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33" r:id="rId6"/>
  </p:sldMasterIdLst>
  <p:notesMasterIdLst>
    <p:notesMasterId r:id="rId43"/>
  </p:notesMasterIdLst>
  <p:handoutMasterIdLst>
    <p:handoutMasterId r:id="rId44"/>
  </p:handoutMasterIdLst>
  <p:sldIdLst>
    <p:sldId id="352" r:id="rId7"/>
    <p:sldId id="347" r:id="rId8"/>
    <p:sldId id="260" r:id="rId9"/>
    <p:sldId id="261" r:id="rId10"/>
    <p:sldId id="262" r:id="rId11"/>
    <p:sldId id="333" r:id="rId12"/>
    <p:sldId id="334" r:id="rId13"/>
    <p:sldId id="349" r:id="rId14"/>
    <p:sldId id="335" r:id="rId15"/>
    <p:sldId id="266" r:id="rId16"/>
    <p:sldId id="267" r:id="rId17"/>
    <p:sldId id="268" r:id="rId18"/>
    <p:sldId id="327" r:id="rId19"/>
    <p:sldId id="331" r:id="rId20"/>
    <p:sldId id="330" r:id="rId21"/>
    <p:sldId id="329" r:id="rId22"/>
    <p:sldId id="328" r:id="rId23"/>
    <p:sldId id="326" r:id="rId24"/>
    <p:sldId id="298" r:id="rId25"/>
    <p:sldId id="322" r:id="rId26"/>
    <p:sldId id="302" r:id="rId27"/>
    <p:sldId id="336"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50" r:id="rId41"/>
    <p:sldId id="353" r:id="rId4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EC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6831" autoAdjust="0"/>
  </p:normalViewPr>
  <p:slideViewPr>
    <p:cSldViewPr>
      <p:cViewPr varScale="1">
        <p:scale>
          <a:sx n="68" d="100"/>
          <a:sy n="68" d="100"/>
        </p:scale>
        <p:origin x="-135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132" y="-84"/>
      </p:cViewPr>
      <p:guideLst>
        <p:guide orient="horz" pos="2932"/>
        <p:guide pos="219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075" cy="465138"/>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940176" y="0"/>
            <a:ext cx="3013075" cy="465138"/>
          </a:xfrm>
          <a:prstGeom prst="rect">
            <a:avLst/>
          </a:prstGeom>
        </p:spPr>
        <p:txBody>
          <a:bodyPr vert="horz" lIns="91440" tIns="45720" rIns="91440" bIns="45720" rtlCol="0"/>
          <a:lstStyle>
            <a:lvl1pPr algn="r">
              <a:defRPr sz="1200"/>
            </a:lvl1pPr>
          </a:lstStyle>
          <a:p>
            <a:fld id="{676F7231-9DAB-4B9A-B086-85D7FF3BCFCE}" type="datetimeFigureOut">
              <a:rPr lang="en-US" smtClean="0">
                <a:latin typeface="Trebuchet MS" pitchFamily="34" charset="0"/>
              </a:rPr>
              <a:pPr/>
              <a:t>5/13/2013</a:t>
            </a:fld>
            <a:endParaRPr lang="en-US" dirty="0">
              <a:latin typeface="Trebuchet MS" pitchFamily="34" charset="0"/>
            </a:endParaRPr>
          </a:p>
        </p:txBody>
      </p:sp>
      <p:sp>
        <p:nvSpPr>
          <p:cNvPr id="4" name="Footer Placeholder 3"/>
          <p:cNvSpPr>
            <a:spLocks noGrp="1"/>
          </p:cNvSpPr>
          <p:nvPr>
            <p:ph type="ftr" sz="quarter" idx="2"/>
          </p:nvPr>
        </p:nvSpPr>
        <p:spPr>
          <a:xfrm>
            <a:off x="1" y="8842376"/>
            <a:ext cx="3013075" cy="465138"/>
          </a:xfrm>
          <a:prstGeom prst="rect">
            <a:avLst/>
          </a:prstGeom>
        </p:spPr>
        <p:txBody>
          <a:bodyPr vert="horz" lIns="91440" tIns="45720" rIns="91440" bIns="45720" rtlCol="0" anchor="b"/>
          <a:lstStyle>
            <a:lvl1pPr algn="l">
              <a:defRPr sz="12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3940176" y="8842376"/>
            <a:ext cx="3013075" cy="465138"/>
          </a:xfrm>
          <a:prstGeom prst="rect">
            <a:avLst/>
          </a:prstGeom>
        </p:spPr>
        <p:txBody>
          <a:bodyPr vert="horz" lIns="91440" tIns="45720" rIns="91440" bIns="45720" rtlCol="0" anchor="b"/>
          <a:lstStyle>
            <a:lvl1pPr algn="r">
              <a:defRPr sz="1200"/>
            </a:lvl1pPr>
          </a:lstStyle>
          <a:p>
            <a:fld id="{1C605330-CC73-4EC1-9CB2-3425AEDE2ED5}"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 xmlns:p14="http://schemas.microsoft.com/office/powerpoint/2010/main" val="1553618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939467" y="0"/>
            <a:ext cx="3013763" cy="465455"/>
          </a:xfrm>
          <a:prstGeom prst="rect">
            <a:avLst/>
          </a:prstGeom>
        </p:spPr>
        <p:txBody>
          <a:bodyPr vert="horz" lIns="92930" tIns="46465" rIns="92930" bIns="46465" rtlCol="0"/>
          <a:lstStyle>
            <a:lvl1pPr algn="r">
              <a:defRPr sz="1200">
                <a:latin typeface="Trebuchet MS" pitchFamily="34" charset="0"/>
              </a:defRPr>
            </a:lvl1pPr>
          </a:lstStyle>
          <a:p>
            <a:fld id="{C7EA10CD-3958-4652-943B-BF55EFAAA5ED}" type="datetimeFigureOut">
              <a:rPr lang="en-US" smtClean="0"/>
              <a:pPr/>
              <a:t>5/13/2013</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2930" tIns="46465" rIns="92930" bIns="4646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0"/>
            <a:ext cx="3013763" cy="465455"/>
          </a:xfrm>
          <a:prstGeom prst="rect">
            <a:avLst/>
          </a:prstGeom>
        </p:spPr>
        <p:txBody>
          <a:bodyPr vert="horz" lIns="92930" tIns="46465" rIns="92930" bIns="46465" rtlCol="0" anchor="b"/>
          <a:lstStyle>
            <a:lvl1pPr algn="l">
              <a:defRPr sz="12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3939467" y="8842030"/>
            <a:ext cx="3013763" cy="465455"/>
          </a:xfrm>
          <a:prstGeom prst="rect">
            <a:avLst/>
          </a:prstGeom>
        </p:spPr>
        <p:txBody>
          <a:bodyPr vert="horz" lIns="92930" tIns="46465" rIns="92930" bIns="46465" rtlCol="0" anchor="b"/>
          <a:lstStyle>
            <a:lvl1pPr algn="r">
              <a:defRPr sz="1200">
                <a:latin typeface="Trebuchet MS" pitchFamily="34" charset="0"/>
              </a:defRPr>
            </a:lvl1pPr>
          </a:lstStyle>
          <a:p>
            <a:fld id="{985EED8B-3858-452E-8315-8E445CFD3CAC}" type="slidenum">
              <a:rPr lang="en-US" smtClean="0"/>
              <a:pPr/>
              <a:t>‹#›</a:t>
            </a:fld>
            <a:endParaRPr lang="en-US" dirty="0"/>
          </a:p>
        </p:txBody>
      </p:sp>
    </p:spTree>
    <p:extLst>
      <p:ext uri="{BB962C8B-B14F-4D97-AF65-F5344CB8AC3E}">
        <p14:creationId xmlns="" xmlns:p14="http://schemas.microsoft.com/office/powerpoint/2010/main" val="426602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itchFamily="34" charset="0"/>
                <a:ea typeface="+mn-ea"/>
                <a:cs typeface="+mn-cs"/>
              </a:rPr>
              <a:t>Job security, make more money, five times the average worker, personal development to maximize your human potential. The dream – freedom.  Seven thousands baby boomers a day turn 65. working from home creates an opportunity for Plan 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Trebuchet MS"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rebuchet MS" pitchFamily="34" charset="0"/>
                <a:ea typeface="+mn-ea"/>
                <a:cs typeface="+mn-cs"/>
              </a:rPr>
              <a:t>You can make it happen. It is not easy. It takes effort. And, in a sick way...it feels like pleasure. You have a impact on the community and economic growth. And, you become part of the solution. </a:t>
            </a:r>
          </a:p>
          <a:p>
            <a:endParaRPr lang="en-US" dirty="0"/>
          </a:p>
        </p:txBody>
      </p:sp>
      <p:sp>
        <p:nvSpPr>
          <p:cNvPr id="4" name="Slide Number Placeholder 3"/>
          <p:cNvSpPr>
            <a:spLocks noGrp="1"/>
          </p:cNvSpPr>
          <p:nvPr>
            <p:ph type="sldNum" sz="quarter" idx="10"/>
          </p:nvPr>
        </p:nvSpPr>
        <p:spPr/>
        <p:txBody>
          <a:bodyPr/>
          <a:lstStyle/>
          <a:p>
            <a:fld id="{985EED8B-3858-452E-8315-8E445CFD3CAC}" type="slidenum">
              <a:rPr lang="en-US" smtClean="0"/>
              <a:pPr/>
              <a:t>2</a:t>
            </a:fld>
            <a:endParaRPr lang="en-US" dirty="0"/>
          </a:p>
        </p:txBody>
      </p:sp>
    </p:spTree>
    <p:extLst>
      <p:ext uri="{BB962C8B-B14F-4D97-AF65-F5344CB8AC3E}">
        <p14:creationId xmlns="" xmlns:p14="http://schemas.microsoft.com/office/powerpoint/2010/main" val="75369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Market</a:t>
            </a:r>
            <a:r>
              <a:rPr lang="en-US" baseline="0" dirty="0" smtClean="0"/>
              <a:t> America strategy is correct. In reality, strategy never fails. It is always in the implementation and execution that either makes or breaks the strategy. </a:t>
            </a:r>
            <a:endParaRPr lang="en-US" dirty="0"/>
          </a:p>
        </p:txBody>
      </p:sp>
      <p:sp>
        <p:nvSpPr>
          <p:cNvPr id="4" name="Slide Number Placeholder 3"/>
          <p:cNvSpPr>
            <a:spLocks noGrp="1"/>
          </p:cNvSpPr>
          <p:nvPr>
            <p:ph type="sldNum" sz="quarter" idx="10"/>
          </p:nvPr>
        </p:nvSpPr>
        <p:spPr/>
        <p:txBody>
          <a:bodyPr/>
          <a:lstStyle/>
          <a:p>
            <a:fld id="{985EED8B-3858-452E-8315-8E445CFD3CAC}" type="slidenum">
              <a:rPr lang="en-US" smtClean="0"/>
              <a:pPr/>
              <a:t>7</a:t>
            </a:fld>
            <a:endParaRPr lang="en-US" dirty="0"/>
          </a:p>
        </p:txBody>
      </p:sp>
    </p:spTree>
    <p:extLst>
      <p:ext uri="{BB962C8B-B14F-4D97-AF65-F5344CB8AC3E}">
        <p14:creationId xmlns="" xmlns:p14="http://schemas.microsoft.com/office/powerpoint/2010/main" val="162805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 working 15 hours a week,</a:t>
            </a:r>
            <a:r>
              <a:rPr lang="en-US" baseline="0" dirty="0" smtClean="0"/>
              <a:t> 80% equates to 12 hours. </a:t>
            </a:r>
            <a:endParaRPr lang="en-US" dirty="0"/>
          </a:p>
        </p:txBody>
      </p:sp>
      <p:sp>
        <p:nvSpPr>
          <p:cNvPr id="4" name="Slide Number Placeholder 3"/>
          <p:cNvSpPr>
            <a:spLocks noGrp="1"/>
          </p:cNvSpPr>
          <p:nvPr>
            <p:ph type="sldNum" sz="quarter" idx="10"/>
          </p:nvPr>
        </p:nvSpPr>
        <p:spPr/>
        <p:txBody>
          <a:bodyPr/>
          <a:lstStyle/>
          <a:p>
            <a:fld id="{985EED8B-3858-452E-8315-8E445CFD3CAC}" type="slidenum">
              <a:rPr lang="en-US" smtClean="0"/>
              <a:pPr/>
              <a:t>10</a:t>
            </a:fld>
            <a:endParaRPr lang="en-US" dirty="0"/>
          </a:p>
        </p:txBody>
      </p:sp>
    </p:spTree>
    <p:extLst>
      <p:ext uri="{BB962C8B-B14F-4D97-AF65-F5344CB8AC3E}">
        <p14:creationId xmlns="" xmlns:p14="http://schemas.microsoft.com/office/powerpoint/2010/main" val="328451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15 hours a week, 15% of the time equates to 2 hours.</a:t>
            </a:r>
            <a:endParaRPr lang="en-US" dirty="0"/>
          </a:p>
        </p:txBody>
      </p:sp>
      <p:sp>
        <p:nvSpPr>
          <p:cNvPr id="4" name="Slide Number Placeholder 3"/>
          <p:cNvSpPr>
            <a:spLocks noGrp="1"/>
          </p:cNvSpPr>
          <p:nvPr>
            <p:ph type="sldNum" sz="quarter" idx="10"/>
          </p:nvPr>
        </p:nvSpPr>
        <p:spPr/>
        <p:txBody>
          <a:bodyPr/>
          <a:lstStyle/>
          <a:p>
            <a:fld id="{985EED8B-3858-452E-8315-8E445CFD3CAC}" type="slidenum">
              <a:rPr lang="en-US" smtClean="0"/>
              <a:pPr/>
              <a:t>11</a:t>
            </a:fld>
            <a:endParaRPr lang="en-US" dirty="0"/>
          </a:p>
        </p:txBody>
      </p:sp>
    </p:spTree>
    <p:extLst>
      <p:ext uri="{BB962C8B-B14F-4D97-AF65-F5344CB8AC3E}">
        <p14:creationId xmlns="" xmlns:p14="http://schemas.microsoft.com/office/powerpoint/2010/main" val="248683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15 hours a week, working 5% of your time equals 1 hour.</a:t>
            </a:r>
            <a:endParaRPr lang="en-US" dirty="0"/>
          </a:p>
        </p:txBody>
      </p:sp>
      <p:sp>
        <p:nvSpPr>
          <p:cNvPr id="4" name="Slide Number Placeholder 3"/>
          <p:cNvSpPr>
            <a:spLocks noGrp="1"/>
          </p:cNvSpPr>
          <p:nvPr>
            <p:ph type="sldNum" sz="quarter" idx="10"/>
          </p:nvPr>
        </p:nvSpPr>
        <p:spPr/>
        <p:txBody>
          <a:bodyPr/>
          <a:lstStyle/>
          <a:p>
            <a:fld id="{985EED8B-3858-452E-8315-8E445CFD3CAC}" type="slidenum">
              <a:rPr lang="en-US" smtClean="0"/>
              <a:pPr/>
              <a:t>12</a:t>
            </a:fld>
            <a:endParaRPr lang="en-US" dirty="0"/>
          </a:p>
        </p:txBody>
      </p:sp>
    </p:spTree>
    <p:extLst>
      <p:ext uri="{BB962C8B-B14F-4D97-AF65-F5344CB8AC3E}">
        <p14:creationId xmlns="" xmlns:p14="http://schemas.microsoft.com/office/powerpoint/2010/main" val="346504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Controlling your business</a:t>
            </a:r>
            <a:r>
              <a:rPr lang="en-US" baseline="0" dirty="0" smtClean="0"/>
              <a:t> is in reference to your ability to measure the results activities. Such as, every distributor needs to create a minimum of 10 repeat customers generating greater than 30 Business Volume. And, every distributor to build a sales organization should personally sponsor 4 distributors who build out Base 10, Seven Strong.</a:t>
            </a:r>
            <a:endParaRPr lang="en-US" dirty="0"/>
          </a:p>
        </p:txBody>
      </p:sp>
      <p:sp>
        <p:nvSpPr>
          <p:cNvPr id="4" name="Slide Number Placeholder 3"/>
          <p:cNvSpPr>
            <a:spLocks noGrp="1"/>
          </p:cNvSpPr>
          <p:nvPr>
            <p:ph type="sldNum" sz="quarter" idx="10"/>
          </p:nvPr>
        </p:nvSpPr>
        <p:spPr/>
        <p:txBody>
          <a:bodyPr/>
          <a:lstStyle/>
          <a:p>
            <a:fld id="{985EED8B-3858-452E-8315-8E445CFD3CAC}" type="slidenum">
              <a:rPr lang="en-US" smtClean="0"/>
              <a:pPr/>
              <a:t>17</a:t>
            </a:fld>
            <a:endParaRPr lang="en-US" dirty="0"/>
          </a:p>
        </p:txBody>
      </p:sp>
    </p:spTree>
    <p:extLst>
      <p:ext uri="{BB962C8B-B14F-4D97-AF65-F5344CB8AC3E}">
        <p14:creationId xmlns="" xmlns:p14="http://schemas.microsoft.com/office/powerpoint/2010/main" val="254783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D0633-ABF7-4892-8182-4F18AECD9BBB}" type="slidenum">
              <a:rPr lang="en-US" smtClean="0"/>
              <a:pPr/>
              <a:t>32</a:t>
            </a:fld>
            <a:endParaRPr lang="en-US" dirty="0"/>
          </a:p>
        </p:txBody>
      </p:sp>
    </p:spTree>
    <p:extLst>
      <p:ext uri="{BB962C8B-B14F-4D97-AF65-F5344CB8AC3E}">
        <p14:creationId xmlns="" xmlns:p14="http://schemas.microsoft.com/office/powerpoint/2010/main" val="341198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85222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323003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30570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80F6CF2-96CC-4169-BC1A-EB8FF7E5C8C9}" type="slidenum">
              <a:rPr lang="en-US"/>
              <a:pPr>
                <a:defRPr/>
              </a:pPr>
              <a:t>‹#›</a:t>
            </a:fld>
            <a:endParaRPr lang="en-US" dirty="0"/>
          </a:p>
        </p:txBody>
      </p:sp>
    </p:spTree>
    <p:extLst>
      <p:ext uri="{BB962C8B-B14F-4D97-AF65-F5344CB8AC3E}">
        <p14:creationId xmlns="" xmlns:p14="http://schemas.microsoft.com/office/powerpoint/2010/main" val="18802099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21DEC72-C0F4-472C-B68F-C8552ECC3260}" type="slidenum">
              <a:rPr lang="en-US"/>
              <a:pPr>
                <a:defRPr/>
              </a:pPr>
              <a:t>‹#›</a:t>
            </a:fld>
            <a:endParaRPr lang="en-US" dirty="0"/>
          </a:p>
        </p:txBody>
      </p:sp>
    </p:spTree>
    <p:extLst>
      <p:ext uri="{BB962C8B-B14F-4D97-AF65-F5344CB8AC3E}">
        <p14:creationId xmlns="" xmlns:p14="http://schemas.microsoft.com/office/powerpoint/2010/main" val="270481397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1B72FA7-3A43-43C4-9EF3-45EAE28493AA}" type="slidenum">
              <a:rPr lang="en-US"/>
              <a:pPr>
                <a:defRPr/>
              </a:pPr>
              <a:t>‹#›</a:t>
            </a:fld>
            <a:endParaRPr lang="en-US" dirty="0"/>
          </a:p>
        </p:txBody>
      </p:sp>
    </p:spTree>
    <p:extLst>
      <p:ext uri="{BB962C8B-B14F-4D97-AF65-F5344CB8AC3E}">
        <p14:creationId xmlns="" xmlns:p14="http://schemas.microsoft.com/office/powerpoint/2010/main" val="14042898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7AF494B-E9B3-4B24-B5DE-17A7A1ACC294}" type="slidenum">
              <a:rPr lang="en-US"/>
              <a:pPr>
                <a:defRPr/>
              </a:pPr>
              <a:t>‹#›</a:t>
            </a:fld>
            <a:endParaRPr lang="en-US" dirty="0"/>
          </a:p>
        </p:txBody>
      </p:sp>
    </p:spTree>
    <p:extLst>
      <p:ext uri="{BB962C8B-B14F-4D97-AF65-F5344CB8AC3E}">
        <p14:creationId xmlns="" xmlns:p14="http://schemas.microsoft.com/office/powerpoint/2010/main" val="129699013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A48D155-110C-4E77-9619-0C08160AE3B0}" type="slidenum">
              <a:rPr lang="en-US"/>
              <a:pPr>
                <a:defRPr/>
              </a:pPr>
              <a:t>‹#›</a:t>
            </a:fld>
            <a:endParaRPr lang="en-US" dirty="0"/>
          </a:p>
        </p:txBody>
      </p:sp>
    </p:spTree>
    <p:extLst>
      <p:ext uri="{BB962C8B-B14F-4D97-AF65-F5344CB8AC3E}">
        <p14:creationId xmlns="" xmlns:p14="http://schemas.microsoft.com/office/powerpoint/2010/main" val="24005257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772A8ED-DFE1-48BC-B957-56578FCDBB25}" type="slidenum">
              <a:rPr lang="en-US"/>
              <a:pPr>
                <a:defRPr/>
              </a:pPr>
              <a:t>‹#›</a:t>
            </a:fld>
            <a:endParaRPr lang="en-US" dirty="0"/>
          </a:p>
        </p:txBody>
      </p:sp>
    </p:spTree>
    <p:extLst>
      <p:ext uri="{BB962C8B-B14F-4D97-AF65-F5344CB8AC3E}">
        <p14:creationId xmlns="" xmlns:p14="http://schemas.microsoft.com/office/powerpoint/2010/main" val="417045898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940ABC1-3E05-4B01-AD5D-5AFFE3C17D57}" type="slidenum">
              <a:rPr lang="en-US"/>
              <a:pPr>
                <a:defRPr/>
              </a:pPr>
              <a:t>‹#›</a:t>
            </a:fld>
            <a:endParaRPr lang="en-US" dirty="0"/>
          </a:p>
        </p:txBody>
      </p:sp>
    </p:spTree>
    <p:extLst>
      <p:ext uri="{BB962C8B-B14F-4D97-AF65-F5344CB8AC3E}">
        <p14:creationId xmlns="" xmlns:p14="http://schemas.microsoft.com/office/powerpoint/2010/main" val="21167012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EECE96C-A417-4EFA-B6FB-BD6517CC553D}" type="slidenum">
              <a:rPr lang="en-US"/>
              <a:pPr>
                <a:defRPr/>
              </a:pPr>
              <a:t>‹#›</a:t>
            </a:fld>
            <a:endParaRPr lang="en-US" dirty="0"/>
          </a:p>
        </p:txBody>
      </p:sp>
    </p:spTree>
    <p:extLst>
      <p:ext uri="{BB962C8B-B14F-4D97-AF65-F5344CB8AC3E}">
        <p14:creationId xmlns="" xmlns:p14="http://schemas.microsoft.com/office/powerpoint/2010/main" val="29019846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2086395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F83310-C634-406F-A08E-BDFC9F40C5F0}" type="slidenum">
              <a:rPr lang="en-US"/>
              <a:pPr>
                <a:defRPr/>
              </a:pPr>
              <a:t>‹#›</a:t>
            </a:fld>
            <a:endParaRPr lang="en-US" dirty="0"/>
          </a:p>
        </p:txBody>
      </p:sp>
    </p:spTree>
    <p:extLst>
      <p:ext uri="{BB962C8B-B14F-4D97-AF65-F5344CB8AC3E}">
        <p14:creationId xmlns="" xmlns:p14="http://schemas.microsoft.com/office/powerpoint/2010/main" val="426559103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2F24575-8788-4FA8-93F1-F930FD376C72}" type="slidenum">
              <a:rPr lang="en-US"/>
              <a:pPr>
                <a:defRPr/>
              </a:pPr>
              <a:t>‹#›</a:t>
            </a:fld>
            <a:endParaRPr lang="en-US" dirty="0"/>
          </a:p>
        </p:txBody>
      </p:sp>
    </p:spTree>
    <p:extLst>
      <p:ext uri="{BB962C8B-B14F-4D97-AF65-F5344CB8AC3E}">
        <p14:creationId xmlns="" xmlns:p14="http://schemas.microsoft.com/office/powerpoint/2010/main" val="28836278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7B3039-B30E-494A-AE23-0BAD2D58868E}" type="slidenum">
              <a:rPr lang="en-US"/>
              <a:pPr>
                <a:defRPr/>
              </a:pPr>
              <a:t>‹#›</a:t>
            </a:fld>
            <a:endParaRPr lang="en-US" dirty="0"/>
          </a:p>
        </p:txBody>
      </p:sp>
    </p:spTree>
    <p:extLst>
      <p:ext uri="{BB962C8B-B14F-4D97-AF65-F5344CB8AC3E}">
        <p14:creationId xmlns="" xmlns:p14="http://schemas.microsoft.com/office/powerpoint/2010/main" val="317989695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520152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44207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645116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25445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26174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72762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0635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140428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81962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6794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659486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783230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7206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59105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29257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495456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42396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5471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2547410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70175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64253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4098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682379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17676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852221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086395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404286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47410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3341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433418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436492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547661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97686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34442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30032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05702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080000"/>
          </a:xfrm>
          <a:prstGeom prst="rect">
            <a:avLst/>
          </a:prstGeom>
        </p:spPr>
      </p:pic>
      <p:sp>
        <p:nvSpPr>
          <p:cNvPr id="4" name="Date Placeholder 3"/>
          <p:cNvSpPr>
            <a:spLocks noGrp="1"/>
          </p:cNvSpPr>
          <p:nvPr>
            <p:ph type="dt" sz="half" idx="10"/>
          </p:nvPr>
        </p:nvSpPr>
        <p:spPr>
          <a:xfrm>
            <a:off x="457200" y="6492875"/>
            <a:ext cx="2133600" cy="365125"/>
          </a:xfrm>
        </p:spPr>
        <p:txBody>
          <a:bodyPr/>
          <a:lstStyle/>
          <a:p>
            <a:fld id="{2009620A-868C-4F51-95DA-72EFCEFE53EC}" type="datetime1">
              <a:rPr lang="en-US" smtClean="0">
                <a:solidFill>
                  <a:prstClr val="black">
                    <a:tint val="75000"/>
                  </a:prstClr>
                </a:solidFill>
              </a:rPr>
              <a:pPr/>
              <a:t>5/13/2013</a:t>
            </a:fld>
            <a:endParaRPr lang="en-US">
              <a:solidFill>
                <a:prstClr val="black">
                  <a:tint val="75000"/>
                </a:prstClr>
              </a:solidFill>
            </a:endParaRPr>
          </a:p>
        </p:txBody>
      </p:sp>
      <p:sp>
        <p:nvSpPr>
          <p:cNvPr id="5" name="Footer Placeholder 4"/>
          <p:cNvSpPr>
            <a:spLocks noGrp="1"/>
          </p:cNvSpPr>
          <p:nvPr>
            <p:ph type="ftr" sz="quarter" idx="11"/>
          </p:nvPr>
        </p:nvSpPr>
        <p:spPr>
          <a:xfrm>
            <a:off x="3124200" y="6492875"/>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492875"/>
            <a:ext cx="2133600" cy="365125"/>
          </a:xfrm>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hasCustomPrompt="1"/>
          </p:nvPr>
        </p:nvSpPr>
        <p:spPr>
          <a:xfrm>
            <a:off x="76200" y="4419600"/>
            <a:ext cx="7772400" cy="1470025"/>
          </a:xfrm>
        </p:spPr>
        <p:txBody>
          <a:bodyPr anchor="b"/>
          <a:lstStyle>
            <a:lvl1pPr algn="l">
              <a:defRPr sz="3600" baseline="0">
                <a:ln>
                  <a:solidFill>
                    <a:schemeClr val="accent1">
                      <a:lumMod val="50000"/>
                    </a:schemeClr>
                  </a:solidFill>
                </a:ln>
                <a:solidFill>
                  <a:schemeClr val="accent2">
                    <a:lumMod val="60000"/>
                    <a:lumOff val="40000"/>
                  </a:schemeClr>
                </a:solidFill>
                <a:effectLst>
                  <a:reflection blurRad="6350" stA="14000" endPos="45500" dir="5400000" sy="-100000" algn="bl" rotWithShape="0"/>
                </a:effectLst>
              </a:defRPr>
            </a:lvl1pPr>
          </a:lstStyle>
          <a:p>
            <a:r>
              <a:rPr lang="en-US" dirty="0" smtClean="0"/>
              <a:t>Title</a:t>
            </a:r>
            <a:endParaRPr lang="en-US" dirty="0"/>
          </a:p>
        </p:txBody>
      </p:sp>
      <p:sp>
        <p:nvSpPr>
          <p:cNvPr id="3" name="Subtitle 2"/>
          <p:cNvSpPr>
            <a:spLocks noGrp="1"/>
          </p:cNvSpPr>
          <p:nvPr>
            <p:ph type="subTitle" idx="1"/>
          </p:nvPr>
        </p:nvSpPr>
        <p:spPr>
          <a:xfrm>
            <a:off x="76200" y="5867400"/>
            <a:ext cx="6400800" cy="762000"/>
          </a:xfrm>
          <a:ln>
            <a:noFill/>
          </a:ln>
        </p:spPr>
        <p:txBody>
          <a:bodyPr>
            <a:normAutofit/>
          </a:bodyPr>
          <a:lstStyle>
            <a:lvl1pPr marL="0" indent="0" algn="l">
              <a:buNone/>
              <a:defRPr sz="2400">
                <a:ln w="3175">
                  <a:noFill/>
                </a:ln>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2" name="Straight Connector 11"/>
          <p:cNvCxnSpPr/>
          <p:nvPr userDrawn="1"/>
        </p:nvCxnSpPr>
        <p:spPr>
          <a:xfrm>
            <a:off x="-1447800" y="-38100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4043270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700" y="0"/>
            <a:ext cx="9131300" cy="6843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3246438"/>
            <a:ext cx="5791200" cy="944562"/>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4191000"/>
            <a:ext cx="8534400" cy="4389437"/>
          </a:xfrm>
        </p:spPr>
        <p:txBody>
          <a:bodyPr/>
          <a:lstStyle>
            <a:lvl1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vl2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2pPr>
            <a:lvl3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3pPr>
            <a:lvl4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4pPr>
            <a:lvl5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BF35AE-44A1-4ED6-AEA8-5ABBF21A025C}" type="datetime1">
              <a:rPr lang="en-US" smtClean="0">
                <a:solidFill>
                  <a:prstClr val="black">
                    <a:tint val="75000"/>
                  </a:prstClr>
                </a:solidFill>
              </a:rPr>
              <a:pPr/>
              <a:t>5/13/2013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421636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438400" y="1371600"/>
            <a:ext cx="5791200" cy="944562"/>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38400" y="2316162"/>
            <a:ext cx="8534400" cy="4389437"/>
          </a:xfrm>
        </p:spPr>
        <p:txBody>
          <a:bodyPr/>
          <a:lstStyle>
            <a:lvl1pPr>
              <a:defRPr b="1">
                <a:solidFill>
                  <a:srgbClr val="FFFF00"/>
                </a:solidFill>
                <a:effectLst>
                  <a:outerShdw blurRad="38100" dist="38100" dir="2700000" algn="tl">
                    <a:srgbClr val="000000">
                      <a:alpha val="43137"/>
                    </a:srgbClr>
                  </a:outerShdw>
                </a:effectLst>
              </a:defRPr>
            </a:lvl1pPr>
            <a:lvl2pPr>
              <a:defRPr b="1">
                <a:solidFill>
                  <a:srgbClr val="FFFF00"/>
                </a:solidFill>
                <a:effectLst>
                  <a:outerShdw blurRad="38100" dist="38100" dir="2700000" algn="tl">
                    <a:srgbClr val="000000">
                      <a:alpha val="43137"/>
                    </a:srgbClr>
                  </a:outerShdw>
                </a:effectLst>
              </a:defRPr>
            </a:lvl2pPr>
            <a:lvl3pPr>
              <a:defRPr b="1">
                <a:solidFill>
                  <a:srgbClr val="FFFF00"/>
                </a:solidFill>
                <a:effectLst>
                  <a:outerShdw blurRad="38100" dist="38100" dir="2700000" algn="tl">
                    <a:srgbClr val="000000">
                      <a:alpha val="43137"/>
                    </a:srgbClr>
                  </a:outerShdw>
                </a:effectLst>
              </a:defRPr>
            </a:lvl3pPr>
            <a:lvl4pPr>
              <a:defRPr b="1">
                <a:solidFill>
                  <a:srgbClr val="FFFF00"/>
                </a:solidFill>
                <a:effectLst>
                  <a:outerShdw blurRad="38100" dist="38100" dir="2700000" algn="tl">
                    <a:srgbClr val="000000">
                      <a:alpha val="43137"/>
                    </a:srgbClr>
                  </a:outerShdw>
                </a:effectLst>
              </a:defRPr>
            </a:lvl4pPr>
            <a:lvl5pPr>
              <a:defRPr b="1">
                <a:solidFill>
                  <a:srgbClr val="FFFF00"/>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BF35AE-44A1-4ED6-AEA8-5ABBF21A025C}" type="datetime1">
              <a:rPr lang="en-US" smtClean="0">
                <a:solidFill>
                  <a:prstClr val="black">
                    <a:tint val="75000"/>
                  </a:prstClr>
                </a:solidFill>
              </a:rPr>
              <a:pPr/>
              <a:t>5/13/2013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454400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78087" y="2447925"/>
            <a:ext cx="6284913" cy="1362075"/>
          </a:xfrm>
        </p:spPr>
        <p:txBody>
          <a:bodyPr anchor="t"/>
          <a:lstStyle>
            <a:lvl1pPr algn="r">
              <a:defRPr sz="4000" b="1" cap="all">
                <a:ln>
                  <a:solidFill>
                    <a:schemeClr val="accent3">
                      <a:lumMod val="75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78087" y="947738"/>
            <a:ext cx="6284913" cy="1500187"/>
          </a:xfrm>
        </p:spPr>
        <p:txBody>
          <a:bodyPr anchor="b"/>
          <a:lstStyle>
            <a:lvl1pPr marL="0" indent="0" algn="r">
              <a:buNone/>
              <a:defRPr sz="2000" b="1">
                <a:solidFill>
                  <a:srgbClr val="FFFF00"/>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5FF7EA6-E896-45A1-9154-F345903B5BEF}" type="datetime1">
              <a:rPr lang="en-US" smtClean="0">
                <a:solidFill>
                  <a:prstClr val="black">
                    <a:tint val="75000"/>
                  </a:prstClr>
                </a:solidFill>
              </a:rPr>
              <a:pPr/>
              <a:t>5/13/2013</a:t>
            </a:fld>
            <a:endParaRPr lang="en-US">
              <a:solidFill>
                <a:prstClr val="black">
                  <a:tint val="75000"/>
                </a:prstClr>
              </a:solidFill>
            </a:endParaRPr>
          </a:p>
        </p:txBody>
      </p:sp>
      <p:sp>
        <p:nvSpPr>
          <p:cNvPr id="5" name="Footer Placeholder 4"/>
          <p:cNvSpPr>
            <a:spLocks noGrp="1"/>
          </p:cNvSpPr>
          <p:nvPr>
            <p:ph type="ftr" sz="quarter" idx="11"/>
          </p:nvPr>
        </p:nvSpPr>
        <p:spPr>
          <a:xfrm>
            <a:off x="3124200" y="64008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400800"/>
            <a:ext cx="2133600" cy="365125"/>
          </a:xfrm>
        </p:spPr>
        <p:txBody>
          <a:bodyPr/>
          <a:lstStyle/>
          <a:p>
            <a:fld id="{944DE186-3112-4AB8-AF78-FDBC8ACE92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739421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2436492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477000" cy="944562"/>
          </a:xfrm>
          <a:noFill/>
        </p:spPr>
        <p:txBody>
          <a:bodyPr vert="horz" lIns="91440" tIns="45720" rIns="91440" bIns="45720" rtlCol="0" anchor="ctr">
            <a:normAutofit/>
          </a:bodyPr>
          <a:lstStyle>
            <a:lvl1pPr>
              <a:defRPr lang="en-US">
                <a:ln>
                  <a:solidFill>
                    <a:schemeClr val="accent1">
                      <a:lumMod val="50000"/>
                    </a:schemeClr>
                  </a:solidFill>
                </a:ln>
                <a:solidFill>
                  <a:schemeClr val="accent2">
                    <a:lumMod val="60000"/>
                    <a:lumOff val="40000"/>
                  </a:schemeClr>
                </a:solidFill>
              </a:defRPr>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2743200" y="1224310"/>
            <a:ext cx="3048000" cy="4754563"/>
          </a:xfrm>
          <a:noFill/>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1224310"/>
            <a:ext cx="3048000" cy="4754563"/>
          </a:xfrm>
          <a:noFill/>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6E2B09-917C-4CE8-84A4-CF423B837BAE}" type="datetime1">
              <a:rPr lang="en-US" smtClean="0">
                <a:solidFill>
                  <a:prstClr val="black">
                    <a:tint val="75000"/>
                  </a:prstClr>
                </a:solidFill>
              </a:rPr>
              <a:pPr/>
              <a:t>5/13/2013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264909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38400" y="1371600"/>
            <a:ext cx="3200400" cy="639762"/>
          </a:xfrm>
        </p:spPr>
        <p:txBody>
          <a:bodyPr anchor="b"/>
          <a:lstStyle>
            <a:lvl1pPr marL="0" indent="0">
              <a:buNone/>
              <a:defRPr sz="2400" b="1">
                <a:ln w="3175">
                  <a:solidFill>
                    <a:schemeClr val="bg2">
                      <a:lumMod val="90000"/>
                    </a:schemeClr>
                  </a:solidFill>
                </a:ln>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1905000" y="152400"/>
            <a:ext cx="6477000" cy="944562"/>
          </a:xfrm>
        </p:spPr>
        <p:txBody>
          <a:bodyPr/>
          <a:lstStyle>
            <a:lvl1pPr algn="l">
              <a:defRPr>
                <a:ln>
                  <a:solidFill>
                    <a:schemeClr val="accent1">
                      <a:lumMod val="50000"/>
                    </a:schemeClr>
                  </a:solidFill>
                </a:ln>
                <a:solidFill>
                  <a:schemeClr val="accent2">
                    <a:lumMod val="60000"/>
                    <a:lumOff val="40000"/>
                  </a:schemeClr>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438400" y="2144712"/>
            <a:ext cx="3200400" cy="3951288"/>
          </a:xfrm>
        </p:spPr>
        <p:txBody>
          <a:bodyPr/>
          <a:lstStyle>
            <a:lvl1pPr>
              <a:defRPr sz="2400">
                <a:solidFill>
                  <a:schemeClr val="accent1">
                    <a:lumMod val="60000"/>
                    <a:lumOff val="40000"/>
                  </a:schemeClr>
                </a:solidFill>
              </a:defRPr>
            </a:lvl1pPr>
            <a:lvl2pPr>
              <a:defRPr sz="2000">
                <a:solidFill>
                  <a:schemeClr val="accent1">
                    <a:lumMod val="60000"/>
                    <a:lumOff val="40000"/>
                  </a:schemeClr>
                </a:solidFill>
              </a:defRPr>
            </a:lvl2pPr>
            <a:lvl3pPr>
              <a:defRPr sz="1800">
                <a:solidFill>
                  <a:schemeClr val="accent1">
                    <a:lumMod val="60000"/>
                    <a:lumOff val="40000"/>
                  </a:schemeClr>
                </a:solidFill>
              </a:defRPr>
            </a:lvl3pPr>
            <a:lvl4pPr>
              <a:defRPr sz="1600">
                <a:solidFill>
                  <a:schemeClr val="accent1">
                    <a:lumMod val="60000"/>
                    <a:lumOff val="40000"/>
                  </a:schemeClr>
                </a:solidFill>
              </a:defRPr>
            </a:lvl4pPr>
            <a:lvl5pPr>
              <a:defRPr sz="1600">
                <a:solidFill>
                  <a:schemeClr val="accent1">
                    <a:lumMod val="60000"/>
                    <a:lumOff val="4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943600" y="1371600"/>
            <a:ext cx="3200400" cy="639762"/>
          </a:xfrm>
        </p:spPr>
        <p:txBody>
          <a:bodyPr anchor="b"/>
          <a:lstStyle>
            <a:lvl1pPr marL="0" indent="0">
              <a:buNone/>
              <a:defRPr sz="2400" b="1">
                <a:ln w="3175">
                  <a:solidFill>
                    <a:schemeClr val="bg2">
                      <a:lumMod val="90000"/>
                    </a:schemeClr>
                  </a:solidFill>
                </a:ln>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943600" y="2144712"/>
            <a:ext cx="3200400" cy="3951288"/>
          </a:xfrm>
        </p:spPr>
        <p:txBody>
          <a:bodyPr/>
          <a:lstStyle>
            <a:lvl1pPr>
              <a:defRPr sz="2400">
                <a:solidFill>
                  <a:schemeClr val="accent1">
                    <a:lumMod val="60000"/>
                    <a:lumOff val="40000"/>
                  </a:schemeClr>
                </a:solidFill>
              </a:defRPr>
            </a:lvl1pPr>
            <a:lvl2pPr>
              <a:defRPr sz="2000">
                <a:solidFill>
                  <a:schemeClr val="accent1">
                    <a:lumMod val="60000"/>
                    <a:lumOff val="40000"/>
                  </a:schemeClr>
                </a:solidFill>
              </a:defRPr>
            </a:lvl2pPr>
            <a:lvl3pPr>
              <a:defRPr sz="1800">
                <a:solidFill>
                  <a:schemeClr val="accent1">
                    <a:lumMod val="60000"/>
                    <a:lumOff val="40000"/>
                  </a:schemeClr>
                </a:solidFill>
              </a:defRPr>
            </a:lvl3pPr>
            <a:lvl4pPr>
              <a:defRPr sz="1600">
                <a:solidFill>
                  <a:schemeClr val="accent1">
                    <a:lumMod val="60000"/>
                    <a:lumOff val="40000"/>
                  </a:schemeClr>
                </a:solidFill>
              </a:defRPr>
            </a:lvl4pPr>
            <a:lvl5pPr>
              <a:defRPr sz="1600">
                <a:solidFill>
                  <a:schemeClr val="accent1">
                    <a:lumMod val="60000"/>
                    <a:lumOff val="4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2E432E-D556-49B1-AA44-0ADD980DBED8}" type="datetime1">
              <a:rPr lang="en-US" smtClean="0">
                <a:solidFill>
                  <a:prstClr val="black">
                    <a:tint val="75000"/>
                  </a:prstClr>
                </a:solidFill>
              </a:rPr>
              <a:pPr/>
              <a:t>5/13/2013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142806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477000" cy="944562"/>
          </a:xfrm>
        </p:spPr>
        <p:txBody>
          <a:bodyPr/>
          <a:lstStyle>
            <a:lvl1pPr>
              <a:defRPr b="1">
                <a:ln>
                  <a:solidFill>
                    <a:schemeClr val="tx1">
                      <a:lumMod val="95000"/>
                      <a:lumOff val="5000"/>
                    </a:schemeClr>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1AE94-C42D-430C-B655-059880745D40}" type="datetime1">
              <a:rPr lang="en-US" smtClean="0">
                <a:solidFill>
                  <a:prstClr val="black">
                    <a:tint val="75000"/>
                  </a:prstClr>
                </a:solidFill>
              </a:rPr>
              <a:pPr/>
              <a:t>5/13/2013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2141157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BECF5-ED84-44E3-919B-70E0B2BFCC76}" type="datetime1">
              <a:rPr lang="en-US" smtClean="0">
                <a:solidFill>
                  <a:prstClr val="black">
                    <a:tint val="75000"/>
                  </a:prstClr>
                </a:solidFill>
              </a:rPr>
              <a:pPr/>
              <a:t>5/13/2013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xmlns="" val="418001665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400800" y="2514600"/>
            <a:ext cx="2438400" cy="992167"/>
          </a:xfrm>
          <a:ln>
            <a:noFill/>
          </a:ln>
        </p:spPr>
        <p:txBody>
          <a:bodyPr anchor="b"/>
          <a:lstStyle>
            <a:lvl1pPr algn="l">
              <a:defRPr sz="20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381000" y="381000"/>
            <a:ext cx="39901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00800" y="3538537"/>
            <a:ext cx="2438400" cy="3319463"/>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B1AC4-55E6-48D5-821D-F68F3E06D709}" type="datetime1">
              <a:rPr lang="en-US" smtClean="0">
                <a:solidFill>
                  <a:prstClr val="black">
                    <a:tint val="75000"/>
                  </a:prstClr>
                </a:solidFill>
              </a:rPr>
              <a:pPr/>
              <a:t>5/13/2013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596429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495800"/>
            <a:ext cx="5486400" cy="566738"/>
          </a:xfrm>
        </p:spPr>
        <p:txBody>
          <a:bodyPr anchor="b"/>
          <a:lstStyle>
            <a:lvl1pPr algn="l">
              <a:defRPr sz="20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48000"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062538"/>
            <a:ext cx="5486400" cy="804862"/>
          </a:xfrm>
        </p:spPr>
        <p:txBody>
          <a:bodyPr/>
          <a:lstStyle>
            <a:lvl1pPr marL="0" indent="0">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DFD0C21-56B7-41F5-87F4-09CB38B82F8A}" type="datetime1">
              <a:rPr lang="en-US" smtClean="0">
                <a:solidFill>
                  <a:prstClr val="black">
                    <a:tint val="75000"/>
                  </a:prstClr>
                </a:solidFill>
              </a:rPr>
              <a:pPr/>
              <a:t>5/13/2013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440335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2286000" y="33528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1981200" y="15240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133600" y="24384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438400" y="42672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1905000" y="762000"/>
            <a:ext cx="5486400" cy="457200"/>
          </a:xfrm>
        </p:spPr>
        <p:txBody>
          <a:bodyPr>
            <a:normAutofit/>
          </a:bodyPr>
          <a:lstStyle>
            <a:lvl1pPr algn="l">
              <a:buFontTx/>
              <a:buNone/>
              <a:defRPr sz="2400" b="1">
                <a:ln>
                  <a:solidFill>
                    <a:schemeClr val="accent1">
                      <a:lumMod val="50000"/>
                    </a:schemeClr>
                  </a:solidFill>
                </a:ln>
                <a:solidFill>
                  <a:schemeClr val="accent1">
                    <a:lumMod val="60000"/>
                    <a:lumOff val="40000"/>
                  </a:schemeClr>
                </a:solidFill>
              </a:defRPr>
            </a:lvl1pPr>
          </a:lstStyle>
          <a:p>
            <a:pPr lvl="0"/>
            <a:r>
              <a:rPr lang="en-US" dirty="0" smtClean="0"/>
              <a:t>Click to edit Master text styles</a:t>
            </a:r>
          </a:p>
        </p:txBody>
      </p:sp>
      <p:sp>
        <p:nvSpPr>
          <p:cNvPr id="11" name="Title 1"/>
          <p:cNvSpPr>
            <a:spLocks noGrp="1"/>
          </p:cNvSpPr>
          <p:nvPr>
            <p:ph type="title"/>
          </p:nvPr>
        </p:nvSpPr>
        <p:spPr>
          <a:xfrm>
            <a:off x="990600" y="-30162"/>
            <a:ext cx="6477000" cy="944562"/>
          </a:xfrm>
        </p:spPr>
        <p:txBody>
          <a:bodyPr/>
          <a:lstStyle>
            <a:lvl1pPr algn="l">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35592598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3352800" y="762000"/>
            <a:ext cx="4648200" cy="1676400"/>
          </a:xfrm>
        </p:spPr>
        <p:txBody>
          <a:bodyPr lIns="274320" tIns="0" rIns="182880" anchor="ctr">
            <a:normAutofit/>
          </a:bodyPr>
          <a:lstStyle>
            <a:lvl1pPr>
              <a:lnSpc>
                <a:spcPts val="2000"/>
              </a:lnSpc>
              <a:defRPr sz="1800">
                <a:solidFill>
                  <a:schemeClr val="bg1">
                    <a:lumMod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52800" y="2667000"/>
            <a:ext cx="4648200" cy="1676400"/>
          </a:xfrm>
        </p:spPr>
        <p:txBody>
          <a:bodyPr lIns="274320" tIns="0" rIns="182880" anchor="ctr">
            <a:normAutofit/>
          </a:bodyPr>
          <a:lstStyle>
            <a:lvl1pPr>
              <a:lnSpc>
                <a:spcPts val="2000"/>
              </a:lnSpc>
              <a:defRPr sz="1800">
                <a:solidFill>
                  <a:schemeClr val="bg1">
                    <a:lumMod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3352800" y="4419600"/>
            <a:ext cx="4648200" cy="1600200"/>
          </a:xfrm>
        </p:spPr>
        <p:txBody>
          <a:bodyPr lIns="274320" tIns="0" rIns="182880" anchor="ctr">
            <a:normAutofit/>
          </a:bodyPr>
          <a:lstStyle>
            <a:lvl1pPr marL="0" marR="0" indent="0" algn="l" defTabSz="914400" rtl="0" eaLnBrk="1" fontAlgn="auto" latinLnBrk="0" hangingPunct="1">
              <a:lnSpc>
                <a:spcPts val="2000"/>
              </a:lnSpc>
              <a:spcBef>
                <a:spcPct val="20000"/>
              </a:spcBef>
              <a:spcAft>
                <a:spcPts val="0"/>
              </a:spcAft>
              <a:buClrTx/>
              <a:buSzTx/>
              <a:buFontTx/>
              <a:buNone/>
              <a:tabLst/>
              <a:defRPr lang="en-US" sz="1800" kern="1200" dirty="0" smtClean="0">
                <a:solidFill>
                  <a:schemeClr val="bg1">
                    <a:lumMod val="9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914400" rtl="0" eaLnBrk="1" fontAlgn="auto" latinLnBrk="0" hangingPunct="1">
              <a:lnSpc>
                <a:spcPts val="2000"/>
              </a:lnSpc>
              <a:spcBef>
                <a:spcPct val="20000"/>
              </a:spcBef>
              <a:spcAft>
                <a:spcPts val="0"/>
              </a:spcAft>
              <a:buClrTx/>
              <a:buSzTx/>
              <a:buFontTx/>
              <a:buNone/>
              <a:tabLst/>
              <a:defRPr/>
            </a:pPr>
            <a:r>
              <a:rPr lang="en-US" dirty="0" smtClean="0"/>
              <a:t>Click to edit Master text styles</a:t>
            </a:r>
          </a:p>
        </p:txBody>
      </p:sp>
      <p:sp>
        <p:nvSpPr>
          <p:cNvPr id="15" name="Content Placeholder 2"/>
          <p:cNvSpPr>
            <a:spLocks noGrp="1"/>
          </p:cNvSpPr>
          <p:nvPr>
            <p:ph sz="half" idx="15"/>
          </p:nvPr>
        </p:nvSpPr>
        <p:spPr>
          <a:xfrm>
            <a:off x="2819400" y="762000"/>
            <a:ext cx="1981200" cy="1676401"/>
          </a:xfrm>
        </p:spPr>
        <p:txBody>
          <a:bodyPr>
            <a:noAutofit/>
          </a:bodyPr>
          <a:lstStyle>
            <a:lvl1pPr algn="r">
              <a:defRPr sz="2000">
                <a:solidFill>
                  <a:schemeClr val="accent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819400" y="2514600"/>
            <a:ext cx="1981200" cy="1676401"/>
          </a:xfrm>
        </p:spPr>
        <p:txBody>
          <a:bodyPr>
            <a:normAutofit/>
          </a:bodyPr>
          <a:lstStyle>
            <a:lvl1pPr algn="r">
              <a:defRPr sz="2000">
                <a:solidFill>
                  <a:schemeClr val="accent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4" name="Content Placeholder 3"/>
          <p:cNvSpPr>
            <a:spLocks noGrp="1"/>
          </p:cNvSpPr>
          <p:nvPr>
            <p:ph sz="half" idx="17"/>
          </p:nvPr>
        </p:nvSpPr>
        <p:spPr>
          <a:xfrm>
            <a:off x="2819400" y="4267200"/>
            <a:ext cx="1981200" cy="1600200"/>
          </a:xfrm>
        </p:spPr>
        <p:txBody>
          <a:bodyPr>
            <a:normAutofit/>
          </a:bodyPr>
          <a:lstStyle>
            <a:lvl1pPr algn="r">
              <a:defRPr sz="2000">
                <a:solidFill>
                  <a:schemeClr val="accent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152400"/>
            <a:ext cx="6477000" cy="944562"/>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7688800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1">
                    <a:lumMod val="95000"/>
                  </a:schemeClr>
                </a:solidFill>
              </a:defRPr>
            </a:lvl1pPr>
          </a:lstStyle>
          <a:p>
            <a:endParaRPr lang="en-US" dirty="0">
              <a:solidFill>
                <a:prstClr val="white">
                  <a:lumMod val="95000"/>
                </a:prstClr>
              </a:solidFill>
            </a:endParaRPr>
          </a:p>
        </p:txBody>
      </p:sp>
      <p:sp>
        <p:nvSpPr>
          <p:cNvPr id="4" name="Slide Number Placeholder 3"/>
          <p:cNvSpPr>
            <a:spLocks noGrp="1"/>
          </p:cNvSpPr>
          <p:nvPr>
            <p:ph type="sldNum" sz="quarter" idx="11"/>
          </p:nvPr>
        </p:nvSpPr>
        <p:spPr/>
        <p:txBody>
          <a:bodyPr/>
          <a:lstStyle>
            <a:lvl1pPr>
              <a:defRPr>
                <a:solidFill>
                  <a:schemeClr val="bg1">
                    <a:lumMod val="95000"/>
                  </a:schemeClr>
                </a:solidFill>
              </a:defRPr>
            </a:lvl1pPr>
          </a:lstStyle>
          <a:p>
            <a:fld id="{81582BD6-FC20-4557-852B-8433F8572D30}" type="slidenum">
              <a:rPr lang="en-US" smtClean="0">
                <a:solidFill>
                  <a:prstClr val="white">
                    <a:lumMod val="95000"/>
                  </a:prstClr>
                </a:solidFill>
              </a:rPr>
              <a:pPr/>
              <a:t>‹#›</a:t>
            </a:fld>
            <a:endParaRPr lang="en-US" dirty="0">
              <a:solidFill>
                <a:prstClr val="white">
                  <a:lumMod val="95000"/>
                </a:prstClr>
              </a:solidFill>
            </a:endParaRPr>
          </a:p>
        </p:txBody>
      </p:sp>
      <p:sp>
        <p:nvSpPr>
          <p:cNvPr id="6" name="Content Placeholder 3"/>
          <p:cNvSpPr>
            <a:spLocks noGrp="1"/>
          </p:cNvSpPr>
          <p:nvPr>
            <p:ph sz="half" idx="2"/>
          </p:nvPr>
        </p:nvSpPr>
        <p:spPr>
          <a:xfrm>
            <a:off x="914400" y="1747838"/>
            <a:ext cx="5105400" cy="2366962"/>
          </a:xfrm>
        </p:spPr>
        <p:txBody>
          <a:bodyPr>
            <a:normAutofit/>
          </a:bodyPr>
          <a:lstStyle>
            <a:lvl1pPr marL="0" indent="0" algn="l">
              <a:buFontTx/>
              <a:buNone/>
              <a:defRPr lang="en-US" sz="2000" kern="1200" dirty="0">
                <a:ln w="3175">
                  <a:noFill/>
                </a:ln>
                <a:solidFill>
                  <a:schemeClr val="bg1">
                    <a:lumMod val="9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p>
          <a:p>
            <a:pPr marL="0" lvl="0" indent="0" algn="l" defTabSz="914400" rtl="0" eaLnBrk="1" latinLnBrk="0" hangingPunct="1">
              <a:spcBef>
                <a:spcPct val="20000"/>
              </a:spcBef>
              <a:buFontTx/>
              <a:buNone/>
            </a:pPr>
            <a:r>
              <a:rPr lang="en-US" dirty="0" smtClean="0"/>
              <a:t>Level 2</a:t>
            </a:r>
          </a:p>
          <a:p>
            <a:pPr marL="0" lvl="0" indent="0" algn="l" defTabSz="914400" rtl="0" eaLnBrk="1" latinLnBrk="0" hangingPunct="1">
              <a:spcBef>
                <a:spcPct val="20000"/>
              </a:spcBef>
              <a:buFontTx/>
              <a:buNone/>
            </a:pPr>
            <a:r>
              <a:rPr lang="en-US" dirty="0" smtClean="0"/>
              <a:t>Level 3</a:t>
            </a:r>
          </a:p>
          <a:p>
            <a:pPr marL="0" lvl="0" indent="0" algn="l" defTabSz="914400" rtl="0" eaLnBrk="1" latinLnBrk="0" hangingPunct="1">
              <a:spcBef>
                <a:spcPct val="20000"/>
              </a:spcBef>
              <a:buFontTx/>
              <a:buNone/>
            </a:pPr>
            <a:r>
              <a:rPr lang="en-US" dirty="0" smtClean="0"/>
              <a:t>Level 4</a:t>
            </a:r>
          </a:p>
          <a:p>
            <a:pPr marL="0" lvl="0" indent="0" algn="l" defTabSz="914400" rtl="0" eaLnBrk="1" latinLnBrk="0" hangingPunct="1">
              <a:spcBef>
                <a:spcPct val="20000"/>
              </a:spcBef>
              <a:buFontTx/>
              <a:buNone/>
            </a:pPr>
            <a:r>
              <a:rPr lang="en-US" dirty="0" smtClean="0"/>
              <a:t>Level 5</a:t>
            </a:r>
            <a:endParaRPr lang="en-US" dirty="0"/>
          </a:p>
        </p:txBody>
      </p:sp>
      <p:sp>
        <p:nvSpPr>
          <p:cNvPr id="9" name="Content Placeholder 2"/>
          <p:cNvSpPr>
            <a:spLocks noGrp="1"/>
          </p:cNvSpPr>
          <p:nvPr>
            <p:ph sz="half" idx="14"/>
          </p:nvPr>
        </p:nvSpPr>
        <p:spPr>
          <a:xfrm>
            <a:off x="5638800" y="1447800"/>
            <a:ext cx="3124200" cy="2352675"/>
          </a:xfrm>
        </p:spPr>
        <p:txBody>
          <a:bodyPr>
            <a:normAutofit/>
          </a:bodyPr>
          <a:lstStyle>
            <a:lvl1pPr>
              <a:defRPr lang="en-US" sz="2000" kern="1200" dirty="0">
                <a:solidFill>
                  <a:schemeClr val="bg1">
                    <a:lumMod val="9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endParaRPr lang="en-US" dirty="0"/>
          </a:p>
        </p:txBody>
      </p:sp>
      <p:sp>
        <p:nvSpPr>
          <p:cNvPr id="13" name="Content Placeholder 3"/>
          <p:cNvSpPr>
            <a:spLocks noGrp="1"/>
          </p:cNvSpPr>
          <p:nvPr>
            <p:ph sz="half" idx="15"/>
          </p:nvPr>
        </p:nvSpPr>
        <p:spPr>
          <a:xfrm>
            <a:off x="914400" y="4343400"/>
            <a:ext cx="5105400" cy="2362200"/>
          </a:xfrm>
        </p:spPr>
        <p:txBody>
          <a:bodyPr>
            <a:normAutofit/>
          </a:bodyPr>
          <a:lstStyle>
            <a:lvl1pPr marL="0" indent="0" algn="l">
              <a:buFontTx/>
              <a:buNone/>
              <a:defRPr lang="en-US" sz="2000" kern="1200" dirty="0">
                <a:ln w="3175">
                  <a:noFill/>
                </a:ln>
                <a:solidFill>
                  <a:schemeClr val="bg1">
                    <a:lumMod val="9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p>
          <a:p>
            <a:pPr marL="0" lvl="0" indent="0" algn="l" defTabSz="914400" rtl="0" eaLnBrk="1" latinLnBrk="0" hangingPunct="1">
              <a:spcBef>
                <a:spcPct val="20000"/>
              </a:spcBef>
              <a:buFontTx/>
              <a:buNone/>
            </a:pPr>
            <a:r>
              <a:rPr lang="en-US" dirty="0" smtClean="0"/>
              <a:t>Level 2</a:t>
            </a:r>
          </a:p>
          <a:p>
            <a:pPr marL="0" lvl="0" indent="0" algn="l" defTabSz="914400" rtl="0" eaLnBrk="1" latinLnBrk="0" hangingPunct="1">
              <a:spcBef>
                <a:spcPct val="20000"/>
              </a:spcBef>
              <a:buFontTx/>
              <a:buNone/>
            </a:pPr>
            <a:r>
              <a:rPr lang="en-US" dirty="0" smtClean="0"/>
              <a:t>Level 3</a:t>
            </a:r>
          </a:p>
          <a:p>
            <a:pPr marL="0" lvl="0" indent="0" algn="l" defTabSz="914400" rtl="0" eaLnBrk="1" latinLnBrk="0" hangingPunct="1">
              <a:spcBef>
                <a:spcPct val="20000"/>
              </a:spcBef>
              <a:buFontTx/>
              <a:buNone/>
            </a:pPr>
            <a:r>
              <a:rPr lang="en-US" dirty="0" smtClean="0"/>
              <a:t>Level 4</a:t>
            </a:r>
          </a:p>
          <a:p>
            <a:pPr marL="0" lvl="0" indent="0" algn="l" defTabSz="914400" rtl="0" eaLnBrk="1" latinLnBrk="0" hangingPunct="1">
              <a:spcBef>
                <a:spcPct val="20000"/>
              </a:spcBef>
              <a:buFontTx/>
              <a:buNone/>
            </a:pPr>
            <a:r>
              <a:rPr lang="en-US" dirty="0" smtClean="0"/>
              <a:t>Level 5</a:t>
            </a:r>
            <a:endParaRPr lang="en-US" dirty="0"/>
          </a:p>
        </p:txBody>
      </p:sp>
      <p:sp>
        <p:nvSpPr>
          <p:cNvPr id="14" name="Content Placeholder 2"/>
          <p:cNvSpPr>
            <a:spLocks noGrp="1"/>
          </p:cNvSpPr>
          <p:nvPr>
            <p:ph sz="half" idx="16"/>
          </p:nvPr>
        </p:nvSpPr>
        <p:spPr>
          <a:xfrm>
            <a:off x="2286000" y="1457325"/>
            <a:ext cx="3124200" cy="2352675"/>
          </a:xfrm>
        </p:spPr>
        <p:txBody>
          <a:bodyPr>
            <a:normAutofit/>
          </a:bodyPr>
          <a:lstStyle>
            <a:lvl1pPr>
              <a:defRPr sz="2000">
                <a:solidFill>
                  <a:schemeClr val="bg1">
                    <a:lumMod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905000" y="76200"/>
            <a:ext cx="6477000" cy="944562"/>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30028043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038600" y="2438400"/>
            <a:ext cx="3048000" cy="3505200"/>
          </a:xfrm>
        </p:spPr>
        <p:txBody>
          <a:bodyPr/>
          <a:lstStyle>
            <a:lvl1pPr marL="0" indent="0" algn="ctr">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5"/>
          </p:nvPr>
        </p:nvSpPr>
        <p:spPr/>
        <p:txBody>
          <a:bodyPr/>
          <a:lstStyle/>
          <a:p>
            <a:endParaRPr lang="en-US" dirty="0">
              <a:solidFill>
                <a:prstClr val="black">
                  <a:tint val="75000"/>
                </a:prstClr>
              </a:solidFill>
            </a:endParaRPr>
          </a:p>
        </p:txBody>
      </p:sp>
      <p:sp>
        <p:nvSpPr>
          <p:cNvPr id="6" name="Title 1"/>
          <p:cNvSpPr>
            <a:spLocks noGrp="1"/>
          </p:cNvSpPr>
          <p:nvPr>
            <p:ph type="title"/>
          </p:nvPr>
        </p:nvSpPr>
        <p:spPr>
          <a:xfrm>
            <a:off x="2133600" y="381000"/>
            <a:ext cx="6477000" cy="944562"/>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630531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547661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10406063" y="-1055688"/>
            <a:ext cx="184150" cy="29051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baseline="-25000">
              <a:solidFill>
                <a:srgbClr val="000000"/>
              </a:solidFill>
              <a:latin typeface="Times New Roman" pitchFamily="18" charset="0"/>
            </a:endParaRPr>
          </a:p>
        </p:txBody>
      </p:sp>
      <p:sp>
        <p:nvSpPr>
          <p:cNvPr id="10" name="Rectangle 13"/>
          <p:cNvSpPr>
            <a:spLocks noChangeArrowheads="1"/>
          </p:cNvSpPr>
          <p:nvPr userDrawn="1"/>
        </p:nvSpPr>
        <p:spPr bwMode="auto">
          <a:xfrm>
            <a:off x="10406063" y="-1055688"/>
            <a:ext cx="184150" cy="29051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baseline="-25000">
              <a:solidFill>
                <a:srgbClr val="000000"/>
              </a:solidFill>
              <a:latin typeface="Times New Roman" pitchFamily="18" charset="0"/>
            </a:endParaRPr>
          </a:p>
        </p:txBody>
      </p:sp>
      <p:sp>
        <p:nvSpPr>
          <p:cNvPr id="736277" name="Rectangle 21"/>
          <p:cNvSpPr>
            <a:spLocks noGrp="1" noChangeArrowheads="1"/>
          </p:cNvSpPr>
          <p:nvPr>
            <p:ph type="ctrTitle" sz="quarter"/>
          </p:nvPr>
        </p:nvSpPr>
        <p:spPr>
          <a:xfrm>
            <a:off x="1566863" y="954088"/>
            <a:ext cx="7772400" cy="1470025"/>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xmlns="" val="1654963154"/>
      </p:ext>
    </p:extLst>
  </p:cSld>
  <p:clrMapOvr>
    <a:masterClrMapping/>
  </p:clrMapOvr>
  <p:transition>
    <p:blind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219768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F70F1-04A2-4735-91A2-B561D2109425}" type="datetimeFigureOut">
              <a:rPr lang="en-US" smtClean="0"/>
              <a:pPr/>
              <a:t>5/13/2013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15344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2.png"/><Relationship Id="rId2" Type="http://schemas.openxmlformats.org/officeDocument/2006/relationships/slideLayout" Target="../slideLayouts/slideLayout57.xml"/><Relationship Id="rId16" Type="http://schemas.openxmlformats.org/officeDocument/2006/relationships/theme" Target="../theme/theme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8FEF70F1-04A2-4735-91A2-B561D2109425}"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4A09F566-CC82-41E4-85B4-8E389B6E7425}" type="slidenum">
              <a:rPr lang="en-US" smtClean="0"/>
              <a:pPr/>
              <a:t>‹#›</a:t>
            </a:fld>
            <a:endParaRPr lang="en-US" dirty="0"/>
          </a:p>
        </p:txBody>
      </p:sp>
    </p:spTree>
    <p:extLst>
      <p:ext uri="{BB962C8B-B14F-4D97-AF65-F5344CB8AC3E}">
        <p14:creationId xmlns="" xmlns:p14="http://schemas.microsoft.com/office/powerpoint/2010/main" val="1063029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1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effectLst>
                  <a:outerShdw blurRad="38100" dist="38100" dir="2700000" algn="tl">
                    <a:srgbClr val="000000"/>
                  </a:outerShdw>
                </a:effectLst>
                <a:latin typeface="+mn-lt"/>
                <a:ea typeface="+mn-ea"/>
                <a:cs typeface="Arial" charset="0"/>
              </a:defRPr>
            </a:lvl1pPr>
          </a:lstStyle>
          <a:p>
            <a:pPr fontAlgn="base">
              <a:spcBef>
                <a:spcPct val="0"/>
              </a:spcBef>
              <a:spcAft>
                <a:spcPct val="0"/>
              </a:spcAft>
              <a:defRPr/>
            </a:pPr>
            <a:fld id="{D3BA2F40-800E-41EA-AA01-D42B94333426}" type="slidenum">
              <a:rPr lang="en-US"/>
              <a:pPr fontAlgn="base">
                <a:spcBef>
                  <a:spcPct val="0"/>
                </a:spcBef>
                <a:spcAft>
                  <a:spcPct val="0"/>
                </a:spcAft>
                <a:defRPr/>
              </a:pPr>
              <a:t>‹#›</a:t>
            </a:fld>
            <a:endParaRPr lang="en-US" dirty="0"/>
          </a:p>
        </p:txBody>
      </p:sp>
    </p:spTree>
    <p:extLst>
      <p:ext uri="{BB962C8B-B14F-4D97-AF65-F5344CB8AC3E}">
        <p14:creationId xmlns="" xmlns:p14="http://schemas.microsoft.com/office/powerpoint/2010/main" val="239400241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timing>
    <p:tnLst>
      <p:par>
        <p:cTn id="1" dur="indefinite" restart="never" nodeType="tmRoot"/>
      </p:par>
    </p:tnLst>
  </p:timing>
  <p:hf sldNum="0"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9pPr>
    </p:titleStyle>
    <p:bodyStyle>
      <a:lvl1pPr marL="342900" indent="-342900" algn="l" rtl="0" eaLnBrk="0" fontAlgn="base" hangingPunct="0">
        <a:spcBef>
          <a:spcPct val="20000"/>
        </a:spcBef>
        <a:spcAft>
          <a:spcPct val="0"/>
        </a:spcAft>
        <a:buClr>
          <a:schemeClr val="tx1"/>
        </a:buClr>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Arial" pitchFamily="34" charset="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55683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7451482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8FEF70F1-04A2-4735-91A2-B561D2109425}" type="datetimeFigureOut">
              <a:rPr lang="en-US" smtClean="0">
                <a:solidFill>
                  <a:prstClr val="black">
                    <a:tint val="75000"/>
                  </a:prstClr>
                </a:solidFill>
              </a:rPr>
              <a:pPr/>
              <a:t>5/13/2013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4A09F566-CC82-41E4-85B4-8E389B6E74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630290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77B57-B008-4CE5-8338-37E128D97E12}" type="datetime1">
              <a:rPr lang="en-US" smtClean="0">
                <a:solidFill>
                  <a:prstClr val="black">
                    <a:tint val="75000"/>
                  </a:prstClr>
                </a:solidFill>
              </a:rPr>
              <a:pPr/>
              <a:t>5/13/2013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2362200" y="304800"/>
            <a:ext cx="6477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38400" y="1554162"/>
            <a:ext cx="64770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618094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timing>
    <p:tnLst>
      <p:par>
        <p:cTn id="1" dur="indefinite" restart="never" nodeType="tmRoot"/>
      </p:par>
    </p:tnLst>
  </p:timing>
  <p:hf sldNum="0" hdr="0" ftr="0" dt="0"/>
  <p:txStyles>
    <p:titleStyle>
      <a:lvl1pPr algn="l" defTabSz="914400" rtl="0" eaLnBrk="1" latinLnBrk="0" hangingPunct="1">
        <a:spcBef>
          <a:spcPct val="0"/>
        </a:spcBef>
        <a:buNone/>
        <a:defRPr sz="3600" kern="1200">
          <a:ln>
            <a:solidFill>
              <a:schemeClr val="accent1">
                <a:lumMod val="50000"/>
              </a:schemeClr>
            </a:solidFill>
          </a:ln>
          <a:solidFill>
            <a:schemeClr val="accent2">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accent1">
              <a:lumMod val="75000"/>
            </a:schemeClr>
          </a:solidFill>
          <a:latin typeface="+mn-lt"/>
          <a:ea typeface="+mn-ea"/>
          <a:cs typeface="+mn-cs"/>
        </a:defRPr>
      </a:lvl1pPr>
      <a:lvl2pPr marL="0" indent="0" algn="l" defTabSz="914400" rtl="0" eaLnBrk="1" latinLnBrk="0" hangingPunct="1">
        <a:spcBef>
          <a:spcPct val="20000"/>
        </a:spcBef>
        <a:buFontTx/>
        <a:buNone/>
        <a:defRPr sz="2800" kern="1200">
          <a:solidFill>
            <a:schemeClr val="accent1">
              <a:lumMod val="7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accent1">
              <a:lumMod val="7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accent1">
              <a:lumMod val="7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0.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r="-75000"/>
          </a:stretch>
        </a:blipFill>
        <a:effectLst/>
      </p:bgPr>
    </p:bg>
    <p:spTree>
      <p:nvGrpSpPr>
        <p:cNvPr id="1" name=""/>
        <p:cNvGrpSpPr/>
        <p:nvPr/>
      </p:nvGrpSpPr>
      <p:grpSpPr>
        <a:xfrm>
          <a:off x="0" y="0"/>
          <a:ext cx="0" cy="0"/>
          <a:chOff x="0" y="0"/>
          <a:chExt cx="0" cy="0"/>
        </a:xfrm>
      </p:grpSpPr>
      <p:pic>
        <p:nvPicPr>
          <p:cNvPr id="1028" name="Picture 4" descr="http://t2.gstatic.com/images?q=tbn:ANd9GcRHZy2fPHtVzvHkDFz_2WL5FCkOOo9BVVKR6NPJ4PI8LyXLEGfQ"/>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50000"/>
                    </a14:imgEffect>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3176732" y="0"/>
            <a:ext cx="6000750" cy="2857500"/>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838200" y="838200"/>
            <a:ext cx="3057247" cy="1261884"/>
          </a:xfrm>
          <a:prstGeom prst="rect">
            <a:avLst/>
          </a:prstGeom>
          <a:noFill/>
        </p:spPr>
        <p:txBody>
          <a:bodyPr wrap="none" rtlCol="0">
            <a:spAutoFit/>
          </a:bodyPr>
          <a:lstStyle/>
          <a:p>
            <a:r>
              <a:rPr lang="zh-TW" altLang="en-US" sz="3800" dirty="0" smtClean="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rPr>
              <a:t>掌握時機</a:t>
            </a:r>
            <a:endParaRPr lang="en-US" sz="3800" dirty="0" smtClean="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endParaRPr>
          </a:p>
          <a:p>
            <a:r>
              <a:rPr lang="en-US" sz="3800" dirty="0" smtClean="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rPr>
              <a:t>	</a:t>
            </a:r>
            <a:r>
              <a:rPr lang="zh-TW" altLang="en-US" sz="3800" dirty="0" smtClean="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rPr>
              <a:t>正確行動</a:t>
            </a:r>
            <a:endParaRPr lang="en-US" sz="3800" dirty="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endParaRPr>
          </a:p>
        </p:txBody>
      </p:sp>
      <p:sp>
        <p:nvSpPr>
          <p:cNvPr id="9" name="TextBox 8"/>
          <p:cNvSpPr txBox="1"/>
          <p:nvPr/>
        </p:nvSpPr>
        <p:spPr>
          <a:xfrm>
            <a:off x="2383965" y="3657600"/>
            <a:ext cx="3993401" cy="1015663"/>
          </a:xfrm>
          <a:prstGeom prst="rect">
            <a:avLst/>
          </a:prstGeom>
          <a:noFill/>
        </p:spPr>
        <p:txBody>
          <a:bodyPr wrap="none" rtlCol="0">
            <a:spAutoFit/>
          </a:bodyPr>
          <a:lstStyle/>
          <a:p>
            <a:pPr algn="ctr"/>
            <a:r>
              <a:rPr lang="zh-TW" altLang="en-US" sz="3200" dirty="0" smtClean="0">
                <a:solidFill>
                  <a:prstClr val="white"/>
                </a:solidFill>
                <a:effectLst>
                  <a:outerShdw blurRad="38100" dist="38100" dir="2700000" algn="tl">
                    <a:srgbClr val="000000">
                      <a:alpha val="43137"/>
                    </a:srgbClr>
                  </a:outerShdw>
                </a:effectLst>
                <a:latin typeface="華康儷中黑" pitchFamily="49" charset="-120"/>
                <a:ea typeface="華康儷中黑" pitchFamily="49" charset="-120"/>
              </a:rPr>
              <a:t>以行動創造不同</a:t>
            </a:r>
            <a:endParaRPr lang="en-US" sz="3200" dirty="0" smtClean="0">
              <a:solidFill>
                <a:prstClr val="white"/>
              </a:solidFill>
              <a:effectLst>
                <a:outerShdw blurRad="38100" dist="38100" dir="2700000" algn="tl">
                  <a:srgbClr val="000000">
                    <a:alpha val="43137"/>
                  </a:srgbClr>
                </a:outerShdw>
              </a:effectLst>
              <a:latin typeface="華康儷中黑" pitchFamily="49" charset="-120"/>
              <a:ea typeface="華康儷中黑" pitchFamily="49" charset="-120"/>
            </a:endParaRPr>
          </a:p>
          <a:p>
            <a:pPr algn="ctr"/>
            <a:r>
              <a:rPr lang="en-US" sz="2800" b="1" dirty="0" smtClean="0">
                <a:solidFill>
                  <a:prstClr val="white"/>
                </a:solidFill>
                <a:effectLst>
                  <a:outerShdw blurRad="38100" dist="38100" dir="2700000" algn="tl">
                    <a:srgbClr val="000000">
                      <a:alpha val="43137"/>
                    </a:srgbClr>
                  </a:outerShdw>
                </a:effectLst>
                <a:latin typeface="Tempus Sans ITC" pitchFamily="82" charset="0"/>
              </a:rPr>
              <a:t>take action and make a difference...</a:t>
            </a:r>
            <a:endParaRPr lang="en-US" sz="2800" b="1" dirty="0">
              <a:solidFill>
                <a:prstClr val="white"/>
              </a:solidFill>
              <a:effectLst>
                <a:outerShdw blurRad="38100" dist="38100" dir="2700000" algn="tl">
                  <a:srgbClr val="000000">
                    <a:alpha val="43137"/>
                  </a:srgbClr>
                </a:outerShdw>
              </a:effectLst>
              <a:latin typeface="Tempus Sans ITC" pitchFamily="82" charset="0"/>
            </a:endParaRPr>
          </a:p>
        </p:txBody>
      </p:sp>
      <p:sp>
        <p:nvSpPr>
          <p:cNvPr id="10" name="Rectangle 9"/>
          <p:cNvSpPr/>
          <p:nvPr/>
        </p:nvSpPr>
        <p:spPr>
          <a:xfrm>
            <a:off x="1009584" y="4867870"/>
            <a:ext cx="7524816" cy="1692771"/>
          </a:xfrm>
          <a:prstGeom prst="rect">
            <a:avLst/>
          </a:prstGeom>
        </p:spPr>
        <p:txBody>
          <a:bodyPr wrap="none">
            <a:spAutoFit/>
          </a:bodyPr>
          <a:lstStyle/>
          <a:p>
            <a:pPr algn="r"/>
            <a:r>
              <a:rPr lang="zh-TW" altLang="en-US" sz="540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rPr>
              <a:t>你只需要</a:t>
            </a:r>
            <a:r>
              <a:rPr lang="en-US" altLang="zh-TW" sz="5400"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rPr>
              <a:t>...</a:t>
            </a:r>
            <a:r>
              <a:rPr lang="zh-TW" altLang="en-US" sz="5400"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rPr>
              <a:t>行動</a:t>
            </a:r>
            <a:endParaRPr lang="en-US" sz="5400"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endParaRPr>
          </a:p>
          <a:p>
            <a:pPr algn="r"/>
            <a:r>
              <a:rPr lang="en-US" sz="5000" b="1"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Trebuchet MS" pitchFamily="34" charset="0"/>
              </a:rPr>
              <a:t>just... “DO SOMETHING”</a:t>
            </a:r>
            <a:endParaRPr lang="en-US" sz="5000" b="1" dirty="0">
              <a:solidFill>
                <a:prstClr val="white"/>
              </a:solidFill>
              <a:effectLst>
                <a:glow rad="228600">
                  <a:srgbClr val="C0504D">
                    <a:satMod val="175000"/>
                    <a:alpha val="40000"/>
                  </a:srgbClr>
                </a:glow>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4039144" y="2209800"/>
            <a:ext cx="4620111" cy="954107"/>
          </a:xfrm>
          <a:prstGeom prst="rect">
            <a:avLst/>
          </a:prstGeom>
          <a:noFill/>
        </p:spPr>
        <p:txBody>
          <a:bodyPr wrap="none" rtlCol="0">
            <a:spAutoFit/>
          </a:bodyPr>
          <a:lstStyle/>
          <a:p>
            <a:r>
              <a:rPr lang="en-US" sz="2800" b="1" dirty="0" smtClean="0">
                <a:solidFill>
                  <a:srgbClr val="CCECFF"/>
                </a:solidFill>
                <a:effectLst>
                  <a:outerShdw blurRad="38100" dist="38100" dir="2700000" algn="tl">
                    <a:srgbClr val="000000">
                      <a:alpha val="43137"/>
                    </a:srgbClr>
                  </a:outerShdw>
                </a:effectLst>
                <a:latin typeface="Tempus Sans ITC" pitchFamily="82" charset="0"/>
              </a:rPr>
              <a:t>The Right Place...</a:t>
            </a:r>
          </a:p>
          <a:p>
            <a:r>
              <a:rPr lang="en-US" sz="2800" b="1" dirty="0" smtClean="0">
                <a:solidFill>
                  <a:srgbClr val="CCECFF"/>
                </a:solidFill>
                <a:effectLst>
                  <a:outerShdw blurRad="38100" dist="38100" dir="2700000" algn="tl">
                    <a:srgbClr val="000000">
                      <a:alpha val="43137"/>
                    </a:srgbClr>
                  </a:outerShdw>
                </a:effectLst>
                <a:latin typeface="Tempus Sans ITC" pitchFamily="82" charset="0"/>
              </a:rPr>
              <a:t>		The Right Time</a:t>
            </a:r>
            <a:endParaRPr lang="en-US" sz="2800" b="1" dirty="0">
              <a:solidFill>
                <a:srgbClr val="CCECFF"/>
              </a:solidFill>
              <a:effectLst>
                <a:outerShdw blurRad="38100" dist="38100" dir="2700000" algn="tl">
                  <a:srgbClr val="000000">
                    <a:alpha val="43137"/>
                  </a:srgbClr>
                </a:outerShdw>
              </a:effectLst>
              <a:latin typeface="Tempus Sans ITC" pitchFamily="82" charset="0"/>
            </a:endParaRPr>
          </a:p>
        </p:txBody>
      </p:sp>
    </p:spTree>
    <p:extLst>
      <p:ext uri="{BB962C8B-B14F-4D97-AF65-F5344CB8AC3E}">
        <p14:creationId xmlns="" xmlns:p14="http://schemas.microsoft.com/office/powerpoint/2010/main" val="284326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286000"/>
            <a:ext cx="9144000" cy="3352800"/>
          </a:xfrm>
          <a:solidFill>
            <a:schemeClr val="tx1"/>
          </a:solidFill>
          <a:effectLst>
            <a:outerShdw blurRad="50800" dist="38100" dir="5400000" algn="t" rotWithShape="0">
              <a:prstClr val="black">
                <a:alpha val="40000"/>
              </a:prstClr>
            </a:outerShdw>
          </a:effectLst>
        </p:spPr>
        <p:txBody>
          <a:bodyPr>
            <a:normAutofit fontScale="77500" lnSpcReduction="20000"/>
          </a:bodyPr>
          <a:lstStyle/>
          <a:p>
            <a:pPr marL="0" indent="0">
              <a:buNone/>
            </a:pPr>
            <a:r>
              <a:rPr lang="en-US" dirty="0" smtClean="0">
                <a:solidFill>
                  <a:schemeClr val="bg1"/>
                </a:solidFill>
                <a:effectLst>
                  <a:outerShdw blurRad="38100" dist="38100" dir="2700000" algn="tl">
                    <a:srgbClr val="000000">
                      <a:alpha val="43137"/>
                    </a:srgbClr>
                  </a:outerShdw>
                </a:effectLst>
              </a:rPr>
              <a:t>		</a:t>
            </a:r>
            <a:r>
              <a:rPr 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    - </a:t>
            </a:r>
            <a:r>
              <a:rPr lang="zh-TW" alt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產生效益的活動</a:t>
            </a:r>
            <a:endParaRPr 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endParaRPr>
          </a:p>
          <a:p>
            <a:pPr marL="0" indent="0">
              <a:buNone/>
            </a:pPr>
            <a:r>
              <a:rPr 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		    - </a:t>
            </a:r>
            <a:r>
              <a:rPr lang="zh-TW" alt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銷售產品</a:t>
            </a:r>
            <a:endParaRPr 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endParaRPr>
          </a:p>
          <a:p>
            <a:pPr marL="0" indent="0">
              <a:buNone/>
            </a:pPr>
            <a:r>
              <a:rPr 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		    - </a:t>
            </a:r>
            <a:r>
              <a:rPr lang="zh-TW" alt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宣傳事業</a:t>
            </a:r>
            <a:endParaRPr 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endParaRPr>
          </a:p>
          <a:p>
            <a:pPr marL="0" indent="0">
              <a:buNone/>
            </a:pPr>
            <a:r>
              <a:rPr 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	   	    - </a:t>
            </a:r>
            <a:r>
              <a:rPr lang="zh-TW" altLang="en-US"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賣票</a:t>
            </a:r>
            <a:endParaRPr lang="en-US" altLang="zh-TW" sz="3300" dirty="0" smtClean="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endParaRPr>
          </a:p>
          <a:p>
            <a:pPr marL="0" indent="0">
              <a:buNone/>
            </a:pPr>
            <a:r>
              <a:rPr lang="en-US" altLang="zh-TW" sz="2800" dirty="0" smtClean="0">
                <a:solidFill>
                  <a:schemeClr val="bg1"/>
                </a:solidFill>
                <a:effectLst>
                  <a:outerShdw blurRad="38100" dist="38100" dir="2700000" algn="tl">
                    <a:srgbClr val="000000">
                      <a:alpha val="43137"/>
                    </a:srgbClr>
                  </a:outerShdw>
                </a:effectLst>
              </a:rPr>
              <a:t>	       </a:t>
            </a:r>
          </a:p>
          <a:p>
            <a:pPr marL="0" indent="0">
              <a:buNone/>
            </a:pPr>
            <a:r>
              <a:rPr lang="en-US" altLang="zh-TW" sz="2800" dirty="0" smtClean="0">
                <a:solidFill>
                  <a:schemeClr val="bg1"/>
                </a:solidFill>
                <a:effectLst>
                  <a:outerShdw blurRad="38100" dist="38100" dir="2700000" algn="tl">
                    <a:srgbClr val="000000">
                      <a:alpha val="43137"/>
                    </a:srgbClr>
                  </a:outerShdw>
                </a:effectLst>
              </a:rPr>
              <a:t>		       - Result Producing Activities</a:t>
            </a:r>
          </a:p>
          <a:p>
            <a:pPr marL="0" indent="0">
              <a:buNone/>
            </a:pPr>
            <a:r>
              <a:rPr lang="en-US" altLang="zh-TW" sz="2800" dirty="0" smtClean="0">
                <a:solidFill>
                  <a:schemeClr val="bg1"/>
                </a:solidFill>
                <a:effectLst>
                  <a:outerShdw blurRad="38100" dist="38100" dir="2700000" algn="tl">
                    <a:srgbClr val="000000">
                      <a:alpha val="43137"/>
                    </a:srgbClr>
                  </a:outerShdw>
                </a:effectLst>
              </a:rPr>
              <a:t>		       - Sell Product</a:t>
            </a:r>
          </a:p>
          <a:p>
            <a:pPr marL="0" indent="0">
              <a:buNone/>
            </a:pPr>
            <a:r>
              <a:rPr lang="en-US" altLang="zh-TW" sz="2800" dirty="0" smtClean="0">
                <a:solidFill>
                  <a:schemeClr val="bg1"/>
                </a:solidFill>
                <a:effectLst>
                  <a:outerShdw blurRad="38100" dist="38100" dir="2700000" algn="tl">
                    <a:srgbClr val="000000">
                      <a:alpha val="43137"/>
                    </a:srgbClr>
                  </a:outerShdw>
                </a:effectLst>
              </a:rPr>
              <a:t>		       - Sell The Business</a:t>
            </a:r>
          </a:p>
          <a:p>
            <a:pPr marL="0" indent="0">
              <a:buNone/>
            </a:pPr>
            <a:r>
              <a:rPr lang="en-US" altLang="zh-TW" sz="2800" dirty="0" smtClean="0">
                <a:solidFill>
                  <a:schemeClr val="bg1"/>
                </a:solidFill>
                <a:effectLst>
                  <a:outerShdw blurRad="38100" dist="38100" dir="2700000" algn="tl">
                    <a:srgbClr val="000000">
                      <a:alpha val="43137"/>
                    </a:srgbClr>
                  </a:outerShdw>
                </a:effectLst>
              </a:rPr>
              <a:t>	   	       - Sell Tickets to NMTSS</a:t>
            </a:r>
          </a:p>
          <a:p>
            <a:pPr marL="0" indent="0">
              <a:buNone/>
            </a:pPr>
            <a:endParaRPr lang="en-US" sz="2800" dirty="0">
              <a:solidFill>
                <a:schemeClr val="bg1"/>
              </a:solidFill>
              <a:effectLst>
                <a:outerShdw blurRad="38100" dist="38100" dir="2700000" algn="tl">
                  <a:srgbClr val="000000">
                    <a:alpha val="43137"/>
                  </a:srgbClr>
                </a:outerShdw>
              </a:effectLst>
            </a:endParaRPr>
          </a:p>
        </p:txBody>
      </p:sp>
      <p:pic>
        <p:nvPicPr>
          <p:cNvPr id="6146" name="Picture 2" descr="http://1.bp.blogspot.com/-wnf31rjmYOM/T-bxxo2O1jI/AAAAAAAAAOs/tLap6kbq9yw/s1600/online-survey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400" y="3764280"/>
            <a:ext cx="3657600" cy="2743200"/>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a:xfrm>
            <a:off x="0" y="457200"/>
            <a:ext cx="9144000" cy="1143000"/>
          </a:xfrm>
        </p:spPr>
        <p:txBody>
          <a:bodyPr>
            <a:noAutofit/>
          </a:bodyPr>
          <a:lstStyle/>
          <a:p>
            <a:r>
              <a:rPr lang="zh-TW" altLang="en-US" dirty="0" smtClean="0">
                <a:latin typeface="華康儷中黑" pitchFamily="49" charset="-120"/>
                <a:ea typeface="華康儷中黑" pitchFamily="49" charset="-120"/>
              </a:rPr>
              <a:t>建立生意 </a:t>
            </a:r>
            <a:r>
              <a:rPr lang="en-US" sz="4000" dirty="0" smtClean="0"/>
              <a:t>Building Your Business</a:t>
            </a:r>
            <a:br>
              <a:rPr lang="en-US" sz="4000" dirty="0" smtClean="0"/>
            </a:br>
            <a:endParaRPr lang="en-US" sz="4000" dirty="0"/>
          </a:p>
        </p:txBody>
      </p:sp>
      <p:sp>
        <p:nvSpPr>
          <p:cNvPr id="5" name="Rectangle 4"/>
          <p:cNvSpPr/>
          <p:nvPr/>
        </p:nvSpPr>
        <p:spPr>
          <a:xfrm>
            <a:off x="95578" y="2133600"/>
            <a:ext cx="2839239" cy="156966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rPr>
              <a:t>80%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endParaRPr>
          </a:p>
        </p:txBody>
      </p:sp>
      <p:sp>
        <p:nvSpPr>
          <p:cNvPr id="7" name="Rectangle 6"/>
          <p:cNvSpPr/>
          <p:nvPr/>
        </p:nvSpPr>
        <p:spPr>
          <a:xfrm>
            <a:off x="0" y="1219200"/>
            <a:ext cx="9143999"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華康儷中黑" pitchFamily="49" charset="-120"/>
                <a:ea typeface="華康儷中黑" pitchFamily="49" charset="-120"/>
              </a:rPr>
              <a:t>時間分配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rPr>
              <a:t>BREAKDOWN OF TIME</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endParaRPr>
          </a:p>
        </p:txBody>
      </p:sp>
      <p:sp>
        <p:nvSpPr>
          <p:cNvPr id="8" name="TextBox 7"/>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3015038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286000"/>
            <a:ext cx="9144000" cy="3276600"/>
          </a:xfrm>
          <a:solidFill>
            <a:schemeClr val="tx1"/>
          </a:solidFill>
          <a:effectLst>
            <a:outerShdw blurRad="50800" dist="38100" dir="5400000" algn="t" rotWithShape="0">
              <a:prstClr val="black">
                <a:alpha val="40000"/>
              </a:prstClr>
            </a:outerShdw>
          </a:effectLst>
        </p:spPr>
        <p:txBody>
          <a:bodyPr>
            <a:normAutofit fontScale="85000" lnSpcReduction="20000"/>
          </a:bodyPr>
          <a:lstStyle/>
          <a:p>
            <a:pPr marL="0" indent="0">
              <a:buNone/>
            </a:pPr>
            <a:r>
              <a:rPr lang="en-US" dirty="0" smtClean="0">
                <a:solidFill>
                  <a:schemeClr val="bg1"/>
                </a:solidFill>
              </a:rPr>
              <a:t>	</a:t>
            </a:r>
            <a:r>
              <a:rPr lang="en-US" sz="3300" dirty="0" smtClean="0">
                <a:solidFill>
                  <a:schemeClr val="bg1"/>
                </a:solidFill>
              </a:rPr>
              <a:t>	       </a:t>
            </a:r>
            <a:r>
              <a:rPr lang="en-US" altLang="zh-TW" sz="3300" dirty="0" smtClean="0">
                <a:solidFill>
                  <a:schemeClr val="bg1"/>
                </a:solidFill>
              </a:rPr>
              <a:t>- </a:t>
            </a:r>
            <a:r>
              <a:rPr lang="zh-TW" altLang="en-US" sz="3300" dirty="0" smtClean="0">
                <a:solidFill>
                  <a:prstClr val="white"/>
                </a:solidFill>
                <a:effectLst>
                  <a:outerShdw blurRad="38100" dist="38100" dir="2700000" algn="tl">
                    <a:srgbClr val="000000">
                      <a:alpha val="43137"/>
                    </a:srgbClr>
                  </a:outerShdw>
                </a:effectLst>
                <a:latin typeface="華康儷中黑" pitchFamily="49" charset="-120"/>
                <a:ea typeface="華康儷中黑" pitchFamily="49" charset="-120"/>
              </a:rPr>
              <a:t>支持活動</a:t>
            </a:r>
            <a:endParaRPr lang="en-US" altLang="zh-TW" sz="3300" dirty="0" smtClean="0">
              <a:solidFill>
                <a:prstClr val="white"/>
              </a:solidFill>
              <a:effectLst>
                <a:outerShdw blurRad="38100" dist="38100" dir="2700000" algn="tl">
                  <a:srgbClr val="000000">
                    <a:alpha val="43137"/>
                  </a:srgbClr>
                </a:outerShdw>
              </a:effectLst>
              <a:latin typeface="華康儷中黑" pitchFamily="49" charset="-120"/>
              <a:ea typeface="華康儷中黑" pitchFamily="49" charset="-120"/>
            </a:endParaRPr>
          </a:p>
          <a:p>
            <a:pPr marL="0" indent="0">
              <a:buNone/>
            </a:pPr>
            <a:r>
              <a:rPr lang="en-US" altLang="zh-TW" sz="3300" dirty="0" smtClean="0">
                <a:solidFill>
                  <a:schemeClr val="bg1"/>
                </a:solidFill>
              </a:rPr>
              <a:t>		       - </a:t>
            </a:r>
            <a:r>
              <a:rPr lang="zh-TW" altLang="en-US" sz="3300" dirty="0" smtClean="0">
                <a:solidFill>
                  <a:srgbClr val="FFFFFF"/>
                </a:solidFill>
                <a:latin typeface="Calibri" pitchFamily="34" charset="0"/>
                <a:ea typeface="華康儷中黑" pitchFamily="49" charset="-120"/>
              </a:rPr>
              <a:t>提高個人執行有生產力工作的能力</a:t>
            </a:r>
            <a:endParaRPr lang="en-US" altLang="zh-TW" sz="3300" dirty="0" smtClean="0">
              <a:solidFill>
                <a:schemeClr val="bg1"/>
              </a:solidFill>
            </a:endParaRPr>
          </a:p>
          <a:p>
            <a:pPr marL="0" indent="0">
              <a:buNone/>
            </a:pPr>
            <a:r>
              <a:rPr lang="en-US" altLang="zh-TW" sz="3300" dirty="0" smtClean="0">
                <a:solidFill>
                  <a:schemeClr val="bg1"/>
                </a:solidFill>
              </a:rPr>
              <a:t>		       - </a:t>
            </a:r>
            <a:r>
              <a:rPr lang="zh-TW" altLang="en-US" sz="3300" dirty="0" smtClean="0">
                <a:solidFill>
                  <a:prstClr val="white"/>
                </a:solidFill>
                <a:effectLst>
                  <a:outerShdw blurRad="38100" dist="38100" dir="2700000" algn="tl">
                    <a:srgbClr val="000000">
                      <a:alpha val="43137"/>
                    </a:srgbClr>
                  </a:outerShdw>
                </a:effectLst>
                <a:latin typeface="華康儷中黑" pitchFamily="49" charset="-120"/>
                <a:ea typeface="華康儷中黑" pitchFamily="49" charset="-120"/>
              </a:rPr>
              <a:t>潛在的陷阱</a:t>
            </a:r>
            <a:endParaRPr lang="en-US" altLang="zh-TW" sz="3300" dirty="0" smtClean="0">
              <a:solidFill>
                <a:prstClr val="white"/>
              </a:solidFill>
              <a:effectLst>
                <a:outerShdw blurRad="38100" dist="38100" dir="2700000" algn="tl">
                  <a:srgbClr val="000000">
                    <a:alpha val="43137"/>
                  </a:srgbClr>
                </a:outerShdw>
              </a:effectLst>
              <a:latin typeface="華康儷中黑" pitchFamily="49" charset="-120"/>
              <a:ea typeface="華康儷中黑" pitchFamily="49" charset="-120"/>
            </a:endParaRPr>
          </a:p>
          <a:p>
            <a:pPr marL="0" indent="0">
              <a:buNone/>
            </a:pPr>
            <a:endParaRPr lang="en-US" dirty="0" smtClean="0">
              <a:solidFill>
                <a:schemeClr val="bg1"/>
              </a:solidFill>
            </a:endParaRPr>
          </a:p>
          <a:p>
            <a:pPr marL="0" indent="0">
              <a:buFontTx/>
              <a:buChar char="-"/>
            </a:pPr>
            <a:r>
              <a:rPr lang="en-US" sz="2800" dirty="0" smtClean="0">
                <a:solidFill>
                  <a:schemeClr val="bg1"/>
                </a:solidFill>
              </a:rPr>
              <a:t> Support Activities</a:t>
            </a:r>
          </a:p>
          <a:p>
            <a:pPr marL="0" indent="0">
              <a:buFontTx/>
              <a:buChar char="-"/>
            </a:pPr>
            <a:r>
              <a:rPr lang="en-US" sz="2800" dirty="0" smtClean="0">
                <a:solidFill>
                  <a:schemeClr val="bg1"/>
                </a:solidFill>
              </a:rPr>
              <a:t> To enhance one’s ability to perform </a:t>
            </a:r>
          </a:p>
          <a:p>
            <a:pPr marL="0" indent="0">
              <a:buNone/>
            </a:pPr>
            <a:r>
              <a:rPr lang="en-US" sz="2800" dirty="0" smtClean="0">
                <a:solidFill>
                  <a:schemeClr val="bg1"/>
                </a:solidFill>
              </a:rPr>
              <a:t>  the results producing activities</a:t>
            </a:r>
          </a:p>
          <a:p>
            <a:pPr marL="0" indent="0">
              <a:buFontTx/>
              <a:buChar char="-"/>
            </a:pPr>
            <a:r>
              <a:rPr lang="en-US" sz="2800" dirty="0" smtClean="0">
                <a:solidFill>
                  <a:schemeClr val="bg1"/>
                </a:solidFill>
              </a:rPr>
              <a:t> The Potential Trap</a:t>
            </a:r>
            <a:endParaRPr lang="en-US" sz="2800" dirty="0">
              <a:solidFill>
                <a:schemeClr val="bg1"/>
              </a:solidFill>
            </a:endParaRPr>
          </a:p>
        </p:txBody>
      </p:sp>
      <p:sp>
        <p:nvSpPr>
          <p:cNvPr id="6" name="Title 2"/>
          <p:cNvSpPr>
            <a:spLocks noGrp="1"/>
          </p:cNvSpPr>
          <p:nvPr>
            <p:ph type="title"/>
          </p:nvPr>
        </p:nvSpPr>
        <p:spPr>
          <a:xfrm>
            <a:off x="0" y="457200"/>
            <a:ext cx="9144000" cy="1143000"/>
          </a:xfrm>
        </p:spPr>
        <p:txBody>
          <a:bodyPr>
            <a:noAutofit/>
          </a:bodyPr>
          <a:lstStyle/>
          <a:p>
            <a:r>
              <a:rPr lang="zh-TW" altLang="en-US" dirty="0" smtClean="0">
                <a:latin typeface="華康儷中黑" pitchFamily="49" charset="-120"/>
                <a:ea typeface="華康儷中黑" pitchFamily="49" charset="-120"/>
              </a:rPr>
              <a:t>建立生意 </a:t>
            </a:r>
            <a:r>
              <a:rPr lang="en-US" sz="4000" dirty="0" smtClean="0"/>
              <a:t>Building Your Business</a:t>
            </a:r>
            <a:br>
              <a:rPr lang="en-US" sz="4000" dirty="0" smtClean="0"/>
            </a:br>
            <a:endParaRPr lang="en-US" sz="4000" dirty="0"/>
          </a:p>
        </p:txBody>
      </p:sp>
      <p:pic>
        <p:nvPicPr>
          <p:cNvPr id="8" name="Picture 2" descr="http://www.thestaffingstream.com/wp-content/uploads/2012/12/suppor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7856" y="3657600"/>
            <a:ext cx="4267671" cy="2834640"/>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0" y="1219200"/>
            <a:ext cx="9143999"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華康儷中黑" pitchFamily="49" charset="-120"/>
                <a:ea typeface="華康儷中黑" pitchFamily="49" charset="-120"/>
              </a:rPr>
              <a:t>時間分配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rPr>
              <a:t>BREAKDOWN OF TIME</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endParaRPr>
          </a:p>
        </p:txBody>
      </p:sp>
      <p:sp>
        <p:nvSpPr>
          <p:cNvPr id="9" name="Rectangle 8"/>
          <p:cNvSpPr/>
          <p:nvPr/>
        </p:nvSpPr>
        <p:spPr>
          <a:xfrm>
            <a:off x="95578" y="2133600"/>
            <a:ext cx="2839239" cy="156966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rPr>
              <a:t>15%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endParaRPr>
          </a:p>
        </p:txBody>
      </p:sp>
      <p:sp>
        <p:nvSpPr>
          <p:cNvPr id="10" name="TextBox 9"/>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428944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286000"/>
            <a:ext cx="9144000" cy="3505200"/>
          </a:xfrm>
          <a:solidFill>
            <a:schemeClr val="tx1"/>
          </a:solidFill>
          <a:effectLst>
            <a:outerShdw blurRad="50800" dist="38100" dir="5400000" algn="t" rotWithShape="0">
              <a:prstClr val="black">
                <a:alpha val="40000"/>
              </a:prstClr>
            </a:outerShdw>
          </a:effectLst>
        </p:spPr>
        <p:txBody>
          <a:bodyPr>
            <a:normAutofit/>
          </a:bodyPr>
          <a:lstStyle/>
          <a:p>
            <a:pPr marL="0" indent="0">
              <a:buNone/>
            </a:pPr>
            <a:r>
              <a:rPr lang="en-US" dirty="0" smtClean="0">
                <a:solidFill>
                  <a:schemeClr val="bg1"/>
                </a:solidFill>
              </a:rPr>
              <a:t>	  	        </a:t>
            </a:r>
            <a:r>
              <a:rPr lang="en-US" sz="2400" dirty="0" smtClean="0">
                <a:solidFill>
                  <a:schemeClr val="bg1"/>
                </a:solidFill>
              </a:rPr>
              <a:t>- </a:t>
            </a:r>
            <a:r>
              <a:rPr lang="ja-JP" altLang="en-US" sz="2400" smtClean="0">
                <a:solidFill>
                  <a:srgbClr val="FFFFFF"/>
                </a:solidFill>
                <a:latin typeface="Calibri" pitchFamily="34" charset="0"/>
                <a:ea typeface="華康儷中黑" pitchFamily="49" charset="-120"/>
              </a:rPr>
              <a:t>文書行政</a:t>
            </a:r>
            <a:r>
              <a:rPr lang="zh-TW" altLang="en-US" sz="2400" dirty="0" smtClean="0">
                <a:solidFill>
                  <a:srgbClr val="FFFFFF"/>
                </a:solidFill>
                <a:latin typeface="Calibri" pitchFamily="34" charset="0"/>
                <a:ea typeface="華康儷中黑" pitchFamily="49" charset="-120"/>
              </a:rPr>
              <a:t>工作</a:t>
            </a:r>
            <a:endParaRPr lang="en-US" altLang="en-US" sz="2400" dirty="0" smtClean="0">
              <a:solidFill>
                <a:srgbClr val="FFFFFF"/>
              </a:solidFill>
              <a:latin typeface="Calibri" pitchFamily="34" charset="0"/>
              <a:ea typeface="華康儷中黑" pitchFamily="49" charset="-120"/>
            </a:endParaRPr>
          </a:p>
          <a:p>
            <a:pPr marL="0" indent="0">
              <a:buNone/>
            </a:pPr>
            <a:r>
              <a:rPr lang="en-US" sz="2400" dirty="0">
                <a:solidFill>
                  <a:schemeClr val="bg1"/>
                </a:solidFill>
              </a:rPr>
              <a:t>	</a:t>
            </a:r>
            <a:r>
              <a:rPr lang="en-US" sz="2400" dirty="0" smtClean="0">
                <a:solidFill>
                  <a:schemeClr val="bg1"/>
                </a:solidFill>
              </a:rPr>
              <a:t>	       </a:t>
            </a:r>
            <a:r>
              <a:rPr lang="zh-TW" altLang="en-US" sz="2400" dirty="0" smtClean="0">
                <a:solidFill>
                  <a:schemeClr val="bg1"/>
                </a:solidFill>
              </a:rPr>
              <a:t>   </a:t>
            </a:r>
            <a:r>
              <a:rPr lang="en-US" sz="2400" dirty="0" smtClean="0">
                <a:solidFill>
                  <a:schemeClr val="bg1"/>
                </a:solidFill>
              </a:rPr>
              <a:t>- </a:t>
            </a:r>
            <a:r>
              <a:rPr lang="ja-JP" altLang="en-US" sz="2400" smtClean="0">
                <a:solidFill>
                  <a:srgbClr val="FFFFFF"/>
                </a:solidFill>
                <a:latin typeface="Calibri" pitchFamily="34" charset="0"/>
                <a:ea typeface="華康儷中黑" pitchFamily="49" charset="-120"/>
              </a:rPr>
              <a:t>完成公司要求的行政工作</a:t>
            </a:r>
            <a:r>
              <a:rPr lang="en-US" altLang="ja-JP" sz="2400" dirty="0" smtClean="0">
                <a:solidFill>
                  <a:srgbClr val="FFFFFF"/>
                </a:solidFill>
                <a:latin typeface="Calibri" pitchFamily="34" charset="0"/>
                <a:ea typeface="華康儷中黑" pitchFamily="49" charset="-120"/>
              </a:rPr>
              <a:t> </a:t>
            </a:r>
            <a:endParaRPr lang="en-US" sz="2400" dirty="0" smtClean="0">
              <a:solidFill>
                <a:schemeClr val="bg1"/>
              </a:solidFill>
            </a:endParaRPr>
          </a:p>
          <a:p>
            <a:pPr marL="0" indent="0">
              <a:buNone/>
            </a:pPr>
            <a:r>
              <a:rPr lang="en-US" sz="2400" dirty="0">
                <a:solidFill>
                  <a:schemeClr val="bg1"/>
                </a:solidFill>
              </a:rPr>
              <a:t>	</a:t>
            </a:r>
            <a:r>
              <a:rPr lang="en-US" sz="2400" dirty="0" smtClean="0">
                <a:solidFill>
                  <a:schemeClr val="bg1"/>
                </a:solidFill>
              </a:rPr>
              <a:t>	       </a:t>
            </a:r>
            <a:r>
              <a:rPr lang="zh-TW" altLang="en-US" sz="2400" dirty="0" smtClean="0">
                <a:solidFill>
                  <a:schemeClr val="bg1"/>
                </a:solidFill>
              </a:rPr>
              <a:t>   </a:t>
            </a:r>
            <a:r>
              <a:rPr lang="en-US" sz="2400" dirty="0" smtClean="0">
                <a:solidFill>
                  <a:schemeClr val="bg1"/>
                </a:solidFill>
              </a:rPr>
              <a:t>- </a:t>
            </a:r>
            <a:r>
              <a:rPr lang="zh-TW" altLang="en-US" sz="2400" dirty="0" smtClean="0">
                <a:solidFill>
                  <a:srgbClr val="FFFFFF"/>
                </a:solidFill>
                <a:latin typeface="Calibri" pitchFamily="34" charset="0"/>
                <a:ea typeface="華康儷中黑" pitchFamily="49" charset="-120"/>
              </a:rPr>
              <a:t>記錄你的事業活動</a:t>
            </a:r>
            <a:endParaRPr lang="en-US" altLang="zh-TW" sz="2400" dirty="0" smtClean="0">
              <a:solidFill>
                <a:srgbClr val="FFFFFF"/>
              </a:solidFill>
              <a:latin typeface="Calibri" pitchFamily="34" charset="0"/>
              <a:ea typeface="華康儷中黑" pitchFamily="49" charset="-120"/>
            </a:endParaRPr>
          </a:p>
          <a:p>
            <a:pPr marL="0" indent="0">
              <a:buNone/>
            </a:pPr>
            <a:r>
              <a:rPr lang="en-US" sz="2000" dirty="0" smtClean="0">
                <a:solidFill>
                  <a:schemeClr val="bg1"/>
                </a:solidFill>
              </a:rPr>
              <a:t>	               </a:t>
            </a:r>
          </a:p>
          <a:p>
            <a:pPr marL="0" indent="0">
              <a:buNone/>
            </a:pPr>
            <a:endParaRPr lang="en-US" sz="2000" dirty="0" smtClean="0">
              <a:solidFill>
                <a:schemeClr val="bg1"/>
              </a:solidFill>
            </a:endParaRPr>
          </a:p>
          <a:p>
            <a:pPr marL="0" indent="0">
              <a:buNone/>
            </a:pPr>
            <a:r>
              <a:rPr lang="en-US" altLang="zh-TW" sz="2000" dirty="0" smtClean="0">
                <a:solidFill>
                  <a:schemeClr val="bg1"/>
                </a:solidFill>
              </a:rPr>
              <a:t>- Housekeeping Activities</a:t>
            </a:r>
          </a:p>
          <a:p>
            <a:pPr marL="0" indent="0">
              <a:buNone/>
            </a:pPr>
            <a:r>
              <a:rPr lang="en-US" altLang="zh-TW" sz="2000" dirty="0" smtClean="0">
                <a:solidFill>
                  <a:schemeClr val="bg1"/>
                </a:solidFill>
              </a:rPr>
              <a:t>- Completing required administrative tasks</a:t>
            </a:r>
          </a:p>
          <a:p>
            <a:pPr marL="0" indent="0">
              <a:buNone/>
            </a:pPr>
            <a:r>
              <a:rPr lang="en-US" altLang="zh-TW" sz="2000" dirty="0" smtClean="0">
                <a:solidFill>
                  <a:schemeClr val="bg1"/>
                </a:solidFill>
              </a:rPr>
              <a:t>- Documenting your business activities</a:t>
            </a:r>
            <a:r>
              <a:rPr lang="en-US" sz="2000" dirty="0" smtClean="0">
                <a:solidFill>
                  <a:schemeClr val="bg1"/>
                </a:solidFill>
              </a:rPr>
              <a:t>   	</a:t>
            </a:r>
            <a:endParaRPr lang="en-US" sz="2000" dirty="0">
              <a:solidFill>
                <a:schemeClr val="bg1"/>
              </a:solidFill>
            </a:endParaRPr>
          </a:p>
        </p:txBody>
      </p:sp>
      <p:pic>
        <p:nvPicPr>
          <p:cNvPr id="8194" name="Picture 2" descr="http://amykayguenther.com/wp-content/uploads/2011/12/dreamstime_852539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93523" y="3505200"/>
            <a:ext cx="4402877" cy="2926080"/>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158728" y="2133600"/>
            <a:ext cx="2858475" cy="156966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rPr>
              <a:t>  5%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endParaRPr>
          </a:p>
        </p:txBody>
      </p:sp>
      <p:sp>
        <p:nvSpPr>
          <p:cNvPr id="11" name="Title 2"/>
          <p:cNvSpPr txBox="1">
            <a:spLocks/>
          </p:cNvSpPr>
          <p:nvPr/>
        </p:nvSpPr>
        <p:spPr>
          <a:xfrm>
            <a:off x="0" y="4572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0" i="0" u="none" strike="noStrike" kern="1200" cap="none" spc="0" normalizeH="0" baseline="0" noProof="0" smtClean="0">
                <a:ln>
                  <a:noFill/>
                </a:ln>
                <a:solidFill>
                  <a:schemeClr val="tx1"/>
                </a:solidFill>
                <a:effectLst/>
                <a:uLnTx/>
                <a:uFillTx/>
                <a:latin typeface="華康儷中黑" pitchFamily="49" charset="-120"/>
                <a:ea typeface="華康儷中黑" pitchFamily="49" charset="-120"/>
                <a:cs typeface="+mj-cs"/>
              </a:rPr>
              <a:t>建立生意 </a:t>
            </a:r>
            <a:r>
              <a:rPr kumimoji="0" lang="en-US" sz="4000" b="0" i="0" u="none" strike="noStrike" kern="1200" cap="none" spc="0" normalizeH="0" baseline="0" noProof="0" smtClean="0">
                <a:ln>
                  <a:noFill/>
                </a:ln>
                <a:solidFill>
                  <a:schemeClr val="tx1"/>
                </a:solidFill>
                <a:effectLst/>
                <a:uLnTx/>
                <a:uFillTx/>
                <a:latin typeface="Trebuchet MS" pitchFamily="34" charset="0"/>
                <a:ea typeface="+mj-ea"/>
                <a:cs typeface="+mj-cs"/>
              </a:rPr>
              <a:t>Building Your Business</a:t>
            </a:r>
            <a:br>
              <a:rPr kumimoji="0" lang="en-US" sz="4000" b="0" i="0" u="none" strike="noStrike" kern="1200" cap="none" spc="0" normalizeH="0" baseline="0" noProof="0" smtClean="0">
                <a:ln>
                  <a:noFill/>
                </a:ln>
                <a:solidFill>
                  <a:schemeClr val="tx1"/>
                </a:solidFill>
                <a:effectLst/>
                <a:uLnTx/>
                <a:uFillTx/>
                <a:latin typeface="Trebuchet MS" pitchFamily="34" charset="0"/>
                <a:ea typeface="+mj-ea"/>
                <a:cs typeface="+mj-cs"/>
              </a:rPr>
            </a:br>
            <a:endParaRPr kumimoji="0" lang="en-US" sz="4000" b="0" i="0" u="none" strike="noStrike" kern="1200" cap="none" spc="0" normalizeH="0" baseline="0" noProof="0" dirty="0">
              <a:ln>
                <a:noFill/>
              </a:ln>
              <a:solidFill>
                <a:schemeClr val="tx1"/>
              </a:solidFill>
              <a:effectLst/>
              <a:uLnTx/>
              <a:uFillTx/>
              <a:latin typeface="Trebuchet MS" pitchFamily="34" charset="0"/>
              <a:ea typeface="+mj-ea"/>
              <a:cs typeface="+mj-cs"/>
            </a:endParaRPr>
          </a:p>
        </p:txBody>
      </p:sp>
      <p:sp>
        <p:nvSpPr>
          <p:cNvPr id="12" name="Rectangle 11"/>
          <p:cNvSpPr/>
          <p:nvPr/>
        </p:nvSpPr>
        <p:spPr>
          <a:xfrm>
            <a:off x="0" y="1219200"/>
            <a:ext cx="9143999"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華康儷中黑" pitchFamily="49" charset="-120"/>
                <a:ea typeface="華康儷中黑" pitchFamily="49" charset="-120"/>
              </a:rPr>
              <a:t>時間分配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rPr>
              <a:t>BREAKDOWN OF TIME</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Trebuchet MS" pitchFamily="34" charset="0"/>
            </a:endParaRPr>
          </a:p>
        </p:txBody>
      </p:sp>
      <p:sp>
        <p:nvSpPr>
          <p:cNvPr id="8" name="TextBox 7"/>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2746482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457200" y="152400"/>
            <a:ext cx="8229600" cy="1143000"/>
          </a:xfrm>
          <a:prstGeom prst="rect">
            <a:avLst/>
          </a:prstGeom>
        </p:spPr>
        <p:txBody>
          <a:bodyPr>
            <a:norm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9pPr>
          </a:lstStyle>
          <a:p>
            <a:r>
              <a:rPr lang="zh-TW" altLang="en-US" sz="4000" dirty="0" smtClean="0">
                <a:solidFill>
                  <a:srgbClr val="FFFF00"/>
                </a:solidFill>
                <a:latin typeface="華康儷中黑" pitchFamily="49" charset="-120"/>
                <a:ea typeface="華康儷中黑" pitchFamily="49" charset="-120"/>
              </a:rPr>
              <a:t>主要目標</a:t>
            </a:r>
            <a:endParaRPr lang="en-US" sz="4000" dirty="0">
              <a:solidFill>
                <a:srgbClr val="FFFF00"/>
              </a:solidFill>
            </a:endParaRPr>
          </a:p>
        </p:txBody>
      </p:sp>
      <p:sp>
        <p:nvSpPr>
          <p:cNvPr id="12" name="Content Placeholder 3"/>
          <p:cNvSpPr txBox="1">
            <a:spLocks/>
          </p:cNvSpPr>
          <p:nvPr/>
        </p:nvSpPr>
        <p:spPr>
          <a:xfrm>
            <a:off x="457200" y="3810000"/>
            <a:ext cx="8229600" cy="2819400"/>
          </a:xfrm>
          <a:prstGeom prst="rect">
            <a:avLst/>
          </a:prstGeom>
        </p:spPr>
        <p:txBody>
          <a:bodyPr>
            <a:normAutofit/>
          </a:bodyPr>
          <a:lstStyle>
            <a:lvl1pPr marL="342900" indent="-342900" algn="l" rtl="0" eaLnBrk="0" fontAlgn="base" hangingPunct="0">
              <a:spcBef>
                <a:spcPct val="20000"/>
              </a:spcBef>
              <a:spcAft>
                <a:spcPct val="0"/>
              </a:spcAft>
              <a:buClr>
                <a:schemeClr val="tx1"/>
              </a:buClr>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Arial" pitchFamily="34" charset="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9pPr>
          </a:lstStyle>
          <a:p>
            <a:pPr marL="514350" indent="-514350">
              <a:buFont typeface="+mj-lt"/>
              <a:buAutoNum type="arabicPeriod"/>
            </a:pPr>
            <a:r>
              <a:rPr lang="en-US" sz="2000" dirty="0" smtClean="0"/>
              <a:t>Build two sales and distribution organizations that generate in excess of 5000 Group Business Volume </a:t>
            </a:r>
            <a:r>
              <a:rPr lang="en-US" sz="2000" b="1" dirty="0" smtClean="0">
                <a:solidFill>
                  <a:srgbClr val="FFFF00"/>
                </a:solidFill>
              </a:rPr>
              <a:t>per week </a:t>
            </a:r>
            <a:r>
              <a:rPr lang="en-US" sz="2000" dirty="0" smtClean="0"/>
              <a:t>– resulting in </a:t>
            </a:r>
            <a:r>
              <a:rPr lang="en-US" sz="2000" dirty="0" smtClean="0">
                <a:solidFill>
                  <a:srgbClr val="FFFF00"/>
                </a:solidFill>
              </a:rPr>
              <a:t>HK$16,100.</a:t>
            </a:r>
          </a:p>
          <a:p>
            <a:pPr marL="514350" indent="-514350">
              <a:buFont typeface="+mj-lt"/>
              <a:buAutoNum type="arabicPeriod"/>
            </a:pPr>
            <a:r>
              <a:rPr lang="en-US" sz="2000" dirty="0" smtClean="0"/>
              <a:t>Sell products by developing Preferred Customers - (your best customers)</a:t>
            </a:r>
          </a:p>
          <a:p>
            <a:pPr marL="1314450" lvl="2" indent="-514350">
              <a:buFont typeface="+mj-lt"/>
              <a:buAutoNum type="arabicPeriod"/>
            </a:pPr>
            <a:r>
              <a:rPr lang="en-US" sz="2000" dirty="0" smtClean="0"/>
              <a:t>Product of The Product</a:t>
            </a:r>
          </a:p>
          <a:p>
            <a:pPr marL="1314450" lvl="2" indent="-514350">
              <a:buFont typeface="+mj-lt"/>
              <a:buAutoNum type="arabicPeriod"/>
            </a:pPr>
            <a:r>
              <a:rPr lang="en-US" sz="2000" dirty="0" smtClean="0"/>
              <a:t>Shopping Annuity</a:t>
            </a:r>
          </a:p>
        </p:txBody>
      </p:sp>
      <p:sp>
        <p:nvSpPr>
          <p:cNvPr id="4" name="Rectangle 3"/>
          <p:cNvSpPr/>
          <p:nvPr/>
        </p:nvSpPr>
        <p:spPr>
          <a:xfrm>
            <a:off x="3029198" y="3429000"/>
            <a:ext cx="3066802" cy="461665"/>
          </a:xfrm>
          <a:prstGeom prst="rect">
            <a:avLst/>
          </a:prstGeom>
        </p:spPr>
        <p:txBody>
          <a:bodyPr wrap="none">
            <a:spAutoFit/>
          </a:bodyPr>
          <a:lstStyle/>
          <a:p>
            <a:r>
              <a:rPr lang="en-US" altLang="zh-TW" sz="2400" dirty="0" smtClean="0">
                <a:solidFill>
                  <a:srgbClr val="FFFF00"/>
                </a:solidFill>
                <a:effectLst>
                  <a:outerShdw blurRad="38100" dist="38100" dir="2700000" algn="tl">
                    <a:srgbClr val="000000">
                      <a:alpha val="43137"/>
                    </a:srgbClr>
                  </a:outerShdw>
                </a:effectLst>
              </a:rPr>
              <a:t>Your Main Objectives</a:t>
            </a:r>
            <a:endParaRPr lang="zh-TW" altLang="en-US" sz="2400" dirty="0">
              <a:effectLst>
                <a:outerShdw blurRad="38100" dist="38100" dir="2700000" algn="tl">
                  <a:srgbClr val="000000">
                    <a:alpha val="43137"/>
                  </a:srgbClr>
                </a:outerShdw>
              </a:effectLst>
            </a:endParaRPr>
          </a:p>
        </p:txBody>
      </p:sp>
      <p:sp>
        <p:nvSpPr>
          <p:cNvPr id="5" name="Content Placeholder 3"/>
          <p:cNvSpPr txBox="1">
            <a:spLocks/>
          </p:cNvSpPr>
          <p:nvPr/>
        </p:nvSpPr>
        <p:spPr bwMode="auto">
          <a:xfrm>
            <a:off x="698500" y="1143000"/>
            <a:ext cx="8064500" cy="1027112"/>
          </a:xfrm>
          <a:prstGeom prst="rect">
            <a:avLst/>
          </a:prstGeom>
          <a:noFill/>
          <a:ln w="9525">
            <a:noFill/>
            <a:miter lim="800000"/>
            <a:headEnd/>
            <a:tailEnd/>
          </a:ln>
        </p:spPr>
        <p:txBody>
          <a:bodyPr/>
          <a:lstStyle/>
          <a:p>
            <a:pPr marL="457200" indent="-457200" eaLnBrk="0" hangingPunct="0">
              <a:spcBef>
                <a:spcPct val="20000"/>
              </a:spcBef>
              <a:buClr>
                <a:schemeClr val="tx1"/>
              </a:buClr>
              <a:buFont typeface="Trebuchet MS" pitchFamily="34" charset="0"/>
              <a:buAutoNum type="arabicPeriod"/>
            </a:pPr>
            <a:r>
              <a:rPr lang="zh-TW" altLang="en-US" sz="2400" dirty="0">
                <a:solidFill>
                  <a:srgbClr val="FFFFFF"/>
                </a:solidFill>
                <a:latin typeface="Calibri" pitchFamily="34" charset="0"/>
                <a:ea typeface="華康儷中黑" pitchFamily="49" charset="-120"/>
              </a:rPr>
              <a:t>建立兩個銷售與分銷組織 ─</a:t>
            </a:r>
            <a:r>
              <a:rPr lang="en-US" altLang="zh-TW" sz="2400" dirty="0">
                <a:solidFill>
                  <a:srgbClr val="FFFFFF"/>
                </a:solidFill>
                <a:latin typeface="Calibri" pitchFamily="34" charset="0"/>
                <a:ea typeface="華康儷中黑" pitchFamily="49" charset="-120"/>
              </a:rPr>
              <a:t> </a:t>
            </a:r>
            <a:r>
              <a:rPr lang="zh-TW" altLang="en-US" sz="2400" dirty="0" smtClean="0">
                <a:solidFill>
                  <a:srgbClr val="FFFF00"/>
                </a:solidFill>
                <a:effectLst>
                  <a:outerShdw blurRad="38100" dist="38100" dir="2700000" algn="tl">
                    <a:srgbClr val="000000"/>
                  </a:outerShdw>
                </a:effectLst>
                <a:latin typeface="華康儷中黑" pitchFamily="49" charset="-120"/>
                <a:ea typeface="華康儷中黑" pitchFamily="49" charset="-120"/>
              </a:rPr>
              <a:t>每週</a:t>
            </a:r>
            <a:r>
              <a:rPr lang="ja-JP" altLang="en-US" sz="2400" smtClean="0">
                <a:solidFill>
                  <a:srgbClr val="FFFFFF"/>
                </a:solidFill>
                <a:latin typeface="Calibri" pitchFamily="34" charset="0"/>
                <a:ea typeface="華康儷中黑" pitchFamily="49" charset="-120"/>
              </a:rPr>
              <a:t>每</a:t>
            </a:r>
            <a:r>
              <a:rPr lang="ja-JP" altLang="en-US" sz="2400">
                <a:solidFill>
                  <a:srgbClr val="FFFFFF"/>
                </a:solidFill>
                <a:latin typeface="Calibri" pitchFamily="34" charset="0"/>
                <a:ea typeface="華康儷中黑" pitchFamily="49" charset="-120"/>
              </a:rPr>
              <a:t>個組織</a:t>
            </a:r>
            <a:r>
              <a:rPr lang="zh-TW" altLang="en-US" sz="2400" dirty="0">
                <a:solidFill>
                  <a:srgbClr val="FFFFFF"/>
                </a:solidFill>
                <a:latin typeface="Calibri" pitchFamily="34" charset="0"/>
                <a:ea typeface="華康儷中黑" pitchFamily="49" charset="-120"/>
              </a:rPr>
              <a:t>產</a:t>
            </a:r>
            <a:r>
              <a:rPr lang="ja-JP" altLang="en-US" sz="2400">
                <a:solidFill>
                  <a:srgbClr val="FFFFFF"/>
                </a:solidFill>
                <a:latin typeface="Calibri" pitchFamily="34" charset="0"/>
                <a:ea typeface="華康儷中黑" pitchFamily="49" charset="-120"/>
              </a:rPr>
              <a:t>生超過</a:t>
            </a:r>
            <a:r>
              <a:rPr lang="en-US" altLang="ja-JP" sz="2400" dirty="0" smtClean="0">
                <a:solidFill>
                  <a:srgbClr val="FFFFFF"/>
                </a:solidFill>
                <a:ea typeface="華康儷中黑" pitchFamily="49" charset="-120"/>
              </a:rPr>
              <a:t>5,000 GBV </a:t>
            </a:r>
            <a:r>
              <a:rPr lang="zh-TW" altLang="en-US" sz="2400" dirty="0" smtClean="0">
                <a:solidFill>
                  <a:srgbClr val="FFFFFF"/>
                </a:solidFill>
                <a:latin typeface="Calibri" pitchFamily="34" charset="0"/>
                <a:ea typeface="華康儷中黑" pitchFamily="49" charset="-120"/>
              </a:rPr>
              <a:t>團體</a:t>
            </a:r>
            <a:r>
              <a:rPr lang="zh-TW" altLang="en-US" sz="2400" dirty="0">
                <a:solidFill>
                  <a:srgbClr val="FFFFFF"/>
                </a:solidFill>
                <a:latin typeface="Calibri" pitchFamily="34" charset="0"/>
                <a:ea typeface="華康儷中黑" pitchFamily="49" charset="-120"/>
              </a:rPr>
              <a:t>業績點數 ─</a:t>
            </a:r>
            <a:r>
              <a:rPr lang="en-US" altLang="zh-TW" sz="2400" dirty="0">
                <a:solidFill>
                  <a:srgbClr val="FFFFFF"/>
                </a:solidFill>
                <a:latin typeface="Calibri" pitchFamily="34" charset="0"/>
                <a:ea typeface="華康儷中黑" pitchFamily="49" charset="-120"/>
              </a:rPr>
              <a:t> </a:t>
            </a:r>
            <a:r>
              <a:rPr lang="ja-JP" altLang="en-US" sz="2400">
                <a:solidFill>
                  <a:srgbClr val="FFFFFF"/>
                </a:solidFill>
                <a:latin typeface="Calibri" pitchFamily="34" charset="0"/>
                <a:ea typeface="華康儷中黑" pitchFamily="49" charset="-120"/>
              </a:rPr>
              <a:t>每週賺取</a:t>
            </a:r>
            <a:r>
              <a:rPr lang="zh-TW" altLang="en-US" sz="2400" dirty="0" smtClean="0">
                <a:solidFill>
                  <a:srgbClr val="FFFF00"/>
                </a:solidFill>
                <a:effectLst>
                  <a:outerShdw blurRad="38100" dist="38100" dir="2700000" algn="tl">
                    <a:srgbClr val="000000"/>
                  </a:outerShdw>
                </a:effectLst>
                <a:ea typeface="華康儷中黑" pitchFamily="49" charset="-120"/>
              </a:rPr>
              <a:t>港幣</a:t>
            </a:r>
            <a:r>
              <a:rPr lang="en-US" altLang="zh-TW" sz="2400" dirty="0" smtClean="0">
                <a:solidFill>
                  <a:srgbClr val="FFFF00"/>
                </a:solidFill>
                <a:effectLst>
                  <a:outerShdw blurRad="38100" dist="38100" dir="2700000" algn="tl">
                    <a:srgbClr val="000000"/>
                  </a:outerShdw>
                </a:effectLst>
                <a:ea typeface="華康儷中黑" pitchFamily="49" charset="-120"/>
              </a:rPr>
              <a:t>16,100</a:t>
            </a:r>
            <a:r>
              <a:rPr lang="zh-TW" altLang="en-US" sz="2400" dirty="0" smtClean="0">
                <a:solidFill>
                  <a:srgbClr val="FFFF00"/>
                </a:solidFill>
                <a:effectLst>
                  <a:outerShdw blurRad="38100" dist="38100" dir="2700000" algn="tl">
                    <a:srgbClr val="000000"/>
                  </a:outerShdw>
                </a:effectLst>
                <a:ea typeface="華康儷中黑" pitchFamily="49" charset="-120"/>
              </a:rPr>
              <a:t>元</a:t>
            </a:r>
            <a:endParaRPr lang="en-US" altLang="zh-TW" sz="2400" dirty="0" smtClean="0">
              <a:solidFill>
                <a:srgbClr val="FFFF00"/>
              </a:solidFill>
              <a:effectLst>
                <a:outerShdw blurRad="38100" dist="38100" dir="2700000" algn="tl">
                  <a:srgbClr val="000000"/>
                </a:outerShdw>
              </a:effectLst>
              <a:ea typeface="華康儷中黑" pitchFamily="49" charset="-120"/>
            </a:endParaRPr>
          </a:p>
          <a:p>
            <a:pPr marL="457200" indent="-457200" eaLnBrk="0" hangingPunct="0">
              <a:spcBef>
                <a:spcPct val="20000"/>
              </a:spcBef>
              <a:buClr>
                <a:schemeClr val="tx1"/>
              </a:buClr>
              <a:buFont typeface="Trebuchet MS" pitchFamily="34" charset="0"/>
              <a:buAutoNum type="arabicPeriod"/>
            </a:pPr>
            <a:r>
              <a:rPr lang="zh-TW" altLang="en-US" sz="2400" dirty="0" smtClean="0">
                <a:solidFill>
                  <a:srgbClr val="FFFFFF"/>
                </a:solidFill>
                <a:latin typeface="Calibri" pitchFamily="34" charset="0"/>
                <a:ea typeface="華康儷中黑" pitchFamily="49" charset="-120"/>
              </a:rPr>
              <a:t>發展</a:t>
            </a:r>
            <a:r>
              <a:rPr lang="zh-TW" altLang="en-US" sz="2400" dirty="0">
                <a:solidFill>
                  <a:srgbClr val="FFFFFF"/>
                </a:solidFill>
                <a:latin typeface="Calibri" pitchFamily="34" charset="0"/>
                <a:ea typeface="華康儷中黑" pitchFamily="49" charset="-120"/>
              </a:rPr>
              <a:t>優惠顧客（你最好的顧客</a:t>
            </a:r>
            <a:r>
              <a:rPr lang="zh-TW" altLang="en-US" sz="2400" dirty="0" smtClean="0">
                <a:solidFill>
                  <a:srgbClr val="FFFFFF"/>
                </a:solidFill>
                <a:latin typeface="Calibri" pitchFamily="34" charset="0"/>
                <a:ea typeface="華康儷中黑" pitchFamily="49" charset="-120"/>
              </a:rPr>
              <a:t>），銷售</a:t>
            </a:r>
            <a:r>
              <a:rPr lang="zh-TW" altLang="en-US" sz="2400" dirty="0">
                <a:solidFill>
                  <a:srgbClr val="FFFFFF"/>
                </a:solidFill>
                <a:latin typeface="Calibri" pitchFamily="34" charset="0"/>
                <a:ea typeface="華康儷中黑" pitchFamily="49" charset="-120"/>
              </a:rPr>
              <a:t>產品</a:t>
            </a:r>
            <a:endParaRPr lang="en-US" altLang="zh-TW" sz="2400" dirty="0">
              <a:solidFill>
                <a:srgbClr val="FFFFFF"/>
              </a:solidFill>
              <a:latin typeface="Calibri" pitchFamily="34" charset="0"/>
              <a:ea typeface="華康儷中黑" pitchFamily="49" charset="-120"/>
            </a:endParaRPr>
          </a:p>
          <a:p>
            <a:pPr marL="457200" indent="-457200" eaLnBrk="0" hangingPunct="0">
              <a:spcBef>
                <a:spcPct val="20000"/>
              </a:spcBef>
              <a:buClr>
                <a:schemeClr val="tx1"/>
              </a:buClr>
            </a:pPr>
            <a:r>
              <a:rPr lang="en-US" altLang="zh-TW" sz="2400" dirty="0">
                <a:solidFill>
                  <a:srgbClr val="FFFFFF"/>
                </a:solidFill>
                <a:latin typeface="Calibri" pitchFamily="34" charset="0"/>
                <a:ea typeface="華康儷中黑" pitchFamily="49" charset="-120"/>
              </a:rPr>
              <a:t>		</a:t>
            </a:r>
            <a:r>
              <a:rPr lang="en-US" altLang="zh-TW" sz="2400" dirty="0">
                <a:solidFill>
                  <a:srgbClr val="FFFFFF"/>
                </a:solidFill>
                <a:ea typeface="華康儷中黑" pitchFamily="49" charset="-120"/>
              </a:rPr>
              <a:t>1.</a:t>
            </a:r>
            <a:r>
              <a:rPr lang="zh-TW" altLang="en-US" sz="2400" dirty="0">
                <a:solidFill>
                  <a:srgbClr val="FFFFFF"/>
                </a:solidFill>
                <a:ea typeface="華康儷中黑" pitchFamily="49" charset="-120"/>
              </a:rPr>
              <a:t>成為</a:t>
            </a:r>
            <a:r>
              <a:rPr lang="zh-TW" altLang="en-US" sz="2400" dirty="0" smtClean="0">
                <a:solidFill>
                  <a:srgbClr val="FFFFFF"/>
                </a:solidFill>
                <a:ea typeface="華康儷中黑" pitchFamily="49" charset="-120"/>
              </a:rPr>
              <a:t>產品中的</a:t>
            </a:r>
            <a:r>
              <a:rPr lang="zh-TW" altLang="en-US" sz="2400" dirty="0">
                <a:solidFill>
                  <a:srgbClr val="FFFFFF"/>
                </a:solidFill>
                <a:ea typeface="華康儷中黑" pitchFamily="49" charset="-120"/>
              </a:rPr>
              <a:t>產品（產品的代言人）</a:t>
            </a:r>
            <a:endParaRPr lang="en-US" altLang="zh-TW" sz="2400" dirty="0">
              <a:solidFill>
                <a:srgbClr val="FFFFFF"/>
              </a:solidFill>
              <a:ea typeface="華康儷中黑" pitchFamily="49" charset="-120"/>
            </a:endParaRPr>
          </a:p>
          <a:p>
            <a:pPr marL="457200" indent="-457200" eaLnBrk="0" hangingPunct="0">
              <a:spcBef>
                <a:spcPct val="20000"/>
              </a:spcBef>
              <a:buClr>
                <a:schemeClr val="tx1"/>
              </a:buClr>
            </a:pPr>
            <a:r>
              <a:rPr lang="en-US" altLang="zh-TW" sz="2400" dirty="0">
                <a:solidFill>
                  <a:srgbClr val="FFFFFF"/>
                </a:solidFill>
                <a:ea typeface="華康儷中黑" pitchFamily="49" charset="-120"/>
              </a:rPr>
              <a:t>		2.</a:t>
            </a:r>
            <a:r>
              <a:rPr lang="zh-TW" altLang="en-US" sz="2400" dirty="0">
                <a:solidFill>
                  <a:srgbClr val="FFFFFF"/>
                </a:solidFill>
                <a:ea typeface="華康儷中黑" pitchFamily="49" charset="-120"/>
              </a:rPr>
              <a:t>建立購物年金</a:t>
            </a:r>
            <a:endParaRPr lang="en-US" altLang="zh-TW" sz="2400" dirty="0">
              <a:solidFill>
                <a:srgbClr val="FFFFFF"/>
              </a:solidFill>
              <a:ea typeface="華康儷中黑" pitchFamily="49" charset="-120"/>
            </a:endParaRPr>
          </a:p>
        </p:txBody>
      </p:sp>
      <p:sp>
        <p:nvSpPr>
          <p:cNvPr id="7" name="TextBox 6"/>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V</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
        <p:nvSpPr>
          <p:cNvPr id="8" name="TextBox 15"/>
          <p:cNvSpPr txBox="1">
            <a:spLocks noChangeArrowheads="1"/>
          </p:cNvSpPr>
          <p:nvPr/>
        </p:nvSpPr>
        <p:spPr bwMode="auto">
          <a:xfrm>
            <a:off x="53975" y="6361113"/>
            <a:ext cx="6858000" cy="523875"/>
          </a:xfrm>
          <a:prstGeom prst="rect">
            <a:avLst/>
          </a:prstGeom>
          <a:noFill/>
          <a:ln w="9525">
            <a:noFill/>
            <a:miter lim="800000"/>
            <a:headEnd/>
            <a:tailEnd/>
          </a:ln>
        </p:spPr>
        <p:txBody>
          <a:bodyPr>
            <a:spAutoFit/>
          </a:bodyPr>
          <a:lstStyle/>
          <a:p>
            <a:r>
              <a:rPr kumimoji="0" lang="zh-TW" altLang="en-US" sz="700" dirty="0">
                <a:solidFill>
                  <a:srgbClr val="FFFFFF"/>
                </a:solidFill>
                <a:latin typeface="Calibri" pitchFamily="34" charset="0"/>
                <a:ea typeface="華康儷中黑" pitchFamily="49" charset="-120"/>
              </a:rPr>
              <a:t>本簡報中提到的收入等級純屬舉例說明，無意代表美安香港經銷商的一般收入，也無意表示任何經銷商皆可賺取同等收入。美安香港經銷商的成功與否，取決於其在發展事業時的努力、才能與投入程度。</a:t>
            </a:r>
            <a:r>
              <a:rPr kumimoji="0" lang="en-US" altLang="zh-TW" sz="700" b="1" dirty="0">
                <a:solidFill>
                  <a:srgbClr val="FFFFFF"/>
                </a:solidFill>
                <a:latin typeface="Calibri" pitchFamily="34" charset="0"/>
                <a:ea typeface="華康儷中黑" pitchFamily="49" charset="-120"/>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kumimoji="0" lang="en-US" altLang="zh-TW" sz="700" dirty="0">
              <a:solidFill>
                <a:srgbClr val="FFFFFF"/>
              </a:solidFill>
              <a:latin typeface="Calibri" pitchFamily="34" charset="0"/>
              <a:ea typeface="華康儷中黑" pitchFamily="49" charset="-120"/>
            </a:endParaRPr>
          </a:p>
        </p:txBody>
      </p:sp>
    </p:spTree>
    <p:extLst>
      <p:ext uri="{BB962C8B-B14F-4D97-AF65-F5344CB8AC3E}">
        <p14:creationId xmlns="" xmlns:p14="http://schemas.microsoft.com/office/powerpoint/2010/main" val="253300685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457200" y="4043065"/>
            <a:ext cx="8229600" cy="2667000"/>
          </a:xfrm>
          <a:prstGeom prst="rect">
            <a:avLst/>
          </a:prstGeom>
        </p:spPr>
        <p:txBody>
          <a:bodyPr>
            <a:normAutofit/>
          </a:bodyPr>
          <a:lstStyle>
            <a:lvl1pPr marL="342900" indent="-342900" algn="l" rtl="0" eaLnBrk="0" fontAlgn="base" hangingPunct="0">
              <a:spcBef>
                <a:spcPct val="20000"/>
              </a:spcBef>
              <a:spcAft>
                <a:spcPct val="0"/>
              </a:spcAft>
              <a:buClr>
                <a:schemeClr val="tx1"/>
              </a:buClr>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Arial" pitchFamily="34" charset="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9pPr>
          </a:lstStyle>
          <a:p>
            <a:pPr marL="514350" indent="-514350">
              <a:buFont typeface="Arial" pitchFamily="34" charset="0"/>
              <a:buAutoNum type="arabicPeriod" startAt="3"/>
            </a:pPr>
            <a:r>
              <a:rPr lang="en-US" sz="2000" dirty="0" smtClean="0"/>
              <a:t>Sell The </a:t>
            </a:r>
            <a:r>
              <a:rPr lang="en-US" sz="2000" dirty="0"/>
              <a:t>B</a:t>
            </a:r>
            <a:r>
              <a:rPr lang="en-US" sz="2000" dirty="0" smtClean="0"/>
              <a:t>usiness or expose the </a:t>
            </a:r>
            <a:r>
              <a:rPr lang="en-US" sz="2000" dirty="0" err="1" smtClean="0"/>
              <a:t>UnFranchise</a:t>
            </a:r>
            <a:r>
              <a:rPr lang="en-US" sz="2000" dirty="0" smtClean="0"/>
              <a:t> Business Development System</a:t>
            </a:r>
          </a:p>
          <a:p>
            <a:pPr marL="514350" indent="-514350">
              <a:buFont typeface="Arial" pitchFamily="34" charset="0"/>
              <a:buAutoNum type="arabicPeriod" startAt="3"/>
            </a:pPr>
            <a:r>
              <a:rPr lang="en-US" sz="2000" dirty="0" smtClean="0"/>
              <a:t>Sell tickets to upcoming NMTSS events (National Meeting Training Seminar System)</a:t>
            </a:r>
          </a:p>
          <a:p>
            <a:pPr marL="514350" indent="-514350">
              <a:buFont typeface="Arial" pitchFamily="34" charset="0"/>
              <a:buAutoNum type="arabicPeriod" startAt="3"/>
            </a:pPr>
            <a:endParaRPr lang="en-US" sz="2000" dirty="0"/>
          </a:p>
          <a:p>
            <a:pPr marL="0" indent="0">
              <a:buNone/>
            </a:pPr>
            <a:r>
              <a:rPr lang="en-US" sz="2000" dirty="0" smtClean="0"/>
              <a:t>Note: this is to someone who has communicated an interest in what we offer.</a:t>
            </a:r>
          </a:p>
        </p:txBody>
      </p:sp>
      <p:sp>
        <p:nvSpPr>
          <p:cNvPr id="4" name="Title 2"/>
          <p:cNvSpPr txBox="1">
            <a:spLocks/>
          </p:cNvSpPr>
          <p:nvPr/>
        </p:nvSpPr>
        <p:spPr>
          <a:xfrm>
            <a:off x="457200" y="152400"/>
            <a:ext cx="8229600" cy="1143000"/>
          </a:xfrm>
          <a:prstGeom prst="rect">
            <a:avLst/>
          </a:prstGeom>
        </p:spPr>
        <p:txBody>
          <a:bodyPr>
            <a:norm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9pPr>
          </a:lstStyle>
          <a:p>
            <a:r>
              <a:rPr lang="zh-TW" altLang="en-US" sz="4000" dirty="0" smtClean="0">
                <a:solidFill>
                  <a:srgbClr val="FFFF00"/>
                </a:solidFill>
                <a:latin typeface="華康儷中黑" pitchFamily="49" charset="-120"/>
                <a:ea typeface="華康儷中黑" pitchFamily="49" charset="-120"/>
              </a:rPr>
              <a:t>主要目標</a:t>
            </a:r>
            <a:endParaRPr lang="en-US" sz="4000" dirty="0">
              <a:solidFill>
                <a:srgbClr val="FFFF00"/>
              </a:solidFill>
              <a:latin typeface="華康儷中黑" pitchFamily="49" charset="-120"/>
              <a:ea typeface="華康儷中黑" pitchFamily="49" charset="-120"/>
            </a:endParaRPr>
          </a:p>
        </p:txBody>
      </p:sp>
      <p:sp>
        <p:nvSpPr>
          <p:cNvPr id="5" name="Rectangle 4"/>
          <p:cNvSpPr/>
          <p:nvPr/>
        </p:nvSpPr>
        <p:spPr>
          <a:xfrm>
            <a:off x="2952998" y="3581400"/>
            <a:ext cx="3066802" cy="461665"/>
          </a:xfrm>
          <a:prstGeom prst="rect">
            <a:avLst/>
          </a:prstGeom>
        </p:spPr>
        <p:txBody>
          <a:bodyPr wrap="none">
            <a:spAutoFit/>
          </a:bodyPr>
          <a:lstStyle/>
          <a:p>
            <a:r>
              <a:rPr lang="en-US" altLang="zh-TW" sz="2400" dirty="0" smtClean="0">
                <a:solidFill>
                  <a:srgbClr val="FFFF00"/>
                </a:solidFill>
                <a:effectLst>
                  <a:outerShdw blurRad="38100" dist="38100" dir="2700000" algn="tl">
                    <a:srgbClr val="000000">
                      <a:alpha val="43137"/>
                    </a:srgbClr>
                  </a:outerShdw>
                </a:effectLst>
              </a:rPr>
              <a:t>Your Main Objectives</a:t>
            </a:r>
            <a:endParaRPr lang="zh-TW" altLang="en-US" sz="2400" dirty="0" smtClean="0">
              <a:solidFill>
                <a:srgbClr val="FFFF00"/>
              </a:solidFill>
              <a:effectLst>
                <a:outerShdw blurRad="38100" dist="38100" dir="2700000" algn="tl">
                  <a:srgbClr val="000000">
                    <a:alpha val="43137"/>
                  </a:srgbClr>
                </a:outerShdw>
              </a:effectLst>
            </a:endParaRPr>
          </a:p>
        </p:txBody>
      </p:sp>
      <p:sp>
        <p:nvSpPr>
          <p:cNvPr id="6" name="Content Placeholder 3"/>
          <p:cNvSpPr txBox="1">
            <a:spLocks/>
          </p:cNvSpPr>
          <p:nvPr/>
        </p:nvSpPr>
        <p:spPr>
          <a:xfrm>
            <a:off x="827088" y="1341438"/>
            <a:ext cx="8013700" cy="1858962"/>
          </a:xfrm>
          <a:prstGeom prst="rect">
            <a:avLst/>
          </a:prstGeom>
        </p:spPr>
        <p:txBody>
          <a:bodyPr/>
          <a:lstStyle/>
          <a:p>
            <a:pPr marL="457200" indent="-457200" eaLnBrk="0" hangingPunct="0">
              <a:spcBef>
                <a:spcPct val="20000"/>
              </a:spcBef>
              <a:buClr>
                <a:schemeClr val="tx1"/>
              </a:buClr>
              <a:defRPr/>
            </a:pPr>
            <a:r>
              <a:rPr lang="en-US" altLang="zh-TW" sz="2400" dirty="0">
                <a:solidFill>
                  <a:srgbClr val="FFFFFF"/>
                </a:solidFill>
                <a:ea typeface="華康儷中黑" pitchFamily="49" charset="-120"/>
              </a:rPr>
              <a:t>3.</a:t>
            </a:r>
            <a:r>
              <a:rPr kumimoji="0" lang="en-US" altLang="zh-TW" sz="2200" dirty="0">
                <a:effectLst>
                  <a:outerShdw blurRad="38100" dist="38100" dir="2700000" algn="tl">
                    <a:srgbClr val="000000"/>
                  </a:outerShdw>
                </a:effectLst>
                <a:ea typeface="華康儷中黑" pitchFamily="49" charset="-120"/>
              </a:rPr>
              <a:t>	</a:t>
            </a:r>
            <a:r>
              <a:rPr lang="zh-TW" altLang="en-US" sz="2400" dirty="0" smtClean="0">
                <a:solidFill>
                  <a:srgbClr val="FFFFFF"/>
                </a:solidFill>
                <a:ea typeface="華康儷中黑" pitchFamily="49" charset="-120"/>
              </a:rPr>
              <a:t>宣</a:t>
            </a:r>
            <a:r>
              <a:rPr lang="zh-TW" altLang="en-US" sz="2400" dirty="0">
                <a:solidFill>
                  <a:srgbClr val="FFFFFF"/>
                </a:solidFill>
                <a:ea typeface="華康儷中黑" pitchFamily="49" charset="-120"/>
              </a:rPr>
              <a:t>傳</a:t>
            </a:r>
            <a:r>
              <a:rPr lang="zh-TW" altLang="en-US" sz="2400" dirty="0" smtClean="0">
                <a:solidFill>
                  <a:srgbClr val="FFFFFF"/>
                </a:solidFill>
                <a:ea typeface="華康儷中黑" pitchFamily="49" charset="-120"/>
              </a:rPr>
              <a:t>生意</a:t>
            </a:r>
            <a:r>
              <a:rPr lang="zh-TW" altLang="en-US" sz="2400" dirty="0">
                <a:solidFill>
                  <a:srgbClr val="FFFFFF"/>
                </a:solidFill>
                <a:ea typeface="華康儷中黑" pitchFamily="49" charset="-120"/>
              </a:rPr>
              <a:t>或展示美安香港的超連鎖™事業發展系統</a:t>
            </a:r>
            <a:endParaRPr lang="en-US" altLang="zh-TW" sz="2400" dirty="0">
              <a:solidFill>
                <a:srgbClr val="FFFFFF"/>
              </a:solidFill>
              <a:ea typeface="華康儷中黑" pitchFamily="49" charset="-120"/>
            </a:endParaRPr>
          </a:p>
          <a:p>
            <a:pPr marL="457200" indent="-457200" eaLnBrk="0" hangingPunct="0">
              <a:spcBef>
                <a:spcPct val="20000"/>
              </a:spcBef>
              <a:buClr>
                <a:schemeClr val="tx1"/>
              </a:buClr>
              <a:buAutoNum type="arabicPeriod" startAt="4"/>
              <a:defRPr/>
            </a:pPr>
            <a:r>
              <a:rPr lang="zh-TW" altLang="en-US" sz="2400" dirty="0" smtClean="0">
                <a:solidFill>
                  <a:srgbClr val="FFFFFF"/>
                </a:solidFill>
                <a:ea typeface="華康儷中黑" pitchFamily="49" charset="-120"/>
              </a:rPr>
              <a:t>賣</a:t>
            </a:r>
            <a:r>
              <a:rPr lang="zh-TW" altLang="en-US" sz="2400" dirty="0">
                <a:solidFill>
                  <a:srgbClr val="FFFFFF"/>
                </a:solidFill>
                <a:ea typeface="華康儷中黑" pitchFamily="49" charset="-120"/>
              </a:rPr>
              <a:t>即將舉辦的會議聯盟系統的活動</a:t>
            </a:r>
            <a:r>
              <a:rPr lang="zh-TW" altLang="en-US" sz="2400" dirty="0" smtClean="0">
                <a:solidFill>
                  <a:srgbClr val="FFFFFF"/>
                </a:solidFill>
                <a:ea typeface="華康儷中黑" pitchFamily="49" charset="-120"/>
              </a:rPr>
              <a:t>門票</a:t>
            </a:r>
            <a:endParaRPr lang="en-US" altLang="zh-TW" sz="2400" dirty="0" smtClean="0">
              <a:solidFill>
                <a:srgbClr val="FFFFFF"/>
              </a:solidFill>
              <a:ea typeface="華康儷中黑" pitchFamily="49" charset="-120"/>
            </a:endParaRPr>
          </a:p>
          <a:p>
            <a:pPr marL="457200" indent="-457200" eaLnBrk="0" hangingPunct="0">
              <a:spcBef>
                <a:spcPct val="20000"/>
              </a:spcBef>
              <a:buClr>
                <a:schemeClr val="tx1"/>
              </a:buClr>
              <a:buAutoNum type="arabicPeriod" startAt="4"/>
              <a:defRPr/>
            </a:pPr>
            <a:endParaRPr lang="en-US" altLang="zh-TW" sz="2400" dirty="0" smtClean="0">
              <a:solidFill>
                <a:srgbClr val="FFFFFF"/>
              </a:solidFill>
              <a:ea typeface="華康儷中黑" pitchFamily="49" charset="-120"/>
            </a:endParaRPr>
          </a:p>
          <a:p>
            <a:pPr marL="457200" indent="-457200" eaLnBrk="0" hangingPunct="0">
              <a:spcBef>
                <a:spcPct val="20000"/>
              </a:spcBef>
              <a:buClr>
                <a:schemeClr val="tx1"/>
              </a:buClr>
              <a:defRPr/>
            </a:pPr>
            <a:r>
              <a:rPr lang="zh-TW" altLang="en-US" sz="2400" dirty="0" smtClean="0">
                <a:latin typeface="華康儷中黑" pitchFamily="49" charset="-120"/>
                <a:ea typeface="華康儷中黑" pitchFamily="49" charset="-120"/>
              </a:rPr>
              <a:t>注意：只適用於表示對我們事業有興趣的人</a:t>
            </a:r>
            <a:endParaRPr lang="en-US" altLang="zh-TW" sz="2400" dirty="0" smtClean="0">
              <a:latin typeface="華康儷中黑" pitchFamily="49" charset="-120"/>
              <a:ea typeface="華康儷中黑" pitchFamily="49" charset="-120"/>
            </a:endParaRPr>
          </a:p>
          <a:p>
            <a:pPr marL="457200" indent="-457200" eaLnBrk="0" hangingPunct="0">
              <a:spcBef>
                <a:spcPct val="20000"/>
              </a:spcBef>
              <a:buClr>
                <a:schemeClr val="tx1"/>
              </a:buClr>
              <a:buAutoNum type="arabicPeriod" startAt="4"/>
              <a:defRPr/>
            </a:pPr>
            <a:endParaRPr lang="en-US" altLang="zh-TW" sz="2400" dirty="0">
              <a:solidFill>
                <a:srgbClr val="FFFFFF"/>
              </a:solidFill>
              <a:ea typeface="華康儷中黑" pitchFamily="49" charset="-120"/>
            </a:endParaRPr>
          </a:p>
          <a:p>
            <a:pPr marL="457200" indent="-457200" eaLnBrk="0" hangingPunct="0">
              <a:spcBef>
                <a:spcPct val="20000"/>
              </a:spcBef>
              <a:buClr>
                <a:schemeClr val="tx1"/>
              </a:buClr>
              <a:defRPr/>
            </a:pPr>
            <a:r>
              <a:rPr kumimoji="0" lang="en-US" altLang="zh-TW" sz="2200" dirty="0">
                <a:effectLst>
                  <a:outerShdw blurRad="38100" dist="38100" dir="2700000" algn="tl">
                    <a:srgbClr val="000000"/>
                  </a:outerShdw>
                </a:effectLst>
                <a:ea typeface="華康儷中黑" pitchFamily="49" charset="-120"/>
              </a:rPr>
              <a:t>		</a:t>
            </a:r>
          </a:p>
        </p:txBody>
      </p:sp>
      <p:sp>
        <p:nvSpPr>
          <p:cNvPr id="8" name="TextBox 7"/>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V</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267188074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t0.gstatic.com/images?q=tbn:ANd9GcQ2o0MNBrWKWh7hlNiW4SGTEYr16RINjB4Q1J8U5arliEvRU1eZ"/>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colorTemperature colorTemp="4700"/>
                    </a14:imgEffect>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36136" y="457200"/>
            <a:ext cx="3905250" cy="5867401"/>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8" name="Title 6"/>
          <p:cNvSpPr txBox="1">
            <a:spLocks/>
          </p:cNvSpPr>
          <p:nvPr/>
        </p:nvSpPr>
        <p:spPr>
          <a:xfrm>
            <a:off x="3440112" y="1752600"/>
            <a:ext cx="5486400" cy="1447800"/>
          </a:xfrm>
          <a:prstGeom prst="rect">
            <a:avLst/>
          </a:prstGeom>
        </p:spPr>
        <p:txBody>
          <a:bodyPr>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9pPr>
          </a:lstStyle>
          <a:p>
            <a:pPr algn="r"/>
            <a:r>
              <a:rPr lang="en-US" sz="2400" dirty="0" smtClean="0"/>
              <a:t>Let’s address putting a </a:t>
            </a:r>
            <a:r>
              <a:rPr lang="en-US" sz="2400" dirty="0" smtClean="0">
                <a:solidFill>
                  <a:srgbClr val="FFFF00"/>
                </a:solidFill>
              </a:rPr>
              <a:t>Plan of Action  </a:t>
            </a:r>
            <a:r>
              <a:rPr lang="en-US" sz="2400" dirty="0" smtClean="0"/>
              <a:t>that includes your </a:t>
            </a:r>
            <a:r>
              <a:rPr lang="en-US" sz="2400" dirty="0" smtClean="0">
                <a:solidFill>
                  <a:srgbClr val="FFFF00"/>
                </a:solidFill>
              </a:rPr>
              <a:t>Main Objectives</a:t>
            </a:r>
            <a:r>
              <a:rPr lang="en-US" sz="2400" dirty="0" smtClean="0"/>
              <a:t>.</a:t>
            </a:r>
            <a:endParaRPr lang="en-US" sz="2400" dirty="0"/>
          </a:p>
        </p:txBody>
      </p:sp>
      <p:sp>
        <p:nvSpPr>
          <p:cNvPr id="4" name="Rectangle 1"/>
          <p:cNvSpPr>
            <a:spLocks noChangeArrowheads="1"/>
          </p:cNvSpPr>
          <p:nvPr/>
        </p:nvSpPr>
        <p:spPr bwMode="auto">
          <a:xfrm>
            <a:off x="3654425" y="1092200"/>
            <a:ext cx="5108575" cy="584200"/>
          </a:xfrm>
          <a:prstGeom prst="rect">
            <a:avLst/>
          </a:prstGeom>
          <a:noFill/>
          <a:ln w="9525">
            <a:noFill/>
            <a:miter lim="800000"/>
            <a:headEnd/>
            <a:tailEnd/>
          </a:ln>
        </p:spPr>
        <p:txBody>
          <a:bodyPr wrap="none">
            <a:spAutoFit/>
          </a:bodyPr>
          <a:lstStyle/>
          <a:p>
            <a:pPr>
              <a:defRPr/>
            </a:pPr>
            <a:r>
              <a:rPr lang="zh-TW" altLang="en-US" sz="3200" dirty="0">
                <a:effectLst>
                  <a:outerShdw blurRad="38100" dist="38100" dir="2700000" algn="tl">
                    <a:srgbClr val="000000">
                      <a:alpha val="43137"/>
                    </a:srgbClr>
                  </a:outerShdw>
                </a:effectLst>
                <a:latin typeface="華康儷中黑" pitchFamily="49" charset="-120"/>
                <a:ea typeface="華康儷中黑" pitchFamily="49" charset="-120"/>
                <a:cs typeface="+mj-cs"/>
              </a:rPr>
              <a:t>根據</a:t>
            </a:r>
            <a:r>
              <a:rPr lang="zh-TW" altLang="en-US" sz="3200" dirty="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cs typeface="+mj-cs"/>
              </a:rPr>
              <a:t>主要目標</a:t>
            </a:r>
            <a:r>
              <a:rPr lang="zh-TW" altLang="en-US" sz="3200" dirty="0">
                <a:effectLst>
                  <a:outerShdw blurRad="38100" dist="38100" dir="2700000" algn="tl">
                    <a:srgbClr val="000000">
                      <a:alpha val="43137"/>
                    </a:srgbClr>
                  </a:outerShdw>
                </a:effectLst>
                <a:latin typeface="華康儷中黑" pitchFamily="49" charset="-120"/>
                <a:ea typeface="華康儷中黑" pitchFamily="49" charset="-120"/>
                <a:cs typeface="+mj-cs"/>
              </a:rPr>
              <a:t>擬定</a:t>
            </a:r>
            <a:r>
              <a:rPr lang="zh-TW" altLang="en-US" sz="3200" dirty="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cs typeface="+mj-cs"/>
              </a:rPr>
              <a:t>行動計劃</a:t>
            </a:r>
          </a:p>
        </p:txBody>
      </p:sp>
      <p:sp>
        <p:nvSpPr>
          <p:cNvPr id="6" name="TextBox 5"/>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V</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62311625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57200" y="304800"/>
            <a:ext cx="8229600" cy="838200"/>
          </a:xfrm>
          <a:prstGeom prst="rect">
            <a:avLst/>
          </a:prstGeom>
        </p:spPr>
        <p:txBody>
          <a:bodyPr>
            <a:norm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9pPr>
          </a:lstStyle>
          <a:p>
            <a:r>
              <a:rPr lang="zh-TW" altLang="en-US" sz="4000" dirty="0" smtClean="0">
                <a:solidFill>
                  <a:srgbClr val="FFFF00"/>
                </a:solidFill>
                <a:latin typeface="華康儷中黑" pitchFamily="49" charset="-120"/>
                <a:ea typeface="華康儷中黑" pitchFamily="49" charset="-120"/>
              </a:rPr>
              <a:t>你渴望得到的成績（例子）</a:t>
            </a:r>
            <a:endParaRPr lang="en-US" sz="4000" dirty="0">
              <a:solidFill>
                <a:srgbClr val="FFFF00"/>
              </a:solidFill>
            </a:endParaRPr>
          </a:p>
        </p:txBody>
      </p:sp>
      <p:sp>
        <p:nvSpPr>
          <p:cNvPr id="7" name="Content Placeholder 3"/>
          <p:cNvSpPr txBox="1">
            <a:spLocks/>
          </p:cNvSpPr>
          <p:nvPr/>
        </p:nvSpPr>
        <p:spPr>
          <a:xfrm>
            <a:off x="381000" y="4084637"/>
            <a:ext cx="8382000" cy="2773363"/>
          </a:xfrm>
          <a:prstGeom prst="rect">
            <a:avLst/>
          </a:prstGeom>
        </p:spPr>
        <p:txBody>
          <a:bodyPr>
            <a:normAutofit/>
          </a:bodyPr>
          <a:lstStyle>
            <a:lvl1pPr marL="342900" indent="-342900" algn="l" rtl="0" eaLnBrk="0" fontAlgn="base" hangingPunct="0">
              <a:spcBef>
                <a:spcPct val="20000"/>
              </a:spcBef>
              <a:spcAft>
                <a:spcPct val="0"/>
              </a:spcAft>
              <a:buClr>
                <a:schemeClr val="tx1"/>
              </a:buClr>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Arial" pitchFamily="34" charset="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9pPr>
          </a:lstStyle>
          <a:p>
            <a:r>
              <a:rPr lang="en-US" sz="2000" dirty="0" smtClean="0"/>
              <a:t>Become a Professional Coordinator in 12 months earning HK$34,500 to HK$57,499 per four-week period.</a:t>
            </a:r>
          </a:p>
          <a:p>
            <a:endParaRPr lang="en-US" sz="2000" dirty="0" smtClean="0"/>
          </a:p>
          <a:p>
            <a:r>
              <a:rPr lang="en-US" sz="2000" dirty="0" smtClean="0"/>
              <a:t>Work 12-15 hour per week.</a:t>
            </a:r>
          </a:p>
          <a:p>
            <a:endParaRPr lang="en-US" sz="2000" dirty="0" smtClean="0"/>
          </a:p>
          <a:p>
            <a:r>
              <a:rPr lang="en-US" sz="2000" dirty="0" smtClean="0"/>
              <a:t>Start-up capital needed - </a:t>
            </a:r>
            <a:r>
              <a:rPr lang="en-US" altLang="zh-TW" sz="2000" dirty="0" smtClean="0"/>
              <a:t>HK$790 </a:t>
            </a:r>
            <a:r>
              <a:rPr lang="en-US" sz="2000" dirty="0" smtClean="0"/>
              <a:t>plus </a:t>
            </a:r>
            <a:r>
              <a:rPr lang="en-US" altLang="zh-TW" sz="2000" dirty="0" smtClean="0"/>
              <a:t>HK$4,000 </a:t>
            </a:r>
            <a:r>
              <a:rPr lang="en-US" sz="2000" dirty="0" smtClean="0"/>
              <a:t>to </a:t>
            </a:r>
            <a:r>
              <a:rPr lang="en-US" altLang="zh-TW" sz="2000" dirty="0" smtClean="0"/>
              <a:t>HK$12,000 </a:t>
            </a:r>
            <a:r>
              <a:rPr lang="en-US" sz="2000" dirty="0" smtClean="0"/>
              <a:t>in operating capital.</a:t>
            </a:r>
          </a:p>
        </p:txBody>
      </p:sp>
      <p:sp>
        <p:nvSpPr>
          <p:cNvPr id="4" name="Rectangle 3"/>
          <p:cNvSpPr/>
          <p:nvPr/>
        </p:nvSpPr>
        <p:spPr>
          <a:xfrm>
            <a:off x="1524000" y="3505200"/>
            <a:ext cx="5791200" cy="461665"/>
          </a:xfrm>
          <a:prstGeom prst="rect">
            <a:avLst/>
          </a:prstGeom>
        </p:spPr>
        <p:txBody>
          <a:bodyPr wrap="square">
            <a:spAutoFit/>
          </a:bodyPr>
          <a:lstStyle/>
          <a:p>
            <a:pPr algn="ctr"/>
            <a:r>
              <a:rPr lang="en-US" altLang="zh-TW" sz="2400" dirty="0" smtClean="0">
                <a:solidFill>
                  <a:srgbClr val="FFFF00"/>
                </a:solidFill>
                <a:effectLst>
                  <a:outerShdw blurRad="38100" dist="38100" dir="2700000" algn="tl">
                    <a:srgbClr val="000000">
                      <a:alpha val="43137"/>
                    </a:srgbClr>
                  </a:outerShdw>
                </a:effectLst>
              </a:rPr>
              <a:t>Your Desired Outcome</a:t>
            </a:r>
            <a:r>
              <a:rPr lang="zh-TW" altLang="en-US" sz="2400" dirty="0" smtClean="0">
                <a:solidFill>
                  <a:srgbClr val="FFFF00"/>
                </a:solidFill>
                <a:effectLst>
                  <a:outerShdw blurRad="38100" dist="38100" dir="2700000" algn="tl">
                    <a:srgbClr val="000000">
                      <a:alpha val="43137"/>
                    </a:srgbClr>
                  </a:outerShdw>
                </a:effectLst>
              </a:rPr>
              <a:t>　</a:t>
            </a:r>
            <a:r>
              <a:rPr lang="en-US" altLang="zh-TW" sz="2400" dirty="0" smtClean="0">
                <a:solidFill>
                  <a:srgbClr val="FFFF00"/>
                </a:solidFill>
                <a:effectLst>
                  <a:outerShdw blurRad="38100" dist="38100" dir="2700000" algn="tl">
                    <a:srgbClr val="000000">
                      <a:alpha val="43137"/>
                    </a:srgbClr>
                  </a:outerShdw>
                </a:effectLst>
              </a:rPr>
              <a:t>(for example)</a:t>
            </a:r>
            <a:endParaRPr lang="en-US" altLang="zh-TW" sz="2400"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381000" y="1143000"/>
            <a:ext cx="8763000" cy="2123658"/>
          </a:xfrm>
          <a:prstGeom prst="rect">
            <a:avLst/>
          </a:prstGeom>
        </p:spPr>
        <p:txBody>
          <a:bodyPr wrap="square">
            <a:spAutoFit/>
          </a:bodyPr>
          <a:lstStyle/>
          <a:p>
            <a:pPr>
              <a:buFont typeface="Arial" pitchFamily="34" charset="0"/>
              <a:buChar char="•"/>
            </a:pPr>
            <a:r>
              <a:rPr lang="en-US" altLang="zh-TW" sz="2200" dirty="0" smtClean="0">
                <a:effectLst>
                  <a:outerShdw blurRad="38100" dist="38100" dir="2700000" algn="tl">
                    <a:srgbClr val="000000">
                      <a:alpha val="43137"/>
                    </a:srgbClr>
                  </a:outerShdw>
                </a:effectLst>
              </a:rPr>
              <a:t> 12</a:t>
            </a:r>
            <a:r>
              <a:rPr lang="zh-TW" altLang="en-US" sz="2200" dirty="0" smtClean="0">
                <a:effectLst>
                  <a:outerShdw blurRad="38100" dist="38100" dir="2700000" algn="tl">
                    <a:srgbClr val="000000">
                      <a:alpha val="43137"/>
                    </a:srgbClr>
                  </a:outerShdw>
                </a:effectLst>
                <a:latin typeface="華康儷中黑" pitchFamily="49" charset="-120"/>
                <a:ea typeface="華康儷中黑" pitchFamily="49" charset="-120"/>
              </a:rPr>
              <a:t>個月內成為專業經理級經銷商，賺取每四週</a:t>
            </a:r>
            <a:r>
              <a:rPr lang="en-US" altLang="zh-TW" sz="2200" dirty="0" smtClean="0">
                <a:effectLst>
                  <a:outerShdw blurRad="38100" dist="38100" dir="2700000" algn="tl">
                    <a:srgbClr val="000000">
                      <a:alpha val="43137"/>
                    </a:srgbClr>
                  </a:outerShdw>
                </a:effectLst>
              </a:rPr>
              <a:t>HK$34,500 </a:t>
            </a:r>
            <a:r>
              <a:rPr lang="zh-TW" altLang="en-US" sz="2200" dirty="0" smtClean="0">
                <a:effectLst>
                  <a:outerShdw blurRad="38100" dist="38100" dir="2700000" algn="tl">
                    <a:srgbClr val="000000">
                      <a:alpha val="43137"/>
                    </a:srgbClr>
                  </a:outerShdw>
                </a:effectLst>
                <a:latin typeface="華康儷中黑" pitchFamily="49" charset="-120"/>
                <a:ea typeface="華康儷中黑" pitchFamily="49" charset="-120"/>
              </a:rPr>
              <a:t>至</a:t>
            </a:r>
            <a:r>
              <a:rPr lang="en-US" altLang="zh-TW" sz="2200" dirty="0" smtClean="0">
                <a:solidFill>
                  <a:srgbClr val="FFFFFF"/>
                </a:solidFill>
                <a:effectLst>
                  <a:outerShdw blurRad="38100" dist="38100" dir="2700000" algn="tl">
                    <a:srgbClr val="000000">
                      <a:alpha val="43137"/>
                    </a:srgbClr>
                  </a:outerShdw>
                </a:effectLst>
              </a:rPr>
              <a:t>HK</a:t>
            </a:r>
            <a:r>
              <a:rPr lang="en-US" altLang="zh-TW" sz="2200" dirty="0" smtClean="0">
                <a:effectLst>
                  <a:outerShdw blurRad="38100" dist="38100" dir="2700000" algn="tl">
                    <a:srgbClr val="000000">
                      <a:alpha val="43137"/>
                    </a:srgbClr>
                  </a:outerShdw>
                </a:effectLst>
              </a:rPr>
              <a:t>$57,499</a:t>
            </a:r>
          </a:p>
          <a:p>
            <a:pPr>
              <a:buFont typeface="Arial" pitchFamily="34" charset="0"/>
              <a:buChar char="•"/>
            </a:pPr>
            <a:endParaRPr lang="en-US" altLang="zh-TW" sz="2200" dirty="0" smtClean="0">
              <a:effectLst>
                <a:outerShdw blurRad="38100" dist="38100" dir="2700000" algn="tl">
                  <a:srgbClr val="000000">
                    <a:alpha val="43137"/>
                  </a:srgbClr>
                </a:outerShdw>
              </a:effectLst>
            </a:endParaRPr>
          </a:p>
          <a:p>
            <a:pPr>
              <a:buFont typeface="Arial" pitchFamily="34" charset="0"/>
              <a:buChar char="•"/>
            </a:pPr>
            <a:r>
              <a:rPr lang="zh-TW" altLang="en-US" sz="2200" dirty="0" smtClean="0">
                <a:effectLst>
                  <a:outerShdw blurRad="38100" dist="38100" dir="2700000" algn="tl">
                    <a:srgbClr val="000000">
                      <a:alpha val="43137"/>
                    </a:srgbClr>
                  </a:outerShdw>
                </a:effectLst>
                <a:latin typeface="華康儷中黑" pitchFamily="49" charset="-120"/>
                <a:ea typeface="華康儷中黑" pitchFamily="49" charset="-120"/>
              </a:rPr>
              <a:t> 每週工作</a:t>
            </a:r>
            <a:r>
              <a:rPr lang="en-US" altLang="zh-TW" sz="2200" dirty="0" smtClean="0">
                <a:effectLst>
                  <a:outerShdw blurRad="38100" dist="38100" dir="2700000" algn="tl">
                    <a:srgbClr val="000000">
                      <a:alpha val="43137"/>
                    </a:srgbClr>
                  </a:outerShdw>
                </a:effectLst>
              </a:rPr>
              <a:t>12-15 </a:t>
            </a:r>
            <a:r>
              <a:rPr lang="zh-TW" altLang="en-US" sz="2200" dirty="0" smtClean="0">
                <a:effectLst>
                  <a:outerShdw blurRad="38100" dist="38100" dir="2700000" algn="tl">
                    <a:srgbClr val="000000">
                      <a:alpha val="43137"/>
                    </a:srgbClr>
                  </a:outerShdw>
                </a:effectLst>
                <a:latin typeface="華康儷中黑" pitchFamily="49" charset="-120"/>
                <a:ea typeface="華康儷中黑" pitchFamily="49" charset="-120"/>
              </a:rPr>
              <a:t>小時</a:t>
            </a:r>
            <a:endParaRPr lang="en-US" altLang="zh-TW" sz="2200" dirty="0" smtClean="0">
              <a:effectLst>
                <a:outerShdw blurRad="38100" dist="38100" dir="2700000" algn="tl">
                  <a:srgbClr val="000000">
                    <a:alpha val="43137"/>
                  </a:srgbClr>
                </a:outerShdw>
              </a:effectLst>
              <a:latin typeface="華康儷中黑" pitchFamily="49" charset="-120"/>
              <a:ea typeface="華康儷中黑" pitchFamily="49" charset="-120"/>
            </a:endParaRPr>
          </a:p>
          <a:p>
            <a:pPr>
              <a:buFont typeface="Arial" pitchFamily="34" charset="0"/>
              <a:buChar char="•"/>
            </a:pPr>
            <a:endParaRPr lang="en-US" altLang="zh-TW" sz="2200" dirty="0" smtClean="0">
              <a:effectLst>
                <a:outerShdw blurRad="38100" dist="38100" dir="2700000" algn="tl">
                  <a:srgbClr val="000000">
                    <a:alpha val="43137"/>
                  </a:srgbClr>
                </a:outerShdw>
              </a:effectLst>
            </a:endParaRPr>
          </a:p>
          <a:p>
            <a:pPr>
              <a:buFont typeface="Arial" pitchFamily="34" charset="0"/>
              <a:buChar char="•"/>
            </a:pPr>
            <a:r>
              <a:rPr lang="zh-TW" altLang="en-US" sz="2200" dirty="0" smtClean="0">
                <a:effectLst>
                  <a:outerShdw blurRad="38100" dist="38100" dir="2700000" algn="tl">
                    <a:srgbClr val="000000">
                      <a:alpha val="43137"/>
                    </a:srgbClr>
                  </a:outerShdw>
                </a:effectLst>
                <a:latin typeface="華康儷中黑" pitchFamily="49" charset="-120"/>
                <a:ea typeface="華康儷中黑" pitchFamily="49" charset="-120"/>
              </a:rPr>
              <a:t> 起步所需資金</a:t>
            </a:r>
            <a:r>
              <a:rPr lang="en-US" altLang="zh-TW" sz="2200" dirty="0" smtClean="0">
                <a:effectLst>
                  <a:outerShdw blurRad="38100" dist="38100" dir="2700000" algn="tl">
                    <a:srgbClr val="000000">
                      <a:alpha val="43137"/>
                    </a:srgbClr>
                  </a:outerShdw>
                </a:effectLst>
              </a:rPr>
              <a:t> - HK$790 </a:t>
            </a:r>
            <a:r>
              <a:rPr lang="zh-TW" altLang="en-US" sz="2200" dirty="0" smtClean="0">
                <a:effectLst>
                  <a:outerShdw blurRad="38100" dist="38100" dir="2700000" algn="tl">
                    <a:srgbClr val="000000">
                      <a:alpha val="43137"/>
                    </a:srgbClr>
                  </a:outerShdw>
                </a:effectLst>
                <a:latin typeface="華康儷中黑" pitchFamily="49" charset="-120"/>
                <a:ea typeface="華康儷中黑" pitchFamily="49" charset="-120"/>
              </a:rPr>
              <a:t>加</a:t>
            </a:r>
            <a:r>
              <a:rPr lang="en-US" altLang="zh-TW" sz="2200" dirty="0" smtClean="0">
                <a:effectLst>
                  <a:outerShdw blurRad="38100" dist="38100" dir="2700000" algn="tl">
                    <a:srgbClr val="000000">
                      <a:alpha val="43137"/>
                    </a:srgbClr>
                  </a:outerShdw>
                </a:effectLst>
              </a:rPr>
              <a:t> HK$4,000 </a:t>
            </a:r>
            <a:r>
              <a:rPr lang="zh-TW" altLang="en-US" sz="2200" dirty="0" smtClean="0">
                <a:effectLst>
                  <a:outerShdw blurRad="38100" dist="38100" dir="2700000" algn="tl">
                    <a:srgbClr val="000000">
                      <a:alpha val="43137"/>
                    </a:srgbClr>
                  </a:outerShdw>
                </a:effectLst>
                <a:latin typeface="華康儷中黑" pitchFamily="49" charset="-120"/>
                <a:ea typeface="華康儷中黑" pitchFamily="49" charset="-120"/>
              </a:rPr>
              <a:t>至 </a:t>
            </a:r>
            <a:r>
              <a:rPr lang="en-US" altLang="zh-TW" sz="2200" dirty="0" smtClean="0">
                <a:effectLst>
                  <a:outerShdw blurRad="38100" dist="38100" dir="2700000" algn="tl">
                    <a:srgbClr val="000000">
                      <a:alpha val="43137"/>
                    </a:srgbClr>
                  </a:outerShdw>
                </a:effectLst>
              </a:rPr>
              <a:t>HK$12,000 </a:t>
            </a:r>
            <a:r>
              <a:rPr lang="zh-TW" altLang="en-US" sz="2200" dirty="0" smtClean="0">
                <a:effectLst>
                  <a:outerShdw blurRad="38100" dist="38100" dir="2700000" algn="tl">
                    <a:srgbClr val="000000">
                      <a:alpha val="43137"/>
                    </a:srgbClr>
                  </a:outerShdw>
                </a:effectLst>
                <a:latin typeface="華康儷中黑" pitchFamily="49" charset="-120"/>
                <a:ea typeface="華康儷中黑" pitchFamily="49" charset="-120"/>
              </a:rPr>
              <a:t>的營運資金</a:t>
            </a:r>
            <a:endParaRPr lang="en-US" altLang="zh-TW" sz="2200" dirty="0" smtClean="0">
              <a:effectLst>
                <a:outerShdw blurRad="38100" dist="38100" dir="2700000" algn="tl">
                  <a:srgbClr val="000000">
                    <a:alpha val="43137"/>
                  </a:srgbClr>
                </a:outerShdw>
              </a:effectLst>
              <a:latin typeface="華康儷中黑" pitchFamily="49" charset="-120"/>
              <a:ea typeface="華康儷中黑" pitchFamily="49" charset="-120"/>
            </a:endParaRPr>
          </a:p>
        </p:txBody>
      </p:sp>
      <p:sp>
        <p:nvSpPr>
          <p:cNvPr id="9" name="TextBox 8"/>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N</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359854003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3449019"/>
            <a:ext cx="8229600" cy="1046781"/>
          </a:xfrm>
          <a:prstGeom prst="rect">
            <a:avLst/>
          </a:prstGeom>
        </p:spPr>
        <p:txBody>
          <a:bodyPr>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9pPr>
          </a:lstStyle>
          <a:p>
            <a:r>
              <a:rPr lang="en-US" sz="2400" dirty="0" smtClean="0">
                <a:solidFill>
                  <a:srgbClr val="FFFF00"/>
                </a:solidFill>
              </a:rPr>
              <a:t>Become A Hopeless Success</a:t>
            </a:r>
            <a:br>
              <a:rPr lang="en-US" sz="2400" dirty="0" smtClean="0">
                <a:solidFill>
                  <a:srgbClr val="FFFF00"/>
                </a:solidFill>
              </a:rPr>
            </a:br>
            <a:r>
              <a:rPr lang="en-US" sz="2400" dirty="0" smtClean="0">
                <a:solidFill>
                  <a:srgbClr val="FFFF00"/>
                </a:solidFill>
              </a:rPr>
              <a:t>Stay in Control</a:t>
            </a:r>
            <a:endParaRPr lang="en-US" sz="2400" dirty="0">
              <a:solidFill>
                <a:srgbClr val="FFFF00"/>
              </a:solidFill>
            </a:endParaRPr>
          </a:p>
        </p:txBody>
      </p:sp>
      <p:sp>
        <p:nvSpPr>
          <p:cNvPr id="5" name="Content Placeholder 3"/>
          <p:cNvSpPr txBox="1">
            <a:spLocks/>
          </p:cNvSpPr>
          <p:nvPr/>
        </p:nvSpPr>
        <p:spPr>
          <a:xfrm>
            <a:off x="457200" y="4313237"/>
            <a:ext cx="8229600" cy="2773363"/>
          </a:xfrm>
          <a:prstGeom prst="rect">
            <a:avLst/>
          </a:prstGeom>
        </p:spPr>
        <p:txBody>
          <a:bodyPr>
            <a:normAutofit/>
          </a:bodyPr>
          <a:lstStyle>
            <a:lvl1pPr marL="342900" indent="-342900" algn="l" rtl="0" eaLnBrk="0" fontAlgn="base" hangingPunct="0">
              <a:spcBef>
                <a:spcPct val="20000"/>
              </a:spcBef>
              <a:spcAft>
                <a:spcPct val="0"/>
              </a:spcAft>
              <a:buClr>
                <a:schemeClr val="tx1"/>
              </a:buClr>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Arial" pitchFamily="34" charset="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9pPr>
          </a:lstStyle>
          <a:p>
            <a:pPr>
              <a:spcBef>
                <a:spcPts val="200"/>
              </a:spcBef>
            </a:pPr>
            <a:r>
              <a:rPr lang="en-US" sz="2000" dirty="0" smtClean="0"/>
              <a:t>You can control Business Volume Commission and Bonuses.</a:t>
            </a:r>
          </a:p>
          <a:p>
            <a:pPr>
              <a:spcBef>
                <a:spcPts val="200"/>
              </a:spcBef>
            </a:pPr>
            <a:endParaRPr lang="en-US" sz="2000" dirty="0" smtClean="0"/>
          </a:p>
          <a:p>
            <a:pPr>
              <a:spcBef>
                <a:spcPts val="200"/>
              </a:spcBef>
            </a:pPr>
            <a:r>
              <a:rPr lang="en-US" sz="2000" dirty="0" smtClean="0"/>
              <a:t>You need one (1) Business Development Center (BDC) opened and Green Flushing 3-4 times per month.</a:t>
            </a:r>
          </a:p>
          <a:p>
            <a:pPr>
              <a:spcBef>
                <a:spcPts val="200"/>
              </a:spcBef>
            </a:pPr>
            <a:endParaRPr lang="en-US" sz="2000" dirty="0" smtClean="0"/>
          </a:p>
          <a:p>
            <a:pPr>
              <a:spcBef>
                <a:spcPts val="200"/>
              </a:spcBef>
            </a:pPr>
            <a:r>
              <a:rPr lang="en-US" sz="2000" dirty="0" smtClean="0"/>
              <a:t>You need eight (8) “Go Now” </a:t>
            </a:r>
            <a:r>
              <a:rPr lang="en-US" sz="2000" dirty="0" err="1" smtClean="0"/>
              <a:t>UnFranchise</a:t>
            </a:r>
            <a:r>
              <a:rPr lang="en-US" sz="2000" dirty="0" smtClean="0"/>
              <a:t> Owners (UFOs) </a:t>
            </a:r>
          </a:p>
          <a:p>
            <a:pPr lvl="1">
              <a:spcBef>
                <a:spcPts val="200"/>
              </a:spcBef>
            </a:pPr>
            <a:r>
              <a:rPr lang="en-US" sz="2000" dirty="0" smtClean="0"/>
              <a:t>Four personally sponsored UFOs per leg.</a:t>
            </a:r>
          </a:p>
        </p:txBody>
      </p:sp>
      <p:sp>
        <p:nvSpPr>
          <p:cNvPr id="6" name="Title 2"/>
          <p:cNvSpPr txBox="1">
            <a:spLocks/>
          </p:cNvSpPr>
          <p:nvPr/>
        </p:nvSpPr>
        <p:spPr>
          <a:xfrm>
            <a:off x="0" y="228600"/>
            <a:ext cx="9144000" cy="815975"/>
          </a:xfrm>
          <a:prstGeom prst="rect">
            <a:avLst/>
          </a:prstGeom>
        </p:spPr>
        <p:txBody>
          <a:bodyPr/>
          <a:lstStyle/>
          <a:p>
            <a:pPr algn="ctr" eaLnBrk="0" hangingPunct="0">
              <a:defRPr/>
            </a:pPr>
            <a:r>
              <a:rPr lang="ja-JP" altLang="en-US" sz="3600">
                <a:solidFill>
                  <a:srgbClr val="FFFF00"/>
                </a:solidFill>
                <a:effectLst>
                  <a:outerShdw blurRad="38100" dist="38100" dir="2700000" algn="tl">
                    <a:srgbClr val="000000">
                      <a:alpha val="43137"/>
                    </a:srgbClr>
                  </a:outerShdw>
                </a:effectLst>
                <a:latin typeface="Calibri" pitchFamily="34" charset="0"/>
                <a:ea typeface="華康儷中黑" pitchFamily="49" charset="-120"/>
                <a:cs typeface="+mj-cs"/>
              </a:rPr>
              <a:t>掌</a:t>
            </a:r>
            <a:r>
              <a:rPr lang="zh-TW" altLang="en-US" sz="3600" dirty="0">
                <a:solidFill>
                  <a:srgbClr val="FFFF00"/>
                </a:solidFill>
                <a:effectLst>
                  <a:outerShdw blurRad="38100" dist="38100" dir="2700000" algn="tl">
                    <a:srgbClr val="000000">
                      <a:alpha val="43137"/>
                    </a:srgbClr>
                  </a:outerShdw>
                </a:effectLst>
                <a:latin typeface="Calibri" pitchFamily="34" charset="0"/>
                <a:ea typeface="華康儷中黑" pitchFamily="49" charset="-120"/>
                <a:cs typeface="+mj-cs"/>
              </a:rPr>
              <a:t>控你的生意</a:t>
            </a:r>
          </a:p>
        </p:txBody>
      </p:sp>
      <p:sp>
        <p:nvSpPr>
          <p:cNvPr id="7" name="Content Placeholder 3"/>
          <p:cNvSpPr txBox="1">
            <a:spLocks/>
          </p:cNvSpPr>
          <p:nvPr/>
        </p:nvSpPr>
        <p:spPr>
          <a:xfrm>
            <a:off x="457200" y="1062038"/>
            <a:ext cx="8229600" cy="2214562"/>
          </a:xfrm>
          <a:prstGeom prst="rect">
            <a:avLst/>
          </a:prstGeom>
        </p:spPr>
        <p:txBody>
          <a:bodyPr>
            <a:normAutofit/>
          </a:bodyPr>
          <a:lstStyle/>
          <a:p>
            <a:pPr eaLnBrk="0" hangingPunct="0">
              <a:spcAft>
                <a:spcPts val="1200"/>
              </a:spcAft>
              <a:buClr>
                <a:schemeClr val="tx1"/>
              </a:buClr>
              <a:buFont typeface="Arial" pitchFamily="34" charset="0"/>
              <a:buChar char="•"/>
              <a:defRPr/>
            </a:pPr>
            <a:r>
              <a:rPr lang="zh-TW" altLang="en-US"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rPr>
              <a:t> </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你可掌控每週的業績點數 ─</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 </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佣金與管理</a:t>
            </a:r>
            <a:r>
              <a:rPr lang="zh-TW" altLang="en-US"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rPr>
              <a:t>獎金</a:t>
            </a:r>
            <a:endParaRPr lang="en-US" altLang="zh-TW"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endParaRPr>
          </a:p>
          <a:p>
            <a:pPr eaLnBrk="0" hangingPunct="0">
              <a:spcAft>
                <a:spcPts val="1200"/>
              </a:spcAft>
              <a:buClr>
                <a:schemeClr val="tx1"/>
              </a:buClr>
              <a:buFont typeface="Arial" pitchFamily="34" charset="0"/>
              <a:buChar char="•"/>
              <a:defRPr/>
            </a:pPr>
            <a:r>
              <a:rPr lang="zh-TW" altLang="en-US"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rPr>
              <a:t> </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你需要一個商業發展中心</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(BDC)</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每月好的歸零</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3-4</a:t>
            </a:r>
            <a:r>
              <a:rPr lang="zh-TW" altLang="en-US"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rPr>
              <a:t>次</a:t>
            </a:r>
            <a:endParaRPr lang="en-US" altLang="zh-TW"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endParaRPr>
          </a:p>
          <a:p>
            <a:pPr eaLnBrk="0" hangingPunct="0">
              <a:spcAft>
                <a:spcPts val="1200"/>
              </a:spcAft>
              <a:buClr>
                <a:schemeClr val="tx1"/>
              </a:buClr>
              <a:buFont typeface="Arial" pitchFamily="34" charset="0"/>
              <a:buChar char="•"/>
              <a:defRPr/>
            </a:pPr>
            <a:r>
              <a:rPr lang="zh-TW" altLang="en-US"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rPr>
              <a:t> </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你需要</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8</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個積極的</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“Go Now” </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rPr>
              <a:t>UFO</a:t>
            </a:r>
          </a:p>
          <a:p>
            <a:pPr marL="742950" lvl="1" indent="-285750" eaLnBrk="0" hangingPunct="0">
              <a:spcAft>
                <a:spcPts val="1200"/>
              </a:spcAft>
              <a:buClr>
                <a:schemeClr val="tx1"/>
              </a:buClr>
              <a:buFont typeface="Arial" pitchFamily="34" charset="0"/>
              <a:buChar char="•"/>
              <a:defRPr/>
            </a:pPr>
            <a:r>
              <a:rPr lang="zh-TW" altLang="en-US"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rPr>
              <a:t>左</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右各個人推薦</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4</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個積極的</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rPr>
              <a:t>UFO</a:t>
            </a:r>
            <a:endParaRPr kumimoji="0" lang="en-US" altLang="zh-TW" sz="3200" dirty="0">
              <a:effectLst>
                <a:outerShdw blurRad="38100" dist="38100" dir="2700000" algn="tl">
                  <a:srgbClr val="000000"/>
                </a:outerShdw>
              </a:effectLst>
              <a:latin typeface="Calibri" pitchFamily="34" charset="0"/>
              <a:ea typeface="華康儷中黑" pitchFamily="49" charset="-120"/>
            </a:endParaRPr>
          </a:p>
        </p:txBody>
      </p:sp>
      <p:sp>
        <p:nvSpPr>
          <p:cNvPr id="9" name="TextBox 8"/>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N</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57160433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itle 2"/>
          <p:cNvSpPr txBox="1">
            <a:spLocks/>
          </p:cNvSpPr>
          <p:nvPr/>
        </p:nvSpPr>
        <p:spPr>
          <a:xfrm>
            <a:off x="457200" y="3559083"/>
            <a:ext cx="8229600" cy="403317"/>
          </a:xfrm>
          <a:prstGeom prst="rect">
            <a:avLst/>
          </a:prstGeom>
        </p:spPr>
        <p:txBody>
          <a:bodyPr>
            <a:normAutofit fontScale="92500" lnSpcReduction="1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9pPr>
          </a:lstStyle>
          <a:p>
            <a:r>
              <a:rPr lang="en-US" sz="2400" dirty="0" smtClean="0">
                <a:solidFill>
                  <a:srgbClr val="FFFF00"/>
                </a:solidFill>
              </a:rPr>
              <a:t>A “Go Now” UFO</a:t>
            </a:r>
            <a:endParaRPr lang="en-US" sz="2400" dirty="0">
              <a:solidFill>
                <a:srgbClr val="FFFF00"/>
              </a:solidFill>
            </a:endParaRPr>
          </a:p>
        </p:txBody>
      </p:sp>
      <p:sp>
        <p:nvSpPr>
          <p:cNvPr id="394" name="Content Placeholder 3"/>
          <p:cNvSpPr txBox="1">
            <a:spLocks/>
          </p:cNvSpPr>
          <p:nvPr/>
        </p:nvSpPr>
        <p:spPr>
          <a:xfrm>
            <a:off x="228600" y="4008437"/>
            <a:ext cx="8915400" cy="2849563"/>
          </a:xfrm>
          <a:prstGeom prst="rect">
            <a:avLst/>
          </a:prstGeom>
        </p:spPr>
        <p:txBody>
          <a:bodyPr>
            <a:normAutofit/>
          </a:bodyPr>
          <a:lstStyle>
            <a:lvl1pPr marL="342900" indent="-342900" algn="l" rtl="0" eaLnBrk="0" fontAlgn="base" hangingPunct="0">
              <a:spcBef>
                <a:spcPct val="20000"/>
              </a:spcBef>
              <a:spcAft>
                <a:spcPct val="0"/>
              </a:spcAft>
              <a:buClr>
                <a:schemeClr val="tx1"/>
              </a:buClr>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Arial" pitchFamily="34" charset="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9pPr>
          </a:lstStyle>
          <a:p>
            <a:pPr marL="514350" indent="-514350">
              <a:buFont typeface="+mj-lt"/>
              <a:buAutoNum type="arabicPeriod"/>
            </a:pPr>
            <a:r>
              <a:rPr lang="en-US" sz="2000" dirty="0" smtClean="0"/>
              <a:t>Implementing The Getting Started Guide</a:t>
            </a:r>
          </a:p>
          <a:p>
            <a:pPr marL="514350" indent="-514350">
              <a:buFont typeface="+mj-lt"/>
              <a:buAutoNum type="arabicPeriod"/>
            </a:pPr>
            <a:r>
              <a:rPr lang="en-US" sz="2000" dirty="0" smtClean="0"/>
              <a:t>Be a good follower and self-starter</a:t>
            </a:r>
          </a:p>
          <a:p>
            <a:pPr marL="514350" indent="-514350">
              <a:buFont typeface="+mj-lt"/>
              <a:buAutoNum type="arabicPeriod"/>
            </a:pPr>
            <a:r>
              <a:rPr lang="en-US" sz="2000" dirty="0" smtClean="0"/>
              <a:t>Show The Plan*</a:t>
            </a:r>
          </a:p>
          <a:p>
            <a:pPr marL="514350" indent="-514350">
              <a:buFont typeface="+mj-lt"/>
              <a:buAutoNum type="arabicPeriod"/>
            </a:pPr>
            <a:r>
              <a:rPr lang="en-US" sz="2000" dirty="0" smtClean="0"/>
              <a:t>Master The Basic Five</a:t>
            </a:r>
          </a:p>
          <a:p>
            <a:pPr marL="514350" indent="-514350">
              <a:buFont typeface="+mj-lt"/>
              <a:buAutoNum type="arabicPeriod"/>
            </a:pPr>
            <a:r>
              <a:rPr lang="en-US" sz="2000" dirty="0" smtClean="0"/>
              <a:t>Become an official UFO and requalify 3-4 calendar quarters per year</a:t>
            </a:r>
          </a:p>
          <a:p>
            <a:pPr marL="514350" indent="-514350">
              <a:buFont typeface="+mj-lt"/>
              <a:buAutoNum type="arabicPeriod"/>
            </a:pPr>
            <a:endParaRPr lang="en-US" sz="2000" dirty="0"/>
          </a:p>
          <a:p>
            <a:pPr marL="0" indent="0" defTabSz="290513">
              <a:buNone/>
            </a:pPr>
            <a:r>
              <a:rPr lang="en-US" sz="2000" dirty="0" smtClean="0"/>
              <a:t>* Show The Plan to a minimum of four (4) qualified prospects per month.</a:t>
            </a:r>
          </a:p>
        </p:txBody>
      </p:sp>
      <p:sp>
        <p:nvSpPr>
          <p:cNvPr id="4" name="Title 2"/>
          <p:cNvSpPr txBox="1">
            <a:spLocks/>
          </p:cNvSpPr>
          <p:nvPr/>
        </p:nvSpPr>
        <p:spPr>
          <a:xfrm>
            <a:off x="0" y="228600"/>
            <a:ext cx="9144000" cy="592138"/>
          </a:xfrm>
          <a:prstGeom prst="rect">
            <a:avLst/>
          </a:prstGeom>
        </p:spPr>
        <p:txBody>
          <a:bodyPr>
            <a:normAutofit/>
          </a:bodyPr>
          <a:lstStyle/>
          <a:p>
            <a:pPr algn="ctr" eaLnBrk="0" hangingPunct="0">
              <a:lnSpc>
                <a:spcPct val="80000"/>
              </a:lnSpc>
              <a:defRPr/>
            </a:pPr>
            <a:r>
              <a:rPr lang="ja-JP" altLang="en-US" sz="3200">
                <a:solidFill>
                  <a:srgbClr val="FFFF00"/>
                </a:solidFill>
                <a:effectLst>
                  <a:outerShdw blurRad="38100" dist="38100" dir="2700000" algn="tl">
                    <a:srgbClr val="000000">
                      <a:alpha val="43137"/>
                    </a:srgbClr>
                  </a:outerShdw>
                </a:effectLst>
                <a:ea typeface="華康儷中黑" pitchFamily="49" charset="-120"/>
                <a:cs typeface="+mj-cs"/>
              </a:rPr>
              <a:t>積極的</a:t>
            </a:r>
            <a:r>
              <a:rPr lang="en-US" altLang="zh-TW" sz="3200" dirty="0">
                <a:solidFill>
                  <a:srgbClr val="FFFF00"/>
                </a:solidFill>
                <a:effectLst>
                  <a:outerShdw blurRad="38100" dist="38100" dir="2700000" algn="tl">
                    <a:srgbClr val="000000">
                      <a:alpha val="43137"/>
                    </a:srgbClr>
                  </a:outerShdw>
                </a:effectLst>
                <a:ea typeface="華康儷中黑" pitchFamily="49" charset="-120"/>
                <a:cs typeface="+mj-cs"/>
              </a:rPr>
              <a:t>“Go Now” UFO</a:t>
            </a:r>
          </a:p>
        </p:txBody>
      </p:sp>
      <p:sp>
        <p:nvSpPr>
          <p:cNvPr id="5" name="Content Placeholder 3"/>
          <p:cNvSpPr txBox="1">
            <a:spLocks/>
          </p:cNvSpPr>
          <p:nvPr/>
        </p:nvSpPr>
        <p:spPr bwMode="auto">
          <a:xfrm>
            <a:off x="304800" y="914400"/>
            <a:ext cx="8229600" cy="2520950"/>
          </a:xfrm>
          <a:prstGeom prst="rect">
            <a:avLst/>
          </a:prstGeom>
          <a:noFill/>
          <a:ln w="9525">
            <a:noFill/>
            <a:miter lim="800000"/>
            <a:headEnd/>
            <a:tailEnd/>
          </a:ln>
        </p:spPr>
        <p:txBody>
          <a:bodyPr/>
          <a:lstStyle/>
          <a:p>
            <a:pPr marL="514350" indent="-514350" eaLnBrk="0" hangingPunct="0">
              <a:lnSpc>
                <a:spcPct val="70000"/>
              </a:lnSpc>
              <a:spcBef>
                <a:spcPct val="20000"/>
              </a:spcBef>
              <a:buClr>
                <a:schemeClr val="tx1"/>
              </a:buClr>
              <a:buFont typeface="Trebuchet MS" pitchFamily="34" charset="0"/>
              <a:buAutoNum type="arabicPeriod"/>
            </a:pP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執行起步指南</a:t>
            </a:r>
          </a:p>
          <a:p>
            <a:pPr marL="514350" indent="-514350" eaLnBrk="0" hangingPunct="0">
              <a:lnSpc>
                <a:spcPct val="70000"/>
              </a:lnSpc>
              <a:spcBef>
                <a:spcPct val="20000"/>
              </a:spcBef>
              <a:buClr>
                <a:schemeClr val="tx1"/>
              </a:buClr>
              <a:buFont typeface="Trebuchet MS" pitchFamily="34" charset="0"/>
              <a:buAutoNum type="arabicPeriod"/>
            </a:pP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是一個好的跟隨者和自動</a:t>
            </a:r>
            <a:r>
              <a:rPr lang="zh-TW" altLang="en-US" sz="2400" dirty="0" smtClean="0">
                <a:solidFill>
                  <a:srgbClr val="FFFFFF"/>
                </a:solidFill>
                <a:effectLst>
                  <a:outerShdw blurRad="38100" dist="38100" dir="2700000" algn="tl">
                    <a:srgbClr val="000000">
                      <a:alpha val="43137"/>
                    </a:srgbClr>
                  </a:outerShdw>
                </a:effectLst>
                <a:latin typeface="Calibri" pitchFamily="34" charset="0"/>
                <a:ea typeface="華康儷中黑" pitchFamily="49" charset="-120"/>
              </a:rPr>
              <a:t>自覺的</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人</a:t>
            </a:r>
          </a:p>
          <a:p>
            <a:pPr marL="514350" indent="-514350" eaLnBrk="0" hangingPunct="0">
              <a:lnSpc>
                <a:spcPct val="70000"/>
              </a:lnSpc>
              <a:spcBef>
                <a:spcPct val="20000"/>
              </a:spcBef>
              <a:buClr>
                <a:schemeClr val="tx1"/>
              </a:buClr>
              <a:buFont typeface="Trebuchet MS" pitchFamily="34" charset="0"/>
              <a:buAutoNum type="arabicPeriod"/>
            </a:pP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展示計劃</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 </a:t>
            </a:r>
          </a:p>
          <a:p>
            <a:pPr marL="514350" indent="-514350" eaLnBrk="0" hangingPunct="0">
              <a:lnSpc>
                <a:spcPct val="70000"/>
              </a:lnSpc>
              <a:spcBef>
                <a:spcPct val="20000"/>
              </a:spcBef>
              <a:buClr>
                <a:schemeClr val="tx1"/>
              </a:buClr>
              <a:buFont typeface="Trebuchet MS" pitchFamily="34" charset="0"/>
              <a:buAutoNum type="arabicPeriod"/>
            </a:pP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精通成功五要訣</a:t>
            </a:r>
          </a:p>
          <a:p>
            <a:pPr marL="514350" indent="-514350" eaLnBrk="0" hangingPunct="0">
              <a:lnSpc>
                <a:spcPct val="70000"/>
              </a:lnSpc>
              <a:spcBef>
                <a:spcPct val="20000"/>
              </a:spcBef>
              <a:buClr>
                <a:schemeClr val="tx1"/>
              </a:buClr>
              <a:buFont typeface="Trebuchet MS" pitchFamily="34" charset="0"/>
              <a:buAutoNum type="arabicPeriod"/>
            </a:pP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成為</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UFO</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，並且每年重複合格</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UFO 3-4</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次</a:t>
            </a:r>
            <a:endPar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endParaRPr>
          </a:p>
          <a:p>
            <a:pPr marL="514350" indent="-514350" eaLnBrk="0" hangingPunct="0">
              <a:lnSpc>
                <a:spcPct val="70000"/>
              </a:lnSpc>
              <a:spcBef>
                <a:spcPct val="20000"/>
              </a:spcBef>
              <a:buClr>
                <a:schemeClr val="tx1"/>
              </a:buClr>
              <a:buFont typeface="Trebuchet MS" pitchFamily="34" charset="0"/>
              <a:buAutoNum type="arabicPeriod"/>
            </a:pPr>
            <a:endPar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endParaRPr>
          </a:p>
          <a:p>
            <a:pPr marL="514350" indent="-514350" eaLnBrk="0" hangingPunct="0">
              <a:lnSpc>
                <a:spcPct val="70000"/>
              </a:lnSpc>
              <a:spcBef>
                <a:spcPct val="20000"/>
              </a:spcBef>
              <a:buClr>
                <a:schemeClr val="tx1"/>
              </a:buClr>
            </a:pP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	*</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每個月至少展示計劃給</a:t>
            </a:r>
            <a:r>
              <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4</a:t>
            </a:r>
            <a:r>
              <a:rPr lang="zh-TW" altLang="en-US"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rPr>
              <a:t>個合格的潛在人選</a:t>
            </a:r>
            <a:endParaRPr lang="en-US" altLang="zh-TW" sz="2400" dirty="0">
              <a:solidFill>
                <a:srgbClr val="FFFFFF"/>
              </a:solidFill>
              <a:effectLst>
                <a:outerShdw blurRad="38100" dist="38100" dir="2700000" algn="tl">
                  <a:srgbClr val="000000">
                    <a:alpha val="43137"/>
                  </a:srgbClr>
                </a:outerShdw>
              </a:effectLst>
              <a:latin typeface="Calibri" pitchFamily="34" charset="0"/>
              <a:ea typeface="華康儷中黑" pitchFamily="49" charset="-120"/>
            </a:endParaRPr>
          </a:p>
        </p:txBody>
      </p:sp>
      <p:sp>
        <p:nvSpPr>
          <p:cNvPr id="7" name="TextBox 6"/>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V</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340231321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44775" y="735927"/>
            <a:ext cx="1647751" cy="305775"/>
            <a:chOff x="3943298" y="735927"/>
            <a:chExt cx="1585731" cy="205461"/>
          </a:xfrm>
        </p:grpSpPr>
        <p:cxnSp>
          <p:nvCxnSpPr>
            <p:cNvPr id="8" name="Straight Connector 7"/>
            <p:cNvCxnSpPr>
              <a:stCxn id="31948" idx="3"/>
            </p:cNvCxnSpPr>
            <p:nvPr/>
          </p:nvCxnSpPr>
          <p:spPr>
            <a:xfrm>
              <a:off x="5344909" y="735927"/>
              <a:ext cx="184120" cy="205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943298" y="746125"/>
              <a:ext cx="163625" cy="162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3" name="Group 652"/>
          <p:cNvGrpSpPr/>
          <p:nvPr/>
        </p:nvGrpSpPr>
        <p:grpSpPr>
          <a:xfrm>
            <a:off x="1427201" y="3578226"/>
            <a:ext cx="6268999" cy="966171"/>
            <a:chOff x="3874884" y="503553"/>
            <a:chExt cx="1661958" cy="588925"/>
          </a:xfrm>
        </p:grpSpPr>
        <p:cxnSp>
          <p:nvCxnSpPr>
            <p:cNvPr id="654" name="Straight Connector 653"/>
            <p:cNvCxnSpPr/>
            <p:nvPr/>
          </p:nvCxnSpPr>
          <p:spPr>
            <a:xfrm>
              <a:off x="5388700" y="503553"/>
              <a:ext cx="148142" cy="513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3874884" y="599374"/>
              <a:ext cx="160339" cy="493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6" name="Group 645"/>
          <p:cNvGrpSpPr/>
          <p:nvPr/>
        </p:nvGrpSpPr>
        <p:grpSpPr>
          <a:xfrm>
            <a:off x="2111374" y="2700733"/>
            <a:ext cx="4975223" cy="838315"/>
            <a:chOff x="3867427" y="546509"/>
            <a:chExt cx="1669415" cy="510991"/>
          </a:xfrm>
        </p:grpSpPr>
        <p:cxnSp>
          <p:nvCxnSpPr>
            <p:cNvPr id="647" name="Straight Connector 646"/>
            <p:cNvCxnSpPr/>
            <p:nvPr/>
          </p:nvCxnSpPr>
          <p:spPr>
            <a:xfrm>
              <a:off x="5377482" y="546509"/>
              <a:ext cx="159360" cy="470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3867427" y="634602"/>
              <a:ext cx="180579" cy="422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6" name="Group 635"/>
          <p:cNvGrpSpPr/>
          <p:nvPr/>
        </p:nvGrpSpPr>
        <p:grpSpPr>
          <a:xfrm>
            <a:off x="2758591" y="1978660"/>
            <a:ext cx="3741738" cy="612140"/>
            <a:chOff x="3840795" y="663741"/>
            <a:chExt cx="1696047" cy="373127"/>
          </a:xfrm>
        </p:grpSpPr>
        <p:cxnSp>
          <p:nvCxnSpPr>
            <p:cNvPr id="637" name="Straight Connector 636"/>
            <p:cNvCxnSpPr/>
            <p:nvPr/>
          </p:nvCxnSpPr>
          <p:spPr>
            <a:xfrm>
              <a:off x="5364387" y="663741"/>
              <a:ext cx="172455" cy="353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flipH="1">
              <a:off x="3840795" y="666237"/>
              <a:ext cx="223902" cy="3706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2" name="Group 631"/>
          <p:cNvGrpSpPr/>
          <p:nvPr/>
        </p:nvGrpSpPr>
        <p:grpSpPr>
          <a:xfrm>
            <a:off x="3511272" y="1295889"/>
            <a:ext cx="2406893" cy="380510"/>
            <a:chOff x="3866344" y="636555"/>
            <a:chExt cx="1662685" cy="304833"/>
          </a:xfrm>
        </p:grpSpPr>
        <p:cxnSp>
          <p:nvCxnSpPr>
            <p:cNvPr id="633" name="Straight Connector 632"/>
            <p:cNvCxnSpPr/>
            <p:nvPr/>
          </p:nvCxnSpPr>
          <p:spPr>
            <a:xfrm>
              <a:off x="5401713" y="693422"/>
              <a:ext cx="127316" cy="247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flipH="1">
              <a:off x="3866344" y="636555"/>
              <a:ext cx="188817" cy="2713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268664" y="0"/>
            <a:ext cx="2994025" cy="1549400"/>
            <a:chOff x="3268664" y="52376"/>
            <a:chExt cx="2994025" cy="1549400"/>
          </a:xfrm>
        </p:grpSpPr>
        <p:grpSp>
          <p:nvGrpSpPr>
            <p:cNvPr id="31767" name="Group 410"/>
            <p:cNvGrpSpPr>
              <a:grpSpLocks/>
            </p:cNvGrpSpPr>
            <p:nvPr/>
          </p:nvGrpSpPr>
          <p:grpSpPr bwMode="auto">
            <a:xfrm>
              <a:off x="5170489" y="993764"/>
              <a:ext cx="1092200" cy="442913"/>
              <a:chOff x="3206" y="611"/>
              <a:chExt cx="688" cy="279"/>
            </a:xfrm>
          </p:grpSpPr>
          <p:grpSp>
            <p:nvGrpSpPr>
              <p:cNvPr id="32043" name="Group 14"/>
              <p:cNvGrpSpPr>
                <a:grpSpLocks noChangeAspect="1"/>
              </p:cNvGrpSpPr>
              <p:nvPr/>
            </p:nvGrpSpPr>
            <p:grpSpPr bwMode="auto">
              <a:xfrm>
                <a:off x="3246" y="611"/>
                <a:ext cx="570" cy="279"/>
                <a:chOff x="3004" y="2544"/>
                <a:chExt cx="1066" cy="521"/>
              </a:xfrm>
            </p:grpSpPr>
            <p:grpSp>
              <p:nvGrpSpPr>
                <p:cNvPr id="32045" name="Group 15"/>
                <p:cNvGrpSpPr>
                  <a:grpSpLocks noChangeAspect="1"/>
                </p:cNvGrpSpPr>
                <p:nvPr/>
              </p:nvGrpSpPr>
              <p:grpSpPr bwMode="auto">
                <a:xfrm>
                  <a:off x="3810" y="2546"/>
                  <a:ext cx="260" cy="519"/>
                  <a:chOff x="4903" y="2504"/>
                  <a:chExt cx="260" cy="519"/>
                </a:xfrm>
              </p:grpSpPr>
              <p:sp>
                <p:nvSpPr>
                  <p:cNvPr id="32069" name="Freeform 16"/>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0" name="Rectangle 17"/>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1" name="Rectangle 18"/>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2" name="Rectangle 19"/>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3" name="Rectangle 20"/>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46" name="Group 21"/>
                <p:cNvGrpSpPr>
                  <a:grpSpLocks noChangeAspect="1"/>
                </p:cNvGrpSpPr>
                <p:nvPr/>
              </p:nvGrpSpPr>
              <p:grpSpPr bwMode="auto">
                <a:xfrm>
                  <a:off x="3192" y="2544"/>
                  <a:ext cx="690" cy="516"/>
                  <a:chOff x="3192" y="2544"/>
                  <a:chExt cx="690" cy="516"/>
                </a:xfrm>
              </p:grpSpPr>
              <p:sp>
                <p:nvSpPr>
                  <p:cNvPr id="32067" name="Freeform 22"/>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chemeClr val="accent2"/>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8" name="Rectangle 23"/>
                  <p:cNvSpPr>
                    <a:spLocks noChangeAspect="1" noChangeArrowheads="1"/>
                  </p:cNvSpPr>
                  <p:nvPr/>
                </p:nvSpPr>
                <p:spPr bwMode="auto">
                  <a:xfrm>
                    <a:off x="3264" y="2544"/>
                    <a:ext cx="617" cy="462"/>
                  </a:xfrm>
                  <a:prstGeom prst="rect">
                    <a:avLst/>
                  </a:prstGeom>
                  <a:solidFill>
                    <a:schemeClr val="accent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47" name="Group 24"/>
                <p:cNvGrpSpPr>
                  <a:grpSpLocks noChangeAspect="1"/>
                </p:cNvGrpSpPr>
                <p:nvPr/>
              </p:nvGrpSpPr>
              <p:grpSpPr bwMode="auto">
                <a:xfrm>
                  <a:off x="3004" y="2544"/>
                  <a:ext cx="260" cy="519"/>
                  <a:chOff x="2592" y="2544"/>
                  <a:chExt cx="260" cy="519"/>
                </a:xfrm>
              </p:grpSpPr>
              <p:sp>
                <p:nvSpPr>
                  <p:cNvPr id="32048" name="Freeform 25"/>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9" name="Freeform 26"/>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0" name="Freeform 27"/>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1" name="Freeform 28"/>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2" name="Freeform 29"/>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3" name="Freeform 30"/>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4" name="Freeform 31"/>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5" name="Rectangle 32"/>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6" name="Freeform 33"/>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7" name="Freeform 34"/>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8" name="Rectangle 35"/>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9" name="Freeform 36"/>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0" name="Freeform 37"/>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1" name="Rectangle 38"/>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2" name="Freeform 39"/>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3" name="Rectangle 40"/>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4" name="Rectangle 41"/>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5" name="Rectangle 42"/>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6" name="Rectangle 43"/>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2044" name="Rectangle 44"/>
              <p:cNvSpPr>
                <a:spLocks noChangeAspect="1" noChangeArrowheads="1"/>
              </p:cNvSpPr>
              <p:nvPr/>
            </p:nvSpPr>
            <p:spPr bwMode="auto">
              <a:xfrm>
                <a:off x="3206" y="614"/>
                <a:ext cx="68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000" b="1" dirty="0" smtClean="0">
                    <a:solidFill>
                      <a:srgbClr val="201080"/>
                    </a:solidFill>
                  </a:rPr>
                  <a:t>003</a:t>
                </a:r>
                <a:endParaRPr lang="en-US" sz="1400" b="1" dirty="0">
                  <a:solidFill>
                    <a:srgbClr val="201080"/>
                  </a:solidFill>
                </a:endParaRPr>
              </a:p>
            </p:txBody>
          </p:sp>
        </p:grpSp>
        <p:grpSp>
          <p:nvGrpSpPr>
            <p:cNvPr id="31768" name="Group 411"/>
            <p:cNvGrpSpPr>
              <a:grpSpLocks/>
            </p:cNvGrpSpPr>
            <p:nvPr/>
          </p:nvGrpSpPr>
          <p:grpSpPr bwMode="auto">
            <a:xfrm>
              <a:off x="3268664" y="709601"/>
              <a:ext cx="1092200" cy="892175"/>
              <a:chOff x="2008" y="432"/>
              <a:chExt cx="688" cy="562"/>
            </a:xfrm>
          </p:grpSpPr>
          <p:grpSp>
            <p:nvGrpSpPr>
              <p:cNvPr id="32012" name="Group 46"/>
              <p:cNvGrpSpPr>
                <a:grpSpLocks noChangeAspect="1"/>
              </p:cNvGrpSpPr>
              <p:nvPr/>
            </p:nvGrpSpPr>
            <p:grpSpPr bwMode="auto">
              <a:xfrm>
                <a:off x="2048" y="611"/>
                <a:ext cx="570" cy="279"/>
                <a:chOff x="3004" y="2544"/>
                <a:chExt cx="1066" cy="521"/>
              </a:xfrm>
            </p:grpSpPr>
            <p:grpSp>
              <p:nvGrpSpPr>
                <p:cNvPr id="32014" name="Group 47"/>
                <p:cNvGrpSpPr>
                  <a:grpSpLocks noChangeAspect="1"/>
                </p:cNvGrpSpPr>
                <p:nvPr/>
              </p:nvGrpSpPr>
              <p:grpSpPr bwMode="auto">
                <a:xfrm>
                  <a:off x="3810" y="2546"/>
                  <a:ext cx="260" cy="519"/>
                  <a:chOff x="4903" y="2504"/>
                  <a:chExt cx="260" cy="519"/>
                </a:xfrm>
              </p:grpSpPr>
              <p:sp>
                <p:nvSpPr>
                  <p:cNvPr id="32038" name="Freeform 48"/>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9" name="Rectangle 49"/>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0" name="Rectangle 50"/>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1" name="Rectangle 51"/>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2" name="Rectangle 52"/>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15" name="Group 53"/>
                <p:cNvGrpSpPr>
                  <a:grpSpLocks noChangeAspect="1"/>
                </p:cNvGrpSpPr>
                <p:nvPr/>
              </p:nvGrpSpPr>
              <p:grpSpPr bwMode="auto">
                <a:xfrm>
                  <a:off x="3192" y="2544"/>
                  <a:ext cx="690" cy="516"/>
                  <a:chOff x="3192" y="2544"/>
                  <a:chExt cx="690" cy="516"/>
                </a:xfrm>
              </p:grpSpPr>
              <p:sp>
                <p:nvSpPr>
                  <p:cNvPr id="32036" name="Freeform 54"/>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chemeClr val="accent2"/>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7" name="Rectangle 55"/>
                  <p:cNvSpPr>
                    <a:spLocks noChangeAspect="1" noChangeArrowheads="1"/>
                  </p:cNvSpPr>
                  <p:nvPr/>
                </p:nvSpPr>
                <p:spPr bwMode="auto">
                  <a:xfrm>
                    <a:off x="3264" y="2544"/>
                    <a:ext cx="617" cy="462"/>
                  </a:xfrm>
                  <a:prstGeom prst="rect">
                    <a:avLst/>
                  </a:prstGeom>
                  <a:solidFill>
                    <a:schemeClr val="accent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16" name="Group 56"/>
                <p:cNvGrpSpPr>
                  <a:grpSpLocks noChangeAspect="1"/>
                </p:cNvGrpSpPr>
                <p:nvPr/>
              </p:nvGrpSpPr>
              <p:grpSpPr bwMode="auto">
                <a:xfrm>
                  <a:off x="3004" y="2544"/>
                  <a:ext cx="260" cy="519"/>
                  <a:chOff x="2592" y="2544"/>
                  <a:chExt cx="260" cy="519"/>
                </a:xfrm>
              </p:grpSpPr>
              <p:sp>
                <p:nvSpPr>
                  <p:cNvPr id="32017" name="Freeform 57"/>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8" name="Freeform 58"/>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9" name="Freeform 59"/>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0" name="Freeform 60"/>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1" name="Freeform 61"/>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2" name="Freeform 62"/>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3" name="Freeform 63"/>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4" name="Rectangle 64"/>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5" name="Freeform 65"/>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6" name="Freeform 66"/>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7" name="Rectangle 67"/>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8" name="Freeform 68"/>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9" name="Freeform 69"/>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0" name="Rectangle 70"/>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1" name="Freeform 71"/>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2" name="Rectangle 72"/>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3" name="Rectangle 73"/>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4" name="Rectangle 74"/>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5" name="Rectangle 75"/>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2013" name="Rectangle 76"/>
              <p:cNvSpPr>
                <a:spLocks noChangeAspect="1" noChangeArrowheads="1"/>
              </p:cNvSpPr>
              <p:nvPr/>
            </p:nvSpPr>
            <p:spPr bwMode="auto">
              <a:xfrm>
                <a:off x="2008" y="432"/>
                <a:ext cx="688" cy="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2000" b="1" dirty="0" smtClean="0">
                    <a:solidFill>
                      <a:srgbClr val="201080"/>
                    </a:solidFill>
                  </a:rPr>
                  <a:t>002</a:t>
                </a:r>
                <a:endParaRPr lang="en-US" sz="1400" b="1" dirty="0">
                  <a:solidFill>
                    <a:srgbClr val="201080"/>
                  </a:solidFill>
                </a:endParaRPr>
              </a:p>
              <a:p>
                <a:pPr algn="ctr" fontAlgn="base">
                  <a:lnSpc>
                    <a:spcPct val="75000"/>
                  </a:lnSpc>
                  <a:spcBef>
                    <a:spcPct val="0"/>
                  </a:spcBef>
                  <a:spcAft>
                    <a:spcPct val="0"/>
                  </a:spcAft>
                </a:pPr>
                <a:endParaRPr lang="en-US" b="1" dirty="0">
                  <a:solidFill>
                    <a:srgbClr val="201080"/>
                  </a:solidFill>
                </a:endParaRPr>
              </a:p>
            </p:txBody>
          </p:sp>
        </p:grpSp>
        <p:grpSp>
          <p:nvGrpSpPr>
            <p:cNvPr id="31775" name="Group 145"/>
            <p:cNvGrpSpPr>
              <a:grpSpLocks noChangeAspect="1"/>
            </p:cNvGrpSpPr>
            <p:nvPr/>
          </p:nvGrpSpPr>
          <p:grpSpPr bwMode="auto">
            <a:xfrm>
              <a:off x="3794127" y="52376"/>
              <a:ext cx="1800225" cy="746125"/>
              <a:chOff x="1914" y="1282"/>
              <a:chExt cx="2118" cy="878"/>
            </a:xfrm>
          </p:grpSpPr>
          <p:grpSp>
            <p:nvGrpSpPr>
              <p:cNvPr id="31932" name="Group 146"/>
              <p:cNvGrpSpPr>
                <a:grpSpLocks noChangeAspect="1"/>
              </p:cNvGrpSpPr>
              <p:nvPr/>
            </p:nvGrpSpPr>
            <p:grpSpPr bwMode="auto">
              <a:xfrm>
                <a:off x="1914" y="1518"/>
                <a:ext cx="2118" cy="642"/>
                <a:chOff x="1908" y="1530"/>
                <a:chExt cx="2118" cy="642"/>
              </a:xfrm>
            </p:grpSpPr>
            <p:sp>
              <p:nvSpPr>
                <p:cNvPr id="31934" name="Freeform 147"/>
                <p:cNvSpPr>
                  <a:spLocks noChangeAspect="1"/>
                </p:cNvSpPr>
                <p:nvPr/>
              </p:nvSpPr>
              <p:spPr bwMode="auto">
                <a:xfrm>
                  <a:off x="1908" y="1884"/>
                  <a:ext cx="131" cy="288"/>
                </a:xfrm>
                <a:custGeom>
                  <a:avLst/>
                  <a:gdLst>
                    <a:gd name="T0" fmla="*/ 111 w 86"/>
                    <a:gd name="T1" fmla="*/ 0 h 144"/>
                    <a:gd name="T2" fmla="*/ 0 w 86"/>
                    <a:gd name="T3" fmla="*/ 192 h 144"/>
                    <a:gd name="T4" fmla="*/ 0 w 86"/>
                    <a:gd name="T5" fmla="*/ 576 h 144"/>
                    <a:gd name="T6" fmla="*/ 0 w 86"/>
                    <a:gd name="T7" fmla="*/ 576 h 144"/>
                    <a:gd name="T8" fmla="*/ 200 w 86"/>
                    <a:gd name="T9" fmla="*/ 23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5" name="Freeform 148"/>
                <p:cNvSpPr>
                  <a:spLocks noChangeAspect="1"/>
                </p:cNvSpPr>
                <p:nvPr/>
              </p:nvSpPr>
              <p:spPr bwMode="auto">
                <a:xfrm>
                  <a:off x="1909" y="1530"/>
                  <a:ext cx="131" cy="240"/>
                </a:xfrm>
                <a:custGeom>
                  <a:avLst/>
                  <a:gdLst>
                    <a:gd name="T0" fmla="*/ 111 w 86"/>
                    <a:gd name="T1" fmla="*/ 0 h 144"/>
                    <a:gd name="T2" fmla="*/ 0 w 86"/>
                    <a:gd name="T3" fmla="*/ 133 h 144"/>
                    <a:gd name="T4" fmla="*/ 0 w 86"/>
                    <a:gd name="T5" fmla="*/ 400 h 144"/>
                    <a:gd name="T6" fmla="*/ 0 w 86"/>
                    <a:gd name="T7" fmla="*/ 400 h 144"/>
                    <a:gd name="T8" fmla="*/ 200 w 86"/>
                    <a:gd name="T9" fmla="*/ 16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6" name="Freeform 149"/>
                <p:cNvSpPr>
                  <a:spLocks noChangeAspect="1"/>
                </p:cNvSpPr>
                <p:nvPr/>
              </p:nvSpPr>
              <p:spPr bwMode="auto">
                <a:xfrm>
                  <a:off x="1909" y="1656"/>
                  <a:ext cx="131" cy="240"/>
                </a:xfrm>
                <a:custGeom>
                  <a:avLst/>
                  <a:gdLst>
                    <a:gd name="T0" fmla="*/ 111 w 86"/>
                    <a:gd name="T1" fmla="*/ 0 h 144"/>
                    <a:gd name="T2" fmla="*/ 0 w 86"/>
                    <a:gd name="T3" fmla="*/ 133 h 144"/>
                    <a:gd name="T4" fmla="*/ 0 w 86"/>
                    <a:gd name="T5" fmla="*/ 400 h 144"/>
                    <a:gd name="T6" fmla="*/ 0 w 86"/>
                    <a:gd name="T7" fmla="*/ 400 h 144"/>
                    <a:gd name="T8" fmla="*/ 200 w 86"/>
                    <a:gd name="T9" fmla="*/ 16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7" name="Freeform 150"/>
                <p:cNvSpPr>
                  <a:spLocks noChangeAspect="1"/>
                </p:cNvSpPr>
                <p:nvPr/>
              </p:nvSpPr>
              <p:spPr bwMode="auto">
                <a:xfrm>
                  <a:off x="1909" y="1800"/>
                  <a:ext cx="131" cy="216"/>
                </a:xfrm>
                <a:custGeom>
                  <a:avLst/>
                  <a:gdLst>
                    <a:gd name="T0" fmla="*/ 111 w 86"/>
                    <a:gd name="T1" fmla="*/ 0 h 144"/>
                    <a:gd name="T2" fmla="*/ 0 w 86"/>
                    <a:gd name="T3" fmla="*/ 108 h 144"/>
                    <a:gd name="T4" fmla="*/ 0 w 86"/>
                    <a:gd name="T5" fmla="*/ 324 h 144"/>
                    <a:gd name="T6" fmla="*/ 0 w 86"/>
                    <a:gd name="T7" fmla="*/ 324 h 144"/>
                    <a:gd name="T8" fmla="*/ 200 w 86"/>
                    <a:gd name="T9" fmla="*/ 131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8" name="Rectangle 151"/>
                <p:cNvSpPr>
                  <a:spLocks noChangeAspect="1" noChangeArrowheads="1"/>
                </p:cNvSpPr>
                <p:nvPr/>
              </p:nvSpPr>
              <p:spPr bwMode="auto">
                <a:xfrm>
                  <a:off x="2448" y="1536"/>
                  <a:ext cx="1104" cy="564"/>
                </a:xfrm>
                <a:prstGeom prst="rect">
                  <a:avLst/>
                </a:prstGeom>
                <a:solidFill>
                  <a:srgbClr val="FF3300"/>
                </a:solidFill>
                <a:ln w="9525">
                  <a:solidFill>
                    <a:schemeClr val="tx1"/>
                  </a:solidFill>
                  <a:miter lim="800000"/>
                  <a:headEnd/>
                  <a:tailEnd/>
                </a:ln>
              </p:spPr>
              <p:txBody>
                <a:bodyPr wrap="none" anchor="ctr"/>
                <a:lstStyle/>
                <a:p>
                  <a:pPr algn="ctr" fontAlgn="base">
                    <a:spcBef>
                      <a:spcPct val="0"/>
                    </a:spcBef>
                    <a:spcAft>
                      <a:spcPct val="0"/>
                    </a:spcAft>
                  </a:pPr>
                  <a:r>
                    <a:rPr lang="en-US" sz="1400" b="1" dirty="0" smtClean="0">
                      <a:solidFill>
                        <a:srgbClr val="FFFFFF"/>
                      </a:solidFill>
                    </a:rPr>
                    <a:t>001</a:t>
                  </a:r>
                  <a:endParaRPr lang="en-US" sz="1400" b="1" dirty="0">
                    <a:solidFill>
                      <a:srgbClr val="FFFFFF"/>
                    </a:solidFill>
                  </a:endParaRPr>
                </a:p>
              </p:txBody>
            </p:sp>
            <p:sp>
              <p:nvSpPr>
                <p:cNvPr id="31939" name="AutoShape 152"/>
                <p:cNvSpPr>
                  <a:spLocks noChangeAspect="1" noChangeArrowheads="1"/>
                </p:cNvSpPr>
                <p:nvPr/>
              </p:nvSpPr>
              <p:spPr bwMode="auto">
                <a:xfrm>
                  <a:off x="2352" y="2100"/>
                  <a:ext cx="1248" cy="60"/>
                </a:xfrm>
                <a:prstGeom prst="parallelogram">
                  <a:avLst>
                    <a:gd name="adj" fmla="val 108333"/>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0" name="Rectangle 153"/>
                <p:cNvSpPr>
                  <a:spLocks noChangeAspect="1" noChangeArrowheads="1"/>
                </p:cNvSpPr>
                <p:nvPr/>
              </p:nvSpPr>
              <p:spPr bwMode="auto">
                <a:xfrm>
                  <a:off x="1973" y="153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1" name="Rectangle 154"/>
                <p:cNvSpPr>
                  <a:spLocks noChangeAspect="1" noChangeArrowheads="1"/>
                </p:cNvSpPr>
                <p:nvPr/>
              </p:nvSpPr>
              <p:spPr bwMode="auto">
                <a:xfrm>
                  <a:off x="1973" y="167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2" name="Rectangle 155"/>
                <p:cNvSpPr>
                  <a:spLocks noChangeAspect="1" noChangeArrowheads="1"/>
                </p:cNvSpPr>
                <p:nvPr/>
              </p:nvSpPr>
              <p:spPr bwMode="auto">
                <a:xfrm>
                  <a:off x="1973" y="181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3" name="Rectangle 156"/>
                <p:cNvSpPr>
                  <a:spLocks noChangeAspect="1" noChangeArrowheads="1"/>
                </p:cNvSpPr>
                <p:nvPr/>
              </p:nvSpPr>
              <p:spPr bwMode="auto">
                <a:xfrm>
                  <a:off x="1973" y="195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4" name="Rectangle 157"/>
                <p:cNvSpPr>
                  <a:spLocks noChangeAspect="1" noChangeArrowheads="1"/>
                </p:cNvSpPr>
                <p:nvPr/>
              </p:nvSpPr>
              <p:spPr bwMode="auto">
                <a:xfrm>
                  <a:off x="3551" y="153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5" name="Rectangle 158"/>
                <p:cNvSpPr>
                  <a:spLocks noChangeAspect="1" noChangeArrowheads="1"/>
                </p:cNvSpPr>
                <p:nvPr/>
              </p:nvSpPr>
              <p:spPr bwMode="auto">
                <a:xfrm>
                  <a:off x="3551" y="167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6" name="Rectangle 159"/>
                <p:cNvSpPr>
                  <a:spLocks noChangeAspect="1" noChangeArrowheads="1"/>
                </p:cNvSpPr>
                <p:nvPr/>
              </p:nvSpPr>
              <p:spPr bwMode="auto">
                <a:xfrm>
                  <a:off x="3551" y="181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7" name="Rectangle 160"/>
                <p:cNvSpPr>
                  <a:spLocks noChangeAspect="1" noChangeArrowheads="1"/>
                </p:cNvSpPr>
                <p:nvPr/>
              </p:nvSpPr>
              <p:spPr bwMode="auto">
                <a:xfrm>
                  <a:off x="3551" y="195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8" name="AutoShape 161"/>
                <p:cNvSpPr>
                  <a:spLocks noChangeAspect="1" noChangeArrowheads="1"/>
                </p:cNvSpPr>
                <p:nvPr/>
              </p:nvSpPr>
              <p:spPr bwMode="auto">
                <a:xfrm>
                  <a:off x="3498" y="2100"/>
                  <a:ext cx="528" cy="60"/>
                </a:xfrm>
                <a:prstGeom prst="parallelogram">
                  <a:avLst>
                    <a:gd name="adj" fmla="val 98267"/>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9" name="AutoShape 162"/>
                <p:cNvSpPr>
                  <a:spLocks noChangeAspect="1" noChangeArrowheads="1"/>
                </p:cNvSpPr>
                <p:nvPr/>
              </p:nvSpPr>
              <p:spPr bwMode="auto">
                <a:xfrm>
                  <a:off x="1908" y="2100"/>
                  <a:ext cx="540" cy="60"/>
                </a:xfrm>
                <a:prstGeom prst="parallelogram">
                  <a:avLst>
                    <a:gd name="adj" fmla="val 1005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sp>
            <p:nvSpPr>
              <p:cNvPr id="31933" name="Rectangle 163"/>
              <p:cNvSpPr>
                <a:spLocks noChangeAspect="1" noChangeArrowheads="1"/>
              </p:cNvSpPr>
              <p:nvPr/>
            </p:nvSpPr>
            <p:spPr bwMode="auto">
              <a:xfrm>
                <a:off x="2362" y="1282"/>
                <a:ext cx="1287" cy="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3200" b="1" dirty="0">
                  <a:solidFill>
                    <a:srgbClr val="5E6DA4"/>
                  </a:solidFill>
                </a:endParaRPr>
              </a:p>
            </p:txBody>
          </p:sp>
        </p:grpSp>
      </p:grpSp>
      <p:sp>
        <p:nvSpPr>
          <p:cNvPr id="31747" name="Text Box 413"/>
          <p:cNvSpPr txBox="1">
            <a:spLocks noChangeArrowheads="1"/>
          </p:cNvSpPr>
          <p:nvPr/>
        </p:nvSpPr>
        <p:spPr bwMode="auto">
          <a:xfrm>
            <a:off x="533400" y="198336"/>
            <a:ext cx="1723549"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zh-TW" altLang="en-US" sz="2400" dirty="0" smtClean="0">
                <a:latin typeface="華康儷中黑" pitchFamily="49" charset="-120"/>
                <a:ea typeface="華康儷中黑" pitchFamily="49" charset="-120"/>
              </a:rPr>
              <a:t>成為</a:t>
            </a:r>
            <a:endParaRPr lang="en-US" altLang="zh-TW" sz="2400" dirty="0" smtClean="0">
              <a:latin typeface="華康儷中黑" pitchFamily="49" charset="-120"/>
              <a:ea typeface="華康儷中黑" pitchFamily="49" charset="-120"/>
            </a:endParaRPr>
          </a:p>
          <a:p>
            <a:pPr algn="ctr" eaLnBrk="1" fontAlgn="base" hangingPunct="1">
              <a:spcBef>
                <a:spcPct val="0"/>
              </a:spcBef>
              <a:spcAft>
                <a:spcPct val="0"/>
              </a:spcAft>
            </a:pPr>
            <a:r>
              <a:rPr lang="zh-TW" altLang="en-US" sz="2400" dirty="0" smtClean="0">
                <a:latin typeface="華康儷中黑" pitchFamily="49" charset="-120"/>
                <a:ea typeface="華康儷中黑" pitchFamily="49" charset="-120"/>
              </a:rPr>
              <a:t>專業經理級</a:t>
            </a:r>
            <a:endParaRPr lang="en-US" altLang="zh-TW" sz="2400" dirty="0" smtClean="0">
              <a:latin typeface="華康儷中黑" pitchFamily="49" charset="-120"/>
              <a:ea typeface="華康儷中黑" pitchFamily="49" charset="-120"/>
            </a:endParaRPr>
          </a:p>
          <a:p>
            <a:pPr algn="ctr" eaLnBrk="1" fontAlgn="base" hangingPunct="1">
              <a:spcBef>
                <a:spcPct val="0"/>
              </a:spcBef>
              <a:spcAft>
                <a:spcPct val="0"/>
              </a:spcAft>
            </a:pPr>
            <a:r>
              <a:rPr lang="zh-TW" altLang="en-US" sz="2400" dirty="0" smtClean="0">
                <a:latin typeface="華康儷中黑" pitchFamily="49" charset="-120"/>
                <a:ea typeface="華康儷中黑" pitchFamily="49" charset="-120"/>
              </a:rPr>
              <a:t>經銷商</a:t>
            </a:r>
            <a:endParaRPr lang="en-US" sz="2400" b="1" dirty="0" smtClean="0">
              <a:solidFill>
                <a:srgbClr val="FFFFFF"/>
              </a:solidFill>
              <a:effectLst>
                <a:outerShdw blurRad="38100" dist="38100" dir="2700000" algn="tl">
                  <a:srgbClr val="000000">
                    <a:alpha val="43137"/>
                  </a:srgbClr>
                </a:outerShdw>
              </a:effectLst>
              <a:latin typeface="Trebuchet MS" pitchFamily="34" charset="0"/>
            </a:endParaRPr>
          </a:p>
          <a:p>
            <a:pPr algn="ctr" eaLnBrk="1" fontAlgn="base" hangingPunct="1">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Trebuchet MS" pitchFamily="34" charset="0"/>
              </a:rPr>
              <a:t>Become a</a:t>
            </a:r>
          </a:p>
          <a:p>
            <a:pPr algn="ctr" eaLnBrk="1" fontAlgn="base" hangingPunct="1">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Trebuchet MS" pitchFamily="34" charset="0"/>
              </a:rPr>
              <a:t>Professional</a:t>
            </a:r>
          </a:p>
          <a:p>
            <a:pPr algn="ctr" eaLnBrk="1" fontAlgn="base" hangingPunct="1">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Trebuchet MS" pitchFamily="34" charset="0"/>
              </a:rPr>
              <a:t>Coordinator</a:t>
            </a:r>
            <a:endParaRPr lang="en-US" sz="2000" b="1" dirty="0">
              <a:solidFill>
                <a:srgbClr val="FFFFFF"/>
              </a:solidFill>
              <a:effectLst>
                <a:outerShdw blurRad="38100" dist="38100" dir="2700000" algn="tl">
                  <a:srgbClr val="000000">
                    <a:alpha val="43137"/>
                  </a:srgbClr>
                </a:outerShdw>
              </a:effectLst>
              <a:latin typeface="Trebuchet MS" pitchFamily="34" charset="0"/>
            </a:endParaRPr>
          </a:p>
        </p:txBody>
      </p:sp>
      <p:grpSp>
        <p:nvGrpSpPr>
          <p:cNvPr id="3" name="Group 2"/>
          <p:cNvGrpSpPr/>
          <p:nvPr/>
        </p:nvGrpSpPr>
        <p:grpSpPr>
          <a:xfrm>
            <a:off x="2706454" y="1295994"/>
            <a:ext cx="3914775" cy="838198"/>
            <a:chOff x="2698752" y="1341430"/>
            <a:chExt cx="3914775" cy="838198"/>
          </a:xfrm>
        </p:grpSpPr>
        <p:grpSp>
          <p:nvGrpSpPr>
            <p:cNvPr id="31769" name="Group 408"/>
            <p:cNvGrpSpPr>
              <a:grpSpLocks/>
            </p:cNvGrpSpPr>
            <p:nvPr/>
          </p:nvGrpSpPr>
          <p:grpSpPr bwMode="auto">
            <a:xfrm>
              <a:off x="2698752" y="1341430"/>
              <a:ext cx="1092200" cy="762002"/>
              <a:chOff x="1649" y="830"/>
              <a:chExt cx="688" cy="480"/>
            </a:xfrm>
          </p:grpSpPr>
          <p:grpSp>
            <p:nvGrpSpPr>
              <p:cNvPr id="31981" name="Group 78"/>
              <p:cNvGrpSpPr>
                <a:grpSpLocks noChangeAspect="1"/>
              </p:cNvGrpSpPr>
              <p:nvPr/>
            </p:nvGrpSpPr>
            <p:grpSpPr bwMode="auto">
              <a:xfrm>
                <a:off x="1689" y="1031"/>
                <a:ext cx="570" cy="279"/>
                <a:chOff x="3004" y="2544"/>
                <a:chExt cx="1066" cy="521"/>
              </a:xfrm>
            </p:grpSpPr>
            <p:grpSp>
              <p:nvGrpSpPr>
                <p:cNvPr id="31983" name="Group 79"/>
                <p:cNvGrpSpPr>
                  <a:grpSpLocks noChangeAspect="1"/>
                </p:cNvGrpSpPr>
                <p:nvPr/>
              </p:nvGrpSpPr>
              <p:grpSpPr bwMode="auto">
                <a:xfrm>
                  <a:off x="3810" y="2546"/>
                  <a:ext cx="260" cy="519"/>
                  <a:chOff x="4903" y="2504"/>
                  <a:chExt cx="260" cy="519"/>
                </a:xfrm>
              </p:grpSpPr>
              <p:sp>
                <p:nvSpPr>
                  <p:cNvPr id="32007"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8"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9"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0"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1"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84" name="Group 85"/>
                <p:cNvGrpSpPr>
                  <a:grpSpLocks noChangeAspect="1"/>
                </p:cNvGrpSpPr>
                <p:nvPr/>
              </p:nvGrpSpPr>
              <p:grpSpPr bwMode="auto">
                <a:xfrm>
                  <a:off x="3192" y="2544"/>
                  <a:ext cx="690" cy="516"/>
                  <a:chOff x="3192" y="2544"/>
                  <a:chExt cx="690" cy="516"/>
                </a:xfrm>
              </p:grpSpPr>
              <p:sp>
                <p:nvSpPr>
                  <p:cNvPr id="32005"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6"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85" name="Group 88"/>
                <p:cNvGrpSpPr>
                  <a:grpSpLocks noChangeAspect="1"/>
                </p:cNvGrpSpPr>
                <p:nvPr/>
              </p:nvGrpSpPr>
              <p:grpSpPr bwMode="auto">
                <a:xfrm>
                  <a:off x="3004" y="2544"/>
                  <a:ext cx="260" cy="519"/>
                  <a:chOff x="2592" y="2544"/>
                  <a:chExt cx="260" cy="519"/>
                </a:xfrm>
              </p:grpSpPr>
              <p:sp>
                <p:nvSpPr>
                  <p:cNvPr id="31986"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7"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8"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9"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0"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1"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2"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3"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4"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5"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6"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7"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8"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9"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0"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1"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2"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3"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4"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1982" name="Rectangle 108"/>
              <p:cNvSpPr>
                <a:spLocks noChangeAspect="1" noChangeArrowheads="1"/>
              </p:cNvSpPr>
              <p:nvPr/>
            </p:nvSpPr>
            <p:spPr bwMode="auto">
              <a:xfrm>
                <a:off x="1649" y="830"/>
                <a:ext cx="688"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smtClean="0">
                  <a:solidFill>
                    <a:srgbClr val="5E6DA4"/>
                  </a:solidFill>
                </a:endParaRPr>
              </a:p>
              <a:p>
                <a:pPr algn="ctr" fontAlgn="base">
                  <a:lnSpc>
                    <a:spcPct val="75000"/>
                  </a:lnSpc>
                  <a:spcBef>
                    <a:spcPct val="0"/>
                  </a:spcBef>
                  <a:spcAft>
                    <a:spcPct val="0"/>
                  </a:spcAft>
                </a:pPr>
                <a:r>
                  <a:rPr lang="en-US" sz="1600" b="1" dirty="0" smtClean="0">
                    <a:solidFill>
                      <a:srgbClr val="201080"/>
                    </a:solidFill>
                  </a:rPr>
                  <a:t>PS</a:t>
                </a:r>
              </a:p>
              <a:p>
                <a:pPr algn="ctr" fontAlgn="base">
                  <a:lnSpc>
                    <a:spcPct val="75000"/>
                  </a:lnSpc>
                  <a:spcBef>
                    <a:spcPct val="0"/>
                  </a:spcBef>
                  <a:spcAft>
                    <a:spcPct val="0"/>
                  </a:spcAft>
                </a:pPr>
                <a:endParaRPr lang="en-US" sz="1000" b="1" dirty="0">
                  <a:solidFill>
                    <a:srgbClr val="201080"/>
                  </a:solidFill>
                </a:endParaRPr>
              </a:p>
            </p:txBody>
          </p:sp>
        </p:grpSp>
        <p:grpSp>
          <p:nvGrpSpPr>
            <p:cNvPr id="31770" name="Group 409"/>
            <p:cNvGrpSpPr>
              <a:grpSpLocks/>
            </p:cNvGrpSpPr>
            <p:nvPr/>
          </p:nvGrpSpPr>
          <p:grpSpPr bwMode="auto">
            <a:xfrm>
              <a:off x="5521327" y="1414453"/>
              <a:ext cx="1092200" cy="765175"/>
              <a:chOff x="3427" y="876"/>
              <a:chExt cx="688" cy="482"/>
            </a:xfrm>
          </p:grpSpPr>
          <p:grpSp>
            <p:nvGrpSpPr>
              <p:cNvPr id="31950" name="Group 110"/>
              <p:cNvGrpSpPr>
                <a:grpSpLocks noChangeAspect="1"/>
              </p:cNvGrpSpPr>
              <p:nvPr/>
            </p:nvGrpSpPr>
            <p:grpSpPr bwMode="auto">
              <a:xfrm>
                <a:off x="3467" y="1031"/>
                <a:ext cx="570" cy="279"/>
                <a:chOff x="3004" y="2544"/>
                <a:chExt cx="1066" cy="521"/>
              </a:xfrm>
            </p:grpSpPr>
            <p:grpSp>
              <p:nvGrpSpPr>
                <p:cNvPr id="31952" name="Group 111"/>
                <p:cNvGrpSpPr>
                  <a:grpSpLocks noChangeAspect="1"/>
                </p:cNvGrpSpPr>
                <p:nvPr/>
              </p:nvGrpSpPr>
              <p:grpSpPr bwMode="auto">
                <a:xfrm>
                  <a:off x="3810" y="2546"/>
                  <a:ext cx="260" cy="519"/>
                  <a:chOff x="4903" y="2504"/>
                  <a:chExt cx="260" cy="519"/>
                </a:xfrm>
              </p:grpSpPr>
              <p:sp>
                <p:nvSpPr>
                  <p:cNvPr id="31976" name="Freeform 112"/>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7" name="Rectangle 113"/>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8" name="Rectangle 114"/>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9" name="Rectangle 115"/>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0" name="Rectangle 116"/>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53" name="Group 117"/>
                <p:cNvGrpSpPr>
                  <a:grpSpLocks noChangeAspect="1"/>
                </p:cNvGrpSpPr>
                <p:nvPr/>
              </p:nvGrpSpPr>
              <p:grpSpPr bwMode="auto">
                <a:xfrm>
                  <a:off x="3192" y="2544"/>
                  <a:ext cx="690" cy="516"/>
                  <a:chOff x="3192" y="2544"/>
                  <a:chExt cx="690" cy="516"/>
                </a:xfrm>
              </p:grpSpPr>
              <p:sp>
                <p:nvSpPr>
                  <p:cNvPr id="31974" name="Freeform 118"/>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5" name="Rectangle 119"/>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54" name="Group 120"/>
                <p:cNvGrpSpPr>
                  <a:grpSpLocks noChangeAspect="1"/>
                </p:cNvGrpSpPr>
                <p:nvPr/>
              </p:nvGrpSpPr>
              <p:grpSpPr bwMode="auto">
                <a:xfrm>
                  <a:off x="3004" y="2544"/>
                  <a:ext cx="260" cy="519"/>
                  <a:chOff x="2592" y="2544"/>
                  <a:chExt cx="260" cy="519"/>
                </a:xfrm>
              </p:grpSpPr>
              <p:sp>
                <p:nvSpPr>
                  <p:cNvPr id="31955" name="Freeform 121"/>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6" name="Freeform 122"/>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7" name="Freeform 123"/>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8" name="Freeform 124"/>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9" name="Freeform 125"/>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0" name="Freeform 126"/>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1" name="Freeform 127"/>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2" name="Rectangle 128"/>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3" name="Freeform 129"/>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4" name="Freeform 130"/>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5" name="Rectangle 131"/>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6" name="Freeform 132"/>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7" name="Freeform 133"/>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8" name="Rectangle 134"/>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9" name="Freeform 135"/>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0" name="Rectangle 136"/>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1" name="Rectangle 137"/>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2" name="Rectangle 138"/>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3" name="Rectangle 139"/>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1951" name="Rectangle 140"/>
              <p:cNvSpPr>
                <a:spLocks noChangeAspect="1" noChangeArrowheads="1"/>
              </p:cNvSpPr>
              <p:nvPr/>
            </p:nvSpPr>
            <p:spPr bwMode="auto">
              <a:xfrm>
                <a:off x="3427" y="876"/>
                <a:ext cx="688" cy="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600" b="1" dirty="0">
                  <a:solidFill>
                    <a:srgbClr val="201080"/>
                  </a:solidFill>
                </a:endParaRPr>
              </a:p>
            </p:txBody>
          </p:sp>
        </p:grpSp>
      </p:grpSp>
      <p:grpSp>
        <p:nvGrpSpPr>
          <p:cNvPr id="4" name="Group 3"/>
          <p:cNvGrpSpPr/>
          <p:nvPr/>
        </p:nvGrpSpPr>
        <p:grpSpPr>
          <a:xfrm>
            <a:off x="2133600" y="2286000"/>
            <a:ext cx="4953000" cy="755650"/>
            <a:chOff x="2133600" y="2286000"/>
            <a:chExt cx="4953000" cy="755650"/>
          </a:xfrm>
        </p:grpSpPr>
        <p:grpSp>
          <p:nvGrpSpPr>
            <p:cNvPr id="328" name="Group 408"/>
            <p:cNvGrpSpPr>
              <a:grpSpLocks/>
            </p:cNvGrpSpPr>
            <p:nvPr/>
          </p:nvGrpSpPr>
          <p:grpSpPr bwMode="auto">
            <a:xfrm>
              <a:off x="2133600" y="2286000"/>
              <a:ext cx="1092200" cy="755650"/>
              <a:chOff x="1649" y="864"/>
              <a:chExt cx="688" cy="476"/>
            </a:xfrm>
          </p:grpSpPr>
          <p:grpSp>
            <p:nvGrpSpPr>
              <p:cNvPr id="329" name="Group 78"/>
              <p:cNvGrpSpPr>
                <a:grpSpLocks noChangeAspect="1"/>
              </p:cNvGrpSpPr>
              <p:nvPr/>
            </p:nvGrpSpPr>
            <p:grpSpPr bwMode="auto">
              <a:xfrm>
                <a:off x="1689" y="1031"/>
                <a:ext cx="570" cy="279"/>
                <a:chOff x="3004" y="2544"/>
                <a:chExt cx="1066" cy="521"/>
              </a:xfrm>
            </p:grpSpPr>
            <p:grpSp>
              <p:nvGrpSpPr>
                <p:cNvPr id="331" name="Group 79"/>
                <p:cNvGrpSpPr>
                  <a:grpSpLocks noChangeAspect="1"/>
                </p:cNvGrpSpPr>
                <p:nvPr/>
              </p:nvGrpSpPr>
              <p:grpSpPr bwMode="auto">
                <a:xfrm>
                  <a:off x="3810" y="2546"/>
                  <a:ext cx="260" cy="519"/>
                  <a:chOff x="4903" y="2504"/>
                  <a:chExt cx="260" cy="519"/>
                </a:xfrm>
              </p:grpSpPr>
              <p:sp>
                <p:nvSpPr>
                  <p:cNvPr id="355"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6"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7"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8"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9"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32" name="Group 85"/>
                <p:cNvGrpSpPr>
                  <a:grpSpLocks noChangeAspect="1"/>
                </p:cNvGrpSpPr>
                <p:nvPr/>
              </p:nvGrpSpPr>
              <p:grpSpPr bwMode="auto">
                <a:xfrm>
                  <a:off x="3192" y="2544"/>
                  <a:ext cx="690" cy="516"/>
                  <a:chOff x="3192" y="2544"/>
                  <a:chExt cx="690" cy="516"/>
                </a:xfrm>
              </p:grpSpPr>
              <p:sp>
                <p:nvSpPr>
                  <p:cNvPr id="353"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4"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33" name="Group 88"/>
                <p:cNvGrpSpPr>
                  <a:grpSpLocks noChangeAspect="1"/>
                </p:cNvGrpSpPr>
                <p:nvPr/>
              </p:nvGrpSpPr>
              <p:grpSpPr bwMode="auto">
                <a:xfrm>
                  <a:off x="3004" y="2544"/>
                  <a:ext cx="260" cy="519"/>
                  <a:chOff x="2592" y="2544"/>
                  <a:chExt cx="260" cy="519"/>
                </a:xfrm>
              </p:grpSpPr>
              <p:sp>
                <p:nvSpPr>
                  <p:cNvPr id="334"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5"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6"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7"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8"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9"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0"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1"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2"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3"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4"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5"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6"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7"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8"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9"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0"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1"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2"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30"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585" name="Group 408"/>
            <p:cNvGrpSpPr>
              <a:grpSpLocks/>
            </p:cNvGrpSpPr>
            <p:nvPr/>
          </p:nvGrpSpPr>
          <p:grpSpPr bwMode="auto">
            <a:xfrm>
              <a:off x="5994400" y="2286000"/>
              <a:ext cx="1092200" cy="755650"/>
              <a:chOff x="1649" y="864"/>
              <a:chExt cx="688" cy="476"/>
            </a:xfrm>
          </p:grpSpPr>
          <p:grpSp>
            <p:nvGrpSpPr>
              <p:cNvPr id="586" name="Group 78"/>
              <p:cNvGrpSpPr>
                <a:grpSpLocks noChangeAspect="1"/>
              </p:cNvGrpSpPr>
              <p:nvPr/>
            </p:nvGrpSpPr>
            <p:grpSpPr bwMode="auto">
              <a:xfrm>
                <a:off x="1689" y="1031"/>
                <a:ext cx="570" cy="279"/>
                <a:chOff x="3004" y="2544"/>
                <a:chExt cx="1066" cy="521"/>
              </a:xfrm>
            </p:grpSpPr>
            <p:grpSp>
              <p:nvGrpSpPr>
                <p:cNvPr id="588" name="Group 79"/>
                <p:cNvGrpSpPr>
                  <a:grpSpLocks noChangeAspect="1"/>
                </p:cNvGrpSpPr>
                <p:nvPr/>
              </p:nvGrpSpPr>
              <p:grpSpPr bwMode="auto">
                <a:xfrm>
                  <a:off x="3810" y="2546"/>
                  <a:ext cx="260" cy="519"/>
                  <a:chOff x="4903" y="2504"/>
                  <a:chExt cx="260" cy="519"/>
                </a:xfrm>
              </p:grpSpPr>
              <p:sp>
                <p:nvSpPr>
                  <p:cNvPr id="612"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3"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4"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5"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6"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89" name="Group 85"/>
                <p:cNvGrpSpPr>
                  <a:grpSpLocks noChangeAspect="1"/>
                </p:cNvGrpSpPr>
                <p:nvPr/>
              </p:nvGrpSpPr>
              <p:grpSpPr bwMode="auto">
                <a:xfrm>
                  <a:off x="3192" y="2544"/>
                  <a:ext cx="690" cy="516"/>
                  <a:chOff x="3192" y="2544"/>
                  <a:chExt cx="690" cy="516"/>
                </a:xfrm>
              </p:grpSpPr>
              <p:sp>
                <p:nvSpPr>
                  <p:cNvPr id="610"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1"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90" name="Group 88"/>
                <p:cNvGrpSpPr>
                  <a:grpSpLocks noChangeAspect="1"/>
                </p:cNvGrpSpPr>
                <p:nvPr/>
              </p:nvGrpSpPr>
              <p:grpSpPr bwMode="auto">
                <a:xfrm>
                  <a:off x="3004" y="2544"/>
                  <a:ext cx="260" cy="519"/>
                  <a:chOff x="2592" y="2544"/>
                  <a:chExt cx="260" cy="519"/>
                </a:xfrm>
              </p:grpSpPr>
              <p:sp>
                <p:nvSpPr>
                  <p:cNvPr id="591"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2"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3"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4"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5"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6"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7"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8"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9"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0"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1"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2"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3"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4"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5"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6"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7"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8"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9"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587"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grpSp>
        <p:nvGrpSpPr>
          <p:cNvPr id="5" name="Group 4"/>
          <p:cNvGrpSpPr/>
          <p:nvPr/>
        </p:nvGrpSpPr>
        <p:grpSpPr>
          <a:xfrm>
            <a:off x="1676400" y="3200400"/>
            <a:ext cx="5943600" cy="755650"/>
            <a:chOff x="1676400" y="3200400"/>
            <a:chExt cx="5943600" cy="755650"/>
          </a:xfrm>
        </p:grpSpPr>
        <p:grpSp>
          <p:nvGrpSpPr>
            <p:cNvPr id="361" name="Group 408"/>
            <p:cNvGrpSpPr>
              <a:grpSpLocks/>
            </p:cNvGrpSpPr>
            <p:nvPr/>
          </p:nvGrpSpPr>
          <p:grpSpPr bwMode="auto">
            <a:xfrm>
              <a:off x="1676400" y="3200400"/>
              <a:ext cx="1092200" cy="755650"/>
              <a:chOff x="1649" y="864"/>
              <a:chExt cx="688" cy="476"/>
            </a:xfrm>
          </p:grpSpPr>
          <p:grpSp>
            <p:nvGrpSpPr>
              <p:cNvPr id="362" name="Group 78"/>
              <p:cNvGrpSpPr>
                <a:grpSpLocks noChangeAspect="1"/>
              </p:cNvGrpSpPr>
              <p:nvPr/>
            </p:nvGrpSpPr>
            <p:grpSpPr bwMode="auto">
              <a:xfrm>
                <a:off x="1689" y="1031"/>
                <a:ext cx="570" cy="279"/>
                <a:chOff x="3004" y="2544"/>
                <a:chExt cx="1066" cy="521"/>
              </a:xfrm>
            </p:grpSpPr>
            <p:grpSp>
              <p:nvGrpSpPr>
                <p:cNvPr id="364" name="Group 79"/>
                <p:cNvGrpSpPr>
                  <a:grpSpLocks noChangeAspect="1"/>
                </p:cNvGrpSpPr>
                <p:nvPr/>
              </p:nvGrpSpPr>
              <p:grpSpPr bwMode="auto">
                <a:xfrm>
                  <a:off x="3810" y="2546"/>
                  <a:ext cx="260" cy="519"/>
                  <a:chOff x="4903" y="2504"/>
                  <a:chExt cx="260" cy="519"/>
                </a:xfrm>
              </p:grpSpPr>
              <p:sp>
                <p:nvSpPr>
                  <p:cNvPr id="388"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9"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90"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91"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92"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65" name="Group 85"/>
                <p:cNvGrpSpPr>
                  <a:grpSpLocks noChangeAspect="1"/>
                </p:cNvGrpSpPr>
                <p:nvPr/>
              </p:nvGrpSpPr>
              <p:grpSpPr bwMode="auto">
                <a:xfrm>
                  <a:off x="3192" y="2544"/>
                  <a:ext cx="690" cy="516"/>
                  <a:chOff x="3192" y="2544"/>
                  <a:chExt cx="690" cy="516"/>
                </a:xfrm>
              </p:grpSpPr>
              <p:sp>
                <p:nvSpPr>
                  <p:cNvPr id="386"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7"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66" name="Group 88"/>
                <p:cNvGrpSpPr>
                  <a:grpSpLocks noChangeAspect="1"/>
                </p:cNvGrpSpPr>
                <p:nvPr/>
              </p:nvGrpSpPr>
              <p:grpSpPr bwMode="auto">
                <a:xfrm>
                  <a:off x="3004" y="2544"/>
                  <a:ext cx="260" cy="519"/>
                  <a:chOff x="2592" y="2544"/>
                  <a:chExt cx="260" cy="519"/>
                </a:xfrm>
              </p:grpSpPr>
              <p:sp>
                <p:nvSpPr>
                  <p:cNvPr id="367"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68"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69"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0"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1"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2"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3"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4"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5"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6"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7"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8"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9"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0"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1"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2"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3"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4"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5"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63"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553" name="Group 408"/>
            <p:cNvGrpSpPr>
              <a:grpSpLocks/>
            </p:cNvGrpSpPr>
            <p:nvPr/>
          </p:nvGrpSpPr>
          <p:grpSpPr bwMode="auto">
            <a:xfrm>
              <a:off x="6527800" y="3200400"/>
              <a:ext cx="1092200" cy="755650"/>
              <a:chOff x="1649" y="864"/>
              <a:chExt cx="688" cy="476"/>
            </a:xfrm>
          </p:grpSpPr>
          <p:grpSp>
            <p:nvGrpSpPr>
              <p:cNvPr id="554" name="Group 78"/>
              <p:cNvGrpSpPr>
                <a:grpSpLocks noChangeAspect="1"/>
              </p:cNvGrpSpPr>
              <p:nvPr/>
            </p:nvGrpSpPr>
            <p:grpSpPr bwMode="auto">
              <a:xfrm>
                <a:off x="1689" y="1031"/>
                <a:ext cx="570" cy="279"/>
                <a:chOff x="3004" y="2544"/>
                <a:chExt cx="1066" cy="521"/>
              </a:xfrm>
            </p:grpSpPr>
            <p:grpSp>
              <p:nvGrpSpPr>
                <p:cNvPr id="556" name="Group 79"/>
                <p:cNvGrpSpPr>
                  <a:grpSpLocks noChangeAspect="1"/>
                </p:cNvGrpSpPr>
                <p:nvPr/>
              </p:nvGrpSpPr>
              <p:grpSpPr bwMode="auto">
                <a:xfrm>
                  <a:off x="3810" y="2546"/>
                  <a:ext cx="260" cy="519"/>
                  <a:chOff x="4903" y="2504"/>
                  <a:chExt cx="260" cy="519"/>
                </a:xfrm>
              </p:grpSpPr>
              <p:sp>
                <p:nvSpPr>
                  <p:cNvPr id="580"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1"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2"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3"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4"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57" name="Group 85"/>
                <p:cNvGrpSpPr>
                  <a:grpSpLocks noChangeAspect="1"/>
                </p:cNvGrpSpPr>
                <p:nvPr/>
              </p:nvGrpSpPr>
              <p:grpSpPr bwMode="auto">
                <a:xfrm>
                  <a:off x="3192" y="2544"/>
                  <a:ext cx="690" cy="516"/>
                  <a:chOff x="3192" y="2544"/>
                  <a:chExt cx="690" cy="516"/>
                </a:xfrm>
              </p:grpSpPr>
              <p:sp>
                <p:nvSpPr>
                  <p:cNvPr id="578"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9"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58" name="Group 88"/>
                <p:cNvGrpSpPr>
                  <a:grpSpLocks noChangeAspect="1"/>
                </p:cNvGrpSpPr>
                <p:nvPr/>
              </p:nvGrpSpPr>
              <p:grpSpPr bwMode="auto">
                <a:xfrm>
                  <a:off x="3004" y="2544"/>
                  <a:ext cx="260" cy="519"/>
                  <a:chOff x="2592" y="2544"/>
                  <a:chExt cx="260" cy="519"/>
                </a:xfrm>
              </p:grpSpPr>
              <p:sp>
                <p:nvSpPr>
                  <p:cNvPr id="559"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0"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1"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2"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3"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4"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5"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6"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7"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8"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9"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0"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1"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2"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3"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4"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5"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6"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7"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555"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grpSp>
        <p:nvGrpSpPr>
          <p:cNvPr id="6" name="Group 5"/>
          <p:cNvGrpSpPr/>
          <p:nvPr/>
        </p:nvGrpSpPr>
        <p:grpSpPr>
          <a:xfrm>
            <a:off x="1143000" y="4114800"/>
            <a:ext cx="7086600" cy="762000"/>
            <a:chOff x="1143000" y="4114800"/>
            <a:chExt cx="7086600" cy="762000"/>
          </a:xfrm>
        </p:grpSpPr>
        <p:grpSp>
          <p:nvGrpSpPr>
            <p:cNvPr id="425" name="Group 408"/>
            <p:cNvGrpSpPr>
              <a:grpSpLocks/>
            </p:cNvGrpSpPr>
            <p:nvPr/>
          </p:nvGrpSpPr>
          <p:grpSpPr bwMode="auto">
            <a:xfrm>
              <a:off x="1143000" y="4114800"/>
              <a:ext cx="1092200" cy="755650"/>
              <a:chOff x="1649" y="864"/>
              <a:chExt cx="688" cy="476"/>
            </a:xfrm>
          </p:grpSpPr>
          <p:grpSp>
            <p:nvGrpSpPr>
              <p:cNvPr id="426" name="Group 78"/>
              <p:cNvGrpSpPr>
                <a:grpSpLocks noChangeAspect="1"/>
              </p:cNvGrpSpPr>
              <p:nvPr/>
            </p:nvGrpSpPr>
            <p:grpSpPr bwMode="auto">
              <a:xfrm>
                <a:off x="1689" y="1031"/>
                <a:ext cx="570" cy="279"/>
                <a:chOff x="3004" y="2544"/>
                <a:chExt cx="1066" cy="521"/>
              </a:xfrm>
            </p:grpSpPr>
            <p:grpSp>
              <p:nvGrpSpPr>
                <p:cNvPr id="428" name="Group 79"/>
                <p:cNvGrpSpPr>
                  <a:grpSpLocks noChangeAspect="1"/>
                </p:cNvGrpSpPr>
                <p:nvPr/>
              </p:nvGrpSpPr>
              <p:grpSpPr bwMode="auto">
                <a:xfrm>
                  <a:off x="3810" y="2546"/>
                  <a:ext cx="260" cy="519"/>
                  <a:chOff x="4903" y="2504"/>
                  <a:chExt cx="260" cy="519"/>
                </a:xfrm>
              </p:grpSpPr>
              <p:sp>
                <p:nvSpPr>
                  <p:cNvPr id="452"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3"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4"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5"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6"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429" name="Group 85"/>
                <p:cNvGrpSpPr>
                  <a:grpSpLocks noChangeAspect="1"/>
                </p:cNvGrpSpPr>
                <p:nvPr/>
              </p:nvGrpSpPr>
              <p:grpSpPr bwMode="auto">
                <a:xfrm>
                  <a:off x="3192" y="2544"/>
                  <a:ext cx="690" cy="516"/>
                  <a:chOff x="3192" y="2544"/>
                  <a:chExt cx="690" cy="516"/>
                </a:xfrm>
              </p:grpSpPr>
              <p:sp>
                <p:nvSpPr>
                  <p:cNvPr id="450"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1"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430" name="Group 88"/>
                <p:cNvGrpSpPr>
                  <a:grpSpLocks noChangeAspect="1"/>
                </p:cNvGrpSpPr>
                <p:nvPr/>
              </p:nvGrpSpPr>
              <p:grpSpPr bwMode="auto">
                <a:xfrm>
                  <a:off x="3004" y="2544"/>
                  <a:ext cx="260" cy="519"/>
                  <a:chOff x="2592" y="2544"/>
                  <a:chExt cx="260" cy="519"/>
                </a:xfrm>
              </p:grpSpPr>
              <p:sp>
                <p:nvSpPr>
                  <p:cNvPr id="431"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2"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3"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4"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5"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6"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7"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8"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9"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0"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1"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2"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3"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4"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5"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6"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7"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8"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9"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427"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521" name="Group 408"/>
            <p:cNvGrpSpPr>
              <a:grpSpLocks/>
            </p:cNvGrpSpPr>
            <p:nvPr/>
          </p:nvGrpSpPr>
          <p:grpSpPr bwMode="auto">
            <a:xfrm>
              <a:off x="7137400" y="4121150"/>
              <a:ext cx="1092200" cy="755650"/>
              <a:chOff x="1649" y="864"/>
              <a:chExt cx="688" cy="476"/>
            </a:xfrm>
          </p:grpSpPr>
          <p:grpSp>
            <p:nvGrpSpPr>
              <p:cNvPr id="522" name="Group 78"/>
              <p:cNvGrpSpPr>
                <a:grpSpLocks noChangeAspect="1"/>
              </p:cNvGrpSpPr>
              <p:nvPr/>
            </p:nvGrpSpPr>
            <p:grpSpPr bwMode="auto">
              <a:xfrm>
                <a:off x="1689" y="1031"/>
                <a:ext cx="570" cy="279"/>
                <a:chOff x="3004" y="2544"/>
                <a:chExt cx="1066" cy="521"/>
              </a:xfrm>
            </p:grpSpPr>
            <p:grpSp>
              <p:nvGrpSpPr>
                <p:cNvPr id="524" name="Group 79"/>
                <p:cNvGrpSpPr>
                  <a:grpSpLocks noChangeAspect="1"/>
                </p:cNvGrpSpPr>
                <p:nvPr/>
              </p:nvGrpSpPr>
              <p:grpSpPr bwMode="auto">
                <a:xfrm>
                  <a:off x="3810" y="2546"/>
                  <a:ext cx="260" cy="519"/>
                  <a:chOff x="4903" y="2504"/>
                  <a:chExt cx="260" cy="519"/>
                </a:xfrm>
              </p:grpSpPr>
              <p:sp>
                <p:nvSpPr>
                  <p:cNvPr id="548"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9"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50"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51"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52"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25" name="Group 85"/>
                <p:cNvGrpSpPr>
                  <a:grpSpLocks noChangeAspect="1"/>
                </p:cNvGrpSpPr>
                <p:nvPr/>
              </p:nvGrpSpPr>
              <p:grpSpPr bwMode="auto">
                <a:xfrm>
                  <a:off x="3192" y="2544"/>
                  <a:ext cx="690" cy="516"/>
                  <a:chOff x="3192" y="2544"/>
                  <a:chExt cx="690" cy="516"/>
                </a:xfrm>
              </p:grpSpPr>
              <p:sp>
                <p:nvSpPr>
                  <p:cNvPr id="546"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7"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26" name="Group 88"/>
                <p:cNvGrpSpPr>
                  <a:grpSpLocks noChangeAspect="1"/>
                </p:cNvGrpSpPr>
                <p:nvPr/>
              </p:nvGrpSpPr>
              <p:grpSpPr bwMode="auto">
                <a:xfrm>
                  <a:off x="3004" y="2544"/>
                  <a:ext cx="260" cy="519"/>
                  <a:chOff x="2592" y="2544"/>
                  <a:chExt cx="260" cy="519"/>
                </a:xfrm>
              </p:grpSpPr>
              <p:sp>
                <p:nvSpPr>
                  <p:cNvPr id="527"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28"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29"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0"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1"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2"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3"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4"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5"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6"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7"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8"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9"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0"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1"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2"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3"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4"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5"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523"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sp>
        <p:nvSpPr>
          <p:cNvPr id="394" name="TextBox 393"/>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N</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7257291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5000" r="-75000"/>
          </a:stretch>
        </a:blipFill>
        <a:effectLst/>
      </p:bgPr>
    </p:bg>
    <p:spTree>
      <p:nvGrpSpPr>
        <p:cNvPr id="1" name=""/>
        <p:cNvGrpSpPr/>
        <p:nvPr/>
      </p:nvGrpSpPr>
      <p:grpSpPr>
        <a:xfrm>
          <a:off x="0" y="0"/>
          <a:ext cx="0" cy="0"/>
          <a:chOff x="0" y="0"/>
          <a:chExt cx="0" cy="0"/>
        </a:xfrm>
      </p:grpSpPr>
      <p:pic>
        <p:nvPicPr>
          <p:cNvPr id="1032" name="Picture 8" descr="C:\Users\susans\AppData\Local\Microsoft\Windows\Temporary Internet Files\Content.IE5\65AERVI6\MC910215885[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16593"/>
          <a:stretch/>
        </p:blipFill>
        <p:spPr bwMode="auto">
          <a:xfrm>
            <a:off x="-1" y="0"/>
            <a:ext cx="9144001"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3"/>
          <p:cNvSpPr txBox="1">
            <a:spLocks/>
          </p:cNvSpPr>
          <p:nvPr/>
        </p:nvSpPr>
        <p:spPr>
          <a:xfrm>
            <a:off x="685800" y="4419600"/>
            <a:ext cx="8229600" cy="2286000"/>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FontTx/>
              <a:buChar char="-"/>
            </a:pPr>
            <a:r>
              <a:rPr lang="en-US" altLang="zh-TW"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t> </a:t>
            </a:r>
            <a:r>
              <a:rPr lang="zh-TW" altLang="en-US"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t>創業的人數前所未有的多</a:t>
            </a:r>
            <a:r>
              <a:rPr lang="en-US" altLang="zh-TW"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t/>
            </a:r>
            <a:br>
              <a:rPr lang="en-US" altLang="zh-TW"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br>
            <a:r>
              <a:rPr lang="en-US" altLang="zh-TW"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t>- </a:t>
            </a:r>
            <a:r>
              <a:rPr lang="zh-TW" altLang="en-US"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t>出生於嬰兒潮（出生率急升的時期）的人尋找另一個事業機會</a:t>
            </a:r>
            <a:r>
              <a:rPr lang="en-US" altLang="zh-TW"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t/>
            </a:r>
            <a:br>
              <a:rPr lang="en-US" altLang="zh-TW"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br>
            <a:r>
              <a:rPr lang="en-US" altLang="zh-TW"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t>- </a:t>
            </a:r>
            <a:r>
              <a:rPr lang="zh-TW" altLang="en-US"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rPr>
              <a:t>人們有更大自由，並有更多需要</a:t>
            </a:r>
            <a:endParaRPr lang="en-US" altLang="zh-TW" sz="22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endParaRPr>
          </a:p>
          <a:p>
            <a:pPr algn="l">
              <a:buFontTx/>
              <a:buChar char="-"/>
            </a:pPr>
            <a:endParaRPr lang="en-US" altLang="zh-TW" sz="1900" dirty="0" smtClean="0">
              <a:solidFill>
                <a:srgbClr val="00B0F0"/>
              </a:solidFill>
              <a:effectLst>
                <a:outerShdw blurRad="38100" dist="38100" dir="2700000" algn="tl">
                  <a:srgbClr val="000000">
                    <a:alpha val="43137"/>
                  </a:srgbClr>
                </a:outerShdw>
              </a:effectLst>
              <a:latin typeface="華康儷中黑" pitchFamily="49" charset="-120"/>
              <a:ea typeface="華康儷中黑" pitchFamily="49" charset="-120"/>
            </a:endParaRPr>
          </a:p>
          <a:p>
            <a:pPr algn="l"/>
            <a:r>
              <a:rPr lang="en-US" altLang="zh-TW" sz="2000" dirty="0" smtClean="0">
                <a:solidFill>
                  <a:srgbClr val="00B0F0"/>
                </a:solidFill>
                <a:effectLst>
                  <a:outerShdw blurRad="38100" dist="38100" dir="2700000" algn="tl">
                    <a:srgbClr val="000000">
                      <a:alpha val="43137"/>
                    </a:srgbClr>
                  </a:outerShdw>
                </a:effectLst>
                <a:latin typeface="Trebuchet MS" pitchFamily="34" charset="0"/>
              </a:rPr>
              <a:t>- </a:t>
            </a:r>
            <a:r>
              <a:rPr lang="en-US" altLang="zh-TW" sz="1800" dirty="0" smtClean="0">
                <a:solidFill>
                  <a:srgbClr val="00B0F0"/>
                </a:solidFill>
                <a:effectLst>
                  <a:outerShdw blurRad="38100" dist="38100" dir="2700000" algn="tl">
                    <a:srgbClr val="000000">
                      <a:alpha val="43137"/>
                    </a:srgbClr>
                  </a:outerShdw>
                </a:effectLst>
                <a:latin typeface="Trebuchet MS" pitchFamily="34" charset="0"/>
              </a:rPr>
              <a:t>Entrepreneurism is at an all-time high</a:t>
            </a:r>
            <a:br>
              <a:rPr lang="en-US" altLang="zh-TW" sz="1800" dirty="0" smtClean="0">
                <a:solidFill>
                  <a:srgbClr val="00B0F0"/>
                </a:solidFill>
                <a:effectLst>
                  <a:outerShdw blurRad="38100" dist="38100" dir="2700000" algn="tl">
                    <a:srgbClr val="000000">
                      <a:alpha val="43137"/>
                    </a:srgbClr>
                  </a:outerShdw>
                </a:effectLst>
                <a:latin typeface="Trebuchet MS" pitchFamily="34" charset="0"/>
              </a:rPr>
            </a:br>
            <a:r>
              <a:rPr lang="en-US" altLang="zh-TW" sz="1800" dirty="0" smtClean="0">
                <a:solidFill>
                  <a:srgbClr val="00B0F0"/>
                </a:solidFill>
                <a:effectLst>
                  <a:outerShdw blurRad="38100" dist="38100" dir="2700000" algn="tl">
                    <a:srgbClr val="000000">
                      <a:alpha val="43137"/>
                    </a:srgbClr>
                  </a:outerShdw>
                </a:effectLst>
                <a:latin typeface="Trebuchet MS" pitchFamily="34" charset="0"/>
              </a:rPr>
              <a:t>- Baby Boomers are looking for a 2</a:t>
            </a:r>
            <a:r>
              <a:rPr lang="en-US" altLang="zh-TW" sz="1800" baseline="30000" dirty="0" smtClean="0">
                <a:solidFill>
                  <a:srgbClr val="00B0F0"/>
                </a:solidFill>
                <a:effectLst>
                  <a:outerShdw blurRad="38100" dist="38100" dir="2700000" algn="tl">
                    <a:srgbClr val="000000">
                      <a:alpha val="43137"/>
                    </a:srgbClr>
                  </a:outerShdw>
                </a:effectLst>
                <a:latin typeface="Trebuchet MS" pitchFamily="34" charset="0"/>
              </a:rPr>
              <a:t>nd</a:t>
            </a:r>
            <a:r>
              <a:rPr lang="en-US" altLang="zh-TW" sz="1800" dirty="0" smtClean="0">
                <a:solidFill>
                  <a:srgbClr val="00B0F0"/>
                </a:solidFill>
                <a:effectLst>
                  <a:outerShdw blurRad="38100" dist="38100" dir="2700000" algn="tl">
                    <a:srgbClr val="000000">
                      <a:alpha val="43137"/>
                    </a:srgbClr>
                  </a:outerShdw>
                </a:effectLst>
                <a:latin typeface="Trebuchet MS" pitchFamily="34" charset="0"/>
              </a:rPr>
              <a:t> career</a:t>
            </a:r>
            <a:br>
              <a:rPr lang="en-US" altLang="zh-TW" sz="1800" dirty="0" smtClean="0">
                <a:solidFill>
                  <a:srgbClr val="00B0F0"/>
                </a:solidFill>
                <a:effectLst>
                  <a:outerShdw blurRad="38100" dist="38100" dir="2700000" algn="tl">
                    <a:srgbClr val="000000">
                      <a:alpha val="43137"/>
                    </a:srgbClr>
                  </a:outerShdw>
                </a:effectLst>
                <a:latin typeface="Trebuchet MS" pitchFamily="34" charset="0"/>
              </a:rPr>
            </a:br>
            <a:r>
              <a:rPr lang="en-US" altLang="zh-TW" sz="1800" dirty="0" smtClean="0">
                <a:solidFill>
                  <a:srgbClr val="00B0F0"/>
                </a:solidFill>
                <a:effectLst>
                  <a:outerShdw blurRad="38100" dist="38100" dir="2700000" algn="tl">
                    <a:srgbClr val="000000">
                      <a:alpha val="43137"/>
                    </a:srgbClr>
                  </a:outerShdw>
                </a:effectLst>
                <a:latin typeface="Trebuchet MS" pitchFamily="34" charset="0"/>
              </a:rPr>
              <a:t>- People have more flexibility and need</a:t>
            </a:r>
          </a:p>
        </p:txBody>
      </p:sp>
      <p:sp>
        <p:nvSpPr>
          <p:cNvPr id="7" name="Rectangle 6"/>
          <p:cNvSpPr/>
          <p:nvPr/>
        </p:nvSpPr>
        <p:spPr>
          <a:xfrm>
            <a:off x="838200" y="914400"/>
            <a:ext cx="4660250" cy="1138773"/>
          </a:xfrm>
          <a:prstGeom prst="rect">
            <a:avLst/>
          </a:prstGeom>
        </p:spPr>
        <p:txBody>
          <a:bodyPr wrap="none">
            <a:spAutoFit/>
          </a:bodyPr>
          <a:lstStyle/>
          <a:p>
            <a:r>
              <a:rPr lang="zh-TW" altLang="en-US" sz="3600" b="1"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rPr>
              <a:t>世界已變成</a:t>
            </a:r>
            <a:endParaRPr lang="en-US" sz="3600" b="1"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endParaRPr>
          </a:p>
          <a:p>
            <a:r>
              <a:rPr lang="en-US" sz="3200" b="1"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Trebuchet MS" pitchFamily="34" charset="0"/>
              </a:rPr>
              <a:t>THE </a:t>
            </a:r>
            <a:r>
              <a:rPr lang="en-US" sz="3200" b="1" dirty="0">
                <a:solidFill>
                  <a:prstClr val="white"/>
                </a:solidFill>
                <a:effectLst>
                  <a:glow rad="228600">
                    <a:srgbClr val="C0504D">
                      <a:satMod val="175000"/>
                      <a:alpha val="40000"/>
                    </a:srgbClr>
                  </a:glow>
                  <a:outerShdw blurRad="38100" dist="38100" dir="2700000" algn="tl">
                    <a:srgbClr val="000000">
                      <a:alpha val="43137"/>
                    </a:srgbClr>
                  </a:outerShdw>
                </a:effectLst>
                <a:latin typeface="Trebuchet MS" pitchFamily="34" charset="0"/>
              </a:rPr>
              <a:t>WORLD HAS GONE </a:t>
            </a:r>
            <a:endParaRPr lang="en-US" sz="2000" b="1" dirty="0">
              <a:solidFill>
                <a:prstClr val="white"/>
              </a:solidFill>
              <a:effectLst>
                <a:glow rad="228600">
                  <a:srgbClr val="C0504D">
                    <a:satMod val="175000"/>
                    <a:alpha val="40000"/>
                  </a:srgbClr>
                </a:glow>
                <a:outerShdw blurRad="38100" dist="38100" dir="2700000" algn="tl">
                  <a:srgbClr val="000000">
                    <a:alpha val="43137"/>
                  </a:srgbClr>
                </a:outerShdw>
              </a:effectLst>
              <a:latin typeface="Trebuchet MS" pitchFamily="34" charset="0"/>
            </a:endParaRPr>
          </a:p>
        </p:txBody>
      </p:sp>
      <p:sp>
        <p:nvSpPr>
          <p:cNvPr id="9" name="Snip Diagonal Corner Rectangle 8"/>
          <p:cNvSpPr/>
          <p:nvPr/>
        </p:nvSpPr>
        <p:spPr>
          <a:xfrm>
            <a:off x="2895600" y="2133600"/>
            <a:ext cx="2286000" cy="914400"/>
          </a:xfrm>
          <a:prstGeom prst="snip2DiagRect">
            <a:avLst/>
          </a:prstGeom>
          <a:solidFill>
            <a:schemeClr val="bg1"/>
          </a:solidFill>
          <a:ln w="88900" cap="sq">
            <a:solidFill>
              <a:srgbClr val="FFFFFF"/>
            </a:solidFill>
            <a:miter lim="800000"/>
          </a:ln>
          <a:effectLst>
            <a:outerShdw blurRad="88900" algn="tl" rotWithShape="0">
              <a:srgbClr val="000000">
                <a:alpha val="45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i="1" dirty="0" smtClean="0">
                <a:solidFill>
                  <a:schemeClr val="tx1"/>
                </a:solidFill>
                <a:effectLst>
                  <a:outerShdw blurRad="38100" dist="38100" dir="2700000" algn="tl">
                    <a:srgbClr val="000000">
                      <a:alpha val="43137"/>
                    </a:srgbClr>
                  </a:outerShdw>
                </a:effectLst>
                <a:latin typeface="華康儷中黑" pitchFamily="49" charset="-120"/>
                <a:ea typeface="華康儷中黑" pitchFamily="49" charset="-120"/>
              </a:rPr>
              <a:t>數碼化</a:t>
            </a:r>
            <a:endParaRPr lang="zh-TW" altLang="en-US" sz="4800" b="1" i="1" dirty="0">
              <a:solidFill>
                <a:schemeClr val="tx1"/>
              </a:solidFill>
              <a:effectLst>
                <a:outerShdw blurRad="38100" dist="38100" dir="2700000" algn="tl">
                  <a:srgbClr val="000000">
                    <a:alpha val="43137"/>
                  </a:srgbClr>
                </a:outerShdw>
              </a:effectLst>
              <a:latin typeface="華康儷中黑" pitchFamily="49" charset="-120"/>
              <a:ea typeface="華康儷中黑" pitchFamily="49" charset="-120"/>
            </a:endParaRPr>
          </a:p>
        </p:txBody>
      </p:sp>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334000" y="2147455"/>
            <a:ext cx="2880000" cy="9148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109771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44775" y="735927"/>
            <a:ext cx="1647751" cy="305775"/>
            <a:chOff x="3943298" y="735927"/>
            <a:chExt cx="1585731" cy="205461"/>
          </a:xfrm>
        </p:grpSpPr>
        <p:cxnSp>
          <p:nvCxnSpPr>
            <p:cNvPr id="8" name="Straight Connector 7"/>
            <p:cNvCxnSpPr>
              <a:stCxn id="31948" idx="3"/>
            </p:cNvCxnSpPr>
            <p:nvPr/>
          </p:nvCxnSpPr>
          <p:spPr>
            <a:xfrm>
              <a:off x="5344909" y="735927"/>
              <a:ext cx="184120" cy="205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943298" y="746125"/>
              <a:ext cx="163625" cy="162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3" name="Group 652"/>
          <p:cNvGrpSpPr/>
          <p:nvPr/>
        </p:nvGrpSpPr>
        <p:grpSpPr>
          <a:xfrm>
            <a:off x="1427201" y="3578226"/>
            <a:ext cx="6268999" cy="966171"/>
            <a:chOff x="3874884" y="503553"/>
            <a:chExt cx="1661958" cy="588925"/>
          </a:xfrm>
        </p:grpSpPr>
        <p:cxnSp>
          <p:nvCxnSpPr>
            <p:cNvPr id="654" name="Straight Connector 653"/>
            <p:cNvCxnSpPr/>
            <p:nvPr/>
          </p:nvCxnSpPr>
          <p:spPr>
            <a:xfrm>
              <a:off x="5388700" y="503553"/>
              <a:ext cx="148142" cy="513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3874884" y="599374"/>
              <a:ext cx="160339" cy="493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6" name="Group 645"/>
          <p:cNvGrpSpPr/>
          <p:nvPr/>
        </p:nvGrpSpPr>
        <p:grpSpPr>
          <a:xfrm>
            <a:off x="2111374" y="2700733"/>
            <a:ext cx="4975223" cy="838315"/>
            <a:chOff x="3867427" y="546509"/>
            <a:chExt cx="1669415" cy="510991"/>
          </a:xfrm>
        </p:grpSpPr>
        <p:cxnSp>
          <p:nvCxnSpPr>
            <p:cNvPr id="647" name="Straight Connector 646"/>
            <p:cNvCxnSpPr/>
            <p:nvPr/>
          </p:nvCxnSpPr>
          <p:spPr>
            <a:xfrm>
              <a:off x="5377482" y="546509"/>
              <a:ext cx="159360" cy="470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flipH="1">
              <a:off x="3867427" y="634602"/>
              <a:ext cx="180579" cy="422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6" name="Group 635"/>
          <p:cNvGrpSpPr/>
          <p:nvPr/>
        </p:nvGrpSpPr>
        <p:grpSpPr>
          <a:xfrm>
            <a:off x="2758591" y="1978660"/>
            <a:ext cx="3741738" cy="612140"/>
            <a:chOff x="3840795" y="663741"/>
            <a:chExt cx="1696047" cy="373127"/>
          </a:xfrm>
        </p:grpSpPr>
        <p:cxnSp>
          <p:nvCxnSpPr>
            <p:cNvPr id="637" name="Straight Connector 636"/>
            <p:cNvCxnSpPr/>
            <p:nvPr/>
          </p:nvCxnSpPr>
          <p:spPr>
            <a:xfrm>
              <a:off x="5364387" y="663741"/>
              <a:ext cx="172455" cy="353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flipH="1">
              <a:off x="3840795" y="666237"/>
              <a:ext cx="223902" cy="3706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2" name="Group 631"/>
          <p:cNvGrpSpPr/>
          <p:nvPr/>
        </p:nvGrpSpPr>
        <p:grpSpPr>
          <a:xfrm>
            <a:off x="3511272" y="1295889"/>
            <a:ext cx="2406893" cy="380510"/>
            <a:chOff x="3866344" y="636555"/>
            <a:chExt cx="1662685" cy="304833"/>
          </a:xfrm>
        </p:grpSpPr>
        <p:cxnSp>
          <p:nvCxnSpPr>
            <p:cNvPr id="633" name="Straight Connector 632"/>
            <p:cNvCxnSpPr/>
            <p:nvPr/>
          </p:nvCxnSpPr>
          <p:spPr>
            <a:xfrm>
              <a:off x="5401713" y="693422"/>
              <a:ext cx="127316" cy="247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flipH="1">
              <a:off x="3866344" y="636555"/>
              <a:ext cx="188817" cy="2713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268664" y="0"/>
            <a:ext cx="2994025" cy="1600200"/>
            <a:chOff x="3268664" y="52376"/>
            <a:chExt cx="2994025" cy="1600200"/>
          </a:xfrm>
        </p:grpSpPr>
        <p:grpSp>
          <p:nvGrpSpPr>
            <p:cNvPr id="31767" name="Group 410"/>
            <p:cNvGrpSpPr>
              <a:grpSpLocks/>
            </p:cNvGrpSpPr>
            <p:nvPr/>
          </p:nvGrpSpPr>
          <p:grpSpPr bwMode="auto">
            <a:xfrm>
              <a:off x="5170489" y="993764"/>
              <a:ext cx="1092200" cy="442913"/>
              <a:chOff x="3206" y="611"/>
              <a:chExt cx="688" cy="279"/>
            </a:xfrm>
          </p:grpSpPr>
          <p:grpSp>
            <p:nvGrpSpPr>
              <p:cNvPr id="32043" name="Group 14"/>
              <p:cNvGrpSpPr>
                <a:grpSpLocks noChangeAspect="1"/>
              </p:cNvGrpSpPr>
              <p:nvPr/>
            </p:nvGrpSpPr>
            <p:grpSpPr bwMode="auto">
              <a:xfrm>
                <a:off x="3246" y="611"/>
                <a:ext cx="570" cy="279"/>
                <a:chOff x="3004" y="2544"/>
                <a:chExt cx="1066" cy="521"/>
              </a:xfrm>
            </p:grpSpPr>
            <p:grpSp>
              <p:nvGrpSpPr>
                <p:cNvPr id="32045" name="Group 15"/>
                <p:cNvGrpSpPr>
                  <a:grpSpLocks noChangeAspect="1"/>
                </p:cNvGrpSpPr>
                <p:nvPr/>
              </p:nvGrpSpPr>
              <p:grpSpPr bwMode="auto">
                <a:xfrm>
                  <a:off x="3810" y="2546"/>
                  <a:ext cx="260" cy="519"/>
                  <a:chOff x="4903" y="2504"/>
                  <a:chExt cx="260" cy="519"/>
                </a:xfrm>
              </p:grpSpPr>
              <p:sp>
                <p:nvSpPr>
                  <p:cNvPr id="32069" name="Freeform 16"/>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0" name="Rectangle 17"/>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1" name="Rectangle 18"/>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2" name="Rectangle 19"/>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3" name="Rectangle 20"/>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46" name="Group 21"/>
                <p:cNvGrpSpPr>
                  <a:grpSpLocks noChangeAspect="1"/>
                </p:cNvGrpSpPr>
                <p:nvPr/>
              </p:nvGrpSpPr>
              <p:grpSpPr bwMode="auto">
                <a:xfrm>
                  <a:off x="3192" y="2544"/>
                  <a:ext cx="690" cy="516"/>
                  <a:chOff x="3192" y="2544"/>
                  <a:chExt cx="690" cy="516"/>
                </a:xfrm>
              </p:grpSpPr>
              <p:sp>
                <p:nvSpPr>
                  <p:cNvPr id="32067" name="Freeform 22"/>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chemeClr val="accent2"/>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8" name="Rectangle 23"/>
                  <p:cNvSpPr>
                    <a:spLocks noChangeAspect="1" noChangeArrowheads="1"/>
                  </p:cNvSpPr>
                  <p:nvPr/>
                </p:nvSpPr>
                <p:spPr bwMode="auto">
                  <a:xfrm>
                    <a:off x="3264" y="2544"/>
                    <a:ext cx="617" cy="462"/>
                  </a:xfrm>
                  <a:prstGeom prst="rect">
                    <a:avLst/>
                  </a:prstGeom>
                  <a:solidFill>
                    <a:schemeClr val="accent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47" name="Group 24"/>
                <p:cNvGrpSpPr>
                  <a:grpSpLocks noChangeAspect="1"/>
                </p:cNvGrpSpPr>
                <p:nvPr/>
              </p:nvGrpSpPr>
              <p:grpSpPr bwMode="auto">
                <a:xfrm>
                  <a:off x="3004" y="2544"/>
                  <a:ext cx="260" cy="519"/>
                  <a:chOff x="2592" y="2544"/>
                  <a:chExt cx="260" cy="519"/>
                </a:xfrm>
              </p:grpSpPr>
              <p:sp>
                <p:nvSpPr>
                  <p:cNvPr id="32048" name="Freeform 25"/>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9" name="Freeform 26"/>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0" name="Freeform 27"/>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1" name="Freeform 28"/>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2" name="Freeform 29"/>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3" name="Freeform 30"/>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4" name="Freeform 31"/>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5" name="Rectangle 32"/>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6" name="Freeform 33"/>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7" name="Freeform 34"/>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8" name="Rectangle 35"/>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9" name="Freeform 36"/>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0" name="Freeform 37"/>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1" name="Rectangle 38"/>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2" name="Freeform 39"/>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3" name="Rectangle 40"/>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4" name="Rectangle 41"/>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5" name="Rectangle 42"/>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6" name="Rectangle 43"/>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2044" name="Rectangle 44"/>
              <p:cNvSpPr>
                <a:spLocks noChangeAspect="1" noChangeArrowheads="1"/>
              </p:cNvSpPr>
              <p:nvPr/>
            </p:nvSpPr>
            <p:spPr bwMode="auto">
              <a:xfrm>
                <a:off x="3206" y="614"/>
                <a:ext cx="68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000" b="1" dirty="0" smtClean="0">
                    <a:solidFill>
                      <a:srgbClr val="201080"/>
                    </a:solidFill>
                  </a:rPr>
                  <a:t>003</a:t>
                </a:r>
                <a:endParaRPr lang="en-US" sz="1400" b="1" dirty="0">
                  <a:solidFill>
                    <a:srgbClr val="201080"/>
                  </a:solidFill>
                </a:endParaRPr>
              </a:p>
            </p:txBody>
          </p:sp>
        </p:grpSp>
        <p:grpSp>
          <p:nvGrpSpPr>
            <p:cNvPr id="31768" name="Group 411"/>
            <p:cNvGrpSpPr>
              <a:grpSpLocks/>
            </p:cNvGrpSpPr>
            <p:nvPr/>
          </p:nvGrpSpPr>
          <p:grpSpPr bwMode="auto">
            <a:xfrm>
              <a:off x="3268664" y="760401"/>
              <a:ext cx="1092200" cy="892175"/>
              <a:chOff x="2008" y="464"/>
              <a:chExt cx="688" cy="562"/>
            </a:xfrm>
          </p:grpSpPr>
          <p:grpSp>
            <p:nvGrpSpPr>
              <p:cNvPr id="32012" name="Group 46"/>
              <p:cNvGrpSpPr>
                <a:grpSpLocks noChangeAspect="1"/>
              </p:cNvGrpSpPr>
              <p:nvPr/>
            </p:nvGrpSpPr>
            <p:grpSpPr bwMode="auto">
              <a:xfrm>
                <a:off x="2048" y="611"/>
                <a:ext cx="570" cy="279"/>
                <a:chOff x="3004" y="2544"/>
                <a:chExt cx="1066" cy="521"/>
              </a:xfrm>
            </p:grpSpPr>
            <p:grpSp>
              <p:nvGrpSpPr>
                <p:cNvPr id="32014" name="Group 47"/>
                <p:cNvGrpSpPr>
                  <a:grpSpLocks noChangeAspect="1"/>
                </p:cNvGrpSpPr>
                <p:nvPr/>
              </p:nvGrpSpPr>
              <p:grpSpPr bwMode="auto">
                <a:xfrm>
                  <a:off x="3810" y="2546"/>
                  <a:ext cx="260" cy="519"/>
                  <a:chOff x="4903" y="2504"/>
                  <a:chExt cx="260" cy="519"/>
                </a:xfrm>
              </p:grpSpPr>
              <p:sp>
                <p:nvSpPr>
                  <p:cNvPr id="32038" name="Freeform 48"/>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9" name="Rectangle 49"/>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0" name="Rectangle 50"/>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1" name="Rectangle 51"/>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2" name="Rectangle 52"/>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15" name="Group 53"/>
                <p:cNvGrpSpPr>
                  <a:grpSpLocks noChangeAspect="1"/>
                </p:cNvGrpSpPr>
                <p:nvPr/>
              </p:nvGrpSpPr>
              <p:grpSpPr bwMode="auto">
                <a:xfrm>
                  <a:off x="3192" y="2544"/>
                  <a:ext cx="690" cy="516"/>
                  <a:chOff x="3192" y="2544"/>
                  <a:chExt cx="690" cy="516"/>
                </a:xfrm>
              </p:grpSpPr>
              <p:sp>
                <p:nvSpPr>
                  <p:cNvPr id="32036" name="Freeform 54"/>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chemeClr val="accent2"/>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7" name="Rectangle 55"/>
                  <p:cNvSpPr>
                    <a:spLocks noChangeAspect="1" noChangeArrowheads="1"/>
                  </p:cNvSpPr>
                  <p:nvPr/>
                </p:nvSpPr>
                <p:spPr bwMode="auto">
                  <a:xfrm>
                    <a:off x="3264" y="2544"/>
                    <a:ext cx="617" cy="462"/>
                  </a:xfrm>
                  <a:prstGeom prst="rect">
                    <a:avLst/>
                  </a:prstGeom>
                  <a:solidFill>
                    <a:schemeClr val="accent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16" name="Group 56"/>
                <p:cNvGrpSpPr>
                  <a:grpSpLocks noChangeAspect="1"/>
                </p:cNvGrpSpPr>
                <p:nvPr/>
              </p:nvGrpSpPr>
              <p:grpSpPr bwMode="auto">
                <a:xfrm>
                  <a:off x="3004" y="2544"/>
                  <a:ext cx="260" cy="519"/>
                  <a:chOff x="2592" y="2544"/>
                  <a:chExt cx="260" cy="519"/>
                </a:xfrm>
              </p:grpSpPr>
              <p:sp>
                <p:nvSpPr>
                  <p:cNvPr id="32017" name="Freeform 57"/>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8" name="Freeform 58"/>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9" name="Freeform 59"/>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0" name="Freeform 60"/>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1" name="Freeform 61"/>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2" name="Freeform 62"/>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3" name="Freeform 63"/>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4" name="Rectangle 64"/>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5" name="Freeform 65"/>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6" name="Freeform 66"/>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7" name="Rectangle 67"/>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8" name="Freeform 68"/>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9" name="Freeform 69"/>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0" name="Rectangle 70"/>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1" name="Freeform 71"/>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2" name="Rectangle 72"/>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3" name="Rectangle 73"/>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4" name="Rectangle 74"/>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5" name="Rectangle 75"/>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2013" name="Rectangle 76"/>
              <p:cNvSpPr>
                <a:spLocks noChangeAspect="1" noChangeArrowheads="1"/>
              </p:cNvSpPr>
              <p:nvPr/>
            </p:nvSpPr>
            <p:spPr bwMode="auto">
              <a:xfrm>
                <a:off x="2008" y="464"/>
                <a:ext cx="688" cy="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2000" b="1" dirty="0" smtClean="0">
                    <a:solidFill>
                      <a:srgbClr val="201080"/>
                    </a:solidFill>
                  </a:rPr>
                  <a:t>002</a:t>
                </a:r>
                <a:endParaRPr lang="en-US" sz="1400" b="1" dirty="0">
                  <a:solidFill>
                    <a:srgbClr val="201080"/>
                  </a:solidFill>
                </a:endParaRPr>
              </a:p>
              <a:p>
                <a:pPr algn="ctr" fontAlgn="base">
                  <a:lnSpc>
                    <a:spcPct val="75000"/>
                  </a:lnSpc>
                  <a:spcBef>
                    <a:spcPct val="0"/>
                  </a:spcBef>
                  <a:spcAft>
                    <a:spcPct val="0"/>
                  </a:spcAft>
                </a:pPr>
                <a:endParaRPr lang="en-US" b="1" dirty="0">
                  <a:solidFill>
                    <a:srgbClr val="201080"/>
                  </a:solidFill>
                </a:endParaRPr>
              </a:p>
            </p:txBody>
          </p:sp>
        </p:grpSp>
        <p:grpSp>
          <p:nvGrpSpPr>
            <p:cNvPr id="31775" name="Group 145"/>
            <p:cNvGrpSpPr>
              <a:grpSpLocks noChangeAspect="1"/>
            </p:cNvGrpSpPr>
            <p:nvPr/>
          </p:nvGrpSpPr>
          <p:grpSpPr bwMode="auto">
            <a:xfrm>
              <a:off x="3794127" y="52376"/>
              <a:ext cx="1800225" cy="746125"/>
              <a:chOff x="1914" y="1282"/>
              <a:chExt cx="2118" cy="878"/>
            </a:xfrm>
          </p:grpSpPr>
          <p:grpSp>
            <p:nvGrpSpPr>
              <p:cNvPr id="31932" name="Group 146"/>
              <p:cNvGrpSpPr>
                <a:grpSpLocks noChangeAspect="1"/>
              </p:cNvGrpSpPr>
              <p:nvPr/>
            </p:nvGrpSpPr>
            <p:grpSpPr bwMode="auto">
              <a:xfrm>
                <a:off x="1914" y="1518"/>
                <a:ext cx="2118" cy="642"/>
                <a:chOff x="1908" y="1530"/>
                <a:chExt cx="2118" cy="642"/>
              </a:xfrm>
            </p:grpSpPr>
            <p:sp>
              <p:nvSpPr>
                <p:cNvPr id="31934" name="Freeform 147"/>
                <p:cNvSpPr>
                  <a:spLocks noChangeAspect="1"/>
                </p:cNvSpPr>
                <p:nvPr/>
              </p:nvSpPr>
              <p:spPr bwMode="auto">
                <a:xfrm>
                  <a:off x="1908" y="1884"/>
                  <a:ext cx="131" cy="288"/>
                </a:xfrm>
                <a:custGeom>
                  <a:avLst/>
                  <a:gdLst>
                    <a:gd name="T0" fmla="*/ 111 w 86"/>
                    <a:gd name="T1" fmla="*/ 0 h 144"/>
                    <a:gd name="T2" fmla="*/ 0 w 86"/>
                    <a:gd name="T3" fmla="*/ 192 h 144"/>
                    <a:gd name="T4" fmla="*/ 0 w 86"/>
                    <a:gd name="T5" fmla="*/ 576 h 144"/>
                    <a:gd name="T6" fmla="*/ 0 w 86"/>
                    <a:gd name="T7" fmla="*/ 576 h 144"/>
                    <a:gd name="T8" fmla="*/ 200 w 86"/>
                    <a:gd name="T9" fmla="*/ 23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5" name="Freeform 148"/>
                <p:cNvSpPr>
                  <a:spLocks noChangeAspect="1"/>
                </p:cNvSpPr>
                <p:nvPr/>
              </p:nvSpPr>
              <p:spPr bwMode="auto">
                <a:xfrm>
                  <a:off x="1909" y="1530"/>
                  <a:ext cx="131" cy="240"/>
                </a:xfrm>
                <a:custGeom>
                  <a:avLst/>
                  <a:gdLst>
                    <a:gd name="T0" fmla="*/ 111 w 86"/>
                    <a:gd name="T1" fmla="*/ 0 h 144"/>
                    <a:gd name="T2" fmla="*/ 0 w 86"/>
                    <a:gd name="T3" fmla="*/ 133 h 144"/>
                    <a:gd name="T4" fmla="*/ 0 w 86"/>
                    <a:gd name="T5" fmla="*/ 400 h 144"/>
                    <a:gd name="T6" fmla="*/ 0 w 86"/>
                    <a:gd name="T7" fmla="*/ 400 h 144"/>
                    <a:gd name="T8" fmla="*/ 200 w 86"/>
                    <a:gd name="T9" fmla="*/ 16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6" name="Freeform 149"/>
                <p:cNvSpPr>
                  <a:spLocks noChangeAspect="1"/>
                </p:cNvSpPr>
                <p:nvPr/>
              </p:nvSpPr>
              <p:spPr bwMode="auto">
                <a:xfrm>
                  <a:off x="1909" y="1656"/>
                  <a:ext cx="131" cy="240"/>
                </a:xfrm>
                <a:custGeom>
                  <a:avLst/>
                  <a:gdLst>
                    <a:gd name="T0" fmla="*/ 111 w 86"/>
                    <a:gd name="T1" fmla="*/ 0 h 144"/>
                    <a:gd name="T2" fmla="*/ 0 w 86"/>
                    <a:gd name="T3" fmla="*/ 133 h 144"/>
                    <a:gd name="T4" fmla="*/ 0 w 86"/>
                    <a:gd name="T5" fmla="*/ 400 h 144"/>
                    <a:gd name="T6" fmla="*/ 0 w 86"/>
                    <a:gd name="T7" fmla="*/ 400 h 144"/>
                    <a:gd name="T8" fmla="*/ 200 w 86"/>
                    <a:gd name="T9" fmla="*/ 16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7" name="Freeform 150"/>
                <p:cNvSpPr>
                  <a:spLocks noChangeAspect="1"/>
                </p:cNvSpPr>
                <p:nvPr/>
              </p:nvSpPr>
              <p:spPr bwMode="auto">
                <a:xfrm>
                  <a:off x="1909" y="1800"/>
                  <a:ext cx="131" cy="216"/>
                </a:xfrm>
                <a:custGeom>
                  <a:avLst/>
                  <a:gdLst>
                    <a:gd name="T0" fmla="*/ 111 w 86"/>
                    <a:gd name="T1" fmla="*/ 0 h 144"/>
                    <a:gd name="T2" fmla="*/ 0 w 86"/>
                    <a:gd name="T3" fmla="*/ 108 h 144"/>
                    <a:gd name="T4" fmla="*/ 0 w 86"/>
                    <a:gd name="T5" fmla="*/ 324 h 144"/>
                    <a:gd name="T6" fmla="*/ 0 w 86"/>
                    <a:gd name="T7" fmla="*/ 324 h 144"/>
                    <a:gd name="T8" fmla="*/ 200 w 86"/>
                    <a:gd name="T9" fmla="*/ 131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8" name="Rectangle 151"/>
                <p:cNvSpPr>
                  <a:spLocks noChangeAspect="1" noChangeArrowheads="1"/>
                </p:cNvSpPr>
                <p:nvPr/>
              </p:nvSpPr>
              <p:spPr bwMode="auto">
                <a:xfrm>
                  <a:off x="2448" y="1536"/>
                  <a:ext cx="1104" cy="564"/>
                </a:xfrm>
                <a:prstGeom prst="rect">
                  <a:avLst/>
                </a:prstGeom>
                <a:solidFill>
                  <a:srgbClr val="FF3300"/>
                </a:solidFill>
                <a:ln w="9525">
                  <a:solidFill>
                    <a:schemeClr val="tx1"/>
                  </a:solidFill>
                  <a:miter lim="800000"/>
                  <a:headEnd/>
                  <a:tailEnd/>
                </a:ln>
              </p:spPr>
              <p:txBody>
                <a:bodyPr wrap="none" anchor="ctr"/>
                <a:lstStyle/>
                <a:p>
                  <a:pPr algn="ctr" fontAlgn="base">
                    <a:spcBef>
                      <a:spcPct val="0"/>
                    </a:spcBef>
                    <a:spcAft>
                      <a:spcPct val="0"/>
                    </a:spcAft>
                  </a:pPr>
                  <a:r>
                    <a:rPr lang="en-US" sz="1400" b="1" dirty="0" smtClean="0">
                      <a:solidFill>
                        <a:srgbClr val="FFFFFF"/>
                      </a:solidFill>
                    </a:rPr>
                    <a:t>001</a:t>
                  </a:r>
                  <a:endParaRPr lang="en-US" sz="1400" b="1" dirty="0">
                    <a:solidFill>
                      <a:srgbClr val="FFFFFF"/>
                    </a:solidFill>
                  </a:endParaRPr>
                </a:p>
              </p:txBody>
            </p:sp>
            <p:sp>
              <p:nvSpPr>
                <p:cNvPr id="31939" name="AutoShape 152"/>
                <p:cNvSpPr>
                  <a:spLocks noChangeAspect="1" noChangeArrowheads="1"/>
                </p:cNvSpPr>
                <p:nvPr/>
              </p:nvSpPr>
              <p:spPr bwMode="auto">
                <a:xfrm>
                  <a:off x="2352" y="2100"/>
                  <a:ext cx="1248" cy="60"/>
                </a:xfrm>
                <a:prstGeom prst="parallelogram">
                  <a:avLst>
                    <a:gd name="adj" fmla="val 108333"/>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0" name="Rectangle 153"/>
                <p:cNvSpPr>
                  <a:spLocks noChangeAspect="1" noChangeArrowheads="1"/>
                </p:cNvSpPr>
                <p:nvPr/>
              </p:nvSpPr>
              <p:spPr bwMode="auto">
                <a:xfrm>
                  <a:off x="1973" y="153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1" name="Rectangle 154"/>
                <p:cNvSpPr>
                  <a:spLocks noChangeAspect="1" noChangeArrowheads="1"/>
                </p:cNvSpPr>
                <p:nvPr/>
              </p:nvSpPr>
              <p:spPr bwMode="auto">
                <a:xfrm>
                  <a:off x="1973" y="167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2" name="Rectangle 155"/>
                <p:cNvSpPr>
                  <a:spLocks noChangeAspect="1" noChangeArrowheads="1"/>
                </p:cNvSpPr>
                <p:nvPr/>
              </p:nvSpPr>
              <p:spPr bwMode="auto">
                <a:xfrm>
                  <a:off x="1973" y="181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3" name="Rectangle 156"/>
                <p:cNvSpPr>
                  <a:spLocks noChangeAspect="1" noChangeArrowheads="1"/>
                </p:cNvSpPr>
                <p:nvPr/>
              </p:nvSpPr>
              <p:spPr bwMode="auto">
                <a:xfrm>
                  <a:off x="1973" y="195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4" name="Rectangle 157"/>
                <p:cNvSpPr>
                  <a:spLocks noChangeAspect="1" noChangeArrowheads="1"/>
                </p:cNvSpPr>
                <p:nvPr/>
              </p:nvSpPr>
              <p:spPr bwMode="auto">
                <a:xfrm>
                  <a:off x="3551" y="153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5" name="Rectangle 158"/>
                <p:cNvSpPr>
                  <a:spLocks noChangeAspect="1" noChangeArrowheads="1"/>
                </p:cNvSpPr>
                <p:nvPr/>
              </p:nvSpPr>
              <p:spPr bwMode="auto">
                <a:xfrm>
                  <a:off x="3551" y="167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6" name="Rectangle 159"/>
                <p:cNvSpPr>
                  <a:spLocks noChangeAspect="1" noChangeArrowheads="1"/>
                </p:cNvSpPr>
                <p:nvPr/>
              </p:nvSpPr>
              <p:spPr bwMode="auto">
                <a:xfrm>
                  <a:off x="3551" y="181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7" name="Rectangle 160"/>
                <p:cNvSpPr>
                  <a:spLocks noChangeAspect="1" noChangeArrowheads="1"/>
                </p:cNvSpPr>
                <p:nvPr/>
              </p:nvSpPr>
              <p:spPr bwMode="auto">
                <a:xfrm>
                  <a:off x="3551" y="195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8" name="AutoShape 161"/>
                <p:cNvSpPr>
                  <a:spLocks noChangeAspect="1" noChangeArrowheads="1"/>
                </p:cNvSpPr>
                <p:nvPr/>
              </p:nvSpPr>
              <p:spPr bwMode="auto">
                <a:xfrm>
                  <a:off x="3498" y="2100"/>
                  <a:ext cx="528" cy="60"/>
                </a:xfrm>
                <a:prstGeom prst="parallelogram">
                  <a:avLst>
                    <a:gd name="adj" fmla="val 98267"/>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9" name="AutoShape 162"/>
                <p:cNvSpPr>
                  <a:spLocks noChangeAspect="1" noChangeArrowheads="1"/>
                </p:cNvSpPr>
                <p:nvPr/>
              </p:nvSpPr>
              <p:spPr bwMode="auto">
                <a:xfrm>
                  <a:off x="1908" y="2100"/>
                  <a:ext cx="540" cy="60"/>
                </a:xfrm>
                <a:prstGeom prst="parallelogram">
                  <a:avLst>
                    <a:gd name="adj" fmla="val 1005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sp>
            <p:nvSpPr>
              <p:cNvPr id="31933" name="Rectangle 163"/>
              <p:cNvSpPr>
                <a:spLocks noChangeAspect="1" noChangeArrowheads="1"/>
              </p:cNvSpPr>
              <p:nvPr/>
            </p:nvSpPr>
            <p:spPr bwMode="auto">
              <a:xfrm>
                <a:off x="2362" y="1282"/>
                <a:ext cx="1287" cy="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3200" b="1" dirty="0">
                  <a:solidFill>
                    <a:srgbClr val="5E6DA4"/>
                  </a:solidFill>
                </a:endParaRPr>
              </a:p>
            </p:txBody>
          </p:sp>
        </p:grpSp>
      </p:grpSp>
      <p:sp>
        <p:nvSpPr>
          <p:cNvPr id="31747" name="Text Box 413"/>
          <p:cNvSpPr txBox="1">
            <a:spLocks noChangeArrowheads="1"/>
          </p:cNvSpPr>
          <p:nvPr/>
        </p:nvSpPr>
        <p:spPr bwMode="auto">
          <a:xfrm>
            <a:off x="381000" y="198336"/>
            <a:ext cx="2158027"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zh-TW" altLang="en-US" sz="2400" dirty="0" smtClean="0">
                <a:effectLst>
                  <a:outerShdw blurRad="38100" dist="38100" dir="2700000" algn="tl">
                    <a:srgbClr val="000000"/>
                  </a:outerShdw>
                </a:effectLst>
                <a:latin typeface="Calibri" pitchFamily="34" charset="0"/>
                <a:ea typeface="華康儷中黑" pitchFamily="49" charset="-120"/>
              </a:rPr>
              <a:t>執行行動計劃</a:t>
            </a:r>
            <a:endParaRPr lang="en-US" altLang="zh-TW" sz="2400" dirty="0" smtClean="0">
              <a:effectLst>
                <a:outerShdw blurRad="38100" dist="38100" dir="2700000" algn="tl">
                  <a:srgbClr val="000000"/>
                </a:outerShdw>
              </a:effectLst>
              <a:latin typeface="Calibri" pitchFamily="34" charset="0"/>
              <a:ea typeface="華康儷中黑" pitchFamily="49" charset="-120"/>
            </a:endParaRPr>
          </a:p>
          <a:p>
            <a:pPr algn="ctr">
              <a:defRPr/>
            </a:pPr>
            <a:r>
              <a:rPr lang="zh-TW" altLang="en-US" sz="2400" dirty="0" smtClean="0">
                <a:solidFill>
                  <a:srgbClr val="FFFF00"/>
                </a:solidFill>
                <a:effectLst>
                  <a:outerShdw blurRad="38100" dist="38100" dir="2700000" algn="tl">
                    <a:srgbClr val="000000"/>
                  </a:outerShdw>
                </a:effectLst>
                <a:latin typeface="Calibri" pitchFamily="34" charset="0"/>
                <a:ea typeface="華康儷中黑" pitchFamily="49" charset="-120"/>
              </a:rPr>
              <a:t>的成果</a:t>
            </a:r>
            <a:endParaRPr lang="en-US" altLang="zh-TW" sz="2400" dirty="0" smtClean="0">
              <a:solidFill>
                <a:srgbClr val="FFFF00"/>
              </a:solidFill>
              <a:effectLst>
                <a:outerShdw blurRad="38100" dist="38100" dir="2700000" algn="tl">
                  <a:srgbClr val="000000"/>
                </a:outerShdw>
              </a:effectLst>
              <a:latin typeface="Calibri" pitchFamily="34" charset="0"/>
              <a:ea typeface="華康儷中黑" pitchFamily="49" charset="-120"/>
            </a:endParaRPr>
          </a:p>
          <a:p>
            <a:pPr algn="ctr" eaLnBrk="1" fontAlgn="base" hangingPunct="1">
              <a:spcBef>
                <a:spcPct val="0"/>
              </a:spcBef>
              <a:spcAft>
                <a:spcPct val="0"/>
              </a:spcAft>
            </a:pPr>
            <a:endParaRPr lang="en-US" sz="2400" b="1" dirty="0" smtClean="0">
              <a:solidFill>
                <a:srgbClr val="FFFFFF"/>
              </a:solidFill>
              <a:effectLst>
                <a:outerShdw blurRad="38100" dist="38100" dir="2700000" algn="tl">
                  <a:srgbClr val="000000">
                    <a:alpha val="43137"/>
                  </a:srgbClr>
                </a:outerShdw>
              </a:effectLst>
              <a:latin typeface="Trebuchet MS" pitchFamily="34" charset="0"/>
            </a:endParaRPr>
          </a:p>
          <a:p>
            <a:pPr algn="ctr" eaLnBrk="1" fontAlgn="base" hangingPunct="1">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Trebuchet MS" pitchFamily="34" charset="0"/>
              </a:rPr>
              <a:t>Implementing </a:t>
            </a:r>
          </a:p>
          <a:p>
            <a:pPr algn="ctr" eaLnBrk="1" fontAlgn="base" hangingPunct="1">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Trebuchet MS" pitchFamily="34" charset="0"/>
              </a:rPr>
              <a:t>The Plan of Action</a:t>
            </a:r>
          </a:p>
          <a:p>
            <a:pPr algn="ctr" eaLnBrk="1" fontAlgn="base" hangingPunct="1">
              <a:spcBef>
                <a:spcPct val="0"/>
              </a:spcBef>
              <a:spcAft>
                <a:spcPct val="0"/>
              </a:spcAft>
            </a:pPr>
            <a:r>
              <a:rPr lang="en-US" b="1" dirty="0" smtClean="0">
                <a:solidFill>
                  <a:srgbClr val="FFFF00"/>
                </a:solidFill>
                <a:effectLst>
                  <a:outerShdw blurRad="38100" dist="38100" dir="2700000" algn="tl">
                    <a:srgbClr val="000000">
                      <a:alpha val="43137"/>
                    </a:srgbClr>
                  </a:outerShdw>
                </a:effectLst>
                <a:latin typeface="Trebuchet MS" pitchFamily="34" charset="0"/>
              </a:rPr>
              <a:t>Build Out</a:t>
            </a:r>
            <a:endParaRPr lang="en-US" b="1" dirty="0">
              <a:solidFill>
                <a:srgbClr val="FFFF00"/>
              </a:solidFill>
              <a:effectLst>
                <a:outerShdw blurRad="38100" dist="38100" dir="2700000" algn="tl">
                  <a:srgbClr val="000000">
                    <a:alpha val="43137"/>
                  </a:srgbClr>
                </a:outerShdw>
              </a:effectLst>
              <a:latin typeface="Trebuchet MS" pitchFamily="34" charset="0"/>
            </a:endParaRPr>
          </a:p>
        </p:txBody>
      </p:sp>
      <p:grpSp>
        <p:nvGrpSpPr>
          <p:cNvPr id="3" name="Group 2"/>
          <p:cNvGrpSpPr/>
          <p:nvPr/>
        </p:nvGrpSpPr>
        <p:grpSpPr>
          <a:xfrm>
            <a:off x="2706454" y="1349965"/>
            <a:ext cx="3914775" cy="1051942"/>
            <a:chOff x="2698752" y="1395401"/>
            <a:chExt cx="3914775" cy="1051942"/>
          </a:xfrm>
        </p:grpSpPr>
        <p:grpSp>
          <p:nvGrpSpPr>
            <p:cNvPr id="31769" name="Group 408"/>
            <p:cNvGrpSpPr>
              <a:grpSpLocks/>
            </p:cNvGrpSpPr>
            <p:nvPr/>
          </p:nvGrpSpPr>
          <p:grpSpPr bwMode="auto">
            <a:xfrm>
              <a:off x="2698752" y="1395401"/>
              <a:ext cx="1092200" cy="755650"/>
              <a:chOff x="1649" y="864"/>
              <a:chExt cx="688" cy="476"/>
            </a:xfrm>
          </p:grpSpPr>
          <p:grpSp>
            <p:nvGrpSpPr>
              <p:cNvPr id="31981" name="Group 78"/>
              <p:cNvGrpSpPr>
                <a:grpSpLocks noChangeAspect="1"/>
              </p:cNvGrpSpPr>
              <p:nvPr/>
            </p:nvGrpSpPr>
            <p:grpSpPr bwMode="auto">
              <a:xfrm>
                <a:off x="1689" y="1031"/>
                <a:ext cx="570" cy="279"/>
                <a:chOff x="3004" y="2544"/>
                <a:chExt cx="1066" cy="521"/>
              </a:xfrm>
            </p:grpSpPr>
            <p:grpSp>
              <p:nvGrpSpPr>
                <p:cNvPr id="31983" name="Group 79"/>
                <p:cNvGrpSpPr>
                  <a:grpSpLocks noChangeAspect="1"/>
                </p:cNvGrpSpPr>
                <p:nvPr/>
              </p:nvGrpSpPr>
              <p:grpSpPr bwMode="auto">
                <a:xfrm>
                  <a:off x="3810" y="2546"/>
                  <a:ext cx="260" cy="519"/>
                  <a:chOff x="4903" y="2504"/>
                  <a:chExt cx="260" cy="519"/>
                </a:xfrm>
              </p:grpSpPr>
              <p:sp>
                <p:nvSpPr>
                  <p:cNvPr id="32007"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8"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9"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0"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1"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84" name="Group 85"/>
                <p:cNvGrpSpPr>
                  <a:grpSpLocks noChangeAspect="1"/>
                </p:cNvGrpSpPr>
                <p:nvPr/>
              </p:nvGrpSpPr>
              <p:grpSpPr bwMode="auto">
                <a:xfrm>
                  <a:off x="3192" y="2544"/>
                  <a:ext cx="690" cy="516"/>
                  <a:chOff x="3192" y="2544"/>
                  <a:chExt cx="690" cy="516"/>
                </a:xfrm>
              </p:grpSpPr>
              <p:sp>
                <p:nvSpPr>
                  <p:cNvPr id="32005"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6"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85" name="Group 88"/>
                <p:cNvGrpSpPr>
                  <a:grpSpLocks noChangeAspect="1"/>
                </p:cNvGrpSpPr>
                <p:nvPr/>
              </p:nvGrpSpPr>
              <p:grpSpPr bwMode="auto">
                <a:xfrm>
                  <a:off x="3004" y="2544"/>
                  <a:ext cx="260" cy="519"/>
                  <a:chOff x="2592" y="2544"/>
                  <a:chExt cx="260" cy="519"/>
                </a:xfrm>
              </p:grpSpPr>
              <p:sp>
                <p:nvSpPr>
                  <p:cNvPr id="31986"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7"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8"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9"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0"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1"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2"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3"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4"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5"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6"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7"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8"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9"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0"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1"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2"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3"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4"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1982"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31770" name="Group 409"/>
            <p:cNvGrpSpPr>
              <a:grpSpLocks/>
            </p:cNvGrpSpPr>
            <p:nvPr/>
          </p:nvGrpSpPr>
          <p:grpSpPr bwMode="auto">
            <a:xfrm>
              <a:off x="5521327" y="1468426"/>
              <a:ext cx="1092200" cy="765175"/>
              <a:chOff x="3427" y="910"/>
              <a:chExt cx="688" cy="482"/>
            </a:xfrm>
          </p:grpSpPr>
          <p:grpSp>
            <p:nvGrpSpPr>
              <p:cNvPr id="31950" name="Group 110"/>
              <p:cNvGrpSpPr>
                <a:grpSpLocks noChangeAspect="1"/>
              </p:cNvGrpSpPr>
              <p:nvPr/>
            </p:nvGrpSpPr>
            <p:grpSpPr bwMode="auto">
              <a:xfrm>
                <a:off x="3467" y="1031"/>
                <a:ext cx="570" cy="279"/>
                <a:chOff x="3004" y="2544"/>
                <a:chExt cx="1066" cy="521"/>
              </a:xfrm>
            </p:grpSpPr>
            <p:grpSp>
              <p:nvGrpSpPr>
                <p:cNvPr id="31952" name="Group 111"/>
                <p:cNvGrpSpPr>
                  <a:grpSpLocks noChangeAspect="1"/>
                </p:cNvGrpSpPr>
                <p:nvPr/>
              </p:nvGrpSpPr>
              <p:grpSpPr bwMode="auto">
                <a:xfrm>
                  <a:off x="3810" y="2546"/>
                  <a:ext cx="260" cy="519"/>
                  <a:chOff x="4903" y="2504"/>
                  <a:chExt cx="260" cy="519"/>
                </a:xfrm>
              </p:grpSpPr>
              <p:sp>
                <p:nvSpPr>
                  <p:cNvPr id="31976" name="Freeform 112"/>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7" name="Rectangle 113"/>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8" name="Rectangle 114"/>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9" name="Rectangle 115"/>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0" name="Rectangle 116"/>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53" name="Group 117"/>
                <p:cNvGrpSpPr>
                  <a:grpSpLocks noChangeAspect="1"/>
                </p:cNvGrpSpPr>
                <p:nvPr/>
              </p:nvGrpSpPr>
              <p:grpSpPr bwMode="auto">
                <a:xfrm>
                  <a:off x="3192" y="2544"/>
                  <a:ext cx="690" cy="516"/>
                  <a:chOff x="3192" y="2544"/>
                  <a:chExt cx="690" cy="516"/>
                </a:xfrm>
              </p:grpSpPr>
              <p:sp>
                <p:nvSpPr>
                  <p:cNvPr id="31974" name="Freeform 118"/>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5" name="Rectangle 119"/>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54" name="Group 120"/>
                <p:cNvGrpSpPr>
                  <a:grpSpLocks noChangeAspect="1"/>
                </p:cNvGrpSpPr>
                <p:nvPr/>
              </p:nvGrpSpPr>
              <p:grpSpPr bwMode="auto">
                <a:xfrm>
                  <a:off x="3004" y="2544"/>
                  <a:ext cx="260" cy="519"/>
                  <a:chOff x="2592" y="2544"/>
                  <a:chExt cx="260" cy="519"/>
                </a:xfrm>
              </p:grpSpPr>
              <p:sp>
                <p:nvSpPr>
                  <p:cNvPr id="31955" name="Freeform 121"/>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6" name="Freeform 122"/>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7" name="Freeform 123"/>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8" name="Freeform 124"/>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9" name="Freeform 125"/>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0" name="Freeform 126"/>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1" name="Freeform 127"/>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2" name="Rectangle 128"/>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3" name="Freeform 129"/>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4" name="Freeform 130"/>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5" name="Rectangle 131"/>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6" name="Freeform 132"/>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7" name="Freeform 133"/>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8" name="Rectangle 134"/>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9" name="Freeform 135"/>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0" name="Rectangle 136"/>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1" name="Rectangle 137"/>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2" name="Rectangle 138"/>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3" name="Rectangle 139"/>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1951" name="Rectangle 140"/>
              <p:cNvSpPr>
                <a:spLocks noChangeAspect="1" noChangeArrowheads="1"/>
              </p:cNvSpPr>
              <p:nvPr/>
            </p:nvSpPr>
            <p:spPr bwMode="auto">
              <a:xfrm>
                <a:off x="3427" y="910"/>
                <a:ext cx="688" cy="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600" b="1" dirty="0">
                  <a:solidFill>
                    <a:srgbClr val="201080"/>
                  </a:solidFill>
                </a:endParaRPr>
              </a:p>
            </p:txBody>
          </p:sp>
        </p:grpSp>
        <p:sp>
          <p:nvSpPr>
            <p:cNvPr id="617" name="Text Box 413"/>
            <p:cNvSpPr txBox="1">
              <a:spLocks noChangeArrowheads="1"/>
            </p:cNvSpPr>
            <p:nvPr/>
          </p:nvSpPr>
          <p:spPr bwMode="auto">
            <a:xfrm>
              <a:off x="3960224" y="1493236"/>
              <a:ext cx="141577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smtClean="0">
                  <a:solidFill>
                    <a:srgbClr val="FFFF00"/>
                  </a:solidFill>
                  <a:effectLst>
                    <a:outerShdw blurRad="38100" dist="38100" dir="2700000" algn="tl">
                      <a:srgbClr val="000000">
                        <a:alpha val="43137"/>
                      </a:srgbClr>
                    </a:outerShdw>
                  </a:effectLst>
                  <a:latin typeface="Trebuchet MS" pitchFamily="34" charset="0"/>
                </a:rPr>
                <a:t>25%</a:t>
              </a:r>
            </a:p>
            <a:p>
              <a:pPr algn="ctr" eaLnBrk="1" fontAlgn="base" hangingPunct="1">
                <a:spcBef>
                  <a:spcPct val="0"/>
                </a:spcBef>
                <a:spcAft>
                  <a:spcPct val="0"/>
                </a:spcAft>
              </a:pPr>
              <a:r>
                <a:rPr lang="zh-TW" altLang="en-US" sz="2000" dirty="0" smtClean="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rPr>
                <a:t>興奮</a:t>
              </a:r>
              <a:endParaRPr lang="en-US" sz="2000" dirty="0" smtClean="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endParaRPr>
            </a:p>
            <a:p>
              <a:pPr algn="ctr" eaLnBrk="1" fontAlgn="base" hangingPunct="1">
                <a:spcBef>
                  <a:spcPct val="0"/>
                </a:spcBef>
                <a:spcAft>
                  <a:spcPct val="0"/>
                </a:spcAft>
              </a:pPr>
              <a:r>
                <a:rPr lang="en-US" b="1" dirty="0" smtClean="0">
                  <a:solidFill>
                    <a:srgbClr val="FFFF00"/>
                  </a:solidFill>
                  <a:effectLst>
                    <a:outerShdw blurRad="38100" dist="38100" dir="2700000" algn="tl">
                      <a:srgbClr val="000000">
                        <a:alpha val="43137"/>
                      </a:srgbClr>
                    </a:outerShdw>
                  </a:effectLst>
                  <a:latin typeface="Trebuchet MS" pitchFamily="34" charset="0"/>
                </a:rPr>
                <a:t>Excitement</a:t>
              </a:r>
              <a:endParaRPr lang="en-US" b="1" dirty="0">
                <a:solidFill>
                  <a:srgbClr val="FFFF00"/>
                </a:solidFill>
                <a:effectLst>
                  <a:outerShdw blurRad="38100" dist="38100" dir="2700000" algn="tl">
                    <a:srgbClr val="000000">
                      <a:alpha val="43137"/>
                    </a:srgbClr>
                  </a:outerShdw>
                </a:effectLst>
                <a:latin typeface="Trebuchet MS" pitchFamily="34" charset="0"/>
              </a:endParaRPr>
            </a:p>
          </p:txBody>
        </p:sp>
      </p:grpSp>
      <p:grpSp>
        <p:nvGrpSpPr>
          <p:cNvPr id="4" name="Group 3"/>
          <p:cNvGrpSpPr/>
          <p:nvPr/>
        </p:nvGrpSpPr>
        <p:grpSpPr>
          <a:xfrm>
            <a:off x="2133600" y="2286000"/>
            <a:ext cx="4953000" cy="1030307"/>
            <a:chOff x="2133600" y="2286000"/>
            <a:chExt cx="4953000" cy="1030307"/>
          </a:xfrm>
        </p:grpSpPr>
        <p:grpSp>
          <p:nvGrpSpPr>
            <p:cNvPr id="328" name="Group 408"/>
            <p:cNvGrpSpPr>
              <a:grpSpLocks/>
            </p:cNvGrpSpPr>
            <p:nvPr/>
          </p:nvGrpSpPr>
          <p:grpSpPr bwMode="auto">
            <a:xfrm>
              <a:off x="2133600" y="2286000"/>
              <a:ext cx="1092200" cy="755650"/>
              <a:chOff x="1649" y="864"/>
              <a:chExt cx="688" cy="476"/>
            </a:xfrm>
          </p:grpSpPr>
          <p:grpSp>
            <p:nvGrpSpPr>
              <p:cNvPr id="329" name="Group 78"/>
              <p:cNvGrpSpPr>
                <a:grpSpLocks noChangeAspect="1"/>
              </p:cNvGrpSpPr>
              <p:nvPr/>
            </p:nvGrpSpPr>
            <p:grpSpPr bwMode="auto">
              <a:xfrm>
                <a:off x="1689" y="1031"/>
                <a:ext cx="570" cy="279"/>
                <a:chOff x="3004" y="2544"/>
                <a:chExt cx="1066" cy="521"/>
              </a:xfrm>
            </p:grpSpPr>
            <p:grpSp>
              <p:nvGrpSpPr>
                <p:cNvPr id="331" name="Group 79"/>
                <p:cNvGrpSpPr>
                  <a:grpSpLocks noChangeAspect="1"/>
                </p:cNvGrpSpPr>
                <p:nvPr/>
              </p:nvGrpSpPr>
              <p:grpSpPr bwMode="auto">
                <a:xfrm>
                  <a:off x="3810" y="2546"/>
                  <a:ext cx="260" cy="519"/>
                  <a:chOff x="4903" y="2504"/>
                  <a:chExt cx="260" cy="519"/>
                </a:xfrm>
              </p:grpSpPr>
              <p:sp>
                <p:nvSpPr>
                  <p:cNvPr id="355"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6"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7"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8"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9"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32" name="Group 85"/>
                <p:cNvGrpSpPr>
                  <a:grpSpLocks noChangeAspect="1"/>
                </p:cNvGrpSpPr>
                <p:nvPr/>
              </p:nvGrpSpPr>
              <p:grpSpPr bwMode="auto">
                <a:xfrm>
                  <a:off x="3192" y="2544"/>
                  <a:ext cx="690" cy="516"/>
                  <a:chOff x="3192" y="2544"/>
                  <a:chExt cx="690" cy="516"/>
                </a:xfrm>
              </p:grpSpPr>
              <p:sp>
                <p:nvSpPr>
                  <p:cNvPr id="353"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4"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33" name="Group 88"/>
                <p:cNvGrpSpPr>
                  <a:grpSpLocks noChangeAspect="1"/>
                </p:cNvGrpSpPr>
                <p:nvPr/>
              </p:nvGrpSpPr>
              <p:grpSpPr bwMode="auto">
                <a:xfrm>
                  <a:off x="3004" y="2544"/>
                  <a:ext cx="260" cy="519"/>
                  <a:chOff x="2592" y="2544"/>
                  <a:chExt cx="260" cy="519"/>
                </a:xfrm>
              </p:grpSpPr>
              <p:sp>
                <p:nvSpPr>
                  <p:cNvPr id="334"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5"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6"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7"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8"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9"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0"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1"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2"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3"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4"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5"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6"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7"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8"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9"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0"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1"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2"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30"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585" name="Group 408"/>
            <p:cNvGrpSpPr>
              <a:grpSpLocks/>
            </p:cNvGrpSpPr>
            <p:nvPr/>
          </p:nvGrpSpPr>
          <p:grpSpPr bwMode="auto">
            <a:xfrm>
              <a:off x="5994400" y="2286000"/>
              <a:ext cx="1092200" cy="755650"/>
              <a:chOff x="1649" y="864"/>
              <a:chExt cx="688" cy="476"/>
            </a:xfrm>
          </p:grpSpPr>
          <p:grpSp>
            <p:nvGrpSpPr>
              <p:cNvPr id="586" name="Group 78"/>
              <p:cNvGrpSpPr>
                <a:grpSpLocks noChangeAspect="1"/>
              </p:cNvGrpSpPr>
              <p:nvPr/>
            </p:nvGrpSpPr>
            <p:grpSpPr bwMode="auto">
              <a:xfrm>
                <a:off x="1689" y="1031"/>
                <a:ext cx="570" cy="279"/>
                <a:chOff x="3004" y="2544"/>
                <a:chExt cx="1066" cy="521"/>
              </a:xfrm>
            </p:grpSpPr>
            <p:grpSp>
              <p:nvGrpSpPr>
                <p:cNvPr id="588" name="Group 79"/>
                <p:cNvGrpSpPr>
                  <a:grpSpLocks noChangeAspect="1"/>
                </p:cNvGrpSpPr>
                <p:nvPr/>
              </p:nvGrpSpPr>
              <p:grpSpPr bwMode="auto">
                <a:xfrm>
                  <a:off x="3810" y="2546"/>
                  <a:ext cx="260" cy="519"/>
                  <a:chOff x="4903" y="2504"/>
                  <a:chExt cx="260" cy="519"/>
                </a:xfrm>
              </p:grpSpPr>
              <p:sp>
                <p:nvSpPr>
                  <p:cNvPr id="612"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3"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4"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5"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6"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89" name="Group 85"/>
                <p:cNvGrpSpPr>
                  <a:grpSpLocks noChangeAspect="1"/>
                </p:cNvGrpSpPr>
                <p:nvPr/>
              </p:nvGrpSpPr>
              <p:grpSpPr bwMode="auto">
                <a:xfrm>
                  <a:off x="3192" y="2544"/>
                  <a:ext cx="690" cy="516"/>
                  <a:chOff x="3192" y="2544"/>
                  <a:chExt cx="690" cy="516"/>
                </a:xfrm>
              </p:grpSpPr>
              <p:sp>
                <p:nvSpPr>
                  <p:cNvPr id="610"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1"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90" name="Group 88"/>
                <p:cNvGrpSpPr>
                  <a:grpSpLocks noChangeAspect="1"/>
                </p:cNvGrpSpPr>
                <p:nvPr/>
              </p:nvGrpSpPr>
              <p:grpSpPr bwMode="auto">
                <a:xfrm>
                  <a:off x="3004" y="2544"/>
                  <a:ext cx="260" cy="519"/>
                  <a:chOff x="2592" y="2544"/>
                  <a:chExt cx="260" cy="519"/>
                </a:xfrm>
              </p:grpSpPr>
              <p:sp>
                <p:nvSpPr>
                  <p:cNvPr id="591"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2"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3"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4"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5"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6"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7"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8"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9"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0"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1"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2"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3"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4"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5"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6"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7"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8"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9"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587"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sp>
          <p:nvSpPr>
            <p:cNvPr id="618" name="Text Box 413"/>
            <p:cNvSpPr txBox="1">
              <a:spLocks noChangeArrowheads="1"/>
            </p:cNvSpPr>
            <p:nvPr/>
          </p:nvSpPr>
          <p:spPr bwMode="auto">
            <a:xfrm>
              <a:off x="4058549" y="2362200"/>
              <a:ext cx="121058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smtClean="0">
                  <a:solidFill>
                    <a:srgbClr val="FFFF00"/>
                  </a:solidFill>
                  <a:effectLst>
                    <a:outerShdw blurRad="38100" dist="38100" dir="2700000" algn="tl">
                      <a:srgbClr val="000000">
                        <a:alpha val="43137"/>
                      </a:srgbClr>
                    </a:outerShdw>
                  </a:effectLst>
                  <a:latin typeface="Trebuchet MS" pitchFamily="34" charset="0"/>
                </a:rPr>
                <a:t>50%</a:t>
              </a:r>
            </a:p>
            <a:p>
              <a:pPr algn="ctr" eaLnBrk="1" fontAlgn="base" hangingPunct="1">
                <a:spcBef>
                  <a:spcPct val="0"/>
                </a:spcBef>
                <a:spcAft>
                  <a:spcPct val="0"/>
                </a:spcAft>
              </a:pPr>
              <a:r>
                <a:rPr lang="zh-TW" altLang="en-US" sz="2000" dirty="0" smtClean="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rPr>
                <a:t>協同效益</a:t>
              </a:r>
              <a:endParaRPr lang="en-US" sz="2000" dirty="0" smtClean="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endParaRPr>
            </a:p>
            <a:p>
              <a:pPr algn="ctr" eaLnBrk="1" fontAlgn="base" hangingPunct="1">
                <a:spcBef>
                  <a:spcPct val="0"/>
                </a:spcBef>
                <a:spcAft>
                  <a:spcPct val="0"/>
                </a:spcAft>
              </a:pPr>
              <a:r>
                <a:rPr lang="en-US" b="1" dirty="0" smtClean="0">
                  <a:solidFill>
                    <a:srgbClr val="FFFF00"/>
                  </a:solidFill>
                  <a:effectLst>
                    <a:outerShdw blurRad="38100" dist="38100" dir="2700000" algn="tl">
                      <a:srgbClr val="000000">
                        <a:alpha val="43137"/>
                      </a:srgbClr>
                    </a:outerShdw>
                  </a:effectLst>
                  <a:latin typeface="Trebuchet MS" pitchFamily="34" charset="0"/>
                </a:rPr>
                <a:t>Synergy</a:t>
              </a:r>
              <a:endParaRPr lang="en-US" b="1" dirty="0">
                <a:solidFill>
                  <a:srgbClr val="FFFF00"/>
                </a:solidFill>
                <a:effectLst>
                  <a:outerShdw blurRad="38100" dist="38100" dir="2700000" algn="tl">
                    <a:srgbClr val="000000">
                      <a:alpha val="43137"/>
                    </a:srgbClr>
                  </a:outerShdw>
                </a:effectLst>
                <a:latin typeface="Trebuchet MS" pitchFamily="34" charset="0"/>
              </a:endParaRPr>
            </a:p>
          </p:txBody>
        </p:sp>
      </p:grpSp>
      <p:grpSp>
        <p:nvGrpSpPr>
          <p:cNvPr id="5" name="Group 4"/>
          <p:cNvGrpSpPr/>
          <p:nvPr/>
        </p:nvGrpSpPr>
        <p:grpSpPr>
          <a:xfrm>
            <a:off x="1676400" y="3200400"/>
            <a:ext cx="5943600" cy="1106507"/>
            <a:chOff x="1676400" y="3200400"/>
            <a:chExt cx="5943600" cy="1106507"/>
          </a:xfrm>
        </p:grpSpPr>
        <p:grpSp>
          <p:nvGrpSpPr>
            <p:cNvPr id="361" name="Group 408"/>
            <p:cNvGrpSpPr>
              <a:grpSpLocks/>
            </p:cNvGrpSpPr>
            <p:nvPr/>
          </p:nvGrpSpPr>
          <p:grpSpPr bwMode="auto">
            <a:xfrm>
              <a:off x="1676400" y="3200400"/>
              <a:ext cx="1092200" cy="755650"/>
              <a:chOff x="1649" y="864"/>
              <a:chExt cx="688" cy="476"/>
            </a:xfrm>
          </p:grpSpPr>
          <p:grpSp>
            <p:nvGrpSpPr>
              <p:cNvPr id="362" name="Group 78"/>
              <p:cNvGrpSpPr>
                <a:grpSpLocks noChangeAspect="1"/>
              </p:cNvGrpSpPr>
              <p:nvPr/>
            </p:nvGrpSpPr>
            <p:grpSpPr bwMode="auto">
              <a:xfrm>
                <a:off x="1689" y="1031"/>
                <a:ext cx="570" cy="279"/>
                <a:chOff x="3004" y="2544"/>
                <a:chExt cx="1066" cy="521"/>
              </a:xfrm>
            </p:grpSpPr>
            <p:grpSp>
              <p:nvGrpSpPr>
                <p:cNvPr id="364" name="Group 79"/>
                <p:cNvGrpSpPr>
                  <a:grpSpLocks noChangeAspect="1"/>
                </p:cNvGrpSpPr>
                <p:nvPr/>
              </p:nvGrpSpPr>
              <p:grpSpPr bwMode="auto">
                <a:xfrm>
                  <a:off x="3810" y="2546"/>
                  <a:ext cx="260" cy="519"/>
                  <a:chOff x="4903" y="2504"/>
                  <a:chExt cx="260" cy="519"/>
                </a:xfrm>
              </p:grpSpPr>
              <p:sp>
                <p:nvSpPr>
                  <p:cNvPr id="388"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9"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90"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91"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92"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65" name="Group 85"/>
                <p:cNvGrpSpPr>
                  <a:grpSpLocks noChangeAspect="1"/>
                </p:cNvGrpSpPr>
                <p:nvPr/>
              </p:nvGrpSpPr>
              <p:grpSpPr bwMode="auto">
                <a:xfrm>
                  <a:off x="3192" y="2544"/>
                  <a:ext cx="690" cy="516"/>
                  <a:chOff x="3192" y="2544"/>
                  <a:chExt cx="690" cy="516"/>
                </a:xfrm>
              </p:grpSpPr>
              <p:sp>
                <p:nvSpPr>
                  <p:cNvPr id="386"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7"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66" name="Group 88"/>
                <p:cNvGrpSpPr>
                  <a:grpSpLocks noChangeAspect="1"/>
                </p:cNvGrpSpPr>
                <p:nvPr/>
              </p:nvGrpSpPr>
              <p:grpSpPr bwMode="auto">
                <a:xfrm>
                  <a:off x="3004" y="2544"/>
                  <a:ext cx="260" cy="519"/>
                  <a:chOff x="2592" y="2544"/>
                  <a:chExt cx="260" cy="519"/>
                </a:xfrm>
              </p:grpSpPr>
              <p:sp>
                <p:nvSpPr>
                  <p:cNvPr id="367"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68"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69"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0"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1"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2"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3"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4"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5"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6"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7"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8"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9"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0"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1"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2"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3"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4"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5"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63"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553" name="Group 408"/>
            <p:cNvGrpSpPr>
              <a:grpSpLocks/>
            </p:cNvGrpSpPr>
            <p:nvPr/>
          </p:nvGrpSpPr>
          <p:grpSpPr bwMode="auto">
            <a:xfrm>
              <a:off x="6527800" y="3200400"/>
              <a:ext cx="1092200" cy="755650"/>
              <a:chOff x="1649" y="864"/>
              <a:chExt cx="688" cy="476"/>
            </a:xfrm>
          </p:grpSpPr>
          <p:grpSp>
            <p:nvGrpSpPr>
              <p:cNvPr id="554" name="Group 78"/>
              <p:cNvGrpSpPr>
                <a:grpSpLocks noChangeAspect="1"/>
              </p:cNvGrpSpPr>
              <p:nvPr/>
            </p:nvGrpSpPr>
            <p:grpSpPr bwMode="auto">
              <a:xfrm>
                <a:off x="1689" y="1031"/>
                <a:ext cx="570" cy="279"/>
                <a:chOff x="3004" y="2544"/>
                <a:chExt cx="1066" cy="521"/>
              </a:xfrm>
            </p:grpSpPr>
            <p:grpSp>
              <p:nvGrpSpPr>
                <p:cNvPr id="556" name="Group 79"/>
                <p:cNvGrpSpPr>
                  <a:grpSpLocks noChangeAspect="1"/>
                </p:cNvGrpSpPr>
                <p:nvPr/>
              </p:nvGrpSpPr>
              <p:grpSpPr bwMode="auto">
                <a:xfrm>
                  <a:off x="3810" y="2546"/>
                  <a:ext cx="260" cy="519"/>
                  <a:chOff x="4903" y="2504"/>
                  <a:chExt cx="260" cy="519"/>
                </a:xfrm>
              </p:grpSpPr>
              <p:sp>
                <p:nvSpPr>
                  <p:cNvPr id="580"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1"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2"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3"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4"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57" name="Group 85"/>
                <p:cNvGrpSpPr>
                  <a:grpSpLocks noChangeAspect="1"/>
                </p:cNvGrpSpPr>
                <p:nvPr/>
              </p:nvGrpSpPr>
              <p:grpSpPr bwMode="auto">
                <a:xfrm>
                  <a:off x="3192" y="2544"/>
                  <a:ext cx="690" cy="516"/>
                  <a:chOff x="3192" y="2544"/>
                  <a:chExt cx="690" cy="516"/>
                </a:xfrm>
              </p:grpSpPr>
              <p:sp>
                <p:nvSpPr>
                  <p:cNvPr id="578"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9"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58" name="Group 88"/>
                <p:cNvGrpSpPr>
                  <a:grpSpLocks noChangeAspect="1"/>
                </p:cNvGrpSpPr>
                <p:nvPr/>
              </p:nvGrpSpPr>
              <p:grpSpPr bwMode="auto">
                <a:xfrm>
                  <a:off x="3004" y="2544"/>
                  <a:ext cx="260" cy="519"/>
                  <a:chOff x="2592" y="2544"/>
                  <a:chExt cx="260" cy="519"/>
                </a:xfrm>
              </p:grpSpPr>
              <p:sp>
                <p:nvSpPr>
                  <p:cNvPr id="559"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0"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1"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2"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3"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4"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5"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6"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7"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8"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9"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0"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1"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2"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3"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4"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5"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6"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7"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555"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sp>
          <p:nvSpPr>
            <p:cNvPr id="619" name="Text Box 413"/>
            <p:cNvSpPr txBox="1">
              <a:spLocks noChangeArrowheads="1"/>
            </p:cNvSpPr>
            <p:nvPr/>
          </p:nvSpPr>
          <p:spPr bwMode="auto">
            <a:xfrm>
              <a:off x="3901791" y="3352800"/>
              <a:ext cx="138050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a:solidFill>
                    <a:srgbClr val="FFFF00"/>
                  </a:solidFill>
                  <a:effectLst>
                    <a:outerShdw blurRad="38100" dist="38100" dir="2700000" algn="tl">
                      <a:srgbClr val="000000">
                        <a:alpha val="43137"/>
                      </a:srgbClr>
                    </a:outerShdw>
                  </a:effectLst>
                  <a:latin typeface="Trebuchet MS" pitchFamily="34" charset="0"/>
                </a:rPr>
                <a:t>7</a:t>
              </a:r>
              <a:r>
                <a:rPr lang="en-US" b="1" dirty="0" smtClean="0">
                  <a:solidFill>
                    <a:srgbClr val="FFFF00"/>
                  </a:solidFill>
                  <a:effectLst>
                    <a:outerShdw blurRad="38100" dist="38100" dir="2700000" algn="tl">
                      <a:srgbClr val="000000">
                        <a:alpha val="43137"/>
                      </a:srgbClr>
                    </a:outerShdw>
                  </a:effectLst>
                  <a:latin typeface="Trebuchet MS" pitchFamily="34" charset="0"/>
                </a:rPr>
                <a:t>5%</a:t>
              </a:r>
            </a:p>
            <a:p>
              <a:pPr algn="ctr" eaLnBrk="1" fontAlgn="base" hangingPunct="1">
                <a:spcBef>
                  <a:spcPct val="0"/>
                </a:spcBef>
                <a:spcAft>
                  <a:spcPct val="0"/>
                </a:spcAft>
              </a:pPr>
              <a:r>
                <a:rPr lang="zh-TW" altLang="en-US" sz="2000" dirty="0" smtClean="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rPr>
                <a:t>動力</a:t>
              </a:r>
              <a:endParaRPr lang="en-US" sz="2000" dirty="0" smtClean="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endParaRPr>
            </a:p>
            <a:p>
              <a:pPr algn="ctr" eaLnBrk="1" fontAlgn="base" hangingPunct="1">
                <a:spcBef>
                  <a:spcPct val="0"/>
                </a:spcBef>
                <a:spcAft>
                  <a:spcPct val="0"/>
                </a:spcAft>
              </a:pPr>
              <a:r>
                <a:rPr lang="en-US" b="1" dirty="0" smtClean="0">
                  <a:solidFill>
                    <a:srgbClr val="FFFF00"/>
                  </a:solidFill>
                  <a:effectLst>
                    <a:outerShdw blurRad="38100" dist="38100" dir="2700000" algn="tl">
                      <a:srgbClr val="000000">
                        <a:alpha val="43137"/>
                      </a:srgbClr>
                    </a:outerShdw>
                  </a:effectLst>
                  <a:latin typeface="Trebuchet MS" pitchFamily="34" charset="0"/>
                </a:rPr>
                <a:t>Momentum</a:t>
              </a:r>
              <a:endParaRPr lang="en-US" b="1" dirty="0">
                <a:solidFill>
                  <a:srgbClr val="FFFF00"/>
                </a:solidFill>
                <a:effectLst>
                  <a:outerShdw blurRad="38100" dist="38100" dir="2700000" algn="tl">
                    <a:srgbClr val="000000">
                      <a:alpha val="43137"/>
                    </a:srgbClr>
                  </a:outerShdw>
                </a:effectLst>
                <a:latin typeface="Trebuchet MS" pitchFamily="34" charset="0"/>
              </a:endParaRPr>
            </a:p>
          </p:txBody>
        </p:sp>
      </p:grpSp>
      <p:grpSp>
        <p:nvGrpSpPr>
          <p:cNvPr id="6" name="Group 5"/>
          <p:cNvGrpSpPr/>
          <p:nvPr/>
        </p:nvGrpSpPr>
        <p:grpSpPr>
          <a:xfrm>
            <a:off x="1143000" y="4114800"/>
            <a:ext cx="7086600" cy="1106507"/>
            <a:chOff x="1143000" y="4114800"/>
            <a:chExt cx="7086600" cy="1106507"/>
          </a:xfrm>
        </p:grpSpPr>
        <p:grpSp>
          <p:nvGrpSpPr>
            <p:cNvPr id="425" name="Group 408"/>
            <p:cNvGrpSpPr>
              <a:grpSpLocks/>
            </p:cNvGrpSpPr>
            <p:nvPr/>
          </p:nvGrpSpPr>
          <p:grpSpPr bwMode="auto">
            <a:xfrm>
              <a:off x="1143000" y="4114800"/>
              <a:ext cx="1092200" cy="755650"/>
              <a:chOff x="1649" y="864"/>
              <a:chExt cx="688" cy="476"/>
            </a:xfrm>
          </p:grpSpPr>
          <p:grpSp>
            <p:nvGrpSpPr>
              <p:cNvPr id="426" name="Group 78"/>
              <p:cNvGrpSpPr>
                <a:grpSpLocks noChangeAspect="1"/>
              </p:cNvGrpSpPr>
              <p:nvPr/>
            </p:nvGrpSpPr>
            <p:grpSpPr bwMode="auto">
              <a:xfrm>
                <a:off x="1689" y="1031"/>
                <a:ext cx="570" cy="279"/>
                <a:chOff x="3004" y="2544"/>
                <a:chExt cx="1066" cy="521"/>
              </a:xfrm>
            </p:grpSpPr>
            <p:grpSp>
              <p:nvGrpSpPr>
                <p:cNvPr id="428" name="Group 79"/>
                <p:cNvGrpSpPr>
                  <a:grpSpLocks noChangeAspect="1"/>
                </p:cNvGrpSpPr>
                <p:nvPr/>
              </p:nvGrpSpPr>
              <p:grpSpPr bwMode="auto">
                <a:xfrm>
                  <a:off x="3810" y="2546"/>
                  <a:ext cx="260" cy="519"/>
                  <a:chOff x="4903" y="2504"/>
                  <a:chExt cx="260" cy="519"/>
                </a:xfrm>
              </p:grpSpPr>
              <p:sp>
                <p:nvSpPr>
                  <p:cNvPr id="452"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3"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4"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5"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6"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429" name="Group 85"/>
                <p:cNvGrpSpPr>
                  <a:grpSpLocks noChangeAspect="1"/>
                </p:cNvGrpSpPr>
                <p:nvPr/>
              </p:nvGrpSpPr>
              <p:grpSpPr bwMode="auto">
                <a:xfrm>
                  <a:off x="3192" y="2544"/>
                  <a:ext cx="690" cy="516"/>
                  <a:chOff x="3192" y="2544"/>
                  <a:chExt cx="690" cy="516"/>
                </a:xfrm>
              </p:grpSpPr>
              <p:sp>
                <p:nvSpPr>
                  <p:cNvPr id="450"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1"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430" name="Group 88"/>
                <p:cNvGrpSpPr>
                  <a:grpSpLocks noChangeAspect="1"/>
                </p:cNvGrpSpPr>
                <p:nvPr/>
              </p:nvGrpSpPr>
              <p:grpSpPr bwMode="auto">
                <a:xfrm>
                  <a:off x="3004" y="2544"/>
                  <a:ext cx="260" cy="519"/>
                  <a:chOff x="2592" y="2544"/>
                  <a:chExt cx="260" cy="519"/>
                </a:xfrm>
              </p:grpSpPr>
              <p:sp>
                <p:nvSpPr>
                  <p:cNvPr id="431"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2"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3"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4"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5"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6"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7"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8"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9"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0"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1"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2"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3"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4"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5"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6"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7"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8"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9"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427"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521" name="Group 408"/>
            <p:cNvGrpSpPr>
              <a:grpSpLocks/>
            </p:cNvGrpSpPr>
            <p:nvPr/>
          </p:nvGrpSpPr>
          <p:grpSpPr bwMode="auto">
            <a:xfrm>
              <a:off x="7137400" y="4121150"/>
              <a:ext cx="1092200" cy="755650"/>
              <a:chOff x="1649" y="864"/>
              <a:chExt cx="688" cy="476"/>
            </a:xfrm>
          </p:grpSpPr>
          <p:grpSp>
            <p:nvGrpSpPr>
              <p:cNvPr id="522" name="Group 78"/>
              <p:cNvGrpSpPr>
                <a:grpSpLocks noChangeAspect="1"/>
              </p:cNvGrpSpPr>
              <p:nvPr/>
            </p:nvGrpSpPr>
            <p:grpSpPr bwMode="auto">
              <a:xfrm>
                <a:off x="1689" y="1031"/>
                <a:ext cx="570" cy="279"/>
                <a:chOff x="3004" y="2544"/>
                <a:chExt cx="1066" cy="521"/>
              </a:xfrm>
            </p:grpSpPr>
            <p:grpSp>
              <p:nvGrpSpPr>
                <p:cNvPr id="524" name="Group 79"/>
                <p:cNvGrpSpPr>
                  <a:grpSpLocks noChangeAspect="1"/>
                </p:cNvGrpSpPr>
                <p:nvPr/>
              </p:nvGrpSpPr>
              <p:grpSpPr bwMode="auto">
                <a:xfrm>
                  <a:off x="3810" y="2546"/>
                  <a:ext cx="260" cy="519"/>
                  <a:chOff x="4903" y="2504"/>
                  <a:chExt cx="260" cy="519"/>
                </a:xfrm>
              </p:grpSpPr>
              <p:sp>
                <p:nvSpPr>
                  <p:cNvPr id="548"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9"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50"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51"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52"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25" name="Group 85"/>
                <p:cNvGrpSpPr>
                  <a:grpSpLocks noChangeAspect="1"/>
                </p:cNvGrpSpPr>
                <p:nvPr/>
              </p:nvGrpSpPr>
              <p:grpSpPr bwMode="auto">
                <a:xfrm>
                  <a:off x="3192" y="2544"/>
                  <a:ext cx="690" cy="516"/>
                  <a:chOff x="3192" y="2544"/>
                  <a:chExt cx="690" cy="516"/>
                </a:xfrm>
              </p:grpSpPr>
              <p:sp>
                <p:nvSpPr>
                  <p:cNvPr id="546"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7"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26" name="Group 88"/>
                <p:cNvGrpSpPr>
                  <a:grpSpLocks noChangeAspect="1"/>
                </p:cNvGrpSpPr>
                <p:nvPr/>
              </p:nvGrpSpPr>
              <p:grpSpPr bwMode="auto">
                <a:xfrm>
                  <a:off x="3004" y="2544"/>
                  <a:ext cx="260" cy="519"/>
                  <a:chOff x="2592" y="2544"/>
                  <a:chExt cx="260" cy="519"/>
                </a:xfrm>
              </p:grpSpPr>
              <p:sp>
                <p:nvSpPr>
                  <p:cNvPr id="527"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28"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29"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0"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1"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2"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3"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4"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5"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6"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7"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8"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9"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0"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1"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2"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3"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4"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5"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523"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sp>
          <p:nvSpPr>
            <p:cNvPr id="620" name="Text Box 413"/>
            <p:cNvSpPr txBox="1">
              <a:spLocks noChangeArrowheads="1"/>
            </p:cNvSpPr>
            <p:nvPr/>
          </p:nvSpPr>
          <p:spPr bwMode="auto">
            <a:xfrm>
              <a:off x="3458896" y="4267200"/>
              <a:ext cx="223651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smtClean="0">
                  <a:solidFill>
                    <a:srgbClr val="FFFF00"/>
                  </a:solidFill>
                  <a:effectLst>
                    <a:outerShdw blurRad="38100" dist="38100" dir="2700000" algn="tl">
                      <a:srgbClr val="000000">
                        <a:alpha val="43137"/>
                      </a:srgbClr>
                    </a:outerShdw>
                  </a:effectLst>
                  <a:latin typeface="Trebuchet MS" pitchFamily="34" charset="0"/>
                </a:rPr>
                <a:t>100%</a:t>
              </a:r>
            </a:p>
            <a:p>
              <a:pPr algn="ctr" eaLnBrk="1" fontAlgn="base" hangingPunct="1">
                <a:spcBef>
                  <a:spcPct val="0"/>
                </a:spcBef>
                <a:spcAft>
                  <a:spcPct val="0"/>
                </a:spcAft>
              </a:pPr>
              <a:r>
                <a:rPr lang="zh-TW" altLang="en-US" sz="2000" dirty="0" smtClean="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rPr>
                <a:t>達到成功的臨界點</a:t>
              </a:r>
              <a:endParaRPr lang="en-US" sz="2000" b="1" dirty="0" smtClean="0">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endParaRPr>
            </a:p>
            <a:p>
              <a:pPr algn="ctr" eaLnBrk="1" fontAlgn="base" hangingPunct="1">
                <a:spcBef>
                  <a:spcPct val="0"/>
                </a:spcBef>
                <a:spcAft>
                  <a:spcPct val="0"/>
                </a:spcAft>
              </a:pPr>
              <a:r>
                <a:rPr lang="en-US" b="1" dirty="0" smtClean="0">
                  <a:solidFill>
                    <a:srgbClr val="FFFF00"/>
                  </a:solidFill>
                  <a:effectLst>
                    <a:outerShdw blurRad="38100" dist="38100" dir="2700000" algn="tl">
                      <a:srgbClr val="000000">
                        <a:alpha val="43137"/>
                      </a:srgbClr>
                    </a:outerShdw>
                  </a:effectLst>
                  <a:latin typeface="Trebuchet MS" pitchFamily="34" charset="0"/>
                </a:rPr>
                <a:t>Critical Mass</a:t>
              </a:r>
              <a:endParaRPr lang="en-US" b="1" dirty="0">
                <a:solidFill>
                  <a:srgbClr val="FFFF00"/>
                </a:solidFill>
                <a:effectLst>
                  <a:outerShdw blurRad="38100" dist="38100" dir="2700000" algn="tl">
                    <a:srgbClr val="000000">
                      <a:alpha val="43137"/>
                    </a:srgbClr>
                  </a:outerShdw>
                </a:effectLst>
                <a:latin typeface="Trebuchet MS" pitchFamily="34" charset="0"/>
              </a:endParaRPr>
            </a:p>
          </p:txBody>
        </p:sp>
      </p:grpSp>
      <p:sp>
        <p:nvSpPr>
          <p:cNvPr id="394" name="TextBox 393"/>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N</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1193892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32"/>
                                        </p:tgtEl>
                                        <p:attrNameLst>
                                          <p:attrName>style.visibility</p:attrName>
                                        </p:attrNameLst>
                                      </p:cBhvr>
                                      <p:to>
                                        <p:strVal val="visible"/>
                                      </p:to>
                                    </p:set>
                                    <p:animEffect transition="in" filter="wipe(up)">
                                      <p:cBhvr>
                                        <p:cTn id="17" dur="500"/>
                                        <p:tgtEl>
                                          <p:spTgt spid="632"/>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36"/>
                                        </p:tgtEl>
                                        <p:attrNameLst>
                                          <p:attrName>style.visibility</p:attrName>
                                        </p:attrNameLst>
                                      </p:cBhvr>
                                      <p:to>
                                        <p:strVal val="visible"/>
                                      </p:to>
                                    </p:set>
                                    <p:animEffect transition="in" filter="wipe(up)">
                                      <p:cBhvr>
                                        <p:cTn id="28" dur="500"/>
                                        <p:tgtEl>
                                          <p:spTgt spid="636"/>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46"/>
                                        </p:tgtEl>
                                        <p:attrNameLst>
                                          <p:attrName>style.visibility</p:attrName>
                                        </p:attrNameLst>
                                      </p:cBhvr>
                                      <p:to>
                                        <p:strVal val="visible"/>
                                      </p:to>
                                    </p:set>
                                    <p:animEffect transition="in" filter="wipe(up)">
                                      <p:cBhvr>
                                        <p:cTn id="39" dur="500"/>
                                        <p:tgtEl>
                                          <p:spTgt spid="646"/>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53"/>
                                        </p:tgtEl>
                                        <p:attrNameLst>
                                          <p:attrName>style.visibility</p:attrName>
                                        </p:attrNameLst>
                                      </p:cBhvr>
                                      <p:to>
                                        <p:strVal val="visible"/>
                                      </p:to>
                                    </p:set>
                                    <p:animEffect transition="in" filter="wipe(up)">
                                      <p:cBhvr>
                                        <p:cTn id="50" dur="500"/>
                                        <p:tgtEl>
                                          <p:spTgt spid="653"/>
                                        </p:tgtEl>
                                      </p:cBhvr>
                                    </p:animEffect>
                                  </p:childTnLst>
                                </p:cTn>
                              </p:par>
                            </p:childTnLst>
                          </p:cTn>
                        </p:par>
                        <p:par>
                          <p:cTn id="51" fill="hold">
                            <p:stCondLst>
                              <p:cond delay="500"/>
                            </p:stCondLst>
                            <p:childTnLst>
                              <p:par>
                                <p:cTn id="52" presetID="53" presetClass="entr" presetSubtype="16"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420"/>
          <p:cNvGrpSpPr/>
          <p:nvPr/>
        </p:nvGrpSpPr>
        <p:grpSpPr>
          <a:xfrm>
            <a:off x="533400" y="4989027"/>
            <a:ext cx="685800" cy="954573"/>
            <a:chOff x="1143000" y="4074627"/>
            <a:chExt cx="685800" cy="954573"/>
          </a:xfrm>
        </p:grpSpPr>
        <p:cxnSp>
          <p:nvCxnSpPr>
            <p:cNvPr id="423" name="Straight Connector 422"/>
            <p:cNvCxnSpPr>
              <a:stCxn id="417" idx="3"/>
              <a:endCxn id="459" idx="7"/>
            </p:cNvCxnSpPr>
            <p:nvPr/>
          </p:nvCxnSpPr>
          <p:spPr>
            <a:xfrm flipH="1">
              <a:off x="1387827" y="4074627"/>
              <a:ext cx="424744" cy="720426"/>
            </a:xfrm>
            <a:prstGeom prst="line">
              <a:avLst/>
            </a:prstGeom>
            <a:solidFill>
              <a:srgbClr val="C00000"/>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458" idx="5"/>
            </p:cNvCxnSpPr>
            <p:nvPr/>
          </p:nvCxnSpPr>
          <p:spPr>
            <a:xfrm>
              <a:off x="1616427" y="4684227"/>
              <a:ext cx="124442" cy="20781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58" name="Oval 235"/>
            <p:cNvSpPr>
              <a:spLocks noChangeAspect="1" noChangeArrowheads="1"/>
            </p:cNvSpPr>
            <p:nvPr/>
          </p:nvSpPr>
          <p:spPr bwMode="auto">
            <a:xfrm>
              <a:off x="1371600" y="4450080"/>
              <a:ext cx="286833" cy="274320"/>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459" name="Oval 236"/>
            <p:cNvSpPr>
              <a:spLocks noChangeAspect="1" noChangeArrowheads="1"/>
            </p:cNvSpPr>
            <p:nvPr/>
          </p:nvSpPr>
          <p:spPr bwMode="auto">
            <a:xfrm>
              <a:off x="1143000" y="4754880"/>
              <a:ext cx="286833" cy="274320"/>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460" name="Oval 143"/>
            <p:cNvSpPr>
              <a:spLocks noChangeAspect="1" noChangeArrowheads="1"/>
            </p:cNvSpPr>
            <p:nvPr/>
          </p:nvSpPr>
          <p:spPr bwMode="auto">
            <a:xfrm>
              <a:off x="1540096" y="4754880"/>
              <a:ext cx="288704" cy="274320"/>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nvGrpSpPr>
          <p:cNvPr id="413" name="Group 412"/>
          <p:cNvGrpSpPr/>
          <p:nvPr/>
        </p:nvGrpSpPr>
        <p:grpSpPr>
          <a:xfrm>
            <a:off x="932365" y="4419600"/>
            <a:ext cx="709844" cy="914400"/>
            <a:chOff x="1237167" y="4114800"/>
            <a:chExt cx="709844" cy="914400"/>
          </a:xfrm>
        </p:grpSpPr>
        <p:cxnSp>
          <p:nvCxnSpPr>
            <p:cNvPr id="414" name="Straight Connector 413"/>
            <p:cNvCxnSpPr/>
            <p:nvPr/>
          </p:nvCxnSpPr>
          <p:spPr>
            <a:xfrm flipH="1">
              <a:off x="1447802" y="4114800"/>
              <a:ext cx="499209" cy="657709"/>
            </a:xfrm>
            <a:prstGeom prst="line">
              <a:avLst/>
            </a:prstGeom>
            <a:solidFill>
              <a:srgbClr val="C00000"/>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a:stCxn id="417" idx="5"/>
            </p:cNvCxnSpPr>
            <p:nvPr/>
          </p:nvCxnSpPr>
          <p:spPr>
            <a:xfrm>
              <a:off x="1710594" y="4684227"/>
              <a:ext cx="124442" cy="20781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7" name="Oval 235"/>
            <p:cNvSpPr>
              <a:spLocks noChangeAspect="1" noChangeArrowheads="1"/>
            </p:cNvSpPr>
            <p:nvPr/>
          </p:nvSpPr>
          <p:spPr bwMode="auto">
            <a:xfrm>
              <a:off x="1465767" y="4450080"/>
              <a:ext cx="286833" cy="274320"/>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420" name="Oval 143"/>
            <p:cNvSpPr>
              <a:spLocks noChangeAspect="1" noChangeArrowheads="1"/>
            </p:cNvSpPr>
            <p:nvPr/>
          </p:nvSpPr>
          <p:spPr bwMode="auto">
            <a:xfrm>
              <a:off x="1600200" y="4754880"/>
              <a:ext cx="288704" cy="274320"/>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418" name="Oval 236"/>
            <p:cNvSpPr>
              <a:spLocks noChangeAspect="1" noChangeArrowheads="1"/>
            </p:cNvSpPr>
            <p:nvPr/>
          </p:nvSpPr>
          <p:spPr bwMode="auto">
            <a:xfrm>
              <a:off x="1237167" y="4732336"/>
              <a:ext cx="286833" cy="274320"/>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nvGrpSpPr>
          <p:cNvPr id="31765" name="Group 31764"/>
          <p:cNvGrpSpPr/>
          <p:nvPr/>
        </p:nvGrpSpPr>
        <p:grpSpPr>
          <a:xfrm>
            <a:off x="2438400" y="3276600"/>
            <a:ext cx="609600" cy="914400"/>
            <a:chOff x="2819400" y="2971800"/>
            <a:chExt cx="609600" cy="914400"/>
          </a:xfrm>
          <a:solidFill>
            <a:srgbClr val="C00000"/>
          </a:solidFill>
        </p:grpSpPr>
        <p:grpSp>
          <p:nvGrpSpPr>
            <p:cNvPr id="512" name="Group 511"/>
            <p:cNvGrpSpPr/>
            <p:nvPr/>
          </p:nvGrpSpPr>
          <p:grpSpPr>
            <a:xfrm>
              <a:off x="2839942" y="2971800"/>
              <a:ext cx="436658" cy="842799"/>
              <a:chOff x="2297851" y="3450269"/>
              <a:chExt cx="436658" cy="842799"/>
            </a:xfrm>
            <a:grpFill/>
          </p:grpSpPr>
          <p:grpSp>
            <p:nvGrpSpPr>
              <p:cNvPr id="513" name="Group 512"/>
              <p:cNvGrpSpPr/>
              <p:nvPr/>
            </p:nvGrpSpPr>
            <p:grpSpPr>
              <a:xfrm>
                <a:off x="2297851" y="3450269"/>
                <a:ext cx="436658" cy="842799"/>
                <a:chOff x="3440851" y="1651949"/>
                <a:chExt cx="436658" cy="842799"/>
              </a:xfrm>
              <a:grpFill/>
            </p:grpSpPr>
            <p:cxnSp>
              <p:nvCxnSpPr>
                <p:cNvPr id="515" name="Straight Connector 514"/>
                <p:cNvCxnSpPr/>
                <p:nvPr/>
              </p:nvCxnSpPr>
              <p:spPr>
                <a:xfrm>
                  <a:off x="3440851" y="1651949"/>
                  <a:ext cx="436658" cy="842799"/>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a:stCxn id="514" idx="7"/>
                </p:cNvCxnSpPr>
                <p:nvPr/>
              </p:nvCxnSpPr>
              <p:spPr>
                <a:xfrm flipH="1">
                  <a:off x="3580546" y="2051853"/>
                  <a:ext cx="238587" cy="42710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4" name="Oval 143"/>
              <p:cNvSpPr>
                <a:spLocks noChangeAspect="1" noChangeArrowheads="1"/>
              </p:cNvSpPr>
              <p:nvPr/>
            </p:nvSpPr>
            <p:spPr bwMode="auto">
              <a:xfrm>
                <a:off x="2429709" y="381000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nvGrpSpPr>
            <p:cNvPr id="509" name="Group 508"/>
            <p:cNvGrpSpPr/>
            <p:nvPr/>
          </p:nvGrpSpPr>
          <p:grpSpPr>
            <a:xfrm>
              <a:off x="2819400" y="3611880"/>
              <a:ext cx="609600" cy="274320"/>
              <a:chOff x="2362200" y="4145280"/>
              <a:chExt cx="609600" cy="274320"/>
            </a:xfrm>
            <a:grpFill/>
          </p:grpSpPr>
          <p:sp>
            <p:nvSpPr>
              <p:cNvPr id="510" name="Oval 143"/>
              <p:cNvSpPr>
                <a:spLocks noChangeAspect="1" noChangeArrowheads="1"/>
              </p:cNvSpPr>
              <p:nvPr/>
            </p:nvSpPr>
            <p:spPr bwMode="auto">
              <a:xfrm>
                <a:off x="2362200" y="414528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511" name="Oval 143"/>
              <p:cNvSpPr>
                <a:spLocks noChangeAspect="1" noChangeArrowheads="1"/>
              </p:cNvSpPr>
              <p:nvPr/>
            </p:nvSpPr>
            <p:spPr bwMode="auto">
              <a:xfrm>
                <a:off x="2683096" y="414528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grpSp>
        <p:nvGrpSpPr>
          <p:cNvPr id="517" name="Group 516"/>
          <p:cNvGrpSpPr/>
          <p:nvPr/>
        </p:nvGrpSpPr>
        <p:grpSpPr>
          <a:xfrm>
            <a:off x="2759296" y="2671599"/>
            <a:ext cx="593504" cy="909801"/>
            <a:chOff x="2835496" y="2976399"/>
            <a:chExt cx="593504" cy="909801"/>
          </a:xfrm>
          <a:solidFill>
            <a:srgbClr val="C00000"/>
          </a:solidFill>
        </p:grpSpPr>
        <p:grpSp>
          <p:nvGrpSpPr>
            <p:cNvPr id="518" name="Group 517"/>
            <p:cNvGrpSpPr/>
            <p:nvPr/>
          </p:nvGrpSpPr>
          <p:grpSpPr>
            <a:xfrm>
              <a:off x="2916142" y="2976399"/>
              <a:ext cx="436658" cy="842799"/>
              <a:chOff x="2374051" y="3454868"/>
              <a:chExt cx="436658" cy="842799"/>
            </a:xfrm>
            <a:grpFill/>
          </p:grpSpPr>
          <p:grpSp>
            <p:nvGrpSpPr>
              <p:cNvPr id="618" name="Group 617"/>
              <p:cNvGrpSpPr/>
              <p:nvPr/>
            </p:nvGrpSpPr>
            <p:grpSpPr>
              <a:xfrm>
                <a:off x="2374051" y="3454868"/>
                <a:ext cx="436658" cy="842799"/>
                <a:chOff x="3517051" y="1656548"/>
                <a:chExt cx="436658" cy="842799"/>
              </a:xfrm>
              <a:grpFill/>
            </p:grpSpPr>
            <p:cxnSp>
              <p:nvCxnSpPr>
                <p:cNvPr id="620" name="Straight Connector 619"/>
                <p:cNvCxnSpPr/>
                <p:nvPr/>
              </p:nvCxnSpPr>
              <p:spPr>
                <a:xfrm>
                  <a:off x="3517051" y="1656548"/>
                  <a:ext cx="436658" cy="842799"/>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a:stCxn id="619" idx="7"/>
                </p:cNvCxnSpPr>
                <p:nvPr/>
              </p:nvCxnSpPr>
              <p:spPr>
                <a:xfrm flipH="1">
                  <a:off x="3596642" y="2051853"/>
                  <a:ext cx="238587" cy="42710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9" name="Oval 143"/>
              <p:cNvSpPr>
                <a:spLocks noChangeAspect="1" noChangeArrowheads="1"/>
              </p:cNvSpPr>
              <p:nvPr/>
            </p:nvSpPr>
            <p:spPr bwMode="auto">
              <a:xfrm>
                <a:off x="2445805" y="381000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nvGrpSpPr>
            <p:cNvPr id="519" name="Group 518"/>
            <p:cNvGrpSpPr/>
            <p:nvPr/>
          </p:nvGrpSpPr>
          <p:grpSpPr>
            <a:xfrm>
              <a:off x="2835496" y="3611880"/>
              <a:ext cx="593504" cy="274320"/>
              <a:chOff x="2378296" y="4145280"/>
              <a:chExt cx="593504" cy="274320"/>
            </a:xfrm>
            <a:grpFill/>
          </p:grpSpPr>
          <p:sp>
            <p:nvSpPr>
              <p:cNvPr id="520" name="Oval 143"/>
              <p:cNvSpPr>
                <a:spLocks noChangeAspect="1" noChangeArrowheads="1"/>
              </p:cNvSpPr>
              <p:nvPr/>
            </p:nvSpPr>
            <p:spPr bwMode="auto">
              <a:xfrm>
                <a:off x="2378296" y="414528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617" name="Oval 143"/>
              <p:cNvSpPr>
                <a:spLocks noChangeAspect="1" noChangeArrowheads="1"/>
              </p:cNvSpPr>
              <p:nvPr/>
            </p:nvSpPr>
            <p:spPr bwMode="auto">
              <a:xfrm>
                <a:off x="2683096" y="414528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sp>
        <p:nvSpPr>
          <p:cNvPr id="31759" name="Line 5"/>
          <p:cNvSpPr>
            <a:spLocks noChangeAspect="1" noChangeShapeType="1"/>
          </p:cNvSpPr>
          <p:nvPr/>
        </p:nvSpPr>
        <p:spPr bwMode="auto">
          <a:xfrm>
            <a:off x="5411789" y="719126"/>
            <a:ext cx="1533065" cy="259138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760" name="Line 6"/>
          <p:cNvSpPr>
            <a:spLocks noChangeAspect="1" noChangeShapeType="1"/>
          </p:cNvSpPr>
          <p:nvPr/>
        </p:nvSpPr>
        <p:spPr bwMode="auto">
          <a:xfrm flipH="1">
            <a:off x="1938758" y="685800"/>
            <a:ext cx="2023642" cy="334522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grpSp>
        <p:nvGrpSpPr>
          <p:cNvPr id="31767" name="Group 410"/>
          <p:cNvGrpSpPr>
            <a:grpSpLocks/>
          </p:cNvGrpSpPr>
          <p:nvPr/>
        </p:nvGrpSpPr>
        <p:grpSpPr bwMode="auto">
          <a:xfrm>
            <a:off x="5170489" y="838200"/>
            <a:ext cx="1092200" cy="442913"/>
            <a:chOff x="3206" y="611"/>
            <a:chExt cx="688" cy="279"/>
          </a:xfrm>
        </p:grpSpPr>
        <p:grpSp>
          <p:nvGrpSpPr>
            <p:cNvPr id="32043" name="Group 14"/>
            <p:cNvGrpSpPr>
              <a:grpSpLocks noChangeAspect="1"/>
            </p:cNvGrpSpPr>
            <p:nvPr/>
          </p:nvGrpSpPr>
          <p:grpSpPr bwMode="auto">
            <a:xfrm>
              <a:off x="3246" y="611"/>
              <a:ext cx="570" cy="279"/>
              <a:chOff x="3004" y="2544"/>
              <a:chExt cx="1066" cy="521"/>
            </a:xfrm>
          </p:grpSpPr>
          <p:grpSp>
            <p:nvGrpSpPr>
              <p:cNvPr id="32045" name="Group 15"/>
              <p:cNvGrpSpPr>
                <a:grpSpLocks noChangeAspect="1"/>
              </p:cNvGrpSpPr>
              <p:nvPr/>
            </p:nvGrpSpPr>
            <p:grpSpPr bwMode="auto">
              <a:xfrm>
                <a:off x="3810" y="2546"/>
                <a:ext cx="260" cy="519"/>
                <a:chOff x="4903" y="2504"/>
                <a:chExt cx="260" cy="519"/>
              </a:xfrm>
            </p:grpSpPr>
            <p:sp>
              <p:nvSpPr>
                <p:cNvPr id="32069" name="Freeform 16"/>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0" name="Rectangle 17"/>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1" name="Rectangle 18"/>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2" name="Rectangle 19"/>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73" name="Rectangle 20"/>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46" name="Group 21"/>
              <p:cNvGrpSpPr>
                <a:grpSpLocks noChangeAspect="1"/>
              </p:cNvGrpSpPr>
              <p:nvPr/>
            </p:nvGrpSpPr>
            <p:grpSpPr bwMode="auto">
              <a:xfrm>
                <a:off x="3192" y="2544"/>
                <a:ext cx="690" cy="516"/>
                <a:chOff x="3192" y="2544"/>
                <a:chExt cx="690" cy="516"/>
              </a:xfrm>
            </p:grpSpPr>
            <p:sp>
              <p:nvSpPr>
                <p:cNvPr id="32067" name="Freeform 22"/>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chemeClr val="accent2"/>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8" name="Rectangle 23"/>
                <p:cNvSpPr>
                  <a:spLocks noChangeAspect="1" noChangeArrowheads="1"/>
                </p:cNvSpPr>
                <p:nvPr/>
              </p:nvSpPr>
              <p:spPr bwMode="auto">
                <a:xfrm>
                  <a:off x="3264" y="2544"/>
                  <a:ext cx="617" cy="462"/>
                </a:xfrm>
                <a:prstGeom prst="rect">
                  <a:avLst/>
                </a:prstGeom>
                <a:solidFill>
                  <a:schemeClr val="accent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47" name="Group 24"/>
              <p:cNvGrpSpPr>
                <a:grpSpLocks noChangeAspect="1"/>
              </p:cNvGrpSpPr>
              <p:nvPr/>
            </p:nvGrpSpPr>
            <p:grpSpPr bwMode="auto">
              <a:xfrm>
                <a:off x="3004" y="2544"/>
                <a:ext cx="260" cy="519"/>
                <a:chOff x="2592" y="2544"/>
                <a:chExt cx="260" cy="519"/>
              </a:xfrm>
            </p:grpSpPr>
            <p:sp>
              <p:nvSpPr>
                <p:cNvPr id="32048" name="Freeform 25"/>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9" name="Freeform 26"/>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0" name="Freeform 27"/>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1" name="Freeform 28"/>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2" name="Freeform 29"/>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3" name="Freeform 30"/>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4" name="Freeform 31"/>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5" name="Rectangle 32"/>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6" name="Freeform 33"/>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7" name="Freeform 34"/>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8" name="Rectangle 35"/>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59" name="Freeform 36"/>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0" name="Freeform 37"/>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1" name="Rectangle 38"/>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2" name="Freeform 39"/>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3" name="Rectangle 40"/>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4" name="Rectangle 41"/>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5" name="Rectangle 42"/>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66" name="Rectangle 43"/>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2044" name="Rectangle 44"/>
            <p:cNvSpPr>
              <a:spLocks noChangeAspect="1" noChangeArrowheads="1"/>
            </p:cNvSpPr>
            <p:nvPr/>
          </p:nvSpPr>
          <p:spPr bwMode="auto">
            <a:xfrm>
              <a:off x="3206" y="614"/>
              <a:ext cx="68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000" b="1" dirty="0" smtClean="0">
                  <a:solidFill>
                    <a:srgbClr val="201080"/>
                  </a:solidFill>
                </a:rPr>
                <a:t>003</a:t>
              </a:r>
              <a:endParaRPr lang="en-US" sz="1400" b="1" dirty="0">
                <a:solidFill>
                  <a:srgbClr val="201080"/>
                </a:solidFill>
              </a:endParaRPr>
            </a:p>
          </p:txBody>
        </p:sp>
      </p:grpSp>
      <p:grpSp>
        <p:nvGrpSpPr>
          <p:cNvPr id="31768" name="Group 411"/>
          <p:cNvGrpSpPr>
            <a:grpSpLocks/>
          </p:cNvGrpSpPr>
          <p:nvPr/>
        </p:nvGrpSpPr>
        <p:grpSpPr bwMode="auto">
          <a:xfrm>
            <a:off x="3200400" y="533400"/>
            <a:ext cx="1092200" cy="892175"/>
            <a:chOff x="2008" y="432"/>
            <a:chExt cx="688" cy="562"/>
          </a:xfrm>
        </p:grpSpPr>
        <p:grpSp>
          <p:nvGrpSpPr>
            <p:cNvPr id="32012" name="Group 46"/>
            <p:cNvGrpSpPr>
              <a:grpSpLocks noChangeAspect="1"/>
            </p:cNvGrpSpPr>
            <p:nvPr/>
          </p:nvGrpSpPr>
          <p:grpSpPr bwMode="auto">
            <a:xfrm>
              <a:off x="2048" y="611"/>
              <a:ext cx="570" cy="279"/>
              <a:chOff x="3004" y="2544"/>
              <a:chExt cx="1066" cy="521"/>
            </a:xfrm>
          </p:grpSpPr>
          <p:grpSp>
            <p:nvGrpSpPr>
              <p:cNvPr id="32014" name="Group 47"/>
              <p:cNvGrpSpPr>
                <a:grpSpLocks noChangeAspect="1"/>
              </p:cNvGrpSpPr>
              <p:nvPr/>
            </p:nvGrpSpPr>
            <p:grpSpPr bwMode="auto">
              <a:xfrm>
                <a:off x="3810" y="2546"/>
                <a:ext cx="260" cy="519"/>
                <a:chOff x="4903" y="2504"/>
                <a:chExt cx="260" cy="519"/>
              </a:xfrm>
            </p:grpSpPr>
            <p:sp>
              <p:nvSpPr>
                <p:cNvPr id="32038" name="Freeform 48"/>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9" name="Rectangle 49"/>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0" name="Rectangle 50"/>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1" name="Rectangle 51"/>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42" name="Rectangle 52"/>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15" name="Group 53"/>
              <p:cNvGrpSpPr>
                <a:grpSpLocks noChangeAspect="1"/>
              </p:cNvGrpSpPr>
              <p:nvPr/>
            </p:nvGrpSpPr>
            <p:grpSpPr bwMode="auto">
              <a:xfrm>
                <a:off x="3192" y="2544"/>
                <a:ext cx="690" cy="516"/>
                <a:chOff x="3192" y="2544"/>
                <a:chExt cx="690" cy="516"/>
              </a:xfrm>
            </p:grpSpPr>
            <p:sp>
              <p:nvSpPr>
                <p:cNvPr id="32036" name="Freeform 54"/>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chemeClr val="accent2"/>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7" name="Rectangle 55"/>
                <p:cNvSpPr>
                  <a:spLocks noChangeAspect="1" noChangeArrowheads="1"/>
                </p:cNvSpPr>
                <p:nvPr/>
              </p:nvSpPr>
              <p:spPr bwMode="auto">
                <a:xfrm>
                  <a:off x="3264" y="2544"/>
                  <a:ext cx="617" cy="462"/>
                </a:xfrm>
                <a:prstGeom prst="rect">
                  <a:avLst/>
                </a:prstGeom>
                <a:solidFill>
                  <a:schemeClr val="accent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2016" name="Group 56"/>
              <p:cNvGrpSpPr>
                <a:grpSpLocks noChangeAspect="1"/>
              </p:cNvGrpSpPr>
              <p:nvPr/>
            </p:nvGrpSpPr>
            <p:grpSpPr bwMode="auto">
              <a:xfrm>
                <a:off x="3004" y="2544"/>
                <a:ext cx="260" cy="519"/>
                <a:chOff x="2592" y="2544"/>
                <a:chExt cx="260" cy="519"/>
              </a:xfrm>
            </p:grpSpPr>
            <p:sp>
              <p:nvSpPr>
                <p:cNvPr id="32017" name="Freeform 57"/>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8" name="Freeform 58"/>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9" name="Freeform 59"/>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0" name="Freeform 60"/>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1" name="Freeform 61"/>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2" name="Freeform 62"/>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3" name="Freeform 63"/>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4" name="Rectangle 64"/>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5" name="Freeform 65"/>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6" name="Freeform 66"/>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7" name="Rectangle 67"/>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8" name="Freeform 68"/>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29" name="Freeform 69"/>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0" name="Rectangle 70"/>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1" name="Freeform 71"/>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2" name="Rectangle 72"/>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3" name="Rectangle 73"/>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4" name="Rectangle 74"/>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35" name="Rectangle 75"/>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2013" name="Rectangle 76"/>
            <p:cNvSpPr>
              <a:spLocks noChangeAspect="1" noChangeArrowheads="1"/>
            </p:cNvSpPr>
            <p:nvPr/>
          </p:nvSpPr>
          <p:spPr bwMode="auto">
            <a:xfrm>
              <a:off x="2008" y="432"/>
              <a:ext cx="688" cy="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2000" b="1" dirty="0" smtClean="0">
                  <a:solidFill>
                    <a:srgbClr val="201080"/>
                  </a:solidFill>
                </a:rPr>
                <a:t>002</a:t>
              </a:r>
              <a:endParaRPr lang="en-US" sz="1400" b="1" dirty="0">
                <a:solidFill>
                  <a:srgbClr val="201080"/>
                </a:solidFill>
              </a:endParaRPr>
            </a:p>
            <a:p>
              <a:pPr algn="ctr" fontAlgn="base">
                <a:lnSpc>
                  <a:spcPct val="75000"/>
                </a:lnSpc>
                <a:spcBef>
                  <a:spcPct val="0"/>
                </a:spcBef>
                <a:spcAft>
                  <a:spcPct val="0"/>
                </a:spcAft>
              </a:pPr>
              <a:endParaRPr lang="en-US" b="1" dirty="0">
                <a:solidFill>
                  <a:srgbClr val="201080"/>
                </a:solidFill>
              </a:endParaRPr>
            </a:p>
          </p:txBody>
        </p:sp>
      </p:grpSp>
      <p:grpSp>
        <p:nvGrpSpPr>
          <p:cNvPr id="31770" name="Group 409"/>
          <p:cNvGrpSpPr>
            <a:grpSpLocks/>
          </p:cNvGrpSpPr>
          <p:nvPr/>
        </p:nvGrpSpPr>
        <p:grpSpPr bwMode="auto">
          <a:xfrm>
            <a:off x="5486400" y="1216025"/>
            <a:ext cx="1092200" cy="765175"/>
            <a:chOff x="3427" y="910"/>
            <a:chExt cx="688" cy="482"/>
          </a:xfrm>
        </p:grpSpPr>
        <p:grpSp>
          <p:nvGrpSpPr>
            <p:cNvPr id="31950" name="Group 110"/>
            <p:cNvGrpSpPr>
              <a:grpSpLocks noChangeAspect="1"/>
            </p:cNvGrpSpPr>
            <p:nvPr/>
          </p:nvGrpSpPr>
          <p:grpSpPr bwMode="auto">
            <a:xfrm>
              <a:off x="3467" y="1031"/>
              <a:ext cx="570" cy="279"/>
              <a:chOff x="3004" y="2544"/>
              <a:chExt cx="1066" cy="521"/>
            </a:xfrm>
          </p:grpSpPr>
          <p:grpSp>
            <p:nvGrpSpPr>
              <p:cNvPr id="31952" name="Group 111"/>
              <p:cNvGrpSpPr>
                <a:grpSpLocks noChangeAspect="1"/>
              </p:cNvGrpSpPr>
              <p:nvPr/>
            </p:nvGrpSpPr>
            <p:grpSpPr bwMode="auto">
              <a:xfrm>
                <a:off x="3810" y="2546"/>
                <a:ext cx="260" cy="519"/>
                <a:chOff x="4903" y="2504"/>
                <a:chExt cx="260" cy="519"/>
              </a:xfrm>
            </p:grpSpPr>
            <p:sp>
              <p:nvSpPr>
                <p:cNvPr id="31976" name="Freeform 112"/>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7" name="Rectangle 113"/>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8" name="Rectangle 114"/>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9" name="Rectangle 115"/>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0" name="Rectangle 116"/>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53" name="Group 117"/>
              <p:cNvGrpSpPr>
                <a:grpSpLocks noChangeAspect="1"/>
              </p:cNvGrpSpPr>
              <p:nvPr/>
            </p:nvGrpSpPr>
            <p:grpSpPr bwMode="auto">
              <a:xfrm>
                <a:off x="3192" y="2544"/>
                <a:ext cx="690" cy="516"/>
                <a:chOff x="3192" y="2544"/>
                <a:chExt cx="690" cy="516"/>
              </a:xfrm>
            </p:grpSpPr>
            <p:sp>
              <p:nvSpPr>
                <p:cNvPr id="31974" name="Freeform 118"/>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5" name="Rectangle 119"/>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54" name="Group 120"/>
              <p:cNvGrpSpPr>
                <a:grpSpLocks noChangeAspect="1"/>
              </p:cNvGrpSpPr>
              <p:nvPr/>
            </p:nvGrpSpPr>
            <p:grpSpPr bwMode="auto">
              <a:xfrm>
                <a:off x="3004" y="2544"/>
                <a:ext cx="260" cy="519"/>
                <a:chOff x="2592" y="2544"/>
                <a:chExt cx="260" cy="519"/>
              </a:xfrm>
            </p:grpSpPr>
            <p:sp>
              <p:nvSpPr>
                <p:cNvPr id="31955" name="Freeform 121"/>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6" name="Freeform 122"/>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7" name="Freeform 123"/>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8" name="Freeform 124"/>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59" name="Freeform 125"/>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0" name="Freeform 126"/>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1" name="Freeform 127"/>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2" name="Rectangle 128"/>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3" name="Freeform 129"/>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4" name="Freeform 130"/>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5" name="Rectangle 131"/>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6" name="Freeform 132"/>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7" name="Freeform 133"/>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8" name="Rectangle 134"/>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69" name="Freeform 135"/>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0" name="Rectangle 136"/>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1" name="Rectangle 137"/>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2" name="Rectangle 138"/>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73" name="Rectangle 139"/>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1951" name="Rectangle 140"/>
            <p:cNvSpPr>
              <a:spLocks noChangeAspect="1" noChangeArrowheads="1"/>
            </p:cNvSpPr>
            <p:nvPr/>
          </p:nvSpPr>
          <p:spPr bwMode="auto">
            <a:xfrm>
              <a:off x="3427" y="910"/>
              <a:ext cx="688" cy="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600" b="1" dirty="0">
                <a:solidFill>
                  <a:srgbClr val="201080"/>
                </a:solidFill>
              </a:endParaRPr>
            </a:p>
          </p:txBody>
        </p:sp>
      </p:grpSp>
      <p:grpSp>
        <p:nvGrpSpPr>
          <p:cNvPr id="31775" name="Group 145"/>
          <p:cNvGrpSpPr>
            <a:grpSpLocks noChangeAspect="1"/>
          </p:cNvGrpSpPr>
          <p:nvPr/>
        </p:nvGrpSpPr>
        <p:grpSpPr bwMode="auto">
          <a:xfrm>
            <a:off x="3794127" y="52376"/>
            <a:ext cx="1800225" cy="746125"/>
            <a:chOff x="1914" y="1282"/>
            <a:chExt cx="2118" cy="878"/>
          </a:xfrm>
        </p:grpSpPr>
        <p:grpSp>
          <p:nvGrpSpPr>
            <p:cNvPr id="31932" name="Group 146"/>
            <p:cNvGrpSpPr>
              <a:grpSpLocks noChangeAspect="1"/>
            </p:cNvGrpSpPr>
            <p:nvPr/>
          </p:nvGrpSpPr>
          <p:grpSpPr bwMode="auto">
            <a:xfrm>
              <a:off x="1914" y="1518"/>
              <a:ext cx="2118" cy="642"/>
              <a:chOff x="1908" y="1530"/>
              <a:chExt cx="2118" cy="642"/>
            </a:xfrm>
          </p:grpSpPr>
          <p:sp>
            <p:nvSpPr>
              <p:cNvPr id="31934" name="Freeform 147"/>
              <p:cNvSpPr>
                <a:spLocks noChangeAspect="1"/>
              </p:cNvSpPr>
              <p:nvPr/>
            </p:nvSpPr>
            <p:spPr bwMode="auto">
              <a:xfrm>
                <a:off x="1908" y="1884"/>
                <a:ext cx="131" cy="288"/>
              </a:xfrm>
              <a:custGeom>
                <a:avLst/>
                <a:gdLst>
                  <a:gd name="T0" fmla="*/ 111 w 86"/>
                  <a:gd name="T1" fmla="*/ 0 h 144"/>
                  <a:gd name="T2" fmla="*/ 0 w 86"/>
                  <a:gd name="T3" fmla="*/ 192 h 144"/>
                  <a:gd name="T4" fmla="*/ 0 w 86"/>
                  <a:gd name="T5" fmla="*/ 576 h 144"/>
                  <a:gd name="T6" fmla="*/ 0 w 86"/>
                  <a:gd name="T7" fmla="*/ 576 h 144"/>
                  <a:gd name="T8" fmla="*/ 200 w 86"/>
                  <a:gd name="T9" fmla="*/ 23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5" name="Freeform 148"/>
              <p:cNvSpPr>
                <a:spLocks noChangeAspect="1"/>
              </p:cNvSpPr>
              <p:nvPr/>
            </p:nvSpPr>
            <p:spPr bwMode="auto">
              <a:xfrm>
                <a:off x="1909" y="1530"/>
                <a:ext cx="131" cy="240"/>
              </a:xfrm>
              <a:custGeom>
                <a:avLst/>
                <a:gdLst>
                  <a:gd name="T0" fmla="*/ 111 w 86"/>
                  <a:gd name="T1" fmla="*/ 0 h 144"/>
                  <a:gd name="T2" fmla="*/ 0 w 86"/>
                  <a:gd name="T3" fmla="*/ 133 h 144"/>
                  <a:gd name="T4" fmla="*/ 0 w 86"/>
                  <a:gd name="T5" fmla="*/ 400 h 144"/>
                  <a:gd name="T6" fmla="*/ 0 w 86"/>
                  <a:gd name="T7" fmla="*/ 400 h 144"/>
                  <a:gd name="T8" fmla="*/ 200 w 86"/>
                  <a:gd name="T9" fmla="*/ 16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6" name="Freeform 149"/>
              <p:cNvSpPr>
                <a:spLocks noChangeAspect="1"/>
              </p:cNvSpPr>
              <p:nvPr/>
            </p:nvSpPr>
            <p:spPr bwMode="auto">
              <a:xfrm>
                <a:off x="1909" y="1656"/>
                <a:ext cx="131" cy="240"/>
              </a:xfrm>
              <a:custGeom>
                <a:avLst/>
                <a:gdLst>
                  <a:gd name="T0" fmla="*/ 111 w 86"/>
                  <a:gd name="T1" fmla="*/ 0 h 144"/>
                  <a:gd name="T2" fmla="*/ 0 w 86"/>
                  <a:gd name="T3" fmla="*/ 133 h 144"/>
                  <a:gd name="T4" fmla="*/ 0 w 86"/>
                  <a:gd name="T5" fmla="*/ 400 h 144"/>
                  <a:gd name="T6" fmla="*/ 0 w 86"/>
                  <a:gd name="T7" fmla="*/ 400 h 144"/>
                  <a:gd name="T8" fmla="*/ 200 w 86"/>
                  <a:gd name="T9" fmla="*/ 16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7" name="Freeform 150"/>
              <p:cNvSpPr>
                <a:spLocks noChangeAspect="1"/>
              </p:cNvSpPr>
              <p:nvPr/>
            </p:nvSpPr>
            <p:spPr bwMode="auto">
              <a:xfrm>
                <a:off x="1909" y="1800"/>
                <a:ext cx="131" cy="216"/>
              </a:xfrm>
              <a:custGeom>
                <a:avLst/>
                <a:gdLst>
                  <a:gd name="T0" fmla="*/ 111 w 86"/>
                  <a:gd name="T1" fmla="*/ 0 h 144"/>
                  <a:gd name="T2" fmla="*/ 0 w 86"/>
                  <a:gd name="T3" fmla="*/ 108 h 144"/>
                  <a:gd name="T4" fmla="*/ 0 w 86"/>
                  <a:gd name="T5" fmla="*/ 324 h 144"/>
                  <a:gd name="T6" fmla="*/ 0 w 86"/>
                  <a:gd name="T7" fmla="*/ 324 h 144"/>
                  <a:gd name="T8" fmla="*/ 200 w 86"/>
                  <a:gd name="T9" fmla="*/ 131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path>
                </a:pathLst>
              </a:custGeom>
              <a:solidFill>
                <a:schemeClr val="bg1"/>
              </a:solidFill>
              <a:ln w="6350">
                <a:solidFill>
                  <a:srgbClr val="000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38" name="Rectangle 151"/>
              <p:cNvSpPr>
                <a:spLocks noChangeAspect="1" noChangeArrowheads="1"/>
              </p:cNvSpPr>
              <p:nvPr/>
            </p:nvSpPr>
            <p:spPr bwMode="auto">
              <a:xfrm>
                <a:off x="2448" y="1536"/>
                <a:ext cx="1104" cy="564"/>
              </a:xfrm>
              <a:prstGeom prst="rect">
                <a:avLst/>
              </a:prstGeom>
              <a:solidFill>
                <a:srgbClr val="FF3300"/>
              </a:solidFill>
              <a:ln w="9525">
                <a:solidFill>
                  <a:schemeClr val="tx1"/>
                </a:solidFill>
                <a:miter lim="800000"/>
                <a:headEnd/>
                <a:tailEnd/>
              </a:ln>
            </p:spPr>
            <p:txBody>
              <a:bodyPr wrap="none" anchor="ctr"/>
              <a:lstStyle/>
              <a:p>
                <a:pPr algn="ctr" fontAlgn="base">
                  <a:spcBef>
                    <a:spcPct val="0"/>
                  </a:spcBef>
                  <a:spcAft>
                    <a:spcPct val="0"/>
                  </a:spcAft>
                </a:pPr>
                <a:r>
                  <a:rPr lang="en-US" sz="1400" b="1" dirty="0" smtClean="0">
                    <a:solidFill>
                      <a:srgbClr val="FFFFFF"/>
                    </a:solidFill>
                  </a:rPr>
                  <a:t>001</a:t>
                </a:r>
                <a:endParaRPr lang="en-US" sz="1400" b="1" dirty="0">
                  <a:solidFill>
                    <a:srgbClr val="FFFFFF"/>
                  </a:solidFill>
                </a:endParaRPr>
              </a:p>
            </p:txBody>
          </p:sp>
          <p:sp>
            <p:nvSpPr>
              <p:cNvPr id="31939" name="AutoShape 152"/>
              <p:cNvSpPr>
                <a:spLocks noChangeAspect="1" noChangeArrowheads="1"/>
              </p:cNvSpPr>
              <p:nvPr/>
            </p:nvSpPr>
            <p:spPr bwMode="auto">
              <a:xfrm>
                <a:off x="2352" y="2100"/>
                <a:ext cx="1248" cy="60"/>
              </a:xfrm>
              <a:prstGeom prst="parallelogram">
                <a:avLst>
                  <a:gd name="adj" fmla="val 108333"/>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0" name="Rectangle 153"/>
              <p:cNvSpPr>
                <a:spLocks noChangeAspect="1" noChangeArrowheads="1"/>
              </p:cNvSpPr>
              <p:nvPr/>
            </p:nvSpPr>
            <p:spPr bwMode="auto">
              <a:xfrm>
                <a:off x="1973" y="153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1" name="Rectangle 154"/>
              <p:cNvSpPr>
                <a:spLocks noChangeAspect="1" noChangeArrowheads="1"/>
              </p:cNvSpPr>
              <p:nvPr/>
            </p:nvSpPr>
            <p:spPr bwMode="auto">
              <a:xfrm>
                <a:off x="1973" y="167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2" name="Rectangle 155"/>
              <p:cNvSpPr>
                <a:spLocks noChangeAspect="1" noChangeArrowheads="1"/>
              </p:cNvSpPr>
              <p:nvPr/>
            </p:nvSpPr>
            <p:spPr bwMode="auto">
              <a:xfrm>
                <a:off x="1973" y="181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3" name="Rectangle 156"/>
              <p:cNvSpPr>
                <a:spLocks noChangeAspect="1" noChangeArrowheads="1"/>
              </p:cNvSpPr>
              <p:nvPr/>
            </p:nvSpPr>
            <p:spPr bwMode="auto">
              <a:xfrm>
                <a:off x="1973" y="195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4" name="Rectangle 157"/>
              <p:cNvSpPr>
                <a:spLocks noChangeAspect="1" noChangeArrowheads="1"/>
              </p:cNvSpPr>
              <p:nvPr/>
            </p:nvSpPr>
            <p:spPr bwMode="auto">
              <a:xfrm>
                <a:off x="3551" y="153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5" name="Rectangle 158"/>
              <p:cNvSpPr>
                <a:spLocks noChangeAspect="1" noChangeArrowheads="1"/>
              </p:cNvSpPr>
              <p:nvPr/>
            </p:nvSpPr>
            <p:spPr bwMode="auto">
              <a:xfrm>
                <a:off x="3551" y="167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6" name="Rectangle 159"/>
              <p:cNvSpPr>
                <a:spLocks noChangeAspect="1" noChangeArrowheads="1"/>
              </p:cNvSpPr>
              <p:nvPr/>
            </p:nvSpPr>
            <p:spPr bwMode="auto">
              <a:xfrm>
                <a:off x="3551" y="181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7" name="Rectangle 160"/>
              <p:cNvSpPr>
                <a:spLocks noChangeAspect="1" noChangeArrowheads="1"/>
              </p:cNvSpPr>
              <p:nvPr/>
            </p:nvSpPr>
            <p:spPr bwMode="auto">
              <a:xfrm>
                <a:off x="3551" y="1956"/>
                <a:ext cx="475" cy="14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8" name="AutoShape 161"/>
              <p:cNvSpPr>
                <a:spLocks noChangeAspect="1" noChangeArrowheads="1"/>
              </p:cNvSpPr>
              <p:nvPr/>
            </p:nvSpPr>
            <p:spPr bwMode="auto">
              <a:xfrm>
                <a:off x="3498" y="2100"/>
                <a:ext cx="528" cy="60"/>
              </a:xfrm>
              <a:prstGeom prst="parallelogram">
                <a:avLst>
                  <a:gd name="adj" fmla="val 98267"/>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1949" name="AutoShape 162"/>
              <p:cNvSpPr>
                <a:spLocks noChangeAspect="1" noChangeArrowheads="1"/>
              </p:cNvSpPr>
              <p:nvPr/>
            </p:nvSpPr>
            <p:spPr bwMode="auto">
              <a:xfrm>
                <a:off x="1908" y="2100"/>
                <a:ext cx="540" cy="60"/>
              </a:xfrm>
              <a:prstGeom prst="parallelogram">
                <a:avLst>
                  <a:gd name="adj" fmla="val 1005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sp>
          <p:nvSpPr>
            <p:cNvPr id="31933" name="Rectangle 163"/>
            <p:cNvSpPr>
              <a:spLocks noChangeAspect="1" noChangeArrowheads="1"/>
            </p:cNvSpPr>
            <p:nvPr/>
          </p:nvSpPr>
          <p:spPr bwMode="auto">
            <a:xfrm>
              <a:off x="2362" y="1282"/>
              <a:ext cx="1287" cy="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3200" b="1" dirty="0">
                <a:solidFill>
                  <a:srgbClr val="5E6DA4"/>
                </a:solidFill>
              </a:endParaRPr>
            </a:p>
          </p:txBody>
        </p:sp>
      </p:grpSp>
      <p:grpSp>
        <p:nvGrpSpPr>
          <p:cNvPr id="521" name="Group 408"/>
          <p:cNvGrpSpPr>
            <a:grpSpLocks/>
          </p:cNvGrpSpPr>
          <p:nvPr/>
        </p:nvGrpSpPr>
        <p:grpSpPr bwMode="auto">
          <a:xfrm>
            <a:off x="6553200" y="2743200"/>
            <a:ext cx="1092200" cy="755650"/>
            <a:chOff x="1633" y="860"/>
            <a:chExt cx="688" cy="476"/>
          </a:xfrm>
        </p:grpSpPr>
        <p:grpSp>
          <p:nvGrpSpPr>
            <p:cNvPr id="522" name="Group 78"/>
            <p:cNvGrpSpPr>
              <a:grpSpLocks noChangeAspect="1"/>
            </p:cNvGrpSpPr>
            <p:nvPr/>
          </p:nvGrpSpPr>
          <p:grpSpPr bwMode="auto">
            <a:xfrm>
              <a:off x="1689" y="1031"/>
              <a:ext cx="570" cy="279"/>
              <a:chOff x="3004" y="2544"/>
              <a:chExt cx="1066" cy="521"/>
            </a:xfrm>
          </p:grpSpPr>
          <p:grpSp>
            <p:nvGrpSpPr>
              <p:cNvPr id="524" name="Group 79"/>
              <p:cNvGrpSpPr>
                <a:grpSpLocks noChangeAspect="1"/>
              </p:cNvGrpSpPr>
              <p:nvPr/>
            </p:nvGrpSpPr>
            <p:grpSpPr bwMode="auto">
              <a:xfrm>
                <a:off x="3810" y="2546"/>
                <a:ext cx="260" cy="519"/>
                <a:chOff x="4903" y="2504"/>
                <a:chExt cx="260" cy="519"/>
              </a:xfrm>
            </p:grpSpPr>
            <p:sp>
              <p:nvSpPr>
                <p:cNvPr id="548"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9"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50"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51"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52"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25" name="Group 85"/>
              <p:cNvGrpSpPr>
                <a:grpSpLocks noChangeAspect="1"/>
              </p:cNvGrpSpPr>
              <p:nvPr/>
            </p:nvGrpSpPr>
            <p:grpSpPr bwMode="auto">
              <a:xfrm>
                <a:off x="3192" y="2544"/>
                <a:ext cx="690" cy="516"/>
                <a:chOff x="3192" y="2544"/>
                <a:chExt cx="690" cy="516"/>
              </a:xfrm>
            </p:grpSpPr>
            <p:sp>
              <p:nvSpPr>
                <p:cNvPr id="546"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7"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26" name="Group 88"/>
              <p:cNvGrpSpPr>
                <a:grpSpLocks noChangeAspect="1"/>
              </p:cNvGrpSpPr>
              <p:nvPr/>
            </p:nvGrpSpPr>
            <p:grpSpPr bwMode="auto">
              <a:xfrm>
                <a:off x="3004" y="2544"/>
                <a:ext cx="260" cy="519"/>
                <a:chOff x="2592" y="2544"/>
                <a:chExt cx="260" cy="519"/>
              </a:xfrm>
            </p:grpSpPr>
            <p:sp>
              <p:nvSpPr>
                <p:cNvPr id="527"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28"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29"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0"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1"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2"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3"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4"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5"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6"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7"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8"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39"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0"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1"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2"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3"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4"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45"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523" name="Rectangle 108"/>
            <p:cNvSpPr>
              <a:spLocks noChangeAspect="1" noChangeArrowheads="1"/>
            </p:cNvSpPr>
            <p:nvPr/>
          </p:nvSpPr>
          <p:spPr bwMode="auto">
            <a:xfrm>
              <a:off x="1633" y="860"/>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553" name="Group 408"/>
          <p:cNvGrpSpPr>
            <a:grpSpLocks/>
          </p:cNvGrpSpPr>
          <p:nvPr/>
        </p:nvGrpSpPr>
        <p:grpSpPr bwMode="auto">
          <a:xfrm>
            <a:off x="6172200" y="2209800"/>
            <a:ext cx="1092200" cy="755650"/>
            <a:chOff x="1649" y="868"/>
            <a:chExt cx="688" cy="476"/>
          </a:xfrm>
        </p:grpSpPr>
        <p:grpSp>
          <p:nvGrpSpPr>
            <p:cNvPr id="554" name="Group 78"/>
            <p:cNvGrpSpPr>
              <a:grpSpLocks noChangeAspect="1"/>
            </p:cNvGrpSpPr>
            <p:nvPr/>
          </p:nvGrpSpPr>
          <p:grpSpPr bwMode="auto">
            <a:xfrm>
              <a:off x="1689" y="1031"/>
              <a:ext cx="570" cy="279"/>
              <a:chOff x="3004" y="2544"/>
              <a:chExt cx="1066" cy="521"/>
            </a:xfrm>
          </p:grpSpPr>
          <p:grpSp>
            <p:nvGrpSpPr>
              <p:cNvPr id="556" name="Group 79"/>
              <p:cNvGrpSpPr>
                <a:grpSpLocks noChangeAspect="1"/>
              </p:cNvGrpSpPr>
              <p:nvPr/>
            </p:nvGrpSpPr>
            <p:grpSpPr bwMode="auto">
              <a:xfrm>
                <a:off x="3810" y="2546"/>
                <a:ext cx="260" cy="519"/>
                <a:chOff x="4903" y="2504"/>
                <a:chExt cx="260" cy="519"/>
              </a:xfrm>
            </p:grpSpPr>
            <p:sp>
              <p:nvSpPr>
                <p:cNvPr id="580"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1"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2"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3"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84"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57" name="Group 85"/>
              <p:cNvGrpSpPr>
                <a:grpSpLocks noChangeAspect="1"/>
              </p:cNvGrpSpPr>
              <p:nvPr/>
            </p:nvGrpSpPr>
            <p:grpSpPr bwMode="auto">
              <a:xfrm>
                <a:off x="3192" y="2544"/>
                <a:ext cx="690" cy="516"/>
                <a:chOff x="3192" y="2544"/>
                <a:chExt cx="690" cy="516"/>
              </a:xfrm>
            </p:grpSpPr>
            <p:sp>
              <p:nvSpPr>
                <p:cNvPr id="578"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9"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58" name="Group 88"/>
              <p:cNvGrpSpPr>
                <a:grpSpLocks noChangeAspect="1"/>
              </p:cNvGrpSpPr>
              <p:nvPr/>
            </p:nvGrpSpPr>
            <p:grpSpPr bwMode="auto">
              <a:xfrm>
                <a:off x="3004" y="2544"/>
                <a:ext cx="260" cy="519"/>
                <a:chOff x="2592" y="2544"/>
                <a:chExt cx="260" cy="519"/>
              </a:xfrm>
            </p:grpSpPr>
            <p:sp>
              <p:nvSpPr>
                <p:cNvPr id="559"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0"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1"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2"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3"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4"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5"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6"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7"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8"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69"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0"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1"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2"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3"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4"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5"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6"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77"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555" name="Rectangle 108"/>
            <p:cNvSpPr>
              <a:spLocks noChangeAspect="1" noChangeArrowheads="1"/>
            </p:cNvSpPr>
            <p:nvPr/>
          </p:nvSpPr>
          <p:spPr bwMode="auto">
            <a:xfrm>
              <a:off x="1649" y="868"/>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585" name="Group 408"/>
          <p:cNvGrpSpPr>
            <a:grpSpLocks/>
          </p:cNvGrpSpPr>
          <p:nvPr/>
        </p:nvGrpSpPr>
        <p:grpSpPr bwMode="auto">
          <a:xfrm>
            <a:off x="5867400" y="1676400"/>
            <a:ext cx="1092200" cy="755650"/>
            <a:chOff x="1649" y="864"/>
            <a:chExt cx="688" cy="476"/>
          </a:xfrm>
        </p:grpSpPr>
        <p:grpSp>
          <p:nvGrpSpPr>
            <p:cNvPr id="586" name="Group 78"/>
            <p:cNvGrpSpPr>
              <a:grpSpLocks noChangeAspect="1"/>
            </p:cNvGrpSpPr>
            <p:nvPr/>
          </p:nvGrpSpPr>
          <p:grpSpPr bwMode="auto">
            <a:xfrm>
              <a:off x="1689" y="1031"/>
              <a:ext cx="570" cy="279"/>
              <a:chOff x="3004" y="2544"/>
              <a:chExt cx="1066" cy="521"/>
            </a:xfrm>
          </p:grpSpPr>
          <p:grpSp>
            <p:nvGrpSpPr>
              <p:cNvPr id="588" name="Group 79"/>
              <p:cNvGrpSpPr>
                <a:grpSpLocks noChangeAspect="1"/>
              </p:cNvGrpSpPr>
              <p:nvPr/>
            </p:nvGrpSpPr>
            <p:grpSpPr bwMode="auto">
              <a:xfrm>
                <a:off x="3810" y="2546"/>
                <a:ext cx="260" cy="519"/>
                <a:chOff x="4903" y="2504"/>
                <a:chExt cx="260" cy="519"/>
              </a:xfrm>
            </p:grpSpPr>
            <p:sp>
              <p:nvSpPr>
                <p:cNvPr id="612"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3"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4"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5"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6"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89" name="Group 85"/>
              <p:cNvGrpSpPr>
                <a:grpSpLocks noChangeAspect="1"/>
              </p:cNvGrpSpPr>
              <p:nvPr/>
            </p:nvGrpSpPr>
            <p:grpSpPr bwMode="auto">
              <a:xfrm>
                <a:off x="3192" y="2544"/>
                <a:ext cx="690" cy="516"/>
                <a:chOff x="3192" y="2544"/>
                <a:chExt cx="690" cy="516"/>
              </a:xfrm>
            </p:grpSpPr>
            <p:sp>
              <p:nvSpPr>
                <p:cNvPr id="610"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11"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590" name="Group 88"/>
              <p:cNvGrpSpPr>
                <a:grpSpLocks noChangeAspect="1"/>
              </p:cNvGrpSpPr>
              <p:nvPr/>
            </p:nvGrpSpPr>
            <p:grpSpPr bwMode="auto">
              <a:xfrm>
                <a:off x="3004" y="2544"/>
                <a:ext cx="260" cy="519"/>
                <a:chOff x="2592" y="2544"/>
                <a:chExt cx="260" cy="519"/>
              </a:xfrm>
            </p:grpSpPr>
            <p:sp>
              <p:nvSpPr>
                <p:cNvPr id="591"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2"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3"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4"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5"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6"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7"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8"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599"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0"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1"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2"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3"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4"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5"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6"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7"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8"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609"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587"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361" name="Group 408"/>
          <p:cNvGrpSpPr>
            <a:grpSpLocks/>
          </p:cNvGrpSpPr>
          <p:nvPr/>
        </p:nvGrpSpPr>
        <p:grpSpPr bwMode="auto">
          <a:xfrm>
            <a:off x="1752600" y="2743200"/>
            <a:ext cx="1092200" cy="755650"/>
            <a:chOff x="1649" y="864"/>
            <a:chExt cx="688" cy="476"/>
          </a:xfrm>
        </p:grpSpPr>
        <p:grpSp>
          <p:nvGrpSpPr>
            <p:cNvPr id="362" name="Group 78"/>
            <p:cNvGrpSpPr>
              <a:grpSpLocks noChangeAspect="1"/>
            </p:cNvGrpSpPr>
            <p:nvPr/>
          </p:nvGrpSpPr>
          <p:grpSpPr bwMode="auto">
            <a:xfrm>
              <a:off x="1689" y="1031"/>
              <a:ext cx="570" cy="279"/>
              <a:chOff x="3004" y="2544"/>
              <a:chExt cx="1066" cy="521"/>
            </a:xfrm>
          </p:grpSpPr>
          <p:grpSp>
            <p:nvGrpSpPr>
              <p:cNvPr id="364" name="Group 79"/>
              <p:cNvGrpSpPr>
                <a:grpSpLocks noChangeAspect="1"/>
              </p:cNvGrpSpPr>
              <p:nvPr/>
            </p:nvGrpSpPr>
            <p:grpSpPr bwMode="auto">
              <a:xfrm>
                <a:off x="3810" y="2546"/>
                <a:ext cx="260" cy="519"/>
                <a:chOff x="4903" y="2504"/>
                <a:chExt cx="260" cy="519"/>
              </a:xfrm>
            </p:grpSpPr>
            <p:sp>
              <p:nvSpPr>
                <p:cNvPr id="388"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9"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90"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91"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92"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65" name="Group 85"/>
              <p:cNvGrpSpPr>
                <a:grpSpLocks noChangeAspect="1"/>
              </p:cNvGrpSpPr>
              <p:nvPr/>
            </p:nvGrpSpPr>
            <p:grpSpPr bwMode="auto">
              <a:xfrm>
                <a:off x="3192" y="2544"/>
                <a:ext cx="690" cy="516"/>
                <a:chOff x="3192" y="2544"/>
                <a:chExt cx="690" cy="516"/>
              </a:xfrm>
            </p:grpSpPr>
            <p:sp>
              <p:nvSpPr>
                <p:cNvPr id="386"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7"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66" name="Group 88"/>
              <p:cNvGrpSpPr>
                <a:grpSpLocks noChangeAspect="1"/>
              </p:cNvGrpSpPr>
              <p:nvPr/>
            </p:nvGrpSpPr>
            <p:grpSpPr bwMode="auto">
              <a:xfrm>
                <a:off x="3004" y="2544"/>
                <a:ext cx="260" cy="519"/>
                <a:chOff x="2592" y="2544"/>
                <a:chExt cx="260" cy="519"/>
              </a:xfrm>
            </p:grpSpPr>
            <p:sp>
              <p:nvSpPr>
                <p:cNvPr id="367"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68"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69"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0"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1"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2"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3"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4"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5"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6"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7"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8"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79"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0"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1"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2"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3"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4"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85"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63"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328" name="Group 408"/>
          <p:cNvGrpSpPr>
            <a:grpSpLocks/>
          </p:cNvGrpSpPr>
          <p:nvPr/>
        </p:nvGrpSpPr>
        <p:grpSpPr bwMode="auto">
          <a:xfrm>
            <a:off x="2260600" y="2216150"/>
            <a:ext cx="1092200" cy="755650"/>
            <a:chOff x="1665" y="864"/>
            <a:chExt cx="688" cy="476"/>
          </a:xfrm>
        </p:grpSpPr>
        <p:grpSp>
          <p:nvGrpSpPr>
            <p:cNvPr id="329" name="Group 78"/>
            <p:cNvGrpSpPr>
              <a:grpSpLocks noChangeAspect="1"/>
            </p:cNvGrpSpPr>
            <p:nvPr/>
          </p:nvGrpSpPr>
          <p:grpSpPr bwMode="auto">
            <a:xfrm>
              <a:off x="1689" y="1031"/>
              <a:ext cx="570" cy="279"/>
              <a:chOff x="3004" y="2544"/>
              <a:chExt cx="1066" cy="521"/>
            </a:xfrm>
          </p:grpSpPr>
          <p:grpSp>
            <p:nvGrpSpPr>
              <p:cNvPr id="331" name="Group 79"/>
              <p:cNvGrpSpPr>
                <a:grpSpLocks noChangeAspect="1"/>
              </p:cNvGrpSpPr>
              <p:nvPr/>
            </p:nvGrpSpPr>
            <p:grpSpPr bwMode="auto">
              <a:xfrm>
                <a:off x="3810" y="2546"/>
                <a:ext cx="260" cy="519"/>
                <a:chOff x="4903" y="2504"/>
                <a:chExt cx="260" cy="519"/>
              </a:xfrm>
            </p:grpSpPr>
            <p:sp>
              <p:nvSpPr>
                <p:cNvPr id="355"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6"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7"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8"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9"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32" name="Group 85"/>
              <p:cNvGrpSpPr>
                <a:grpSpLocks noChangeAspect="1"/>
              </p:cNvGrpSpPr>
              <p:nvPr/>
            </p:nvGrpSpPr>
            <p:grpSpPr bwMode="auto">
              <a:xfrm>
                <a:off x="3192" y="2568"/>
                <a:ext cx="690" cy="492"/>
                <a:chOff x="3192" y="2568"/>
                <a:chExt cx="690" cy="492"/>
              </a:xfrm>
            </p:grpSpPr>
            <p:sp>
              <p:nvSpPr>
                <p:cNvPr id="353"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4" name="Rectangle 87"/>
                <p:cNvSpPr>
                  <a:spLocks noChangeAspect="1" noChangeArrowheads="1"/>
                </p:cNvSpPr>
                <p:nvPr/>
              </p:nvSpPr>
              <p:spPr bwMode="auto">
                <a:xfrm>
                  <a:off x="3264" y="2568"/>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33" name="Group 88"/>
              <p:cNvGrpSpPr>
                <a:grpSpLocks noChangeAspect="1"/>
              </p:cNvGrpSpPr>
              <p:nvPr/>
            </p:nvGrpSpPr>
            <p:grpSpPr bwMode="auto">
              <a:xfrm>
                <a:off x="3004" y="2544"/>
                <a:ext cx="260" cy="519"/>
                <a:chOff x="2592" y="2544"/>
                <a:chExt cx="260" cy="519"/>
              </a:xfrm>
            </p:grpSpPr>
            <p:sp>
              <p:nvSpPr>
                <p:cNvPr id="334"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5"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6"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7"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8"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39"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0"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1"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2"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3"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4"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5"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6"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7"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8"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49"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0"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1"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52"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30" name="Rectangle 108"/>
            <p:cNvSpPr>
              <a:spLocks noChangeAspect="1" noChangeArrowheads="1"/>
            </p:cNvSpPr>
            <p:nvPr/>
          </p:nvSpPr>
          <p:spPr bwMode="auto">
            <a:xfrm>
              <a:off x="1665"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7" name="Group 6"/>
          <p:cNvGrpSpPr/>
          <p:nvPr/>
        </p:nvGrpSpPr>
        <p:grpSpPr>
          <a:xfrm>
            <a:off x="1371600" y="3886200"/>
            <a:ext cx="685800" cy="879308"/>
            <a:chOff x="1203104" y="4149892"/>
            <a:chExt cx="685800" cy="879308"/>
          </a:xfrm>
        </p:grpSpPr>
        <p:cxnSp>
          <p:nvCxnSpPr>
            <p:cNvPr id="419" name="Straight Connector 418"/>
            <p:cNvCxnSpPr/>
            <p:nvPr/>
          </p:nvCxnSpPr>
          <p:spPr>
            <a:xfrm flipH="1">
              <a:off x="1279302" y="4149892"/>
              <a:ext cx="527098" cy="818113"/>
            </a:xfrm>
            <a:prstGeom prst="line">
              <a:avLst/>
            </a:prstGeom>
            <a:solidFill>
              <a:srgbClr val="C00000"/>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a:stCxn id="393" idx="5"/>
            </p:cNvCxnSpPr>
            <p:nvPr/>
          </p:nvCxnSpPr>
          <p:spPr>
            <a:xfrm>
              <a:off x="1676531" y="4684227"/>
              <a:ext cx="124442" cy="20781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93" name="Oval 235"/>
            <p:cNvSpPr>
              <a:spLocks noChangeAspect="1" noChangeArrowheads="1"/>
            </p:cNvSpPr>
            <p:nvPr/>
          </p:nvSpPr>
          <p:spPr bwMode="auto">
            <a:xfrm>
              <a:off x="1431704" y="4450080"/>
              <a:ext cx="286833" cy="274320"/>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495" name="Oval 143"/>
            <p:cNvSpPr>
              <a:spLocks noChangeAspect="1" noChangeArrowheads="1"/>
            </p:cNvSpPr>
            <p:nvPr/>
          </p:nvSpPr>
          <p:spPr bwMode="auto">
            <a:xfrm>
              <a:off x="1600200" y="4754880"/>
              <a:ext cx="288704" cy="274320"/>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394" name="Oval 236"/>
            <p:cNvSpPr>
              <a:spLocks noChangeAspect="1" noChangeArrowheads="1"/>
            </p:cNvSpPr>
            <p:nvPr/>
          </p:nvSpPr>
          <p:spPr bwMode="auto">
            <a:xfrm>
              <a:off x="1203104" y="4724400"/>
              <a:ext cx="286833" cy="274320"/>
            </a:xfrm>
            <a:prstGeom prst="ellipse">
              <a:avLst/>
            </a:prstGeom>
            <a:solidFill>
              <a:schemeClr val="accent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nvGrpSpPr>
          <p:cNvPr id="12" name="Group 11"/>
          <p:cNvGrpSpPr/>
          <p:nvPr/>
        </p:nvGrpSpPr>
        <p:grpSpPr>
          <a:xfrm>
            <a:off x="2133600" y="3901440"/>
            <a:ext cx="609600" cy="899160"/>
            <a:chOff x="2362200" y="3520440"/>
            <a:chExt cx="609600" cy="899160"/>
          </a:xfrm>
        </p:grpSpPr>
        <p:grpSp>
          <p:nvGrpSpPr>
            <p:cNvPr id="20" name="Group 19"/>
            <p:cNvGrpSpPr/>
            <p:nvPr/>
          </p:nvGrpSpPr>
          <p:grpSpPr>
            <a:xfrm>
              <a:off x="2438400" y="3520440"/>
              <a:ext cx="436658" cy="842799"/>
              <a:chOff x="2353509" y="3531068"/>
              <a:chExt cx="436658" cy="842799"/>
            </a:xfrm>
            <a:solidFill>
              <a:srgbClr val="C00000"/>
            </a:solidFill>
          </p:grpSpPr>
          <p:grpSp>
            <p:nvGrpSpPr>
              <p:cNvPr id="479" name="Group 478"/>
              <p:cNvGrpSpPr/>
              <p:nvPr/>
            </p:nvGrpSpPr>
            <p:grpSpPr>
              <a:xfrm>
                <a:off x="2353509" y="3531068"/>
                <a:ext cx="436658" cy="842799"/>
                <a:chOff x="3496509" y="1732748"/>
                <a:chExt cx="436658" cy="842799"/>
              </a:xfrm>
              <a:grpFill/>
            </p:grpSpPr>
            <p:cxnSp>
              <p:nvCxnSpPr>
                <p:cNvPr id="480" name="Straight Connector 479"/>
                <p:cNvCxnSpPr/>
                <p:nvPr/>
              </p:nvCxnSpPr>
              <p:spPr>
                <a:xfrm>
                  <a:off x="3496509" y="1732748"/>
                  <a:ext cx="436658" cy="842799"/>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a:stCxn id="488" idx="7"/>
                </p:cNvCxnSpPr>
                <p:nvPr/>
              </p:nvCxnSpPr>
              <p:spPr>
                <a:xfrm flipH="1">
                  <a:off x="3580546" y="2051853"/>
                  <a:ext cx="238587" cy="42710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Oval 143"/>
              <p:cNvSpPr>
                <a:spLocks noChangeAspect="1" noChangeArrowheads="1"/>
              </p:cNvSpPr>
              <p:nvPr/>
            </p:nvSpPr>
            <p:spPr bwMode="auto">
              <a:xfrm>
                <a:off x="2429709" y="381000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nvGrpSpPr>
            <p:cNvPr id="31763" name="Group 31762"/>
            <p:cNvGrpSpPr/>
            <p:nvPr/>
          </p:nvGrpSpPr>
          <p:grpSpPr>
            <a:xfrm>
              <a:off x="2362200" y="4145280"/>
              <a:ext cx="609600" cy="274320"/>
              <a:chOff x="2362200" y="4145280"/>
              <a:chExt cx="609600" cy="274320"/>
            </a:xfrm>
            <a:solidFill>
              <a:srgbClr val="C00000"/>
            </a:solidFill>
          </p:grpSpPr>
          <p:sp>
            <p:nvSpPr>
              <p:cNvPr id="502" name="Oval 143"/>
              <p:cNvSpPr>
                <a:spLocks noChangeAspect="1" noChangeArrowheads="1"/>
              </p:cNvSpPr>
              <p:nvPr/>
            </p:nvSpPr>
            <p:spPr bwMode="auto">
              <a:xfrm>
                <a:off x="2362200" y="414528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503" name="Oval 143"/>
              <p:cNvSpPr>
                <a:spLocks noChangeAspect="1" noChangeArrowheads="1"/>
              </p:cNvSpPr>
              <p:nvPr/>
            </p:nvSpPr>
            <p:spPr bwMode="auto">
              <a:xfrm>
                <a:off x="2683096" y="414528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grpSp>
        <p:nvGrpSpPr>
          <p:cNvPr id="622" name="Group 621"/>
          <p:cNvGrpSpPr/>
          <p:nvPr/>
        </p:nvGrpSpPr>
        <p:grpSpPr>
          <a:xfrm>
            <a:off x="3581400" y="1524000"/>
            <a:ext cx="609600" cy="914400"/>
            <a:chOff x="2819400" y="2971800"/>
            <a:chExt cx="609600" cy="914400"/>
          </a:xfrm>
          <a:solidFill>
            <a:srgbClr val="C00000"/>
          </a:solidFill>
        </p:grpSpPr>
        <p:grpSp>
          <p:nvGrpSpPr>
            <p:cNvPr id="623" name="Group 622"/>
            <p:cNvGrpSpPr/>
            <p:nvPr/>
          </p:nvGrpSpPr>
          <p:grpSpPr>
            <a:xfrm>
              <a:off x="2839942" y="2971800"/>
              <a:ext cx="436658" cy="842799"/>
              <a:chOff x="2297851" y="3450269"/>
              <a:chExt cx="436658" cy="842799"/>
            </a:xfrm>
            <a:grpFill/>
          </p:grpSpPr>
          <p:grpSp>
            <p:nvGrpSpPr>
              <p:cNvPr id="627" name="Group 626"/>
              <p:cNvGrpSpPr/>
              <p:nvPr/>
            </p:nvGrpSpPr>
            <p:grpSpPr>
              <a:xfrm>
                <a:off x="2297851" y="3450269"/>
                <a:ext cx="436658" cy="842799"/>
                <a:chOff x="3440851" y="1651949"/>
                <a:chExt cx="436658" cy="842799"/>
              </a:xfrm>
              <a:grpFill/>
            </p:grpSpPr>
            <p:cxnSp>
              <p:nvCxnSpPr>
                <p:cNvPr id="629" name="Straight Connector 628"/>
                <p:cNvCxnSpPr/>
                <p:nvPr/>
              </p:nvCxnSpPr>
              <p:spPr>
                <a:xfrm>
                  <a:off x="3440851" y="1651949"/>
                  <a:ext cx="436658" cy="842799"/>
                </a:xfrm>
                <a:prstGeom prst="line">
                  <a:avLst/>
                </a:prstGeom>
                <a:grpFill/>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a:stCxn id="628" idx="7"/>
                </p:cNvCxnSpPr>
                <p:nvPr/>
              </p:nvCxnSpPr>
              <p:spPr>
                <a:xfrm flipH="1">
                  <a:off x="3580546" y="2027402"/>
                  <a:ext cx="238587" cy="42710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8" name="Oval 143"/>
              <p:cNvSpPr>
                <a:spLocks noChangeAspect="1" noChangeArrowheads="1"/>
              </p:cNvSpPr>
              <p:nvPr/>
            </p:nvSpPr>
            <p:spPr bwMode="auto">
              <a:xfrm>
                <a:off x="2429709" y="3785549"/>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nvGrpSpPr>
            <p:cNvPr id="624" name="Group 623"/>
            <p:cNvGrpSpPr/>
            <p:nvPr/>
          </p:nvGrpSpPr>
          <p:grpSpPr>
            <a:xfrm>
              <a:off x="2819400" y="3611880"/>
              <a:ext cx="609600" cy="274320"/>
              <a:chOff x="2362200" y="4145280"/>
              <a:chExt cx="609600" cy="274320"/>
            </a:xfrm>
            <a:grpFill/>
          </p:grpSpPr>
          <p:sp>
            <p:nvSpPr>
              <p:cNvPr id="625" name="Oval 143"/>
              <p:cNvSpPr>
                <a:spLocks noChangeAspect="1" noChangeArrowheads="1"/>
              </p:cNvSpPr>
              <p:nvPr/>
            </p:nvSpPr>
            <p:spPr bwMode="auto">
              <a:xfrm>
                <a:off x="2362200" y="414528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sp>
            <p:nvSpPr>
              <p:cNvPr id="626" name="Oval 143"/>
              <p:cNvSpPr>
                <a:spLocks noChangeAspect="1" noChangeArrowheads="1"/>
              </p:cNvSpPr>
              <p:nvPr/>
            </p:nvSpPr>
            <p:spPr bwMode="auto">
              <a:xfrm>
                <a:off x="2683096" y="4145280"/>
                <a:ext cx="288704" cy="274320"/>
              </a:xfrm>
              <a:prstGeom prst="ellipse">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base">
                  <a:spcBef>
                    <a:spcPct val="0"/>
                  </a:spcBef>
                  <a:spcAft>
                    <a:spcPct val="0"/>
                  </a:spcAft>
                </a:pPr>
                <a:endParaRPr lang="en-US" dirty="0">
                  <a:solidFill>
                    <a:srgbClr val="FFFFFF"/>
                  </a:solidFill>
                  <a:latin typeface="Arial" pitchFamily="34" charset="0"/>
                </a:endParaRPr>
              </a:p>
            </p:txBody>
          </p:sp>
        </p:grpSp>
      </p:grpSp>
      <p:sp>
        <p:nvSpPr>
          <p:cNvPr id="646" name="Text Box 413"/>
          <p:cNvSpPr txBox="1">
            <a:spLocks noChangeArrowheads="1"/>
          </p:cNvSpPr>
          <p:nvPr/>
        </p:nvSpPr>
        <p:spPr bwMode="auto">
          <a:xfrm>
            <a:off x="6781800" y="1226403"/>
            <a:ext cx="2438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b="1" dirty="0" smtClean="0">
                <a:solidFill>
                  <a:srgbClr val="FFFFFF"/>
                </a:solidFill>
                <a:effectLst>
                  <a:outerShdw blurRad="38100" dist="38100" dir="2700000" algn="tl">
                    <a:srgbClr val="000000">
                      <a:alpha val="43137"/>
                    </a:srgbClr>
                  </a:outerShdw>
                </a:effectLst>
                <a:latin typeface="Trebuchet MS" pitchFamily="34" charset="0"/>
              </a:rPr>
              <a:t>UFOs 28 Total @ 400 BV each</a:t>
            </a:r>
          </a:p>
          <a:p>
            <a:pPr eaLnBrk="1" fontAlgn="base" hangingPunct="1">
              <a:spcBef>
                <a:spcPct val="0"/>
              </a:spcBef>
              <a:spcAft>
                <a:spcPct val="0"/>
              </a:spcAft>
            </a:pPr>
            <a:r>
              <a:rPr lang="en-US" sz="1200" b="1" dirty="0" smtClean="0">
                <a:solidFill>
                  <a:srgbClr val="FFFFFF"/>
                </a:solidFill>
                <a:effectLst>
                  <a:outerShdw blurRad="38100" dist="38100" dir="2700000" algn="tl">
                    <a:srgbClr val="000000">
                      <a:alpha val="43137"/>
                    </a:srgbClr>
                  </a:outerShdw>
                </a:effectLst>
                <a:latin typeface="Trebuchet MS" pitchFamily="34" charset="0"/>
              </a:rPr>
              <a:t>Each UFO – 100 PBV + 300 GBV = 400 BV</a:t>
            </a:r>
          </a:p>
          <a:p>
            <a:pPr eaLnBrk="1" fontAlgn="base" hangingPunct="1">
              <a:spcBef>
                <a:spcPct val="0"/>
              </a:spcBef>
              <a:spcAft>
                <a:spcPct val="0"/>
              </a:spcAft>
            </a:pPr>
            <a:r>
              <a:rPr lang="en-US" sz="1200" b="1" dirty="0" smtClean="0">
                <a:solidFill>
                  <a:srgbClr val="FFFFFF"/>
                </a:solidFill>
                <a:effectLst>
                  <a:outerShdw blurRad="38100" dist="38100" dir="2700000" algn="tl">
                    <a:srgbClr val="000000">
                      <a:alpha val="43137"/>
                    </a:srgbClr>
                  </a:outerShdw>
                </a:effectLst>
                <a:latin typeface="Trebuchet MS" pitchFamily="34" charset="0"/>
              </a:rPr>
              <a:t>Total Monthly BV – 11, 200</a:t>
            </a:r>
            <a:endParaRPr lang="en-US" sz="1200" b="1" dirty="0">
              <a:solidFill>
                <a:srgbClr val="FFFFFF"/>
              </a:solidFill>
              <a:effectLst>
                <a:outerShdw blurRad="38100" dist="38100" dir="2700000" algn="tl">
                  <a:srgbClr val="000000">
                    <a:alpha val="43137"/>
                  </a:srgbClr>
                </a:outerShdw>
              </a:effectLst>
              <a:latin typeface="Trebuchet MS" pitchFamily="34" charset="0"/>
            </a:endParaRPr>
          </a:p>
        </p:txBody>
      </p:sp>
      <p:sp>
        <p:nvSpPr>
          <p:cNvPr id="647" name="Text Box 413"/>
          <p:cNvSpPr txBox="1">
            <a:spLocks noChangeArrowheads="1"/>
          </p:cNvSpPr>
          <p:nvPr/>
        </p:nvSpPr>
        <p:spPr bwMode="auto">
          <a:xfrm>
            <a:off x="5886245" y="4316849"/>
            <a:ext cx="3105355"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Trebuchet MS" pitchFamily="34" charset="0"/>
              </a:rPr>
              <a:t>Goal </a:t>
            </a:r>
            <a:r>
              <a:rPr lang="en-US" sz="1400" b="1" u="sng" dirty="0" smtClean="0">
                <a:solidFill>
                  <a:srgbClr val="FFFFFF"/>
                </a:solidFill>
                <a:effectLst>
                  <a:outerShdw blurRad="38100" dist="38100" dir="2700000" algn="tl">
                    <a:srgbClr val="000000">
                      <a:alpha val="43137"/>
                    </a:srgbClr>
                  </a:outerShdw>
                </a:effectLst>
                <a:latin typeface="Trebuchet MS" pitchFamily="34" charset="0"/>
              </a:rPr>
              <a:t>&gt;</a:t>
            </a:r>
            <a:r>
              <a:rPr lang="en-US" sz="1400" b="1" dirty="0" smtClean="0">
                <a:solidFill>
                  <a:srgbClr val="FFFFFF"/>
                </a:solidFill>
                <a:effectLst>
                  <a:outerShdw blurRad="38100" dist="38100" dir="2700000" algn="tl">
                    <a:srgbClr val="000000">
                      <a:alpha val="43137"/>
                    </a:srgbClr>
                  </a:outerShdw>
                </a:effectLst>
                <a:latin typeface="Trebuchet MS" pitchFamily="34" charset="0"/>
              </a:rPr>
              <a:t> 15,000 BV / Month</a:t>
            </a:r>
          </a:p>
          <a:p>
            <a:pPr marL="228600" indent="-228600" eaLnBrk="1" fontAlgn="base" hangingPunct="1">
              <a:spcBef>
                <a:spcPct val="0"/>
              </a:spcBef>
              <a:spcAft>
                <a:spcPct val="0"/>
              </a:spcAft>
              <a:buAutoNum type="alphaUcPeriod"/>
            </a:pPr>
            <a:r>
              <a:rPr lang="en-US" sz="1400" b="1" dirty="0" smtClean="0">
                <a:solidFill>
                  <a:srgbClr val="FFFFFF"/>
                </a:solidFill>
                <a:effectLst>
                  <a:outerShdw blurRad="38100" dist="38100" dir="2700000" algn="tl">
                    <a:srgbClr val="000000">
                      <a:alpha val="43137"/>
                    </a:srgbClr>
                  </a:outerShdw>
                </a:effectLst>
                <a:latin typeface="Trebuchet MS" pitchFamily="34" charset="0"/>
              </a:rPr>
              <a:t>Shopping Annuity</a:t>
            </a:r>
          </a:p>
          <a:p>
            <a:pPr eaLnBrk="1" fontAlgn="base" hangingPunct="1">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Trebuchet MS" pitchFamily="34" charset="0"/>
              </a:rPr>
              <a:t>     - 28 </a:t>
            </a:r>
            <a:r>
              <a:rPr lang="en-US" sz="1400" b="1" dirty="0">
                <a:solidFill>
                  <a:srgbClr val="FFFFFF"/>
                </a:solidFill>
                <a:effectLst>
                  <a:outerShdw blurRad="38100" dist="38100" dir="2700000" algn="tl">
                    <a:srgbClr val="000000">
                      <a:alpha val="43137"/>
                    </a:srgbClr>
                  </a:outerShdw>
                </a:effectLst>
                <a:latin typeface="Trebuchet MS" pitchFamily="34" charset="0"/>
              </a:rPr>
              <a:t>UFOs @ 142 BV (100 PBV</a:t>
            </a:r>
            <a:r>
              <a:rPr lang="en-US" sz="1400" b="1" dirty="0" smtClean="0">
                <a:solidFill>
                  <a:srgbClr val="FFFFFF"/>
                </a:solidFill>
                <a:effectLst>
                  <a:outerShdw blurRad="38100" dist="38100" dir="2700000" algn="tl">
                    <a:srgbClr val="000000">
                      <a:alpha val="43137"/>
                    </a:srgbClr>
                  </a:outerShdw>
                </a:effectLst>
                <a:latin typeface="Trebuchet MS" pitchFamily="34" charset="0"/>
              </a:rPr>
              <a:t>) 	= </a:t>
            </a:r>
            <a:r>
              <a:rPr lang="en-US" sz="1400" b="1" dirty="0">
                <a:solidFill>
                  <a:srgbClr val="FFFFFF"/>
                </a:solidFill>
                <a:effectLst>
                  <a:outerShdw blurRad="38100" dist="38100" dir="2700000" algn="tl">
                    <a:srgbClr val="000000">
                      <a:alpha val="43137"/>
                    </a:srgbClr>
                  </a:outerShdw>
                </a:effectLst>
                <a:latin typeface="Trebuchet MS" pitchFamily="34" charset="0"/>
              </a:rPr>
              <a:t>242 BV </a:t>
            </a:r>
          </a:p>
          <a:p>
            <a:pPr marL="228600" indent="-228600" eaLnBrk="1" fontAlgn="base" hangingPunct="1">
              <a:spcBef>
                <a:spcPct val="0"/>
              </a:spcBef>
              <a:spcAft>
                <a:spcPct val="0"/>
              </a:spcAft>
              <a:buAutoNum type="alphaUcPeriod"/>
            </a:pPr>
            <a:endParaRPr lang="en-US" sz="1400" b="1" dirty="0">
              <a:solidFill>
                <a:srgbClr val="FFFFFF"/>
              </a:solidFill>
              <a:effectLst>
                <a:outerShdw blurRad="38100" dist="38100" dir="2700000" algn="tl">
                  <a:srgbClr val="000000">
                    <a:alpha val="43137"/>
                  </a:srgbClr>
                </a:outerShdw>
              </a:effectLst>
              <a:latin typeface="Trebuchet MS" pitchFamily="34" charset="0"/>
            </a:endParaRPr>
          </a:p>
        </p:txBody>
      </p:sp>
      <p:sp>
        <p:nvSpPr>
          <p:cNvPr id="649" name="Text Box 413"/>
          <p:cNvSpPr txBox="1">
            <a:spLocks noChangeArrowheads="1"/>
          </p:cNvSpPr>
          <p:nvPr/>
        </p:nvSpPr>
        <p:spPr bwMode="auto">
          <a:xfrm>
            <a:off x="5867400" y="5307449"/>
            <a:ext cx="3352800"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228600" indent="-228600" eaLnBrk="1" fontAlgn="base" hangingPunct="1">
              <a:spcBef>
                <a:spcPct val="0"/>
              </a:spcBef>
              <a:spcAft>
                <a:spcPct val="0"/>
              </a:spcAft>
              <a:buAutoNum type="alphaUcPeriod" startAt="2"/>
            </a:pPr>
            <a:r>
              <a:rPr lang="en-US" sz="1400" b="1" dirty="0" smtClean="0">
                <a:solidFill>
                  <a:srgbClr val="FFFFFF"/>
                </a:solidFill>
                <a:effectLst>
                  <a:outerShdw blurRad="38100" dist="38100" dir="2700000" algn="tl">
                    <a:srgbClr val="000000">
                      <a:alpha val="43137"/>
                    </a:srgbClr>
                  </a:outerShdw>
                </a:effectLst>
                <a:latin typeface="Trebuchet MS" pitchFamily="34" charset="0"/>
              </a:rPr>
              <a:t>The Common Leg Driver</a:t>
            </a:r>
          </a:p>
          <a:p>
            <a:pPr eaLnBrk="1" fontAlgn="base" hangingPunct="1">
              <a:spcBef>
                <a:spcPct val="0"/>
              </a:spcBef>
              <a:spcAft>
                <a:spcPct val="0"/>
              </a:spcAft>
            </a:pPr>
            <a:r>
              <a:rPr lang="en-US" sz="1400" b="1" dirty="0">
                <a:solidFill>
                  <a:srgbClr val="FFFFFF"/>
                </a:solidFill>
                <a:effectLst>
                  <a:outerShdw blurRad="38100" dist="38100" dir="2700000" algn="tl">
                    <a:srgbClr val="000000">
                      <a:alpha val="43137"/>
                    </a:srgbClr>
                  </a:outerShdw>
                </a:effectLst>
                <a:latin typeface="Trebuchet MS" pitchFamily="34" charset="0"/>
              </a:rPr>
              <a:t> </a:t>
            </a:r>
            <a:r>
              <a:rPr lang="en-US" sz="1400" b="1" dirty="0" smtClean="0">
                <a:solidFill>
                  <a:srgbClr val="FFFFFF"/>
                </a:solidFill>
                <a:effectLst>
                  <a:outerShdw blurRad="38100" dist="38100" dir="2700000" algn="tl">
                    <a:srgbClr val="000000">
                      <a:alpha val="43137"/>
                    </a:srgbClr>
                  </a:outerShdw>
                </a:effectLst>
                <a:latin typeface="Trebuchet MS" pitchFamily="34" charset="0"/>
              </a:rPr>
              <a:t>     1.  Each new UFO Adds Three 	UFOs to the Common Leg</a:t>
            </a:r>
          </a:p>
          <a:p>
            <a:pPr eaLnBrk="1" fontAlgn="base" hangingPunct="1">
              <a:spcBef>
                <a:spcPct val="0"/>
              </a:spcBef>
              <a:spcAft>
                <a:spcPct val="0"/>
              </a:spcAft>
            </a:pPr>
            <a:r>
              <a:rPr lang="en-US" sz="1400" b="1" dirty="0">
                <a:solidFill>
                  <a:srgbClr val="FFFFFF"/>
                </a:solidFill>
                <a:effectLst>
                  <a:outerShdw blurRad="38100" dist="38100" dir="2700000" algn="tl">
                    <a:srgbClr val="000000">
                      <a:alpha val="43137"/>
                    </a:srgbClr>
                  </a:outerShdw>
                </a:effectLst>
                <a:latin typeface="Trebuchet MS" pitchFamily="34" charset="0"/>
              </a:rPr>
              <a:t> </a:t>
            </a:r>
            <a:r>
              <a:rPr lang="en-US" sz="1400" b="1" dirty="0" smtClean="0">
                <a:solidFill>
                  <a:srgbClr val="FFFFFF"/>
                </a:solidFill>
                <a:effectLst>
                  <a:outerShdw blurRad="38100" dist="38100" dir="2700000" algn="tl">
                    <a:srgbClr val="000000">
                      <a:alpha val="43137"/>
                    </a:srgbClr>
                  </a:outerShdw>
                </a:effectLst>
                <a:latin typeface="Trebuchet MS" pitchFamily="34" charset="0"/>
              </a:rPr>
              <a:t>     2.  Incentive to Build Weak</a:t>
            </a:r>
          </a:p>
          <a:p>
            <a:pPr eaLnBrk="1" fontAlgn="base" hangingPunct="1">
              <a:spcBef>
                <a:spcPct val="0"/>
              </a:spcBef>
              <a:spcAft>
                <a:spcPct val="0"/>
              </a:spcAft>
            </a:pPr>
            <a:r>
              <a:rPr lang="en-US" sz="1400" b="1" dirty="0">
                <a:solidFill>
                  <a:srgbClr val="FFFFFF"/>
                </a:solidFill>
                <a:effectLst>
                  <a:outerShdw blurRad="38100" dist="38100" dir="2700000" algn="tl">
                    <a:srgbClr val="000000">
                      <a:alpha val="43137"/>
                    </a:srgbClr>
                  </a:outerShdw>
                </a:effectLst>
                <a:latin typeface="Trebuchet MS" pitchFamily="34" charset="0"/>
              </a:rPr>
              <a:t> </a:t>
            </a:r>
            <a:r>
              <a:rPr lang="en-US" sz="1400" b="1" dirty="0" smtClean="0">
                <a:solidFill>
                  <a:srgbClr val="FFFFFF"/>
                </a:solidFill>
                <a:effectLst>
                  <a:outerShdw blurRad="38100" dist="38100" dir="2700000" algn="tl">
                    <a:srgbClr val="000000">
                      <a:alpha val="43137"/>
                    </a:srgbClr>
                  </a:outerShdw>
                </a:effectLst>
                <a:latin typeface="Trebuchet MS" pitchFamily="34" charset="0"/>
              </a:rPr>
              <a:t>     3.  Ability to Place BV</a:t>
            </a:r>
            <a:endParaRPr lang="en-US" sz="1400" b="1" dirty="0">
              <a:solidFill>
                <a:srgbClr val="FFFFFF"/>
              </a:solidFill>
              <a:effectLst>
                <a:outerShdw blurRad="38100" dist="38100" dir="2700000" algn="tl">
                  <a:srgbClr val="000000">
                    <a:alpha val="43137"/>
                  </a:srgbClr>
                </a:outerShdw>
              </a:effectLst>
              <a:latin typeface="Trebuchet MS" pitchFamily="34" charset="0"/>
            </a:endParaRPr>
          </a:p>
        </p:txBody>
      </p:sp>
      <p:cxnSp>
        <p:nvCxnSpPr>
          <p:cNvPr id="31771" name="Straight Arrow Connector 31770"/>
          <p:cNvCxnSpPr/>
          <p:nvPr/>
        </p:nvCxnSpPr>
        <p:spPr>
          <a:xfrm flipH="1">
            <a:off x="205012" y="2283419"/>
            <a:ext cx="1928588" cy="2898181"/>
          </a:xfrm>
          <a:prstGeom prst="straightConnector1">
            <a:avLst/>
          </a:prstGeom>
          <a:ln w="57150">
            <a:solidFill>
              <a:srgbClr val="00B050"/>
            </a:solidFill>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773" name="Straight Connector 31772"/>
          <p:cNvCxnSpPr>
            <a:stCxn id="31939" idx="4"/>
          </p:cNvCxnSpPr>
          <p:nvPr/>
        </p:nvCxnSpPr>
        <p:spPr>
          <a:xfrm>
            <a:off x="4701889" y="788303"/>
            <a:ext cx="20399" cy="220668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0" name="Text Box 413"/>
          <p:cNvSpPr txBox="1">
            <a:spLocks noChangeArrowheads="1"/>
          </p:cNvSpPr>
          <p:nvPr/>
        </p:nvSpPr>
        <p:spPr bwMode="auto">
          <a:xfrm>
            <a:off x="304800" y="2771001"/>
            <a:ext cx="1106393" cy="276999"/>
          </a:xfrm>
          <a:prstGeom prst="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b="1" dirty="0" smtClean="0">
                <a:solidFill>
                  <a:srgbClr val="FFFFFF"/>
                </a:solidFill>
                <a:latin typeface="Trebuchet MS" pitchFamily="34" charset="0"/>
              </a:rPr>
              <a:t>Common Leg</a:t>
            </a:r>
            <a:endParaRPr lang="en-US" sz="1200" b="1" dirty="0">
              <a:solidFill>
                <a:srgbClr val="FFFFFF"/>
              </a:solidFill>
              <a:latin typeface="Trebuchet MS" pitchFamily="34" charset="0"/>
            </a:endParaRPr>
          </a:p>
        </p:txBody>
      </p:sp>
      <p:sp>
        <p:nvSpPr>
          <p:cNvPr id="651" name="Text Box 413"/>
          <p:cNvSpPr txBox="1">
            <a:spLocks noChangeArrowheads="1"/>
          </p:cNvSpPr>
          <p:nvPr/>
        </p:nvSpPr>
        <p:spPr bwMode="auto">
          <a:xfrm>
            <a:off x="3657600" y="2771001"/>
            <a:ext cx="869597" cy="276999"/>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b="1" dirty="0" smtClean="0">
                <a:solidFill>
                  <a:srgbClr val="FFFFFF"/>
                </a:solidFill>
                <a:latin typeface="Trebuchet MS" pitchFamily="34" charset="0"/>
              </a:rPr>
              <a:t>Weak Leg</a:t>
            </a:r>
            <a:endParaRPr lang="en-US" sz="1200" b="1" dirty="0">
              <a:solidFill>
                <a:srgbClr val="FFFFFF"/>
              </a:solidFill>
              <a:latin typeface="Trebuchet MS"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95587" y="1697037"/>
            <a:ext cx="785813" cy="817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1769" name="Group 408"/>
          <p:cNvGrpSpPr>
            <a:grpSpLocks/>
          </p:cNvGrpSpPr>
          <p:nvPr/>
        </p:nvGrpSpPr>
        <p:grpSpPr bwMode="auto">
          <a:xfrm>
            <a:off x="2971800" y="1066800"/>
            <a:ext cx="1092200" cy="755650"/>
            <a:chOff x="1649" y="864"/>
            <a:chExt cx="688" cy="476"/>
          </a:xfrm>
        </p:grpSpPr>
        <p:grpSp>
          <p:nvGrpSpPr>
            <p:cNvPr id="31981" name="Group 78"/>
            <p:cNvGrpSpPr>
              <a:grpSpLocks noChangeAspect="1"/>
            </p:cNvGrpSpPr>
            <p:nvPr/>
          </p:nvGrpSpPr>
          <p:grpSpPr bwMode="auto">
            <a:xfrm>
              <a:off x="1689" y="1031"/>
              <a:ext cx="570" cy="279"/>
              <a:chOff x="3004" y="2544"/>
              <a:chExt cx="1066" cy="521"/>
            </a:xfrm>
          </p:grpSpPr>
          <p:grpSp>
            <p:nvGrpSpPr>
              <p:cNvPr id="31983" name="Group 79"/>
              <p:cNvGrpSpPr>
                <a:grpSpLocks noChangeAspect="1"/>
              </p:cNvGrpSpPr>
              <p:nvPr/>
            </p:nvGrpSpPr>
            <p:grpSpPr bwMode="auto">
              <a:xfrm>
                <a:off x="3810" y="2546"/>
                <a:ext cx="260" cy="519"/>
                <a:chOff x="4903" y="2504"/>
                <a:chExt cx="260" cy="519"/>
              </a:xfrm>
            </p:grpSpPr>
            <p:sp>
              <p:nvSpPr>
                <p:cNvPr id="32007"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8"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9"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0"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11"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84" name="Group 85"/>
              <p:cNvGrpSpPr>
                <a:grpSpLocks noChangeAspect="1"/>
              </p:cNvGrpSpPr>
              <p:nvPr/>
            </p:nvGrpSpPr>
            <p:grpSpPr bwMode="auto">
              <a:xfrm>
                <a:off x="3192" y="2544"/>
                <a:ext cx="690" cy="516"/>
                <a:chOff x="3192" y="2544"/>
                <a:chExt cx="690" cy="516"/>
              </a:xfrm>
            </p:grpSpPr>
            <p:sp>
              <p:nvSpPr>
                <p:cNvPr id="32005"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6"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31985" name="Group 88"/>
              <p:cNvGrpSpPr>
                <a:grpSpLocks noChangeAspect="1"/>
              </p:cNvGrpSpPr>
              <p:nvPr/>
            </p:nvGrpSpPr>
            <p:grpSpPr bwMode="auto">
              <a:xfrm>
                <a:off x="3004" y="2544"/>
                <a:ext cx="260" cy="519"/>
                <a:chOff x="2592" y="2544"/>
                <a:chExt cx="260" cy="519"/>
              </a:xfrm>
            </p:grpSpPr>
            <p:sp>
              <p:nvSpPr>
                <p:cNvPr id="31986"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7"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8"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89"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0"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1"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2"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3"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4"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5"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6"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7"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8"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1999"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0"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1"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2"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3"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32004"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31982"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grpSp>
        <p:nvGrpSpPr>
          <p:cNvPr id="425" name="Group 408"/>
          <p:cNvGrpSpPr>
            <a:grpSpLocks/>
          </p:cNvGrpSpPr>
          <p:nvPr/>
        </p:nvGrpSpPr>
        <p:grpSpPr bwMode="auto">
          <a:xfrm>
            <a:off x="1422400" y="3429000"/>
            <a:ext cx="1092200" cy="755650"/>
            <a:chOff x="1649" y="864"/>
            <a:chExt cx="688" cy="476"/>
          </a:xfrm>
        </p:grpSpPr>
        <p:grpSp>
          <p:nvGrpSpPr>
            <p:cNvPr id="426" name="Group 78"/>
            <p:cNvGrpSpPr>
              <a:grpSpLocks noChangeAspect="1"/>
            </p:cNvGrpSpPr>
            <p:nvPr/>
          </p:nvGrpSpPr>
          <p:grpSpPr bwMode="auto">
            <a:xfrm>
              <a:off x="1689" y="1031"/>
              <a:ext cx="570" cy="279"/>
              <a:chOff x="3004" y="2544"/>
              <a:chExt cx="1066" cy="521"/>
            </a:xfrm>
          </p:grpSpPr>
          <p:grpSp>
            <p:nvGrpSpPr>
              <p:cNvPr id="428" name="Group 79"/>
              <p:cNvGrpSpPr>
                <a:grpSpLocks noChangeAspect="1"/>
              </p:cNvGrpSpPr>
              <p:nvPr/>
            </p:nvGrpSpPr>
            <p:grpSpPr bwMode="auto">
              <a:xfrm>
                <a:off x="3810" y="2546"/>
                <a:ext cx="260" cy="519"/>
                <a:chOff x="4903" y="2504"/>
                <a:chExt cx="260" cy="519"/>
              </a:xfrm>
            </p:grpSpPr>
            <p:sp>
              <p:nvSpPr>
                <p:cNvPr id="452" name="Freeform 80"/>
                <p:cNvSpPr>
                  <a:spLocks noChangeAspect="1"/>
                </p:cNvSpPr>
                <p:nvPr/>
              </p:nvSpPr>
              <p:spPr bwMode="auto">
                <a:xfrm>
                  <a:off x="4903" y="292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3" name="Rectangle 81"/>
                <p:cNvSpPr>
                  <a:spLocks noChangeAspect="1" noChangeArrowheads="1"/>
                </p:cNvSpPr>
                <p:nvPr/>
              </p:nvSpPr>
              <p:spPr bwMode="auto">
                <a:xfrm>
                  <a:off x="4976" y="250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4" name="Rectangle 82"/>
                <p:cNvSpPr>
                  <a:spLocks noChangeAspect="1" noChangeArrowheads="1"/>
                </p:cNvSpPr>
                <p:nvPr/>
              </p:nvSpPr>
              <p:spPr bwMode="auto">
                <a:xfrm>
                  <a:off x="4976" y="262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5" name="Rectangle 83"/>
                <p:cNvSpPr>
                  <a:spLocks noChangeAspect="1" noChangeArrowheads="1"/>
                </p:cNvSpPr>
                <p:nvPr/>
              </p:nvSpPr>
              <p:spPr bwMode="auto">
                <a:xfrm>
                  <a:off x="4976" y="273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6" name="Rectangle 84"/>
                <p:cNvSpPr>
                  <a:spLocks noChangeAspect="1" noChangeArrowheads="1"/>
                </p:cNvSpPr>
                <p:nvPr/>
              </p:nvSpPr>
              <p:spPr bwMode="auto">
                <a:xfrm>
                  <a:off x="4976" y="285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429" name="Group 85"/>
              <p:cNvGrpSpPr>
                <a:grpSpLocks noChangeAspect="1"/>
              </p:cNvGrpSpPr>
              <p:nvPr/>
            </p:nvGrpSpPr>
            <p:grpSpPr bwMode="auto">
              <a:xfrm>
                <a:off x="3192" y="2544"/>
                <a:ext cx="690" cy="516"/>
                <a:chOff x="3192" y="2544"/>
                <a:chExt cx="690" cy="516"/>
              </a:xfrm>
            </p:grpSpPr>
            <p:sp>
              <p:nvSpPr>
                <p:cNvPr id="450" name="Freeform 86"/>
                <p:cNvSpPr>
                  <a:spLocks noChangeAspect="1"/>
                </p:cNvSpPr>
                <p:nvPr/>
              </p:nvSpPr>
              <p:spPr bwMode="auto">
                <a:xfrm>
                  <a:off x="3192" y="3003"/>
                  <a:ext cx="690" cy="57"/>
                </a:xfrm>
                <a:custGeom>
                  <a:avLst/>
                  <a:gdLst>
                    <a:gd name="T0" fmla="*/ 1053 w 452"/>
                    <a:gd name="T1" fmla="*/ 0 h 48"/>
                    <a:gd name="T2" fmla="*/ 942 w 452"/>
                    <a:gd name="T3" fmla="*/ 68 h 48"/>
                    <a:gd name="T4" fmla="*/ 942 w 452"/>
                    <a:gd name="T5" fmla="*/ 68 h 48"/>
                    <a:gd name="T6" fmla="*/ 0 w 452"/>
                    <a:gd name="T7" fmla="*/ 68 h 48"/>
                    <a:gd name="T8" fmla="*/ 0 w 452"/>
                    <a:gd name="T9" fmla="*/ 68 h 48"/>
                    <a:gd name="T10" fmla="*/ 111 w 452"/>
                    <a:gd name="T11" fmla="*/ 0 h 48"/>
                    <a:gd name="T12" fmla="*/ 1053 w 452"/>
                    <a:gd name="T13" fmla="*/ 0 h 48"/>
                    <a:gd name="T14" fmla="*/ 0 60000 65536"/>
                    <a:gd name="T15" fmla="*/ 0 60000 65536"/>
                    <a:gd name="T16" fmla="*/ 0 60000 65536"/>
                    <a:gd name="T17" fmla="*/ 0 60000 65536"/>
                    <a:gd name="T18" fmla="*/ 0 60000 65536"/>
                    <a:gd name="T19" fmla="*/ 0 60000 65536"/>
                    <a:gd name="T20" fmla="*/ 0 60000 65536"/>
                    <a:gd name="T21" fmla="*/ 0 w 452"/>
                    <a:gd name="T22" fmla="*/ 0 h 48"/>
                    <a:gd name="T23" fmla="*/ 452 w 45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48">
                      <a:moveTo>
                        <a:pt x="452" y="0"/>
                      </a:moveTo>
                      <a:lnTo>
                        <a:pt x="404" y="48"/>
                      </a:lnTo>
                      <a:lnTo>
                        <a:pt x="0" y="48"/>
                      </a:lnTo>
                      <a:lnTo>
                        <a:pt x="48" y="0"/>
                      </a:lnTo>
                      <a:lnTo>
                        <a:pt x="452" y="0"/>
                      </a:lnTo>
                      <a:close/>
                    </a:path>
                  </a:pathLst>
                </a:custGeom>
                <a:solidFill>
                  <a:srgbClr val="0066FF"/>
                </a:solidFill>
                <a:ln w="0">
                  <a:solidFill>
                    <a:srgbClr val="B28000"/>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51" name="Rectangle 87"/>
                <p:cNvSpPr>
                  <a:spLocks noChangeAspect="1" noChangeArrowheads="1"/>
                </p:cNvSpPr>
                <p:nvPr/>
              </p:nvSpPr>
              <p:spPr bwMode="auto">
                <a:xfrm>
                  <a:off x="3264" y="2544"/>
                  <a:ext cx="617" cy="462"/>
                </a:xfrm>
                <a:prstGeom prst="rect">
                  <a:avLst/>
                </a:prstGeom>
                <a:solidFill>
                  <a:srgbClr val="0066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nvGrpSpPr>
              <p:cNvPr id="430" name="Group 88"/>
              <p:cNvGrpSpPr>
                <a:grpSpLocks noChangeAspect="1"/>
              </p:cNvGrpSpPr>
              <p:nvPr/>
            </p:nvGrpSpPr>
            <p:grpSpPr bwMode="auto">
              <a:xfrm>
                <a:off x="3004" y="2544"/>
                <a:ext cx="260" cy="519"/>
                <a:chOff x="2592" y="2544"/>
                <a:chExt cx="260" cy="519"/>
              </a:xfrm>
            </p:grpSpPr>
            <p:sp>
              <p:nvSpPr>
                <p:cNvPr id="431" name="Freeform 89"/>
                <p:cNvSpPr>
                  <a:spLocks noChangeAspect="1"/>
                </p:cNvSpPr>
                <p:nvPr/>
              </p:nvSpPr>
              <p:spPr bwMode="auto">
                <a:xfrm>
                  <a:off x="2592" y="2890"/>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2" name="Freeform 90"/>
                <p:cNvSpPr>
                  <a:spLocks noChangeAspect="1"/>
                </p:cNvSpPr>
                <p:nvPr/>
              </p:nvSpPr>
              <p:spPr bwMode="auto">
                <a:xfrm>
                  <a:off x="2592" y="2961"/>
                  <a:ext cx="260" cy="102"/>
                </a:xfrm>
                <a:custGeom>
                  <a:avLst/>
                  <a:gdLst>
                    <a:gd name="T0" fmla="*/ 398 w 170"/>
                    <a:gd name="T1" fmla="*/ 53 h 86"/>
                    <a:gd name="T2" fmla="*/ 202 w 170"/>
                    <a:gd name="T3" fmla="*/ 0 h 86"/>
                    <a:gd name="T4" fmla="*/ 0 w 170"/>
                    <a:gd name="T5" fmla="*/ 121 h 86"/>
                    <a:gd name="T6" fmla="*/ 286 w 170"/>
                    <a:gd name="T7" fmla="*/ 121 h 86"/>
                    <a:gd name="T8" fmla="*/ 398 w 170"/>
                    <a:gd name="T9" fmla="*/ 53 h 86"/>
                    <a:gd name="T10" fmla="*/ 0 60000 65536"/>
                    <a:gd name="T11" fmla="*/ 0 60000 65536"/>
                    <a:gd name="T12" fmla="*/ 0 60000 65536"/>
                    <a:gd name="T13" fmla="*/ 0 60000 65536"/>
                    <a:gd name="T14" fmla="*/ 0 60000 65536"/>
                    <a:gd name="T15" fmla="*/ 0 w 170"/>
                    <a:gd name="T16" fmla="*/ 0 h 86"/>
                    <a:gd name="T17" fmla="*/ 170 w 170"/>
                    <a:gd name="T18" fmla="*/ 86 h 86"/>
                  </a:gdLst>
                  <a:ahLst/>
                  <a:cxnLst>
                    <a:cxn ang="T10">
                      <a:pos x="T0" y="T1"/>
                    </a:cxn>
                    <a:cxn ang="T11">
                      <a:pos x="T2" y="T3"/>
                    </a:cxn>
                    <a:cxn ang="T12">
                      <a:pos x="T4" y="T5"/>
                    </a:cxn>
                    <a:cxn ang="T13">
                      <a:pos x="T6" y="T7"/>
                    </a:cxn>
                    <a:cxn ang="T14">
                      <a:pos x="T8" y="T9"/>
                    </a:cxn>
                  </a:cxnLst>
                  <a:rect l="T15" t="T16" r="T17" b="T18"/>
                  <a:pathLst>
                    <a:path w="170" h="86">
                      <a:moveTo>
                        <a:pt x="170" y="38"/>
                      </a:moveTo>
                      <a:lnTo>
                        <a:pt x="86" y="0"/>
                      </a:lnTo>
                      <a:lnTo>
                        <a:pt x="0" y="86"/>
                      </a:lnTo>
                      <a:lnTo>
                        <a:pt x="122" y="86"/>
                      </a:lnTo>
                      <a:lnTo>
                        <a:pt x="170" y="38"/>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3" name="Freeform 91"/>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4" name="Freeform 92"/>
                <p:cNvSpPr>
                  <a:spLocks noChangeAspect="1"/>
                </p:cNvSpPr>
                <p:nvPr/>
              </p:nvSpPr>
              <p:spPr bwMode="auto">
                <a:xfrm>
                  <a:off x="2803" y="304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5" name="Freeform 93"/>
                <p:cNvSpPr>
                  <a:spLocks noChangeAspect="1"/>
                </p:cNvSpPr>
                <p:nvPr/>
              </p:nvSpPr>
              <p:spPr bwMode="auto">
                <a:xfrm>
                  <a:off x="2592" y="2660"/>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4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6" name="Freeform 94"/>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7" name="Freeform 95"/>
                <p:cNvSpPr>
                  <a:spLocks noChangeAspect="1"/>
                </p:cNvSpPr>
                <p:nvPr/>
              </p:nvSpPr>
              <p:spPr bwMode="auto">
                <a:xfrm>
                  <a:off x="2616" y="2712"/>
                  <a:ext cx="236" cy="100"/>
                </a:xfrm>
                <a:custGeom>
                  <a:avLst/>
                  <a:gdLst>
                    <a:gd name="T0" fmla="*/ 362 w 154"/>
                    <a:gd name="T1" fmla="*/ 76 h 84"/>
                    <a:gd name="T2" fmla="*/ 202 w 154"/>
                    <a:gd name="T3" fmla="*/ 0 h 84"/>
                    <a:gd name="T4" fmla="*/ 0 w 154"/>
                    <a:gd name="T5" fmla="*/ 119 h 84"/>
                    <a:gd name="T6" fmla="*/ 287 w 154"/>
                    <a:gd name="T7" fmla="*/ 119 h 84"/>
                    <a:gd name="T8" fmla="*/ 362 w 154"/>
                    <a:gd name="T9" fmla="*/ 76 h 84"/>
                    <a:gd name="T10" fmla="*/ 0 60000 65536"/>
                    <a:gd name="T11" fmla="*/ 0 60000 65536"/>
                    <a:gd name="T12" fmla="*/ 0 60000 65536"/>
                    <a:gd name="T13" fmla="*/ 0 60000 65536"/>
                    <a:gd name="T14" fmla="*/ 0 60000 65536"/>
                    <a:gd name="T15" fmla="*/ 0 w 154"/>
                    <a:gd name="T16" fmla="*/ 0 h 84"/>
                    <a:gd name="T17" fmla="*/ 154 w 154"/>
                    <a:gd name="T18" fmla="*/ 84 h 84"/>
                  </a:gdLst>
                  <a:ahLst/>
                  <a:cxnLst>
                    <a:cxn ang="T10">
                      <a:pos x="T0" y="T1"/>
                    </a:cxn>
                    <a:cxn ang="T11">
                      <a:pos x="T2" y="T3"/>
                    </a:cxn>
                    <a:cxn ang="T12">
                      <a:pos x="T4" y="T5"/>
                    </a:cxn>
                    <a:cxn ang="T13">
                      <a:pos x="T6" y="T7"/>
                    </a:cxn>
                    <a:cxn ang="T14">
                      <a:pos x="T8" y="T9"/>
                    </a:cxn>
                  </a:cxnLst>
                  <a:rect l="T15" t="T16" r="T17" b="T18"/>
                  <a:pathLst>
                    <a:path w="154" h="84">
                      <a:moveTo>
                        <a:pt x="154" y="54"/>
                      </a:moveTo>
                      <a:lnTo>
                        <a:pt x="86" y="0"/>
                      </a:lnTo>
                      <a:lnTo>
                        <a:pt x="0" y="84"/>
                      </a:lnTo>
                      <a:lnTo>
                        <a:pt x="122" y="84"/>
                      </a:lnTo>
                      <a:lnTo>
                        <a:pt x="154" y="54"/>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8" name="Rectangle 96"/>
                <p:cNvSpPr>
                  <a:spLocks noChangeAspect="1" noChangeArrowheads="1"/>
                </p:cNvSpPr>
                <p:nvPr/>
              </p:nvSpPr>
              <p:spPr bwMode="auto">
                <a:xfrm>
                  <a:off x="2803" y="2812"/>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39" name="Freeform 97"/>
                <p:cNvSpPr>
                  <a:spLocks noChangeAspect="1"/>
                </p:cNvSpPr>
                <p:nvPr/>
              </p:nvSpPr>
              <p:spPr bwMode="auto">
                <a:xfrm>
                  <a:off x="2803" y="281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0" name="Freeform 98"/>
                <p:cNvSpPr>
                  <a:spLocks noChangeAspect="1"/>
                </p:cNvSpPr>
                <p:nvPr/>
              </p:nvSpPr>
              <p:spPr bwMode="auto">
                <a:xfrm>
                  <a:off x="2592" y="2544"/>
                  <a:ext cx="131" cy="173"/>
                </a:xfrm>
                <a:custGeom>
                  <a:avLst/>
                  <a:gdLst>
                    <a:gd name="T0" fmla="*/ 111 w 86"/>
                    <a:gd name="T1" fmla="*/ 0 h 146"/>
                    <a:gd name="T2" fmla="*/ 0 w 86"/>
                    <a:gd name="T3" fmla="*/ 68 h 146"/>
                    <a:gd name="T4" fmla="*/ 0 w 86"/>
                    <a:gd name="T5" fmla="*/ 205 h 146"/>
                    <a:gd name="T6" fmla="*/ 0 w 86"/>
                    <a:gd name="T7" fmla="*/ 205 h 146"/>
                    <a:gd name="T8" fmla="*/ 200 w 86"/>
                    <a:gd name="T9" fmla="*/ 84 h 146"/>
                    <a:gd name="T10" fmla="*/ 111 w 86"/>
                    <a:gd name="T11" fmla="*/ 0 h 146"/>
                    <a:gd name="T12" fmla="*/ 0 60000 65536"/>
                    <a:gd name="T13" fmla="*/ 0 60000 65536"/>
                    <a:gd name="T14" fmla="*/ 0 60000 65536"/>
                    <a:gd name="T15" fmla="*/ 0 60000 65536"/>
                    <a:gd name="T16" fmla="*/ 0 60000 65536"/>
                    <a:gd name="T17" fmla="*/ 0 60000 65536"/>
                    <a:gd name="T18" fmla="*/ 0 w 86"/>
                    <a:gd name="T19" fmla="*/ 0 h 146"/>
                    <a:gd name="T20" fmla="*/ 86 w 8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6" h="146">
                      <a:moveTo>
                        <a:pt x="48" y="0"/>
                      </a:moveTo>
                      <a:lnTo>
                        <a:pt x="0" y="48"/>
                      </a:lnTo>
                      <a:lnTo>
                        <a:pt x="0" y="146"/>
                      </a:lnTo>
                      <a:lnTo>
                        <a:pt x="86" y="60"/>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1" name="Rectangle 99"/>
                <p:cNvSpPr>
                  <a:spLocks noChangeAspect="1" noChangeArrowheads="1"/>
                </p:cNvSpPr>
                <p:nvPr/>
              </p:nvSpPr>
              <p:spPr bwMode="auto">
                <a:xfrm>
                  <a:off x="2803" y="269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2" name="Freeform 100"/>
                <p:cNvSpPr>
                  <a:spLocks noChangeAspect="1"/>
                </p:cNvSpPr>
                <p:nvPr/>
              </p:nvSpPr>
              <p:spPr bwMode="auto">
                <a:xfrm>
                  <a:off x="2803" y="269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3" name="Freeform 101"/>
                <p:cNvSpPr>
                  <a:spLocks noChangeAspect="1"/>
                </p:cNvSpPr>
                <p:nvPr/>
              </p:nvSpPr>
              <p:spPr bwMode="auto">
                <a:xfrm>
                  <a:off x="2592" y="2776"/>
                  <a:ext cx="131" cy="171"/>
                </a:xfrm>
                <a:custGeom>
                  <a:avLst/>
                  <a:gdLst>
                    <a:gd name="T0" fmla="*/ 111 w 86"/>
                    <a:gd name="T1" fmla="*/ 0 h 144"/>
                    <a:gd name="T2" fmla="*/ 0 w 86"/>
                    <a:gd name="T3" fmla="*/ 68 h 144"/>
                    <a:gd name="T4" fmla="*/ 0 w 86"/>
                    <a:gd name="T5" fmla="*/ 203 h 144"/>
                    <a:gd name="T6" fmla="*/ 0 w 86"/>
                    <a:gd name="T7" fmla="*/ 203 h 144"/>
                    <a:gd name="T8" fmla="*/ 200 w 86"/>
                    <a:gd name="T9" fmla="*/ 82 h 144"/>
                    <a:gd name="T10" fmla="*/ 111 w 86"/>
                    <a:gd name="T11" fmla="*/ 0 h 144"/>
                    <a:gd name="T12" fmla="*/ 0 60000 65536"/>
                    <a:gd name="T13" fmla="*/ 0 60000 65536"/>
                    <a:gd name="T14" fmla="*/ 0 60000 65536"/>
                    <a:gd name="T15" fmla="*/ 0 60000 65536"/>
                    <a:gd name="T16" fmla="*/ 0 60000 65536"/>
                    <a:gd name="T17" fmla="*/ 0 60000 65536"/>
                    <a:gd name="T18" fmla="*/ 0 w 86"/>
                    <a:gd name="T19" fmla="*/ 0 h 144"/>
                    <a:gd name="T20" fmla="*/ 86 w 86"/>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86" h="144">
                      <a:moveTo>
                        <a:pt x="48" y="0"/>
                      </a:moveTo>
                      <a:lnTo>
                        <a:pt x="0" y="48"/>
                      </a:lnTo>
                      <a:lnTo>
                        <a:pt x="0" y="144"/>
                      </a:lnTo>
                      <a:lnTo>
                        <a:pt x="86" y="58"/>
                      </a:lnTo>
                      <a:lnTo>
                        <a:pt x="48" y="0"/>
                      </a:lnTo>
                      <a:close/>
                    </a:path>
                  </a:pathLst>
                </a:custGeom>
                <a:solidFill>
                  <a:srgbClr val="B2B2B2"/>
                </a:solidFill>
                <a:ln w="0">
                  <a:solidFill>
                    <a:schemeClr val="tx1"/>
                  </a:solidFill>
                  <a:prstDash val="solid"/>
                  <a:round/>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4" name="Rectangle 102"/>
                <p:cNvSpPr>
                  <a:spLocks noChangeAspect="1" noChangeArrowheads="1"/>
                </p:cNvSpPr>
                <p:nvPr/>
              </p:nvSpPr>
              <p:spPr bwMode="auto">
                <a:xfrm>
                  <a:off x="2803" y="2928"/>
                  <a:ext cx="1" cy="1"/>
                </a:xfrm>
                <a:prstGeom prst="rect">
                  <a:avLst/>
                </a:prstGeom>
                <a:solidFill>
                  <a:srgbClr val="B2B2B2"/>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5" name="Freeform 103"/>
                <p:cNvSpPr>
                  <a:spLocks noChangeAspect="1"/>
                </p:cNvSpPr>
                <p:nvPr/>
              </p:nvSpPr>
              <p:spPr bwMode="auto">
                <a:xfrm>
                  <a:off x="2803" y="292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635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6" name="Rectangle 104"/>
                <p:cNvSpPr>
                  <a:spLocks noChangeAspect="1" noChangeArrowheads="1"/>
                </p:cNvSpPr>
                <p:nvPr/>
              </p:nvSpPr>
              <p:spPr bwMode="auto">
                <a:xfrm>
                  <a:off x="2665" y="2544"/>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7" name="Rectangle 105"/>
                <p:cNvSpPr>
                  <a:spLocks noChangeAspect="1" noChangeArrowheads="1"/>
                </p:cNvSpPr>
                <p:nvPr/>
              </p:nvSpPr>
              <p:spPr bwMode="auto">
                <a:xfrm>
                  <a:off x="2665" y="266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8" name="Rectangle 106"/>
                <p:cNvSpPr>
                  <a:spLocks noChangeAspect="1" noChangeArrowheads="1"/>
                </p:cNvSpPr>
                <p:nvPr/>
              </p:nvSpPr>
              <p:spPr bwMode="auto">
                <a:xfrm>
                  <a:off x="2665" y="2776"/>
                  <a:ext cx="187" cy="114"/>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sp>
              <p:nvSpPr>
                <p:cNvPr id="449" name="Rectangle 107"/>
                <p:cNvSpPr>
                  <a:spLocks noChangeAspect="1" noChangeArrowheads="1"/>
                </p:cNvSpPr>
                <p:nvPr/>
              </p:nvSpPr>
              <p:spPr bwMode="auto">
                <a:xfrm>
                  <a:off x="2665" y="2890"/>
                  <a:ext cx="187" cy="116"/>
                </a:xfrm>
                <a:prstGeom prst="rect">
                  <a:avLst/>
                </a:prstGeom>
                <a:solidFill>
                  <a:srgbClr val="FFFFFF"/>
                </a:solidFill>
                <a:ln w="0">
                  <a:solidFill>
                    <a:schemeClr val="tx1"/>
                  </a:solidFill>
                  <a:miter lim="800000"/>
                  <a:headEnd/>
                  <a:tailEnd/>
                </a:ln>
              </p:spPr>
              <p:txBody>
                <a:bodyPr/>
                <a:lstStyle/>
                <a:p>
                  <a:pPr fontAlgn="base">
                    <a:spcBef>
                      <a:spcPct val="0"/>
                    </a:spcBef>
                    <a:spcAft>
                      <a:spcPct val="0"/>
                    </a:spcAft>
                  </a:pPr>
                  <a:endParaRPr lang="en-US" dirty="0">
                    <a:solidFill>
                      <a:srgbClr val="FFFFFF"/>
                    </a:solidFill>
                    <a:latin typeface="Arial" pitchFamily="34" charset="0"/>
                  </a:endParaRPr>
                </a:p>
              </p:txBody>
            </p:sp>
          </p:grpSp>
        </p:grpSp>
        <p:sp>
          <p:nvSpPr>
            <p:cNvPr id="427" name="Rectangle 108"/>
            <p:cNvSpPr>
              <a:spLocks noChangeAspect="1" noChangeArrowheads="1"/>
            </p:cNvSpPr>
            <p:nvPr/>
          </p:nvSpPr>
          <p:spPr bwMode="auto">
            <a:xfrm>
              <a:off x="1649" y="864"/>
              <a:ext cx="688" cy="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400" b="1" dirty="0">
                <a:solidFill>
                  <a:srgbClr val="5E6DA4"/>
                </a:solidFill>
              </a:endParaRPr>
            </a:p>
            <a:p>
              <a:pPr algn="ctr" fontAlgn="base">
                <a:lnSpc>
                  <a:spcPct val="75000"/>
                </a:lnSpc>
                <a:spcBef>
                  <a:spcPct val="0"/>
                </a:spcBef>
                <a:spcAft>
                  <a:spcPct val="0"/>
                </a:spcAft>
              </a:pPr>
              <a:r>
                <a:rPr lang="en-US" sz="1600" b="1" dirty="0">
                  <a:solidFill>
                    <a:srgbClr val="201080"/>
                  </a:solidFill>
                </a:rPr>
                <a:t>PS</a:t>
              </a:r>
              <a:endParaRPr lang="en-US" sz="1000" b="1" dirty="0">
                <a:solidFill>
                  <a:srgbClr val="201080"/>
                </a:solidFill>
              </a:endParaRPr>
            </a:p>
            <a:p>
              <a:pPr algn="ctr" fontAlgn="base">
                <a:lnSpc>
                  <a:spcPct val="75000"/>
                </a:lnSpc>
                <a:spcBef>
                  <a:spcPct val="0"/>
                </a:spcBef>
                <a:spcAft>
                  <a:spcPct val="0"/>
                </a:spcAft>
              </a:pPr>
              <a:endParaRPr lang="en-US" sz="1000" b="1" dirty="0">
                <a:solidFill>
                  <a:srgbClr val="201080"/>
                </a:solidFill>
              </a:endParaRPr>
            </a:p>
          </p:txBody>
        </p:sp>
      </p:grpSp>
      <p:sp>
        <p:nvSpPr>
          <p:cNvPr id="406" name="Text Box 413"/>
          <p:cNvSpPr txBox="1">
            <a:spLocks noChangeArrowheads="1"/>
          </p:cNvSpPr>
          <p:nvPr/>
        </p:nvSpPr>
        <p:spPr bwMode="auto">
          <a:xfrm>
            <a:off x="5903913" y="260350"/>
            <a:ext cx="3240087" cy="862013"/>
          </a:xfrm>
          <a:prstGeom prst="rect">
            <a:avLst/>
          </a:prstGeom>
          <a:noFill/>
          <a:ln>
            <a:noFill/>
          </a:ln>
          <a:extLst/>
        </p:spPr>
        <p:txBody>
          <a:bodyPr>
            <a:spAutoFit/>
          </a:bodyPr>
          <a:lstStyle/>
          <a:p>
            <a:pPr algn="ctr">
              <a:defRPr/>
            </a:pPr>
            <a:r>
              <a:rPr kumimoji="0" lang="en-US" altLang="zh-TW" b="1" dirty="0">
                <a:effectLst>
                  <a:outerShdw blurRad="38100" dist="38100" dir="2700000" algn="tl">
                    <a:srgbClr val="000000">
                      <a:alpha val="43137"/>
                    </a:srgbClr>
                  </a:outerShdw>
                </a:effectLst>
                <a:ea typeface="華康儷中黑" pitchFamily="49" charset="-120"/>
              </a:rPr>
              <a:t>Implementing </a:t>
            </a:r>
          </a:p>
          <a:p>
            <a:pPr algn="ctr">
              <a:defRPr/>
            </a:pPr>
            <a:r>
              <a:rPr kumimoji="0" lang="en-US" altLang="zh-TW" b="1" dirty="0">
                <a:effectLst>
                  <a:outerShdw blurRad="38100" dist="38100" dir="2700000" algn="tl">
                    <a:srgbClr val="000000">
                      <a:alpha val="43137"/>
                    </a:srgbClr>
                  </a:outerShdw>
                </a:effectLst>
                <a:ea typeface="華康儷中黑" pitchFamily="49" charset="-120"/>
              </a:rPr>
              <a:t>The Getting Started Guide       </a:t>
            </a:r>
          </a:p>
          <a:p>
            <a:pPr algn="ctr">
              <a:defRPr/>
            </a:pPr>
            <a:r>
              <a:rPr kumimoji="0" lang="en-US" altLang="zh-TW" sz="1400" b="1" dirty="0">
                <a:solidFill>
                  <a:srgbClr val="FFFF00"/>
                </a:solidFill>
                <a:effectLst>
                  <a:outerShdw blurRad="38100" dist="38100" dir="2700000" algn="tl">
                    <a:srgbClr val="000000">
                      <a:alpha val="43137"/>
                    </a:srgbClr>
                  </a:outerShdw>
                </a:effectLst>
                <a:ea typeface="華康儷中黑" pitchFamily="49" charset="-120"/>
              </a:rPr>
              <a:t>The High Level Overview</a:t>
            </a:r>
          </a:p>
        </p:txBody>
      </p:sp>
      <p:sp>
        <p:nvSpPr>
          <p:cNvPr id="407" name="Text Box 413"/>
          <p:cNvSpPr txBox="1">
            <a:spLocks noChangeArrowheads="1"/>
          </p:cNvSpPr>
          <p:nvPr/>
        </p:nvSpPr>
        <p:spPr bwMode="auto">
          <a:xfrm>
            <a:off x="0" y="260350"/>
            <a:ext cx="3213100" cy="800100"/>
          </a:xfrm>
          <a:prstGeom prst="rect">
            <a:avLst/>
          </a:prstGeom>
          <a:noFill/>
          <a:ln>
            <a:noFill/>
          </a:ln>
          <a:extLst/>
        </p:spPr>
        <p:txBody>
          <a:bodyPr>
            <a:spAutoFit/>
          </a:bodyPr>
          <a:lstStyle/>
          <a:p>
            <a:pPr algn="ctr">
              <a:defRPr/>
            </a:pPr>
            <a:r>
              <a:rPr kumimoji="0" lang="zh-TW" altLang="en-US" sz="2800" dirty="0">
                <a:effectLst>
                  <a:outerShdw blurRad="38100" dist="38100" dir="2700000" algn="tl">
                    <a:srgbClr val="000000"/>
                  </a:outerShdw>
                </a:effectLst>
                <a:latin typeface="Calibri" pitchFamily="34" charset="0"/>
                <a:ea typeface="華康儷中黑" pitchFamily="49" charset="-120"/>
              </a:rPr>
              <a:t>執行起步指南</a:t>
            </a:r>
            <a:endParaRPr kumimoji="0" lang="en-US" altLang="zh-TW" sz="2800" dirty="0">
              <a:effectLst>
                <a:outerShdw blurRad="38100" dist="38100" dir="2700000" algn="tl">
                  <a:srgbClr val="000000"/>
                </a:outerShdw>
              </a:effectLst>
              <a:latin typeface="Calibri" pitchFamily="34" charset="0"/>
              <a:ea typeface="華康儷中黑" pitchFamily="49" charset="-120"/>
            </a:endParaRPr>
          </a:p>
          <a:p>
            <a:pPr algn="ctr">
              <a:defRPr/>
            </a:pPr>
            <a:r>
              <a:rPr kumimoji="0" lang="zh-TW" altLang="en-US" dirty="0">
                <a:solidFill>
                  <a:srgbClr val="FFFF00"/>
                </a:solidFill>
                <a:effectLst>
                  <a:outerShdw blurRad="38100" dist="38100" dir="2700000" algn="tl">
                    <a:srgbClr val="000000"/>
                  </a:outerShdw>
                </a:effectLst>
                <a:latin typeface="Calibri" pitchFamily="34" charset="0"/>
                <a:ea typeface="華康儷中黑" pitchFamily="49" charset="-120"/>
              </a:rPr>
              <a:t>高層次的概述</a:t>
            </a:r>
            <a:endParaRPr kumimoji="0" lang="en-US" altLang="zh-TW" dirty="0">
              <a:solidFill>
                <a:srgbClr val="FFFF00"/>
              </a:solidFill>
              <a:effectLst>
                <a:outerShdw blurRad="38100" dist="38100" dir="2700000" algn="tl">
                  <a:srgbClr val="000000"/>
                </a:outerShdw>
              </a:effectLst>
              <a:latin typeface="Calibri" pitchFamily="34" charset="0"/>
              <a:ea typeface="華康儷中黑" pitchFamily="49" charset="-120"/>
            </a:endParaRPr>
          </a:p>
        </p:txBody>
      </p:sp>
      <p:sp>
        <p:nvSpPr>
          <p:cNvPr id="408" name="Text Box 413"/>
          <p:cNvSpPr txBox="1">
            <a:spLocks noChangeArrowheads="1"/>
          </p:cNvSpPr>
          <p:nvPr/>
        </p:nvSpPr>
        <p:spPr bwMode="auto">
          <a:xfrm>
            <a:off x="228600" y="1143000"/>
            <a:ext cx="24384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zh-TW" sz="1500" b="1" dirty="0" smtClean="0">
                <a:solidFill>
                  <a:srgbClr val="FFFFFF"/>
                </a:solidFill>
                <a:effectLst>
                  <a:outerShdw blurRad="38100" dist="38100" dir="2700000" algn="tl">
                    <a:srgbClr val="000000">
                      <a:alpha val="43137"/>
                    </a:srgbClr>
                  </a:outerShdw>
                </a:effectLst>
                <a:latin typeface="+mn-lt"/>
                <a:ea typeface="華康儷中黑" pitchFamily="49" charset="-120"/>
              </a:rPr>
              <a:t>28</a:t>
            </a:r>
            <a:r>
              <a:rPr lang="zh-TW" altLang="en-US" sz="1500" dirty="0" smtClean="0">
                <a:solidFill>
                  <a:srgbClr val="FFFFFF"/>
                </a:solidFill>
                <a:effectLst>
                  <a:outerShdw blurRad="38100" dist="38100" dir="2700000" algn="tl">
                    <a:srgbClr val="000000">
                      <a:alpha val="43137"/>
                    </a:srgbClr>
                  </a:outerShdw>
                </a:effectLst>
                <a:ea typeface="華康儷中黑" pitchFamily="49" charset="-120"/>
              </a:rPr>
              <a:t>位</a:t>
            </a:r>
            <a:r>
              <a:rPr lang="en-US" sz="1500" b="1" dirty="0" smtClean="0">
                <a:solidFill>
                  <a:srgbClr val="FFFFFF"/>
                </a:solidFill>
                <a:effectLst>
                  <a:outerShdw blurRad="38100" dist="38100" dir="2700000" algn="tl">
                    <a:srgbClr val="000000">
                      <a:alpha val="43137"/>
                    </a:srgbClr>
                  </a:outerShdw>
                </a:effectLst>
                <a:latin typeface="+mn-lt"/>
                <a:ea typeface="華康儷中黑" pitchFamily="49" charset="-120"/>
              </a:rPr>
              <a:t>UFO @ 400 BV </a:t>
            </a:r>
          </a:p>
          <a:p>
            <a:pPr eaLnBrk="1" fontAlgn="base" hangingPunct="1">
              <a:spcBef>
                <a:spcPct val="0"/>
              </a:spcBef>
              <a:spcAft>
                <a:spcPct val="0"/>
              </a:spcAft>
            </a:pPr>
            <a:r>
              <a:rPr lang="zh-TW" altLang="en-US" sz="1500" dirty="0" smtClean="0">
                <a:solidFill>
                  <a:srgbClr val="FFFFFF"/>
                </a:solidFill>
                <a:effectLst>
                  <a:outerShdw blurRad="38100" dist="38100" dir="2700000" algn="tl">
                    <a:srgbClr val="000000">
                      <a:alpha val="43137"/>
                    </a:srgbClr>
                  </a:outerShdw>
                </a:effectLst>
                <a:latin typeface="+mn-lt"/>
                <a:ea typeface="華康儷中黑" pitchFamily="49" charset="-120"/>
              </a:rPr>
              <a:t>每位</a:t>
            </a:r>
            <a:r>
              <a:rPr lang="en-US" sz="1500" b="1" dirty="0" smtClean="0">
                <a:solidFill>
                  <a:srgbClr val="FFFFFF"/>
                </a:solidFill>
                <a:effectLst>
                  <a:outerShdw blurRad="38100" dist="38100" dir="2700000" algn="tl">
                    <a:srgbClr val="000000">
                      <a:alpha val="43137"/>
                    </a:srgbClr>
                  </a:outerShdw>
                </a:effectLst>
                <a:latin typeface="+mn-lt"/>
                <a:ea typeface="華康儷中黑" pitchFamily="49" charset="-120"/>
              </a:rPr>
              <a:t>UFO – 100 PBV + 300 GBV = 400 BV</a:t>
            </a:r>
          </a:p>
          <a:p>
            <a:pPr eaLnBrk="1" fontAlgn="base" hangingPunct="1">
              <a:spcBef>
                <a:spcPct val="0"/>
              </a:spcBef>
              <a:spcAft>
                <a:spcPct val="0"/>
              </a:spcAft>
            </a:pPr>
            <a:r>
              <a:rPr lang="zh-TW" altLang="en-US" sz="1500" dirty="0" smtClean="0">
                <a:solidFill>
                  <a:srgbClr val="FFFFFF"/>
                </a:solidFill>
                <a:effectLst>
                  <a:outerShdw blurRad="38100" dist="38100" dir="2700000" algn="tl">
                    <a:srgbClr val="000000">
                      <a:alpha val="43137"/>
                    </a:srgbClr>
                  </a:outerShdw>
                </a:effectLst>
                <a:latin typeface="+mn-lt"/>
                <a:ea typeface="華康儷中黑" pitchFamily="49" charset="-120"/>
              </a:rPr>
              <a:t>每月總</a:t>
            </a:r>
            <a:r>
              <a:rPr lang="en-US" sz="1500" b="1" dirty="0" smtClean="0">
                <a:solidFill>
                  <a:srgbClr val="FFFFFF"/>
                </a:solidFill>
                <a:effectLst>
                  <a:outerShdw blurRad="38100" dist="38100" dir="2700000" algn="tl">
                    <a:srgbClr val="000000">
                      <a:alpha val="43137"/>
                    </a:srgbClr>
                  </a:outerShdw>
                </a:effectLst>
                <a:latin typeface="+mn-lt"/>
                <a:ea typeface="華康儷中黑" pitchFamily="49" charset="-120"/>
              </a:rPr>
              <a:t>BV – 11, 200</a:t>
            </a:r>
            <a:endParaRPr lang="en-US" sz="1500" b="1" dirty="0">
              <a:solidFill>
                <a:srgbClr val="FFFFFF"/>
              </a:solidFill>
              <a:effectLst>
                <a:outerShdw blurRad="38100" dist="38100" dir="2700000" algn="tl">
                  <a:srgbClr val="000000">
                    <a:alpha val="43137"/>
                  </a:srgbClr>
                </a:outerShdw>
              </a:effectLst>
              <a:latin typeface="+mn-lt"/>
              <a:ea typeface="華康儷中黑" pitchFamily="49" charset="-120"/>
            </a:endParaRPr>
          </a:p>
        </p:txBody>
      </p:sp>
      <p:sp>
        <p:nvSpPr>
          <p:cNvPr id="461" name="TextBox 14"/>
          <p:cNvSpPr txBox="1">
            <a:spLocks noChangeArrowheads="1"/>
          </p:cNvSpPr>
          <p:nvPr/>
        </p:nvSpPr>
        <p:spPr bwMode="auto">
          <a:xfrm>
            <a:off x="2743200" y="5486400"/>
            <a:ext cx="3657600" cy="1107996"/>
          </a:xfrm>
          <a:prstGeom prst="rect">
            <a:avLst/>
          </a:prstGeom>
          <a:noFill/>
          <a:ln w="9525">
            <a:noFill/>
            <a:miter lim="800000"/>
            <a:headEnd/>
            <a:tailEnd/>
          </a:ln>
        </p:spPr>
        <p:txBody>
          <a:bodyPr wrap="square">
            <a:spAutoFit/>
          </a:bodyPr>
          <a:lstStyle/>
          <a:p>
            <a:pPr>
              <a:defRPr/>
            </a:pPr>
            <a:r>
              <a:rPr lang="en-US" altLang="ja-JP" dirty="0">
                <a:effectLst>
                  <a:outerShdw blurRad="38100" dist="38100" dir="2700000" algn="tl">
                    <a:srgbClr val="000000">
                      <a:alpha val="43137"/>
                    </a:srgbClr>
                  </a:outerShdw>
                </a:effectLst>
                <a:ea typeface="華康儷中黑" pitchFamily="49" charset="-120"/>
              </a:rPr>
              <a:t>B. </a:t>
            </a:r>
            <a:r>
              <a:rPr lang="zh-TW" altLang="en-US" dirty="0" smtClean="0">
                <a:effectLst>
                  <a:outerShdw blurRad="38100" dist="38100" dir="2700000" algn="tl">
                    <a:srgbClr val="000000">
                      <a:alpha val="43137"/>
                    </a:srgbClr>
                  </a:outerShdw>
                </a:effectLst>
                <a:ea typeface="華康儷中黑" pitchFamily="49" charset="-120"/>
              </a:rPr>
              <a:t>可供借力的</a:t>
            </a:r>
            <a:r>
              <a:rPr kumimoji="0" lang="ja-JP" altLang="en-US" smtClean="0">
                <a:solidFill>
                  <a:srgbClr val="FFFFFF"/>
                </a:solidFill>
                <a:effectLst>
                  <a:outerShdw blurRad="38100" dist="38100" dir="2700000" algn="tl">
                    <a:srgbClr val="000000">
                      <a:alpha val="43137"/>
                    </a:srgbClr>
                  </a:outerShdw>
                </a:effectLst>
                <a:ea typeface="華康儷中黑" pitchFamily="49" charset="-120"/>
              </a:rPr>
              <a:t>共同</a:t>
            </a:r>
            <a:r>
              <a:rPr lang="zh-TW" altLang="en-US" dirty="0" smtClean="0">
                <a:solidFill>
                  <a:srgbClr val="FFFFFF"/>
                </a:solidFill>
                <a:effectLst>
                  <a:outerShdw blurRad="38100" dist="38100" dir="2700000" algn="tl">
                    <a:srgbClr val="000000">
                      <a:alpha val="43137"/>
                    </a:srgbClr>
                  </a:outerShdw>
                </a:effectLst>
                <a:ea typeface="華康儷中黑" pitchFamily="49" charset="-120"/>
              </a:rPr>
              <a:t>組織</a:t>
            </a:r>
            <a:endParaRPr lang="en-US" altLang="ja-JP" dirty="0" smtClean="0">
              <a:solidFill>
                <a:srgbClr val="FFFFFF"/>
              </a:solidFill>
              <a:effectLst>
                <a:outerShdw blurRad="38100" dist="38100" dir="2700000" algn="tl">
                  <a:srgbClr val="000000">
                    <a:alpha val="43137"/>
                  </a:srgbClr>
                </a:outerShdw>
              </a:effectLst>
              <a:ea typeface="華康儷中黑" pitchFamily="49" charset="-120"/>
            </a:endParaRPr>
          </a:p>
          <a:p>
            <a:pPr marL="177800">
              <a:defRPr/>
            </a:pPr>
            <a:r>
              <a:rPr lang="en-US" altLang="zh-TW" sz="1600" b="1" dirty="0" smtClean="0">
                <a:solidFill>
                  <a:srgbClr val="FFFFFF"/>
                </a:solidFill>
                <a:effectLst>
                  <a:outerShdw blurRad="38100" dist="38100" dir="2700000" algn="tl">
                    <a:srgbClr val="000000">
                      <a:alpha val="43137"/>
                    </a:srgbClr>
                  </a:outerShdw>
                </a:effectLst>
                <a:latin typeface="Trebuchet MS" pitchFamily="34" charset="0"/>
              </a:rPr>
              <a:t>1. </a:t>
            </a:r>
            <a:r>
              <a:rPr lang="zh-TW" altLang="en-US" sz="1600" dirty="0" smtClean="0">
                <a:solidFill>
                  <a:srgbClr val="FFFFFF"/>
                </a:solidFill>
                <a:effectLst>
                  <a:outerShdw blurRad="38100" dist="38100" dir="2700000" algn="tl">
                    <a:srgbClr val="000000">
                      <a:alpha val="43137"/>
                    </a:srgbClr>
                  </a:outerShdw>
                </a:effectLst>
                <a:ea typeface="華康儷中黑" pitchFamily="49" charset="-120"/>
              </a:rPr>
              <a:t>各</a:t>
            </a:r>
            <a:r>
              <a:rPr lang="en-US" altLang="zh-TW" sz="1600" dirty="0" smtClean="0">
                <a:solidFill>
                  <a:srgbClr val="FFFFFF"/>
                </a:solidFill>
                <a:effectLst>
                  <a:outerShdw blurRad="38100" dist="38100" dir="2700000" algn="tl">
                    <a:srgbClr val="000000">
                      <a:alpha val="43137"/>
                    </a:srgbClr>
                  </a:outerShdw>
                </a:effectLst>
                <a:ea typeface="華康儷中黑" pitchFamily="49" charset="-120"/>
              </a:rPr>
              <a:t>UFO</a:t>
            </a:r>
            <a:r>
              <a:rPr lang="zh-TW" altLang="en-US" sz="1600" dirty="0" smtClean="0">
                <a:solidFill>
                  <a:srgbClr val="FFFFFF"/>
                </a:solidFill>
                <a:effectLst>
                  <a:outerShdw blurRad="38100" dist="38100" dir="2700000" algn="tl">
                    <a:srgbClr val="000000">
                      <a:alpha val="43137"/>
                    </a:srgbClr>
                  </a:outerShdw>
                </a:effectLst>
                <a:ea typeface="華康儷中黑" pitchFamily="49" charset="-120"/>
              </a:rPr>
              <a:t>在共同組織加入三位</a:t>
            </a:r>
            <a:r>
              <a:rPr lang="en-US" altLang="zh-TW" sz="1600" dirty="0" smtClean="0">
                <a:solidFill>
                  <a:srgbClr val="FFFFFF"/>
                </a:solidFill>
                <a:effectLst>
                  <a:outerShdw blurRad="38100" dist="38100" dir="2700000" algn="tl">
                    <a:srgbClr val="000000">
                      <a:alpha val="43137"/>
                    </a:srgbClr>
                  </a:outerShdw>
                </a:effectLst>
                <a:ea typeface="華康儷中黑" pitchFamily="49" charset="-120"/>
              </a:rPr>
              <a:t>UFO</a:t>
            </a:r>
          </a:p>
          <a:p>
            <a:pPr marL="177800" fontAlgn="base">
              <a:spcBef>
                <a:spcPct val="0"/>
              </a:spcBef>
              <a:spcAft>
                <a:spcPct val="0"/>
              </a:spcAft>
            </a:pPr>
            <a:r>
              <a:rPr lang="en-US" altLang="zh-TW" sz="1600" dirty="0" smtClean="0">
                <a:solidFill>
                  <a:srgbClr val="FFFFFF"/>
                </a:solidFill>
                <a:effectLst>
                  <a:outerShdw blurRad="38100" dist="38100" dir="2700000" algn="tl">
                    <a:srgbClr val="000000">
                      <a:alpha val="43137"/>
                    </a:srgbClr>
                  </a:outerShdw>
                </a:effectLst>
                <a:ea typeface="華康儷中黑" pitchFamily="49" charset="-120"/>
              </a:rPr>
              <a:t>2. </a:t>
            </a:r>
            <a:r>
              <a:rPr lang="zh-TW" altLang="en-US" sz="1600" dirty="0" smtClean="0">
                <a:solidFill>
                  <a:srgbClr val="FFFFFF"/>
                </a:solidFill>
                <a:effectLst>
                  <a:outerShdw blurRad="38100" dist="38100" dir="2700000" algn="tl">
                    <a:srgbClr val="000000">
                      <a:alpha val="43137"/>
                    </a:srgbClr>
                  </a:outerShdw>
                </a:effectLst>
                <a:ea typeface="華康儷中黑" pitchFamily="49" charset="-120"/>
              </a:rPr>
              <a:t>鼓勵他們發展較弱的組織</a:t>
            </a:r>
            <a:endParaRPr lang="en-US" altLang="zh-TW" sz="1600" dirty="0" smtClean="0">
              <a:solidFill>
                <a:srgbClr val="FFFFFF"/>
              </a:solidFill>
              <a:effectLst>
                <a:outerShdw blurRad="38100" dist="38100" dir="2700000" algn="tl">
                  <a:srgbClr val="000000">
                    <a:alpha val="43137"/>
                  </a:srgbClr>
                </a:outerShdw>
              </a:effectLst>
              <a:ea typeface="華康儷中黑" pitchFamily="49" charset="-120"/>
            </a:endParaRPr>
          </a:p>
          <a:p>
            <a:pPr marL="177800" fontAlgn="base">
              <a:spcBef>
                <a:spcPct val="0"/>
              </a:spcBef>
              <a:spcAft>
                <a:spcPct val="0"/>
              </a:spcAft>
            </a:pPr>
            <a:r>
              <a:rPr lang="en-US" altLang="zh-TW" sz="1600" dirty="0" smtClean="0">
                <a:solidFill>
                  <a:srgbClr val="FFFFFF"/>
                </a:solidFill>
                <a:effectLst>
                  <a:outerShdw blurRad="38100" dist="38100" dir="2700000" algn="tl">
                    <a:srgbClr val="000000">
                      <a:alpha val="43137"/>
                    </a:srgbClr>
                  </a:outerShdw>
                </a:effectLst>
                <a:ea typeface="華康儷中黑" pitchFamily="49" charset="-120"/>
              </a:rPr>
              <a:t>3. </a:t>
            </a:r>
            <a:r>
              <a:rPr lang="zh-TW" altLang="en-US" sz="1600" dirty="0" smtClean="0">
                <a:solidFill>
                  <a:srgbClr val="FFFFFF"/>
                </a:solidFill>
                <a:effectLst>
                  <a:outerShdw blurRad="38100" dist="38100" dir="2700000" algn="tl">
                    <a:srgbClr val="000000">
                      <a:alpha val="43137"/>
                    </a:srgbClr>
                  </a:outerShdw>
                </a:effectLst>
                <a:ea typeface="華康儷中黑" pitchFamily="49" charset="-120"/>
              </a:rPr>
              <a:t>可放置</a:t>
            </a:r>
            <a:r>
              <a:rPr lang="en-US" altLang="zh-TW" sz="1600" dirty="0" smtClean="0">
                <a:solidFill>
                  <a:srgbClr val="FFFFFF"/>
                </a:solidFill>
                <a:effectLst>
                  <a:outerShdw blurRad="38100" dist="38100" dir="2700000" algn="tl">
                    <a:srgbClr val="000000">
                      <a:alpha val="43137"/>
                    </a:srgbClr>
                  </a:outerShdw>
                </a:effectLst>
                <a:ea typeface="華康儷中黑" pitchFamily="49" charset="-120"/>
              </a:rPr>
              <a:t>BV</a:t>
            </a:r>
            <a:endParaRPr lang="en-US" altLang="zh-TW" dirty="0">
              <a:effectLst>
                <a:outerShdw blurRad="38100" dist="38100" dir="2700000" algn="tl">
                  <a:srgbClr val="000000">
                    <a:alpha val="43137"/>
                  </a:srgbClr>
                </a:outerShdw>
              </a:effectLst>
              <a:ea typeface="華康儷中黑" pitchFamily="49" charset="-120"/>
            </a:endParaRPr>
          </a:p>
        </p:txBody>
      </p:sp>
      <p:sp>
        <p:nvSpPr>
          <p:cNvPr id="462" name="TextBox 11"/>
          <p:cNvSpPr txBox="1">
            <a:spLocks noChangeArrowheads="1"/>
          </p:cNvSpPr>
          <p:nvPr/>
        </p:nvSpPr>
        <p:spPr bwMode="auto">
          <a:xfrm>
            <a:off x="2743200" y="4267200"/>
            <a:ext cx="3113087" cy="1138773"/>
          </a:xfrm>
          <a:prstGeom prst="rect">
            <a:avLst/>
          </a:prstGeom>
          <a:noFill/>
          <a:ln w="9525">
            <a:noFill/>
            <a:miter lim="800000"/>
            <a:headEnd/>
            <a:tailEnd/>
          </a:ln>
        </p:spPr>
        <p:txBody>
          <a:bodyPr wrap="square">
            <a:spAutoFit/>
          </a:bodyPr>
          <a:lstStyle/>
          <a:p>
            <a:pPr>
              <a:defRPr/>
            </a:pPr>
            <a:r>
              <a:rPr lang="en-US" altLang="zh-TW" dirty="0">
                <a:ea typeface="華康儷中黑" pitchFamily="49" charset="-120"/>
              </a:rPr>
              <a:t> </a:t>
            </a:r>
            <a:r>
              <a:rPr lang="zh-TW" altLang="en-US" dirty="0">
                <a:effectLst>
                  <a:outerShdw blurRad="38100" dist="38100" dir="2700000" algn="tl">
                    <a:srgbClr val="000000">
                      <a:alpha val="43137"/>
                    </a:srgbClr>
                  </a:outerShdw>
                </a:effectLst>
                <a:ea typeface="華康儷中黑" pitchFamily="49" charset="-120"/>
              </a:rPr>
              <a:t>目標是每月有</a:t>
            </a:r>
            <a:r>
              <a:rPr lang="en-US" altLang="zh-TW" dirty="0">
                <a:effectLst>
                  <a:outerShdw blurRad="38100" dist="38100" dir="2700000" algn="tl">
                    <a:srgbClr val="000000">
                      <a:alpha val="43137"/>
                    </a:srgbClr>
                  </a:outerShdw>
                </a:effectLst>
                <a:ea typeface="華康儷中黑" pitchFamily="49" charset="-120"/>
              </a:rPr>
              <a:t>15,000 </a:t>
            </a:r>
            <a:r>
              <a:rPr lang="en-US" altLang="zh-TW" dirty="0" smtClean="0">
                <a:effectLst>
                  <a:outerShdw blurRad="38100" dist="38100" dir="2700000" algn="tl">
                    <a:srgbClr val="000000">
                      <a:alpha val="43137"/>
                    </a:srgbClr>
                  </a:outerShdw>
                </a:effectLst>
                <a:ea typeface="華康儷中黑" pitchFamily="49" charset="-120"/>
              </a:rPr>
              <a:t>BV</a:t>
            </a:r>
          </a:p>
          <a:p>
            <a:pPr lvl="0">
              <a:defRPr/>
            </a:pPr>
            <a:r>
              <a:rPr lang="en-US" altLang="ja-JP" dirty="0" smtClean="0">
                <a:solidFill>
                  <a:srgbClr val="FFFFFF"/>
                </a:solidFill>
                <a:effectLst>
                  <a:outerShdw blurRad="38100" dist="38100" dir="2700000" algn="tl">
                    <a:srgbClr val="000000">
                      <a:alpha val="43137"/>
                    </a:srgbClr>
                  </a:outerShdw>
                </a:effectLst>
                <a:ea typeface="華康儷中黑" pitchFamily="49" charset="-120"/>
              </a:rPr>
              <a:t>A. </a:t>
            </a:r>
            <a:r>
              <a:rPr lang="ja-JP" altLang="en-US" smtClean="0">
                <a:solidFill>
                  <a:srgbClr val="FFFFFF"/>
                </a:solidFill>
                <a:effectLst>
                  <a:outerShdw blurRad="38100" dist="38100" dir="2700000" algn="tl">
                    <a:srgbClr val="000000">
                      <a:alpha val="43137"/>
                    </a:srgbClr>
                  </a:outerShdw>
                </a:effectLst>
                <a:ea typeface="華康儷中黑" pitchFamily="49" charset="-120"/>
              </a:rPr>
              <a:t>購物年金</a:t>
            </a:r>
            <a:endParaRPr lang="en-US" altLang="ja-JP" dirty="0" smtClean="0">
              <a:solidFill>
                <a:srgbClr val="FFFFFF"/>
              </a:solidFill>
              <a:effectLst>
                <a:outerShdw blurRad="38100" dist="38100" dir="2700000" algn="tl">
                  <a:srgbClr val="000000">
                    <a:alpha val="43137"/>
                  </a:srgbClr>
                </a:outerShdw>
              </a:effectLst>
              <a:ea typeface="華康儷中黑" pitchFamily="49" charset="-120"/>
            </a:endParaRPr>
          </a:p>
          <a:p>
            <a:pPr lvl="0">
              <a:defRPr/>
            </a:pPr>
            <a:r>
              <a:rPr lang="en-US" altLang="zh-TW" sz="1600" dirty="0" smtClean="0">
                <a:solidFill>
                  <a:srgbClr val="FFFFFF"/>
                </a:solidFill>
                <a:ea typeface="華康儷中黑" pitchFamily="49" charset="-120"/>
              </a:rPr>
              <a:t> </a:t>
            </a:r>
            <a:r>
              <a:rPr lang="en-US" altLang="zh-TW" sz="1600" b="1" dirty="0" smtClean="0">
                <a:solidFill>
                  <a:srgbClr val="FFFFFF"/>
                </a:solidFill>
                <a:effectLst>
                  <a:outerShdw blurRad="38100" dist="38100" dir="2700000" algn="tl">
                    <a:srgbClr val="000000">
                      <a:alpha val="43137"/>
                    </a:srgbClr>
                  </a:outerShdw>
                </a:effectLst>
                <a:latin typeface="Trebuchet MS" pitchFamily="34" charset="0"/>
              </a:rPr>
              <a:t>- 28</a:t>
            </a:r>
            <a:r>
              <a:rPr lang="zh-TW" altLang="en-US" sz="1600" dirty="0" smtClean="0">
                <a:solidFill>
                  <a:srgbClr val="FFFFFF"/>
                </a:solidFill>
                <a:effectLst>
                  <a:outerShdw blurRad="38100" dist="38100" dir="2700000" algn="tl">
                    <a:srgbClr val="000000">
                      <a:alpha val="43137"/>
                    </a:srgbClr>
                  </a:outerShdw>
                </a:effectLst>
                <a:latin typeface="華康儷中黑" pitchFamily="49" charset="-120"/>
                <a:ea typeface="華康儷中黑" pitchFamily="49" charset="-120"/>
              </a:rPr>
              <a:t>位</a:t>
            </a:r>
            <a:r>
              <a:rPr lang="en-US" altLang="zh-TW" sz="1600" b="1" dirty="0" smtClean="0">
                <a:solidFill>
                  <a:srgbClr val="FFFFFF"/>
                </a:solidFill>
                <a:effectLst>
                  <a:outerShdw blurRad="38100" dist="38100" dir="2700000" algn="tl">
                    <a:srgbClr val="000000">
                      <a:alpha val="43137"/>
                    </a:srgbClr>
                  </a:outerShdw>
                </a:effectLst>
                <a:latin typeface="Trebuchet MS" pitchFamily="34" charset="0"/>
              </a:rPr>
              <a:t>UFO @ 142 BV (100 PBV) 	= 242 BV</a:t>
            </a:r>
            <a:endParaRPr lang="en-US" altLang="zh-TW" sz="1600" dirty="0" smtClean="0">
              <a:solidFill>
                <a:srgbClr val="FFFFFF"/>
              </a:solidFill>
              <a:ea typeface="華康儷中黑" pitchFamily="49" charset="-120"/>
            </a:endParaRPr>
          </a:p>
        </p:txBody>
      </p:sp>
      <p:sp>
        <p:nvSpPr>
          <p:cNvPr id="410" name="TextBox 409"/>
          <p:cNvSpPr txBox="1"/>
          <p:nvPr/>
        </p:nvSpPr>
        <p:spPr>
          <a:xfrm>
            <a:off x="3581400" y="3058886"/>
            <a:ext cx="1295400" cy="338554"/>
          </a:xfrm>
          <a:prstGeom prst="rect">
            <a:avLst/>
          </a:prstGeom>
          <a:noFill/>
        </p:spPr>
        <p:txBody>
          <a:bodyPr wrap="square" rtlCol="0">
            <a:spAutoFit/>
          </a:bodyPr>
          <a:lstStyle/>
          <a:p>
            <a:r>
              <a:rPr lang="zh-TW" altLang="en-US" sz="1600" dirty="0" smtClean="0">
                <a:solidFill>
                  <a:srgbClr val="FFFFFF"/>
                </a:solidFill>
                <a:effectLst>
                  <a:outerShdw blurRad="38100" dist="38100" dir="2700000" algn="tl">
                    <a:srgbClr val="000000">
                      <a:alpha val="43137"/>
                    </a:srgbClr>
                  </a:outerShdw>
                </a:effectLst>
                <a:ea typeface="華康儷中黑" pitchFamily="49" charset="-120"/>
              </a:rPr>
              <a:t>較弱組織</a:t>
            </a:r>
            <a:endParaRPr lang="zh-TW" altLang="en-US" dirty="0"/>
          </a:p>
        </p:txBody>
      </p:sp>
      <p:sp>
        <p:nvSpPr>
          <p:cNvPr id="411" name="TextBox 410"/>
          <p:cNvSpPr txBox="1"/>
          <p:nvPr/>
        </p:nvSpPr>
        <p:spPr>
          <a:xfrm>
            <a:off x="304800" y="3048000"/>
            <a:ext cx="1219200" cy="369332"/>
          </a:xfrm>
          <a:prstGeom prst="rect">
            <a:avLst/>
          </a:prstGeom>
          <a:noFill/>
        </p:spPr>
        <p:txBody>
          <a:bodyPr wrap="square" rtlCol="0">
            <a:spAutoFit/>
          </a:bodyPr>
          <a:lstStyle/>
          <a:p>
            <a:r>
              <a:rPr lang="ja-JP" altLang="en-US" smtClean="0">
                <a:solidFill>
                  <a:srgbClr val="FFFFFF"/>
                </a:solidFill>
                <a:effectLst>
                  <a:outerShdw blurRad="38100" dist="38100" dir="2700000" algn="tl">
                    <a:srgbClr val="000000">
                      <a:alpha val="43137"/>
                    </a:srgbClr>
                  </a:outerShdw>
                </a:effectLst>
                <a:ea typeface="華康儷中黑" pitchFamily="49" charset="-120"/>
              </a:rPr>
              <a:t>共同</a:t>
            </a:r>
            <a:r>
              <a:rPr lang="zh-TW" altLang="en-US" dirty="0" smtClean="0">
                <a:solidFill>
                  <a:srgbClr val="FFFFFF"/>
                </a:solidFill>
                <a:effectLst>
                  <a:outerShdw blurRad="38100" dist="38100" dir="2700000" algn="tl">
                    <a:srgbClr val="000000">
                      <a:alpha val="43137"/>
                    </a:srgbClr>
                  </a:outerShdw>
                </a:effectLst>
                <a:ea typeface="華康儷中黑" pitchFamily="49" charset="-120"/>
              </a:rPr>
              <a:t>組織</a:t>
            </a:r>
            <a:endParaRPr lang="zh-TW" altLang="en-US" dirty="0"/>
          </a:p>
        </p:txBody>
      </p:sp>
      <p:sp>
        <p:nvSpPr>
          <p:cNvPr id="415" name="TextBox 414"/>
          <p:cNvSpPr txBox="1"/>
          <p:nvPr/>
        </p:nvSpPr>
        <p:spPr>
          <a:xfrm>
            <a:off x="8610600" y="6488668"/>
            <a:ext cx="6858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b="0" i="0" u="none" strike="noStrike" kern="0" cap="none" spc="0" normalizeH="0" baseline="0" noProof="0" dirty="0" smtClean="0">
                <a:ln>
                  <a:noFill/>
                </a:ln>
                <a:solidFill>
                  <a:srgbClr val="EEECE1">
                    <a:lumMod val="75000"/>
                  </a:srgbClr>
                </a:solidFill>
                <a:effectLst/>
                <a:uLnTx/>
                <a:uFillTx/>
              </a:rPr>
              <a:t>N</a:t>
            </a:r>
            <a:endParaRPr kumimoji="0" lang="zh-TW" altLang="en-US"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12219907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wipe(up)">
                                      <p:cBhvr>
                                        <p:cTn id="7" dur="500"/>
                                        <p:tgtEl>
                                          <p:spTgt spid="517"/>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1765"/>
                                        </p:tgtEl>
                                        <p:attrNameLst>
                                          <p:attrName>style.visibility</p:attrName>
                                        </p:attrNameLst>
                                      </p:cBhvr>
                                      <p:to>
                                        <p:strVal val="visible"/>
                                      </p:to>
                                    </p:set>
                                    <p:animEffect transition="in" filter="wipe(up)">
                                      <p:cBhvr>
                                        <p:cTn id="15" dur="500"/>
                                        <p:tgtEl>
                                          <p:spTgt spid="31765"/>
                                        </p:tgtEl>
                                      </p:cBhvr>
                                    </p:animEffect>
                                  </p:childTnLst>
                                </p:cTn>
                              </p:par>
                              <p:par>
                                <p:cTn id="16" presetID="22" presetClass="entr" presetSubtype="1" fill="hold" nodeType="withEffect">
                                  <p:stCondLst>
                                    <p:cond delay="0"/>
                                  </p:stCondLst>
                                  <p:childTnLst>
                                    <p:set>
                                      <p:cBhvr>
                                        <p:cTn id="17" dur="1" fill="hold">
                                          <p:stCondLst>
                                            <p:cond delay="0"/>
                                          </p:stCondLst>
                                        </p:cTn>
                                        <p:tgtEl>
                                          <p:spTgt spid="413"/>
                                        </p:tgtEl>
                                        <p:attrNameLst>
                                          <p:attrName>style.visibility</p:attrName>
                                        </p:attrNameLst>
                                      </p:cBhvr>
                                      <p:to>
                                        <p:strVal val="visible"/>
                                      </p:to>
                                    </p:set>
                                    <p:animEffect transition="in" filter="wipe(up)">
                                      <p:cBhvr>
                                        <p:cTn id="18" dur="500"/>
                                        <p:tgtEl>
                                          <p:spTgt spid="4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nodeType="withEffect">
                                  <p:stCondLst>
                                    <p:cond delay="0"/>
                                  </p:stCondLst>
                                  <p:childTnLst>
                                    <p:set>
                                      <p:cBhvr>
                                        <p:cTn id="25" dur="1" fill="hold">
                                          <p:stCondLst>
                                            <p:cond delay="0"/>
                                          </p:stCondLst>
                                        </p:cTn>
                                        <p:tgtEl>
                                          <p:spTgt spid="421"/>
                                        </p:tgtEl>
                                        <p:attrNameLst>
                                          <p:attrName>style.visibility</p:attrName>
                                        </p:attrNameLst>
                                      </p:cBhvr>
                                      <p:to>
                                        <p:strVal val="visible"/>
                                      </p:to>
                                    </p:set>
                                    <p:animEffect transition="in" filter="wipe(up)">
                                      <p:cBhvr>
                                        <p:cTn id="26" dur="500"/>
                                        <p:tgtEl>
                                          <p:spTgt spid="4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46"/>
                                        </p:tgtEl>
                                        <p:attrNameLst>
                                          <p:attrName>style.visibility</p:attrName>
                                        </p:attrNameLst>
                                      </p:cBhvr>
                                      <p:to>
                                        <p:strVal val="visible"/>
                                      </p:to>
                                    </p:set>
                                    <p:anim calcmode="lin" valueType="num">
                                      <p:cBhvr>
                                        <p:cTn id="31" dur="500" fill="hold"/>
                                        <p:tgtEl>
                                          <p:spTgt spid="646"/>
                                        </p:tgtEl>
                                        <p:attrNameLst>
                                          <p:attrName>ppt_w</p:attrName>
                                        </p:attrNameLst>
                                      </p:cBhvr>
                                      <p:tavLst>
                                        <p:tav tm="0">
                                          <p:val>
                                            <p:fltVal val="0"/>
                                          </p:val>
                                        </p:tav>
                                        <p:tav tm="100000">
                                          <p:val>
                                            <p:strVal val="#ppt_w"/>
                                          </p:val>
                                        </p:tav>
                                      </p:tavLst>
                                    </p:anim>
                                    <p:anim calcmode="lin" valueType="num">
                                      <p:cBhvr>
                                        <p:cTn id="32" dur="500" fill="hold"/>
                                        <p:tgtEl>
                                          <p:spTgt spid="646"/>
                                        </p:tgtEl>
                                        <p:attrNameLst>
                                          <p:attrName>ppt_h</p:attrName>
                                        </p:attrNameLst>
                                      </p:cBhvr>
                                      <p:tavLst>
                                        <p:tav tm="0">
                                          <p:val>
                                            <p:fltVal val="0"/>
                                          </p:val>
                                        </p:tav>
                                        <p:tav tm="100000">
                                          <p:val>
                                            <p:strVal val="#ppt_h"/>
                                          </p:val>
                                        </p:tav>
                                      </p:tavLst>
                                    </p:anim>
                                    <p:animEffect transition="in" filter="fade">
                                      <p:cBhvr>
                                        <p:cTn id="33" dur="500"/>
                                        <p:tgtEl>
                                          <p:spTgt spid="64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08"/>
                                        </p:tgtEl>
                                        <p:attrNameLst>
                                          <p:attrName>style.visibility</p:attrName>
                                        </p:attrNameLst>
                                      </p:cBhvr>
                                      <p:to>
                                        <p:strVal val="visible"/>
                                      </p:to>
                                    </p:set>
                                    <p:anim calcmode="lin" valueType="num">
                                      <p:cBhvr>
                                        <p:cTn id="36" dur="500" fill="hold"/>
                                        <p:tgtEl>
                                          <p:spTgt spid="408"/>
                                        </p:tgtEl>
                                        <p:attrNameLst>
                                          <p:attrName>ppt_w</p:attrName>
                                        </p:attrNameLst>
                                      </p:cBhvr>
                                      <p:tavLst>
                                        <p:tav tm="0">
                                          <p:val>
                                            <p:fltVal val="0"/>
                                          </p:val>
                                        </p:tav>
                                        <p:tav tm="100000">
                                          <p:val>
                                            <p:strVal val="#ppt_w"/>
                                          </p:val>
                                        </p:tav>
                                      </p:tavLst>
                                    </p:anim>
                                    <p:anim calcmode="lin" valueType="num">
                                      <p:cBhvr>
                                        <p:cTn id="37" dur="500" fill="hold"/>
                                        <p:tgtEl>
                                          <p:spTgt spid="408"/>
                                        </p:tgtEl>
                                        <p:attrNameLst>
                                          <p:attrName>ppt_h</p:attrName>
                                        </p:attrNameLst>
                                      </p:cBhvr>
                                      <p:tavLst>
                                        <p:tav tm="0">
                                          <p:val>
                                            <p:fltVal val="0"/>
                                          </p:val>
                                        </p:tav>
                                        <p:tav tm="100000">
                                          <p:val>
                                            <p:strVal val="#ppt_h"/>
                                          </p:val>
                                        </p:tav>
                                      </p:tavLst>
                                    </p:anim>
                                    <p:animEffect transition="in" filter="fade">
                                      <p:cBhvr>
                                        <p:cTn id="38" dur="500"/>
                                        <p:tgtEl>
                                          <p:spTgt spid="40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47"/>
                                        </p:tgtEl>
                                        <p:attrNameLst>
                                          <p:attrName>style.visibility</p:attrName>
                                        </p:attrNameLst>
                                      </p:cBhvr>
                                      <p:to>
                                        <p:strVal val="visible"/>
                                      </p:to>
                                    </p:set>
                                    <p:anim calcmode="lin" valueType="num">
                                      <p:cBhvr>
                                        <p:cTn id="43" dur="500" fill="hold"/>
                                        <p:tgtEl>
                                          <p:spTgt spid="647"/>
                                        </p:tgtEl>
                                        <p:attrNameLst>
                                          <p:attrName>ppt_w</p:attrName>
                                        </p:attrNameLst>
                                      </p:cBhvr>
                                      <p:tavLst>
                                        <p:tav tm="0">
                                          <p:val>
                                            <p:fltVal val="0"/>
                                          </p:val>
                                        </p:tav>
                                        <p:tav tm="100000">
                                          <p:val>
                                            <p:strVal val="#ppt_w"/>
                                          </p:val>
                                        </p:tav>
                                      </p:tavLst>
                                    </p:anim>
                                    <p:anim calcmode="lin" valueType="num">
                                      <p:cBhvr>
                                        <p:cTn id="44" dur="500" fill="hold"/>
                                        <p:tgtEl>
                                          <p:spTgt spid="647"/>
                                        </p:tgtEl>
                                        <p:attrNameLst>
                                          <p:attrName>ppt_h</p:attrName>
                                        </p:attrNameLst>
                                      </p:cBhvr>
                                      <p:tavLst>
                                        <p:tav tm="0">
                                          <p:val>
                                            <p:fltVal val="0"/>
                                          </p:val>
                                        </p:tav>
                                        <p:tav tm="100000">
                                          <p:val>
                                            <p:strVal val="#ppt_h"/>
                                          </p:val>
                                        </p:tav>
                                      </p:tavLst>
                                    </p:anim>
                                    <p:animEffect transition="in" filter="fade">
                                      <p:cBhvr>
                                        <p:cTn id="45" dur="500"/>
                                        <p:tgtEl>
                                          <p:spTgt spid="647"/>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462"/>
                                        </p:tgtEl>
                                        <p:attrNameLst>
                                          <p:attrName>style.visibility</p:attrName>
                                        </p:attrNameLst>
                                      </p:cBhvr>
                                      <p:to>
                                        <p:strVal val="visible"/>
                                      </p:to>
                                    </p:set>
                                    <p:anim calcmode="lin" valueType="num">
                                      <p:cBhvr>
                                        <p:cTn id="48" dur="500" fill="hold"/>
                                        <p:tgtEl>
                                          <p:spTgt spid="462"/>
                                        </p:tgtEl>
                                        <p:attrNameLst>
                                          <p:attrName>ppt_w</p:attrName>
                                        </p:attrNameLst>
                                      </p:cBhvr>
                                      <p:tavLst>
                                        <p:tav tm="0">
                                          <p:val>
                                            <p:fltVal val="0"/>
                                          </p:val>
                                        </p:tav>
                                        <p:tav tm="100000">
                                          <p:val>
                                            <p:strVal val="#ppt_w"/>
                                          </p:val>
                                        </p:tav>
                                      </p:tavLst>
                                    </p:anim>
                                    <p:anim calcmode="lin" valueType="num">
                                      <p:cBhvr>
                                        <p:cTn id="49" dur="500" fill="hold"/>
                                        <p:tgtEl>
                                          <p:spTgt spid="462"/>
                                        </p:tgtEl>
                                        <p:attrNameLst>
                                          <p:attrName>ppt_h</p:attrName>
                                        </p:attrNameLst>
                                      </p:cBhvr>
                                      <p:tavLst>
                                        <p:tav tm="0">
                                          <p:val>
                                            <p:fltVal val="0"/>
                                          </p:val>
                                        </p:tav>
                                        <p:tav tm="100000">
                                          <p:val>
                                            <p:strVal val="#ppt_h"/>
                                          </p:val>
                                        </p:tav>
                                      </p:tavLst>
                                    </p:anim>
                                    <p:animEffect transition="in" filter="fade">
                                      <p:cBhvr>
                                        <p:cTn id="50" dur="500"/>
                                        <p:tgtEl>
                                          <p:spTgt spid="46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49"/>
                                        </p:tgtEl>
                                        <p:attrNameLst>
                                          <p:attrName>style.visibility</p:attrName>
                                        </p:attrNameLst>
                                      </p:cBhvr>
                                      <p:to>
                                        <p:strVal val="visible"/>
                                      </p:to>
                                    </p:set>
                                    <p:anim calcmode="lin" valueType="num">
                                      <p:cBhvr>
                                        <p:cTn id="55" dur="500" fill="hold"/>
                                        <p:tgtEl>
                                          <p:spTgt spid="649"/>
                                        </p:tgtEl>
                                        <p:attrNameLst>
                                          <p:attrName>ppt_w</p:attrName>
                                        </p:attrNameLst>
                                      </p:cBhvr>
                                      <p:tavLst>
                                        <p:tav tm="0">
                                          <p:val>
                                            <p:fltVal val="0"/>
                                          </p:val>
                                        </p:tav>
                                        <p:tav tm="100000">
                                          <p:val>
                                            <p:strVal val="#ppt_w"/>
                                          </p:val>
                                        </p:tav>
                                      </p:tavLst>
                                    </p:anim>
                                    <p:anim calcmode="lin" valueType="num">
                                      <p:cBhvr>
                                        <p:cTn id="56" dur="500" fill="hold"/>
                                        <p:tgtEl>
                                          <p:spTgt spid="649"/>
                                        </p:tgtEl>
                                        <p:attrNameLst>
                                          <p:attrName>ppt_h</p:attrName>
                                        </p:attrNameLst>
                                      </p:cBhvr>
                                      <p:tavLst>
                                        <p:tav tm="0">
                                          <p:val>
                                            <p:fltVal val="0"/>
                                          </p:val>
                                        </p:tav>
                                        <p:tav tm="100000">
                                          <p:val>
                                            <p:strVal val="#ppt_h"/>
                                          </p:val>
                                        </p:tav>
                                      </p:tavLst>
                                    </p:anim>
                                    <p:animEffect transition="in" filter="fade">
                                      <p:cBhvr>
                                        <p:cTn id="57" dur="500"/>
                                        <p:tgtEl>
                                          <p:spTgt spid="649"/>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461"/>
                                        </p:tgtEl>
                                        <p:attrNameLst>
                                          <p:attrName>style.visibility</p:attrName>
                                        </p:attrNameLst>
                                      </p:cBhvr>
                                      <p:to>
                                        <p:strVal val="visible"/>
                                      </p:to>
                                    </p:set>
                                    <p:anim calcmode="lin" valueType="num">
                                      <p:cBhvr>
                                        <p:cTn id="60" dur="500" fill="hold"/>
                                        <p:tgtEl>
                                          <p:spTgt spid="461"/>
                                        </p:tgtEl>
                                        <p:attrNameLst>
                                          <p:attrName>ppt_w</p:attrName>
                                        </p:attrNameLst>
                                      </p:cBhvr>
                                      <p:tavLst>
                                        <p:tav tm="0">
                                          <p:val>
                                            <p:fltVal val="0"/>
                                          </p:val>
                                        </p:tav>
                                        <p:tav tm="100000">
                                          <p:val>
                                            <p:strVal val="#ppt_w"/>
                                          </p:val>
                                        </p:tav>
                                      </p:tavLst>
                                    </p:anim>
                                    <p:anim calcmode="lin" valueType="num">
                                      <p:cBhvr>
                                        <p:cTn id="61" dur="500" fill="hold"/>
                                        <p:tgtEl>
                                          <p:spTgt spid="461"/>
                                        </p:tgtEl>
                                        <p:attrNameLst>
                                          <p:attrName>ppt_h</p:attrName>
                                        </p:attrNameLst>
                                      </p:cBhvr>
                                      <p:tavLst>
                                        <p:tav tm="0">
                                          <p:val>
                                            <p:fltVal val="0"/>
                                          </p:val>
                                        </p:tav>
                                        <p:tav tm="100000">
                                          <p:val>
                                            <p:strVal val="#ppt_h"/>
                                          </p:val>
                                        </p:tav>
                                      </p:tavLst>
                                    </p:anim>
                                    <p:animEffect transition="in" filter="fade">
                                      <p:cBhvr>
                                        <p:cTn id="62" dur="500"/>
                                        <p:tgtEl>
                                          <p:spTgt spid="461"/>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31771"/>
                                        </p:tgtEl>
                                        <p:attrNameLst>
                                          <p:attrName>style.visibility</p:attrName>
                                        </p:attrNameLst>
                                      </p:cBhvr>
                                      <p:to>
                                        <p:strVal val="visible"/>
                                      </p:to>
                                    </p:set>
                                    <p:animEffect transition="in" filter="wipe(up)">
                                      <p:cBhvr>
                                        <p:cTn id="66" dur="750"/>
                                        <p:tgtEl>
                                          <p:spTgt spid="31771"/>
                                        </p:tgtEl>
                                      </p:cBhvr>
                                    </p:animEffect>
                                  </p:childTnLst>
                                </p:cTn>
                              </p:par>
                            </p:childTnLst>
                          </p:cTn>
                        </p:par>
                        <p:par>
                          <p:cTn id="67" fill="hold">
                            <p:stCondLst>
                              <p:cond delay="1250"/>
                            </p:stCondLst>
                            <p:childTnLst>
                              <p:par>
                                <p:cTn id="68" presetID="53" presetClass="entr" presetSubtype="16" fill="hold" grpId="0" nodeType="afterEffect">
                                  <p:stCondLst>
                                    <p:cond delay="0"/>
                                  </p:stCondLst>
                                  <p:childTnLst>
                                    <p:set>
                                      <p:cBhvr>
                                        <p:cTn id="69" dur="1" fill="hold">
                                          <p:stCondLst>
                                            <p:cond delay="0"/>
                                          </p:stCondLst>
                                        </p:cTn>
                                        <p:tgtEl>
                                          <p:spTgt spid="650"/>
                                        </p:tgtEl>
                                        <p:attrNameLst>
                                          <p:attrName>style.visibility</p:attrName>
                                        </p:attrNameLst>
                                      </p:cBhvr>
                                      <p:to>
                                        <p:strVal val="visible"/>
                                      </p:to>
                                    </p:set>
                                    <p:anim calcmode="lin" valueType="num">
                                      <p:cBhvr>
                                        <p:cTn id="70" dur="500" fill="hold"/>
                                        <p:tgtEl>
                                          <p:spTgt spid="650"/>
                                        </p:tgtEl>
                                        <p:attrNameLst>
                                          <p:attrName>ppt_w</p:attrName>
                                        </p:attrNameLst>
                                      </p:cBhvr>
                                      <p:tavLst>
                                        <p:tav tm="0">
                                          <p:val>
                                            <p:fltVal val="0"/>
                                          </p:val>
                                        </p:tav>
                                        <p:tav tm="100000">
                                          <p:val>
                                            <p:strVal val="#ppt_w"/>
                                          </p:val>
                                        </p:tav>
                                      </p:tavLst>
                                    </p:anim>
                                    <p:anim calcmode="lin" valueType="num">
                                      <p:cBhvr>
                                        <p:cTn id="71" dur="500" fill="hold"/>
                                        <p:tgtEl>
                                          <p:spTgt spid="650"/>
                                        </p:tgtEl>
                                        <p:attrNameLst>
                                          <p:attrName>ppt_h</p:attrName>
                                        </p:attrNameLst>
                                      </p:cBhvr>
                                      <p:tavLst>
                                        <p:tav tm="0">
                                          <p:val>
                                            <p:fltVal val="0"/>
                                          </p:val>
                                        </p:tav>
                                        <p:tav tm="100000">
                                          <p:val>
                                            <p:strVal val="#ppt_h"/>
                                          </p:val>
                                        </p:tav>
                                      </p:tavLst>
                                    </p:anim>
                                    <p:animEffect transition="in" filter="fade">
                                      <p:cBhvr>
                                        <p:cTn id="72" dur="500"/>
                                        <p:tgtEl>
                                          <p:spTgt spid="650"/>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411"/>
                                        </p:tgtEl>
                                        <p:attrNameLst>
                                          <p:attrName>style.visibility</p:attrName>
                                        </p:attrNameLst>
                                      </p:cBhvr>
                                      <p:to>
                                        <p:strVal val="visible"/>
                                      </p:to>
                                    </p:set>
                                    <p:anim calcmode="lin" valueType="num">
                                      <p:cBhvr>
                                        <p:cTn id="75" dur="500" fill="hold"/>
                                        <p:tgtEl>
                                          <p:spTgt spid="411"/>
                                        </p:tgtEl>
                                        <p:attrNameLst>
                                          <p:attrName>ppt_w</p:attrName>
                                        </p:attrNameLst>
                                      </p:cBhvr>
                                      <p:tavLst>
                                        <p:tav tm="0">
                                          <p:val>
                                            <p:fltVal val="0"/>
                                          </p:val>
                                        </p:tav>
                                        <p:tav tm="100000">
                                          <p:val>
                                            <p:strVal val="#ppt_w"/>
                                          </p:val>
                                        </p:tav>
                                      </p:tavLst>
                                    </p:anim>
                                    <p:anim calcmode="lin" valueType="num">
                                      <p:cBhvr>
                                        <p:cTn id="76" dur="500" fill="hold"/>
                                        <p:tgtEl>
                                          <p:spTgt spid="411"/>
                                        </p:tgtEl>
                                        <p:attrNameLst>
                                          <p:attrName>ppt_h</p:attrName>
                                        </p:attrNameLst>
                                      </p:cBhvr>
                                      <p:tavLst>
                                        <p:tav tm="0">
                                          <p:val>
                                            <p:fltVal val="0"/>
                                          </p:val>
                                        </p:tav>
                                        <p:tav tm="100000">
                                          <p:val>
                                            <p:strVal val="#ppt_h"/>
                                          </p:val>
                                        </p:tav>
                                      </p:tavLst>
                                    </p:anim>
                                    <p:animEffect transition="in" filter="fade">
                                      <p:cBhvr>
                                        <p:cTn id="77" dur="500"/>
                                        <p:tgtEl>
                                          <p:spTgt spid="4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651"/>
                                        </p:tgtEl>
                                        <p:attrNameLst>
                                          <p:attrName>style.visibility</p:attrName>
                                        </p:attrNameLst>
                                      </p:cBhvr>
                                      <p:to>
                                        <p:strVal val="visible"/>
                                      </p:to>
                                    </p:set>
                                    <p:anim calcmode="lin" valueType="num">
                                      <p:cBhvr>
                                        <p:cTn id="80" dur="500" fill="hold"/>
                                        <p:tgtEl>
                                          <p:spTgt spid="651"/>
                                        </p:tgtEl>
                                        <p:attrNameLst>
                                          <p:attrName>ppt_w</p:attrName>
                                        </p:attrNameLst>
                                      </p:cBhvr>
                                      <p:tavLst>
                                        <p:tav tm="0">
                                          <p:val>
                                            <p:fltVal val="0"/>
                                          </p:val>
                                        </p:tav>
                                        <p:tav tm="100000">
                                          <p:val>
                                            <p:strVal val="#ppt_w"/>
                                          </p:val>
                                        </p:tav>
                                      </p:tavLst>
                                    </p:anim>
                                    <p:anim calcmode="lin" valueType="num">
                                      <p:cBhvr>
                                        <p:cTn id="81" dur="500" fill="hold"/>
                                        <p:tgtEl>
                                          <p:spTgt spid="651"/>
                                        </p:tgtEl>
                                        <p:attrNameLst>
                                          <p:attrName>ppt_h</p:attrName>
                                        </p:attrNameLst>
                                      </p:cBhvr>
                                      <p:tavLst>
                                        <p:tav tm="0">
                                          <p:val>
                                            <p:fltVal val="0"/>
                                          </p:val>
                                        </p:tav>
                                        <p:tav tm="100000">
                                          <p:val>
                                            <p:strVal val="#ppt_h"/>
                                          </p:val>
                                        </p:tav>
                                      </p:tavLst>
                                    </p:anim>
                                    <p:animEffect transition="in" filter="fade">
                                      <p:cBhvr>
                                        <p:cTn id="82" dur="500"/>
                                        <p:tgtEl>
                                          <p:spTgt spid="651"/>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410"/>
                                        </p:tgtEl>
                                        <p:attrNameLst>
                                          <p:attrName>style.visibility</p:attrName>
                                        </p:attrNameLst>
                                      </p:cBhvr>
                                      <p:to>
                                        <p:strVal val="visible"/>
                                      </p:to>
                                    </p:set>
                                    <p:anim calcmode="lin" valueType="num">
                                      <p:cBhvr>
                                        <p:cTn id="85" dur="500" fill="hold"/>
                                        <p:tgtEl>
                                          <p:spTgt spid="410"/>
                                        </p:tgtEl>
                                        <p:attrNameLst>
                                          <p:attrName>ppt_w</p:attrName>
                                        </p:attrNameLst>
                                      </p:cBhvr>
                                      <p:tavLst>
                                        <p:tav tm="0">
                                          <p:val>
                                            <p:fltVal val="0"/>
                                          </p:val>
                                        </p:tav>
                                        <p:tav tm="100000">
                                          <p:val>
                                            <p:strVal val="#ppt_w"/>
                                          </p:val>
                                        </p:tav>
                                      </p:tavLst>
                                    </p:anim>
                                    <p:anim calcmode="lin" valueType="num">
                                      <p:cBhvr>
                                        <p:cTn id="86" dur="500" fill="hold"/>
                                        <p:tgtEl>
                                          <p:spTgt spid="410"/>
                                        </p:tgtEl>
                                        <p:attrNameLst>
                                          <p:attrName>ppt_h</p:attrName>
                                        </p:attrNameLst>
                                      </p:cBhvr>
                                      <p:tavLst>
                                        <p:tav tm="0">
                                          <p:val>
                                            <p:fltVal val="0"/>
                                          </p:val>
                                        </p:tav>
                                        <p:tav tm="100000">
                                          <p:val>
                                            <p:strVal val="#ppt_h"/>
                                          </p:val>
                                        </p:tav>
                                      </p:tavLst>
                                    </p:anim>
                                    <p:animEffect transition="in" filter="fade">
                                      <p:cBhvr>
                                        <p:cTn id="87"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 grpId="0"/>
      <p:bldP spid="647" grpId="0"/>
      <p:bldP spid="649" grpId="0"/>
      <p:bldP spid="650" grpId="0" animBg="1"/>
      <p:bldP spid="651" grpId="0" animBg="1"/>
      <p:bldP spid="408" grpId="0"/>
      <p:bldP spid="461" grpId="0"/>
      <p:bldP spid="462" grpId="0"/>
      <p:bldP spid="410" grpId="0"/>
      <p:bldP spid="4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533400" y="3124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rebuchet MS" pitchFamily="34" charset="0"/>
                <a:ea typeface="+mj-ea"/>
                <a:cs typeface="+mj-cs"/>
              </a:rPr>
              <a:t>Key to Remember </a:t>
            </a:r>
            <a:b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rebuchet MS" pitchFamily="34" charset="0"/>
                <a:ea typeface="+mj-ea"/>
                <a:cs typeface="+mj-cs"/>
              </a:rPr>
            </a:b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rebuchet MS" pitchFamily="34" charset="0"/>
                <a:ea typeface="+mj-ea"/>
                <a:cs typeface="+mj-cs"/>
              </a:rPr>
              <a:t>When Building an Action Plan</a:t>
            </a:r>
            <a:endPar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rebuchet MS" pitchFamily="34" charset="0"/>
              <a:ea typeface="+mj-ea"/>
              <a:cs typeface="+mj-cs"/>
            </a:endParaRPr>
          </a:p>
        </p:txBody>
      </p:sp>
      <p:sp>
        <p:nvSpPr>
          <p:cNvPr id="5" name="Rectangle 3"/>
          <p:cNvSpPr txBox="1">
            <a:spLocks noChangeArrowheads="1"/>
          </p:cNvSpPr>
          <p:nvPr/>
        </p:nvSpPr>
        <p:spPr>
          <a:xfrm>
            <a:off x="838200" y="4191000"/>
            <a:ext cx="7848600" cy="3124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6875" marR="0" lvl="0" indent="-396875" algn="l" defTabSz="914400" rtl="0" eaLnBrk="1" fontAlgn="auto" latinLnBrk="0" hangingPunct="1">
              <a:lnSpc>
                <a:spcPct val="90000"/>
              </a:lnSpc>
              <a:spcBef>
                <a:spcPct val="20000"/>
              </a:spcBef>
              <a:spcAft>
                <a:spcPts val="0"/>
              </a:spcAft>
              <a:buClr>
                <a:schemeClr val="tx1"/>
              </a:buClr>
              <a:buSzTx/>
              <a:buFontTx/>
              <a:buChar char="•"/>
              <a:tabLst>
                <a:tab pos="341313" algn="l"/>
              </a:tabLst>
              <a:defRPr/>
            </a:pPr>
            <a:r>
              <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rebuchet MS" pitchFamily="34" charset="0"/>
                <a:ea typeface="+mn-ea"/>
                <a:cs typeface="+mn-cs"/>
              </a:rPr>
              <a:t>Always build through the fundamentals of the </a:t>
            </a:r>
            <a:r>
              <a:rPr kumimoji="0" lang="en-US" sz="2000" b="0" i="0" u="none" strike="noStrike" kern="1200" cap="none" spc="0" normalizeH="0" baseline="0" noProof="0" dirty="0" err="1" smtClean="0">
                <a:ln>
                  <a:noFill/>
                </a:ln>
                <a:effectLst>
                  <a:outerShdw blurRad="38100" dist="38100" dir="2700000" algn="tl">
                    <a:srgbClr val="000000">
                      <a:alpha val="43137"/>
                    </a:srgbClr>
                  </a:outerShdw>
                </a:effectLst>
                <a:uLnTx/>
                <a:uFillTx/>
                <a:latin typeface="Trebuchet MS" pitchFamily="34" charset="0"/>
                <a:ea typeface="+mn-ea"/>
                <a:cs typeface="+mn-cs"/>
              </a:rPr>
              <a:t>UnFranchise</a:t>
            </a:r>
            <a:r>
              <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rebuchet MS" pitchFamily="34" charset="0"/>
                <a:ea typeface="+mn-ea"/>
                <a:cs typeface="+mn-cs"/>
              </a:rPr>
              <a:t> Business Development System – Base 10 – Seven Strong and duplicate.</a:t>
            </a:r>
          </a:p>
          <a:p>
            <a:pPr marL="396875" marR="0" lvl="0" indent="-396875" algn="l" defTabSz="914400" rtl="0" eaLnBrk="1" fontAlgn="auto" latinLnBrk="0" hangingPunct="1">
              <a:lnSpc>
                <a:spcPct val="90000"/>
              </a:lnSpc>
              <a:spcBef>
                <a:spcPct val="20000"/>
              </a:spcBef>
              <a:spcAft>
                <a:spcPts val="0"/>
              </a:spcAft>
              <a:buClr>
                <a:schemeClr val="tx1"/>
              </a:buClr>
              <a:buSzTx/>
              <a:buFontTx/>
              <a:buChar char="•"/>
              <a:tabLst>
                <a:tab pos="341313" algn="l"/>
              </a:tabLst>
              <a:defRPr/>
            </a:pPr>
            <a:endPar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rebuchet MS" pitchFamily="34" charset="0"/>
              <a:ea typeface="+mn-ea"/>
              <a:cs typeface="+mn-cs"/>
            </a:endParaRPr>
          </a:p>
          <a:p>
            <a:pPr marL="396875" marR="0" lvl="0" indent="-396875" algn="l" defTabSz="914400" rtl="0" eaLnBrk="1" fontAlgn="auto" latinLnBrk="0" hangingPunct="1">
              <a:lnSpc>
                <a:spcPct val="90000"/>
              </a:lnSpc>
              <a:spcBef>
                <a:spcPct val="20000"/>
              </a:spcBef>
              <a:spcAft>
                <a:spcPts val="0"/>
              </a:spcAft>
              <a:buClr>
                <a:schemeClr val="tx1"/>
              </a:buClr>
              <a:buSzTx/>
              <a:buFontTx/>
              <a:buChar char="•"/>
              <a:tabLst>
                <a:tab pos="341313" algn="l"/>
              </a:tabLst>
              <a:defRPr/>
            </a:pPr>
            <a:r>
              <a:rPr kumimoji="0" lang="en-US"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Trebuchet MS" pitchFamily="34" charset="0"/>
                <a:ea typeface="+mn-ea"/>
                <a:cs typeface="+mn-cs"/>
              </a:rPr>
              <a:t>Every Leg that you build, should include a personal sponsoring goal of Four  (4) “Go Now” Distributors in each leg. </a:t>
            </a:r>
            <a:endParaRPr kumimoji="0" lang="en-US" sz="2000" b="0" i="0" u="none" strike="noStrike" kern="1200" cap="none" spc="0" normalizeH="0" baseline="0" noProof="0" dirty="0">
              <a:ln>
                <a:noFill/>
              </a:ln>
              <a:effectLst>
                <a:outerShdw blurRad="38100" dist="38100" dir="2700000" algn="tl">
                  <a:srgbClr val="000000">
                    <a:alpha val="43137"/>
                  </a:srgbClr>
                </a:outerShdw>
              </a:effectLst>
              <a:uLnTx/>
              <a:uFillTx/>
              <a:latin typeface="Trebuchet MS" pitchFamily="34" charset="0"/>
              <a:ea typeface="+mn-ea"/>
              <a:cs typeface="+mn-cs"/>
            </a:endParaRPr>
          </a:p>
        </p:txBody>
      </p:sp>
      <p:sp>
        <p:nvSpPr>
          <p:cNvPr id="6" name="Rectangle 2"/>
          <p:cNvSpPr txBox="1">
            <a:spLocks noRot="1" noChangeArrowheads="1"/>
          </p:cNvSpPr>
          <p:nvPr/>
        </p:nvSpPr>
        <p:spPr>
          <a:xfrm>
            <a:off x="0" y="476250"/>
            <a:ext cx="9144000" cy="720725"/>
          </a:xfrm>
          <a:prstGeom prst="rect">
            <a:avLst/>
          </a:prstGeom>
        </p:spPr>
        <p:txBody>
          <a:bodyPr anchor="ctr"/>
          <a:lstStyle/>
          <a:p>
            <a:pPr algn="ctr">
              <a:defRPr/>
            </a:pPr>
            <a:r>
              <a:rPr kumimoji="0" lang="zh-TW" altLang="en-US" sz="3600" dirty="0" smtClean="0">
                <a:solidFill>
                  <a:srgbClr val="FFFF00"/>
                </a:solidFill>
                <a:latin typeface="Calibri" pitchFamily="34" charset="0"/>
                <a:ea typeface="華康儷中黑" pitchFamily="49" charset="-120"/>
              </a:rPr>
              <a:t>謹記執行</a:t>
            </a:r>
            <a:r>
              <a:rPr kumimoji="0" lang="zh-TW" altLang="en-US" sz="3600" dirty="0">
                <a:solidFill>
                  <a:srgbClr val="FFFF00"/>
                </a:solidFill>
                <a:latin typeface="Calibri" pitchFamily="34" charset="0"/>
                <a:ea typeface="華康儷中黑" pitchFamily="49" charset="-120"/>
              </a:rPr>
              <a:t>行動計劃的關鍵</a:t>
            </a:r>
            <a:endParaRPr kumimoji="0" lang="en-US" altLang="zh-TW" sz="3600" dirty="0">
              <a:solidFill>
                <a:srgbClr val="FFFF00"/>
              </a:solidFill>
              <a:latin typeface="Calibri" pitchFamily="34" charset="0"/>
              <a:ea typeface="華康儷中黑" pitchFamily="49" charset="-120"/>
            </a:endParaRPr>
          </a:p>
        </p:txBody>
      </p:sp>
      <p:sp>
        <p:nvSpPr>
          <p:cNvPr id="7" name="Rectangle 3"/>
          <p:cNvSpPr txBox="1">
            <a:spLocks noChangeArrowheads="1"/>
          </p:cNvSpPr>
          <p:nvPr/>
        </p:nvSpPr>
        <p:spPr>
          <a:xfrm>
            <a:off x="1258888" y="1341438"/>
            <a:ext cx="6697662" cy="863600"/>
          </a:xfrm>
          <a:prstGeom prst="rect">
            <a:avLst/>
          </a:prstGeom>
        </p:spPr>
        <p:txBody>
          <a:bodyPr/>
          <a:lstStyle/>
          <a:p>
            <a:pPr marL="396875" indent="-396875">
              <a:lnSpc>
                <a:spcPct val="90000"/>
              </a:lnSpc>
              <a:spcBef>
                <a:spcPct val="20000"/>
              </a:spcBef>
              <a:buClr>
                <a:schemeClr val="tx1"/>
              </a:buClr>
              <a:buFontTx/>
              <a:buChar char="•"/>
              <a:tabLst>
                <a:tab pos="341313" algn="l"/>
              </a:tabLst>
              <a:defRPr/>
            </a:pPr>
            <a:r>
              <a:rPr kumimoji="0" lang="zh-TW" altLang="en-US" sz="2400" dirty="0" smtClean="0">
                <a:effectLst>
                  <a:outerShdw blurRad="38100" dist="38100" dir="2700000" algn="tl">
                    <a:srgbClr val="000000">
                      <a:alpha val="43137"/>
                    </a:srgbClr>
                  </a:outerShdw>
                </a:effectLst>
                <a:latin typeface="Calibri" pitchFamily="34" charset="0"/>
                <a:ea typeface="華康儷中黑" pitchFamily="49" charset="-120"/>
              </a:rPr>
              <a:t>執行</a:t>
            </a:r>
            <a:r>
              <a:rPr kumimoji="0" lang="zh-TW" altLang="en-US" sz="2400" dirty="0">
                <a:effectLst>
                  <a:outerShdw blurRad="38100" dist="38100" dir="2700000" algn="tl">
                    <a:srgbClr val="000000">
                      <a:alpha val="43137"/>
                    </a:srgbClr>
                  </a:outerShdw>
                </a:effectLst>
                <a:latin typeface="Calibri" pitchFamily="34" charset="0"/>
                <a:ea typeface="華康儷中黑" pitchFamily="49" charset="-120"/>
              </a:rPr>
              <a:t>並複製超</a:t>
            </a:r>
            <a:r>
              <a:rPr kumimoji="0" lang="zh-TW" altLang="en-US" sz="2400" dirty="0" smtClean="0">
                <a:effectLst>
                  <a:outerShdw blurRad="38100" dist="38100" dir="2700000" algn="tl">
                    <a:srgbClr val="000000">
                      <a:alpha val="43137"/>
                    </a:srgbClr>
                  </a:outerShdw>
                </a:effectLst>
                <a:latin typeface="Calibri" pitchFamily="34" charset="0"/>
                <a:ea typeface="華康儷中黑" pitchFamily="49" charset="-120"/>
              </a:rPr>
              <a:t>連鎖™事業</a:t>
            </a:r>
            <a:r>
              <a:rPr kumimoji="0" lang="zh-TW" altLang="en-US" sz="2400" dirty="0">
                <a:effectLst>
                  <a:outerShdw blurRad="38100" dist="38100" dir="2700000" algn="tl">
                    <a:srgbClr val="000000">
                      <a:alpha val="43137"/>
                    </a:srgbClr>
                  </a:outerShdw>
                </a:effectLst>
                <a:latin typeface="Calibri" pitchFamily="34" charset="0"/>
                <a:ea typeface="華康儷中黑" pitchFamily="49" charset="-120"/>
              </a:rPr>
              <a:t>發展系統的基本要素 </a:t>
            </a:r>
            <a:endParaRPr kumimoji="0" lang="en-US" altLang="zh-TW" sz="2400" dirty="0">
              <a:effectLst>
                <a:outerShdw blurRad="38100" dist="38100" dir="2700000" algn="tl">
                  <a:srgbClr val="000000">
                    <a:alpha val="43137"/>
                  </a:srgbClr>
                </a:outerShdw>
              </a:effectLst>
              <a:latin typeface="Calibri" pitchFamily="34" charset="0"/>
              <a:ea typeface="華康儷中黑" pitchFamily="49" charset="-120"/>
            </a:endParaRPr>
          </a:p>
          <a:p>
            <a:pPr marL="396875" indent="-396875">
              <a:lnSpc>
                <a:spcPct val="90000"/>
              </a:lnSpc>
              <a:spcBef>
                <a:spcPct val="20000"/>
              </a:spcBef>
              <a:buClr>
                <a:schemeClr val="tx1"/>
              </a:buClr>
              <a:tabLst>
                <a:tab pos="341313" algn="l"/>
              </a:tabLst>
              <a:defRPr/>
            </a:pPr>
            <a:r>
              <a:rPr kumimoji="0" lang="en-US" altLang="zh-TW" sz="2400" dirty="0">
                <a:effectLst>
                  <a:outerShdw blurRad="38100" dist="38100" dir="2700000" algn="tl">
                    <a:srgbClr val="000000">
                      <a:alpha val="43137"/>
                    </a:srgbClr>
                  </a:outerShdw>
                </a:effectLst>
                <a:latin typeface="Calibri" pitchFamily="34" charset="0"/>
                <a:ea typeface="華康儷中黑" pitchFamily="49" charset="-120"/>
              </a:rPr>
              <a:t>	 </a:t>
            </a:r>
            <a:r>
              <a:rPr kumimoji="0" lang="zh-TW" altLang="en-US" sz="2400" dirty="0">
                <a:effectLst>
                  <a:outerShdw blurRad="38100" dist="38100" dir="2700000" algn="tl">
                    <a:srgbClr val="000000">
                      <a:alpha val="43137"/>
                    </a:srgbClr>
                  </a:outerShdw>
                </a:effectLst>
                <a:latin typeface="Calibri" pitchFamily="34" charset="0"/>
                <a:ea typeface="華康儷中黑" pitchFamily="49" charset="-120"/>
              </a:rPr>
              <a:t>─ 基本十顧客，</a:t>
            </a:r>
            <a:r>
              <a:rPr kumimoji="0" lang="en-US" altLang="zh-TW" sz="2400" dirty="0">
                <a:effectLst>
                  <a:outerShdw blurRad="38100" dist="38100" dir="2700000" algn="tl">
                    <a:srgbClr val="000000">
                      <a:alpha val="43137"/>
                    </a:srgbClr>
                  </a:outerShdw>
                </a:effectLst>
                <a:latin typeface="Calibri" pitchFamily="34" charset="0"/>
                <a:ea typeface="華康儷中黑" pitchFamily="49" charset="-120"/>
              </a:rPr>
              <a:t>7</a:t>
            </a:r>
            <a:r>
              <a:rPr kumimoji="0" lang="zh-TW" altLang="en-US" sz="2400" dirty="0">
                <a:effectLst>
                  <a:outerShdw blurRad="38100" dist="38100" dir="2700000" algn="tl">
                    <a:srgbClr val="000000">
                      <a:alpha val="43137"/>
                    </a:srgbClr>
                  </a:outerShdw>
                </a:effectLst>
                <a:latin typeface="Calibri" pitchFamily="34" charset="0"/>
                <a:ea typeface="華康儷中黑" pitchFamily="49" charset="-120"/>
              </a:rPr>
              <a:t>人強</a:t>
            </a:r>
            <a:endParaRPr kumimoji="0" lang="en-US" altLang="ja-JP" sz="2400" dirty="0">
              <a:effectLst>
                <a:outerShdw blurRad="38100" dist="38100" dir="2700000" algn="tl">
                  <a:srgbClr val="000000">
                    <a:alpha val="43137"/>
                  </a:srgbClr>
                </a:outerShdw>
              </a:effectLst>
              <a:latin typeface="Calibri" pitchFamily="34" charset="0"/>
              <a:ea typeface="華康儷中黑" pitchFamily="49" charset="-120"/>
            </a:endParaRPr>
          </a:p>
          <a:p>
            <a:pPr marL="396875" lvl="1" indent="-396875">
              <a:lnSpc>
                <a:spcPct val="90000"/>
              </a:lnSpc>
              <a:spcBef>
                <a:spcPct val="20000"/>
              </a:spcBef>
              <a:buClr>
                <a:schemeClr val="tx1"/>
              </a:buClr>
              <a:buFontTx/>
              <a:buChar char="•"/>
              <a:tabLst>
                <a:tab pos="341313" algn="l"/>
              </a:tabLst>
              <a:defRPr/>
            </a:pPr>
            <a:r>
              <a:rPr kumimoji="0" lang="zh-TW" altLang="en-US" sz="2400" dirty="0">
                <a:effectLst>
                  <a:outerShdw blurRad="38100" dist="38100" dir="2700000" algn="tl">
                    <a:srgbClr val="000000">
                      <a:alpha val="43137"/>
                    </a:srgbClr>
                  </a:outerShdw>
                </a:effectLst>
                <a:latin typeface="Calibri" pitchFamily="34" charset="0"/>
                <a:ea typeface="華康儷中黑" pitchFamily="49" charset="-120"/>
              </a:rPr>
              <a:t>左右各個人推薦</a:t>
            </a:r>
            <a:r>
              <a:rPr kumimoji="0" lang="en-US" altLang="zh-TW" sz="2400" dirty="0">
                <a:effectLst>
                  <a:outerShdw blurRad="38100" dist="38100" dir="2700000" algn="tl">
                    <a:srgbClr val="000000">
                      <a:alpha val="43137"/>
                    </a:srgbClr>
                  </a:outerShdw>
                </a:effectLst>
                <a:latin typeface="Calibri" pitchFamily="34" charset="0"/>
                <a:ea typeface="華康儷中黑" pitchFamily="49" charset="-120"/>
              </a:rPr>
              <a:t>4</a:t>
            </a:r>
            <a:r>
              <a:rPr kumimoji="0" lang="zh-TW" altLang="en-US" sz="2400" dirty="0">
                <a:effectLst>
                  <a:outerShdw blurRad="38100" dist="38100" dir="2700000" algn="tl">
                    <a:srgbClr val="000000">
                      <a:alpha val="43137"/>
                    </a:srgbClr>
                  </a:outerShdw>
                </a:effectLst>
                <a:latin typeface="Calibri" pitchFamily="34" charset="0"/>
                <a:ea typeface="華康儷中黑" pitchFamily="49" charset="-120"/>
              </a:rPr>
              <a:t>個積極的</a:t>
            </a:r>
            <a:r>
              <a:rPr kumimoji="0" lang="en-US" altLang="zh-TW" sz="2400" dirty="0">
                <a:effectLst>
                  <a:outerShdw blurRad="38100" dist="38100" dir="2700000" algn="tl">
                    <a:srgbClr val="000000">
                      <a:alpha val="43137"/>
                    </a:srgbClr>
                  </a:outerShdw>
                </a:effectLst>
                <a:latin typeface="Calibri" pitchFamily="34" charset="0"/>
                <a:ea typeface="華康儷中黑" pitchFamily="49" charset="-120"/>
              </a:rPr>
              <a:t>“Go Now” UFOs</a:t>
            </a:r>
          </a:p>
        </p:txBody>
      </p:sp>
      <p:sp>
        <p:nvSpPr>
          <p:cNvPr id="9" name="TextBox 8"/>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N</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200800861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2954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6018" name="Rectangle 2"/>
          <p:cNvSpPr>
            <a:spLocks noGrp="1" noRot="1" noChangeArrowheads="1"/>
          </p:cNvSpPr>
          <p:nvPr>
            <p:ph type="title"/>
          </p:nvPr>
        </p:nvSpPr>
        <p:spPr>
          <a:xfrm>
            <a:off x="381000" y="152400"/>
            <a:ext cx="5257800" cy="1143000"/>
          </a:xfrm>
        </p:spPr>
        <p:txBody>
          <a:bodyPr>
            <a:normAutofit/>
          </a:bodyPr>
          <a:lstStyle/>
          <a:p>
            <a:pPr algn="l"/>
            <a:r>
              <a:rPr lang="zh-TW" altLang="en-US" sz="3300" spc="0" dirty="0" smtClean="0">
                <a:solidFill>
                  <a:schemeClr val="tx1"/>
                </a:solidFill>
                <a:latin typeface="華康儷中黑" pitchFamily="49" charset="-120"/>
                <a:ea typeface="華康儷中黑" pitchFamily="49" charset="-120"/>
              </a:rPr>
              <a:t>寫低行動計劃</a:t>
            </a:r>
            <a:r>
              <a:rPr lang="en-US" altLang="zh-TW" sz="3300" spc="0" dirty="0" smtClean="0">
                <a:solidFill>
                  <a:schemeClr val="tx1"/>
                </a:solidFill>
                <a:latin typeface="華康儷中黑" pitchFamily="49" charset="-120"/>
                <a:ea typeface="華康儷中黑" pitchFamily="49" charset="-120"/>
              </a:rPr>
              <a:t/>
            </a:r>
            <a:br>
              <a:rPr lang="en-US" altLang="zh-TW" sz="3300" spc="0" dirty="0" smtClean="0">
                <a:solidFill>
                  <a:schemeClr val="tx1"/>
                </a:solidFill>
                <a:latin typeface="華康儷中黑" pitchFamily="49" charset="-120"/>
                <a:ea typeface="華康儷中黑" pitchFamily="49" charset="-120"/>
              </a:rPr>
            </a:br>
            <a:r>
              <a:rPr lang="en-US" sz="2600" spc="0" dirty="0" smtClean="0">
                <a:solidFill>
                  <a:schemeClr val="tx1"/>
                </a:solidFill>
              </a:rPr>
              <a:t>Writing </a:t>
            </a:r>
            <a:r>
              <a:rPr lang="en-US" sz="2600" spc="0" dirty="0">
                <a:solidFill>
                  <a:schemeClr val="tx1"/>
                </a:solidFill>
              </a:rPr>
              <a:t>an Action Plan</a:t>
            </a:r>
          </a:p>
        </p:txBody>
      </p:sp>
      <p:pic>
        <p:nvPicPr>
          <p:cNvPr id="14338" name="Picture 2" descr="http://t0.gstatic.com/images?q=tbn:ANd9GcTiaVpz_rLC55WO_GbCP47jqwL0YwbF8df_104f9RvZHgsJKxeLW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53651" y="-152400"/>
            <a:ext cx="4018949" cy="219456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
        <p:nvSpPr>
          <p:cNvPr id="86019" name="Rectangle 3"/>
          <p:cNvSpPr>
            <a:spLocks noGrp="1" noChangeArrowheads="1"/>
          </p:cNvSpPr>
          <p:nvPr>
            <p:ph idx="1"/>
          </p:nvPr>
        </p:nvSpPr>
        <p:spPr>
          <a:xfrm>
            <a:off x="609600" y="1493837"/>
            <a:ext cx="7620000" cy="4525963"/>
          </a:xfrm>
        </p:spPr>
        <p:txBody>
          <a:bodyPr>
            <a:normAutofit/>
          </a:bodyPr>
          <a:lstStyle/>
          <a:p>
            <a:pPr marL="609600" indent="-609600">
              <a:lnSpc>
                <a:spcPct val="90000"/>
              </a:lnSpc>
              <a:buClr>
                <a:srgbClr val="000000"/>
              </a:buClr>
              <a:buSzTx/>
              <a:buFont typeface="Wingdings" pitchFamily="2" charset="2"/>
              <a:buAutoNum type="arabicPeriod"/>
            </a:pPr>
            <a:r>
              <a:rPr lang="zh-TW" altLang="en-US" sz="2400" dirty="0" smtClean="0">
                <a:solidFill>
                  <a:srgbClr val="000000"/>
                </a:solidFill>
                <a:ea typeface="華康儷中黑" pitchFamily="49" charset="-120"/>
              </a:rPr>
              <a:t>需寫下目標聲明</a:t>
            </a:r>
            <a:endParaRPr lang="en-US" sz="2400" dirty="0" smtClean="0">
              <a:solidFill>
                <a:srgbClr val="000000"/>
              </a:solidFill>
              <a:ea typeface="華康儷中黑" pitchFamily="49" charset="-120"/>
            </a:endParaRPr>
          </a:p>
          <a:p>
            <a:pPr marL="457200" indent="-457200">
              <a:lnSpc>
                <a:spcPct val="90000"/>
              </a:lnSpc>
              <a:buClr>
                <a:srgbClr val="000000"/>
              </a:buClr>
              <a:buSzTx/>
              <a:buFont typeface="+mj-lt"/>
              <a:buAutoNum type="arabicPeriod"/>
            </a:pPr>
            <a:endParaRPr lang="en-US" sz="2400" dirty="0">
              <a:solidFill>
                <a:srgbClr val="000000"/>
              </a:solidFill>
              <a:ea typeface="華康儷中黑" pitchFamily="49" charset="-120"/>
            </a:endParaRPr>
          </a:p>
          <a:p>
            <a:pPr marL="609600" indent="-609600">
              <a:lnSpc>
                <a:spcPct val="90000"/>
              </a:lnSpc>
              <a:buClr>
                <a:srgbClr val="000000"/>
              </a:buClr>
              <a:buSzTx/>
              <a:buFont typeface="Wingdings" pitchFamily="2" charset="2"/>
              <a:buAutoNum type="arabicPeriod"/>
            </a:pPr>
            <a:r>
              <a:rPr lang="zh-TW" altLang="en-US" sz="2400" dirty="0" smtClean="0">
                <a:solidFill>
                  <a:srgbClr val="000000"/>
                </a:solidFill>
                <a:ea typeface="華康儷中黑" pitchFamily="49" charset="-120"/>
              </a:rPr>
              <a:t>將目標聲明轉化為經銷商級別</a:t>
            </a:r>
            <a:endParaRPr lang="en-US" sz="2400" dirty="0" smtClean="0">
              <a:solidFill>
                <a:srgbClr val="000000"/>
              </a:solidFill>
              <a:ea typeface="華康儷中黑" pitchFamily="49" charset="-120"/>
            </a:endParaRPr>
          </a:p>
          <a:p>
            <a:pPr marL="457200" indent="-457200">
              <a:lnSpc>
                <a:spcPct val="90000"/>
              </a:lnSpc>
              <a:buClr>
                <a:srgbClr val="000000"/>
              </a:buClr>
              <a:buSzTx/>
              <a:buFont typeface="+mj-lt"/>
              <a:buAutoNum type="arabicPeriod"/>
            </a:pPr>
            <a:endParaRPr lang="en-US" sz="2400" dirty="0">
              <a:solidFill>
                <a:srgbClr val="000000"/>
              </a:solidFill>
              <a:ea typeface="華康儷中黑" pitchFamily="49" charset="-120"/>
            </a:endParaRPr>
          </a:p>
          <a:p>
            <a:pPr marL="609600" indent="-609600">
              <a:lnSpc>
                <a:spcPct val="90000"/>
              </a:lnSpc>
              <a:buClr>
                <a:srgbClr val="000000"/>
              </a:buClr>
              <a:buSzTx/>
              <a:buFont typeface="Wingdings" pitchFamily="2" charset="2"/>
              <a:buAutoNum type="arabicPeriod"/>
            </a:pPr>
            <a:r>
              <a:rPr lang="zh-TW" altLang="en-US" sz="2400" dirty="0" smtClean="0">
                <a:solidFill>
                  <a:srgbClr val="000000"/>
                </a:solidFill>
                <a:ea typeface="華康儷中黑" pitchFamily="49" charset="-120"/>
              </a:rPr>
              <a:t>根據經銷商級別決定需要開設多少個商業發展中心</a:t>
            </a:r>
            <a:r>
              <a:rPr lang="en-US" altLang="zh-TW" sz="2400" dirty="0" smtClean="0">
                <a:solidFill>
                  <a:srgbClr val="000000"/>
                </a:solidFill>
                <a:ea typeface="華康儷中黑" pitchFamily="49" charset="-120"/>
              </a:rPr>
              <a:t>(</a:t>
            </a:r>
            <a:r>
              <a:rPr lang="en-US" sz="2400" dirty="0" smtClean="0">
                <a:solidFill>
                  <a:srgbClr val="000000"/>
                </a:solidFill>
                <a:ea typeface="華康儷中黑" pitchFamily="49" charset="-120"/>
              </a:rPr>
              <a:t>BDC)</a:t>
            </a:r>
            <a:r>
              <a:rPr lang="zh-TW" altLang="en-US" sz="2400" dirty="0" smtClean="0">
                <a:solidFill>
                  <a:srgbClr val="000000"/>
                </a:solidFill>
                <a:ea typeface="華康儷中黑" pitchFamily="49" charset="-120"/>
              </a:rPr>
              <a:t>，以及於每</a:t>
            </a:r>
            <a:r>
              <a:rPr lang="en-US" altLang="zh-TW" sz="2400" dirty="0" smtClean="0">
                <a:solidFill>
                  <a:srgbClr val="000000"/>
                </a:solidFill>
                <a:ea typeface="華康儷中黑" pitchFamily="49" charset="-120"/>
              </a:rPr>
              <a:t>4</a:t>
            </a:r>
            <a:r>
              <a:rPr lang="zh-TW" altLang="en-US" sz="2400" dirty="0" smtClean="0">
                <a:solidFill>
                  <a:srgbClr val="000000"/>
                </a:solidFill>
                <a:ea typeface="華康儷中黑" pitchFamily="49" charset="-120"/>
              </a:rPr>
              <a:t>週內需要好的歸零多少次</a:t>
            </a:r>
            <a:endParaRPr lang="en-US" sz="2400" dirty="0" smtClean="0">
              <a:solidFill>
                <a:srgbClr val="000000"/>
              </a:solidFill>
              <a:ea typeface="華康儷中黑" pitchFamily="49" charset="-120"/>
            </a:endParaRPr>
          </a:p>
          <a:p>
            <a:pPr marL="609600" indent="-609600">
              <a:lnSpc>
                <a:spcPct val="90000"/>
              </a:lnSpc>
              <a:buClr>
                <a:srgbClr val="000000"/>
              </a:buClr>
              <a:buSzTx/>
              <a:buFont typeface="Wingdings" pitchFamily="2" charset="2"/>
              <a:buAutoNum type="arabicPeriod"/>
            </a:pPr>
            <a:endParaRPr lang="en-US" sz="2400" dirty="0">
              <a:solidFill>
                <a:srgbClr val="000000"/>
              </a:solidFill>
              <a:latin typeface="華康儷中黑" pitchFamily="49" charset="-120"/>
              <a:ea typeface="華康儷中黑" pitchFamily="49" charset="-120"/>
            </a:endParaRPr>
          </a:p>
          <a:p>
            <a:pPr marL="609600" indent="-609600">
              <a:lnSpc>
                <a:spcPct val="90000"/>
              </a:lnSpc>
              <a:buClr>
                <a:srgbClr val="000000"/>
              </a:buClr>
              <a:buSzTx/>
              <a:buFont typeface="Wingdings" pitchFamily="2" charset="2"/>
              <a:buAutoNum type="arabicPeriod"/>
            </a:pPr>
            <a:endParaRPr lang="en-US" sz="2400" dirty="0">
              <a:solidFill>
                <a:srgbClr val="000000"/>
              </a:solidFill>
              <a:latin typeface="華康儷中黑" pitchFamily="49" charset="-120"/>
              <a:ea typeface="華康儷中黑" pitchFamily="49" charset="-120"/>
            </a:endParaRPr>
          </a:p>
        </p:txBody>
      </p:sp>
      <p:sp>
        <p:nvSpPr>
          <p:cNvPr id="6" name="Rectangle 3"/>
          <p:cNvSpPr txBox="1">
            <a:spLocks noChangeArrowheads="1"/>
          </p:cNvSpPr>
          <p:nvPr/>
        </p:nvSpPr>
        <p:spPr>
          <a:xfrm>
            <a:off x="609600" y="4191000"/>
            <a:ext cx="7620000" cy="23622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90000"/>
              </a:lnSpc>
              <a:spcBef>
                <a:spcPct val="20000"/>
              </a:spcBef>
              <a:spcAft>
                <a:spcPts val="0"/>
              </a:spcAft>
              <a:buClr>
                <a:srgbClr val="000000"/>
              </a:buClr>
              <a:buSzTx/>
              <a:buFont typeface="Wingdings" pitchFamily="2" charset="2"/>
              <a:buAutoNum type="arabicPeriod"/>
              <a:tabLst/>
              <a:defRPr/>
            </a:pPr>
            <a:r>
              <a:rPr kumimoji="0" lang="en-US" sz="2000" b="0" i="0" u="none" strike="noStrike" kern="1200" cap="none" spc="0" normalizeH="0" baseline="0" noProof="0" dirty="0" smtClean="0">
                <a:ln>
                  <a:noFill/>
                </a:ln>
                <a:solidFill>
                  <a:srgbClr val="000000"/>
                </a:solidFill>
                <a:effectLst/>
                <a:uLnTx/>
                <a:uFillTx/>
                <a:latin typeface="Trebuchet MS" pitchFamily="34" charset="0"/>
                <a:ea typeface="+mn-ea"/>
                <a:cs typeface="+mn-cs"/>
              </a:rPr>
              <a:t>Need a written goal statement.</a:t>
            </a:r>
          </a:p>
          <a:p>
            <a:pPr marL="457200" marR="0" lvl="0" indent="-457200" algn="l" defTabSz="914400" rtl="0" eaLnBrk="1" fontAlgn="auto" latinLnBrk="0" hangingPunct="1">
              <a:lnSpc>
                <a:spcPct val="90000"/>
              </a:lnSpc>
              <a:spcBef>
                <a:spcPct val="20000"/>
              </a:spcBef>
              <a:spcAft>
                <a:spcPts val="0"/>
              </a:spcAft>
              <a:buClr>
                <a:srgbClr val="000000"/>
              </a:buClr>
              <a:buSzTx/>
              <a:buFont typeface="+mj-lt"/>
              <a:buAutoNum type="arabicPeriod"/>
              <a:tabLst/>
              <a:defRPr/>
            </a:pPr>
            <a:endParaRPr kumimoji="0" lang="en-US" sz="2000" b="0" i="0" u="none" strike="noStrike" kern="1200" cap="none" spc="0" normalizeH="0" baseline="0" noProof="0" dirty="0" smtClean="0">
              <a:ln>
                <a:noFill/>
              </a:ln>
              <a:solidFill>
                <a:srgbClr val="000000"/>
              </a:solidFill>
              <a:effectLst/>
              <a:uLnTx/>
              <a:uFillTx/>
              <a:latin typeface="Trebuchet MS" pitchFamily="34" charset="0"/>
              <a:ea typeface="+mn-ea"/>
              <a:cs typeface="+mn-cs"/>
            </a:endParaRPr>
          </a:p>
          <a:p>
            <a:pPr marL="609600" marR="0" lvl="0" indent="-609600" algn="l" defTabSz="914400" rtl="0" eaLnBrk="1" fontAlgn="auto" latinLnBrk="0" hangingPunct="1">
              <a:lnSpc>
                <a:spcPct val="90000"/>
              </a:lnSpc>
              <a:spcBef>
                <a:spcPct val="20000"/>
              </a:spcBef>
              <a:spcAft>
                <a:spcPts val="0"/>
              </a:spcAft>
              <a:buClr>
                <a:srgbClr val="000000"/>
              </a:buClr>
              <a:buSzTx/>
              <a:buFont typeface="Wingdings" pitchFamily="2" charset="2"/>
              <a:buAutoNum type="arabicPeriod"/>
              <a:tabLst/>
              <a:defRPr/>
            </a:pPr>
            <a:r>
              <a:rPr kumimoji="0" lang="en-US" sz="2000" b="0" i="0" u="none" strike="noStrike" kern="1200" cap="none" spc="0" normalizeH="0" baseline="0" noProof="0" dirty="0" smtClean="0">
                <a:ln>
                  <a:noFill/>
                </a:ln>
                <a:solidFill>
                  <a:srgbClr val="000000"/>
                </a:solidFill>
                <a:effectLst/>
                <a:uLnTx/>
                <a:uFillTx/>
                <a:latin typeface="Trebuchet MS" pitchFamily="34" charset="0"/>
                <a:ea typeface="+mn-ea"/>
                <a:cs typeface="+mn-cs"/>
              </a:rPr>
              <a:t>Translate the goal statement into a pin level.</a:t>
            </a:r>
          </a:p>
          <a:p>
            <a:pPr marL="457200" marR="0" lvl="0" indent="-457200" algn="l" defTabSz="914400" rtl="0" eaLnBrk="1" fontAlgn="auto" latinLnBrk="0" hangingPunct="1">
              <a:lnSpc>
                <a:spcPct val="90000"/>
              </a:lnSpc>
              <a:spcBef>
                <a:spcPct val="20000"/>
              </a:spcBef>
              <a:spcAft>
                <a:spcPts val="0"/>
              </a:spcAft>
              <a:buClr>
                <a:srgbClr val="000000"/>
              </a:buClr>
              <a:buSzTx/>
              <a:buFont typeface="+mj-lt"/>
              <a:buAutoNum type="arabicPeriod"/>
              <a:tabLst/>
              <a:defRPr/>
            </a:pPr>
            <a:endParaRPr kumimoji="0" lang="en-US" sz="2000" b="0" i="0" u="none" strike="noStrike" kern="1200" cap="none" spc="0" normalizeH="0" baseline="0" noProof="0" dirty="0" smtClean="0">
              <a:ln>
                <a:noFill/>
              </a:ln>
              <a:solidFill>
                <a:srgbClr val="000000"/>
              </a:solidFill>
              <a:effectLst/>
              <a:uLnTx/>
              <a:uFillTx/>
              <a:latin typeface="Trebuchet MS" pitchFamily="34" charset="0"/>
              <a:ea typeface="+mn-ea"/>
              <a:cs typeface="+mn-cs"/>
            </a:endParaRPr>
          </a:p>
          <a:p>
            <a:pPr marL="609600" marR="0" lvl="0" indent="-609600" algn="l" defTabSz="914400" rtl="0" eaLnBrk="1" fontAlgn="auto" latinLnBrk="0" hangingPunct="1">
              <a:lnSpc>
                <a:spcPct val="90000"/>
              </a:lnSpc>
              <a:spcBef>
                <a:spcPct val="20000"/>
              </a:spcBef>
              <a:spcAft>
                <a:spcPts val="0"/>
              </a:spcAft>
              <a:buClr>
                <a:srgbClr val="000000"/>
              </a:buClr>
              <a:buSzTx/>
              <a:buFont typeface="Wingdings" pitchFamily="2" charset="2"/>
              <a:buAutoNum type="arabicPeriod"/>
              <a:tabLst/>
              <a:defRPr/>
            </a:pPr>
            <a:r>
              <a:rPr kumimoji="0" lang="en-US" sz="2000" b="0" i="0" u="none" strike="noStrike" kern="1200" cap="none" spc="0" normalizeH="0" baseline="0" noProof="0" dirty="0" smtClean="0">
                <a:ln>
                  <a:noFill/>
                </a:ln>
                <a:solidFill>
                  <a:srgbClr val="000000"/>
                </a:solidFill>
                <a:effectLst/>
                <a:uLnTx/>
                <a:uFillTx/>
                <a:latin typeface="Trebuchet MS" pitchFamily="34" charset="0"/>
                <a:ea typeface="+mn-ea"/>
                <a:cs typeface="+mn-cs"/>
              </a:rPr>
              <a:t>Determine from the pin level how many BDCs must be opened and how frequent they must flush each four-week period to meet the pin level. </a:t>
            </a:r>
          </a:p>
          <a:p>
            <a:pPr marL="609600" marR="0" lvl="0" indent="-609600" algn="l" defTabSz="914400" rtl="0" eaLnBrk="1" fontAlgn="auto" latinLnBrk="0" hangingPunct="1">
              <a:lnSpc>
                <a:spcPct val="90000"/>
              </a:lnSpc>
              <a:spcBef>
                <a:spcPct val="20000"/>
              </a:spcBef>
              <a:spcAft>
                <a:spcPts val="0"/>
              </a:spcAft>
              <a:buClr>
                <a:srgbClr val="000000"/>
              </a:buClr>
              <a:buSzTx/>
              <a:buFont typeface="Wingdings" pitchFamily="2" charset="2"/>
              <a:buAutoNum type="arabicPeriod"/>
              <a:tabLst/>
              <a:defRPr/>
            </a:pPr>
            <a:endParaRPr kumimoji="0" lang="en-US" sz="2000" b="0" i="0" u="none" strike="noStrike" kern="1200" cap="none" spc="0" normalizeH="0" baseline="0" noProof="0" dirty="0" smtClean="0">
              <a:ln>
                <a:noFill/>
              </a:ln>
              <a:solidFill>
                <a:srgbClr val="000000"/>
              </a:solidFill>
              <a:effectLst/>
              <a:uLnTx/>
              <a:uFillTx/>
              <a:latin typeface="Trebuchet MS" pitchFamily="34" charset="0"/>
              <a:ea typeface="+mn-ea"/>
              <a:cs typeface="+mn-cs"/>
            </a:endParaRPr>
          </a:p>
          <a:p>
            <a:pPr marL="609600" marR="0" lvl="0" indent="-609600" algn="l" defTabSz="914400" rtl="0" eaLnBrk="1" fontAlgn="auto" latinLnBrk="0" hangingPunct="1">
              <a:lnSpc>
                <a:spcPct val="90000"/>
              </a:lnSpc>
              <a:spcBef>
                <a:spcPct val="20000"/>
              </a:spcBef>
              <a:spcAft>
                <a:spcPts val="0"/>
              </a:spcAft>
              <a:buClr>
                <a:srgbClr val="000000"/>
              </a:buClr>
              <a:buSzTx/>
              <a:buFont typeface="Wingdings" pitchFamily="2" charset="2"/>
              <a:buAutoNum type="arabicPeriod"/>
              <a:tabLst/>
              <a:defRPr/>
            </a:pPr>
            <a:endParaRPr kumimoji="0" lang="en-US" sz="2000" b="0" i="0" u="none" strike="noStrike" kern="1200" cap="none" spc="0" normalizeH="0" baseline="0" noProof="0" dirty="0">
              <a:ln>
                <a:noFill/>
              </a:ln>
              <a:solidFill>
                <a:srgbClr val="000000"/>
              </a:solidFill>
              <a:effectLst/>
              <a:uLnTx/>
              <a:uFillTx/>
              <a:latin typeface="Trebuchet MS" pitchFamily="34" charset="0"/>
              <a:ea typeface="+mn-ea"/>
              <a:cs typeface="+mn-cs"/>
            </a:endParaRPr>
          </a:p>
        </p:txBody>
      </p:sp>
      <p:sp>
        <p:nvSpPr>
          <p:cNvPr id="8" name="TextBox 7"/>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1194926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228600" y="3962400"/>
            <a:ext cx="8686800" cy="2438400"/>
          </a:xfrm>
        </p:spPr>
        <p:txBody>
          <a:bodyPr>
            <a:noAutofit/>
          </a:bodyPr>
          <a:lstStyle/>
          <a:p>
            <a:pPr marL="0" lvl="0" indent="0">
              <a:spcBef>
                <a:spcPts val="0"/>
              </a:spcBef>
              <a:spcAft>
                <a:spcPts val="600"/>
              </a:spcAft>
              <a:buClr>
                <a:srgbClr val="FFFF00"/>
              </a:buClr>
              <a:buNone/>
            </a:pPr>
            <a:r>
              <a:rPr lang="en-US" sz="1700" b="1" dirty="0" smtClean="0">
                <a:solidFill>
                  <a:srgbClr val="000000"/>
                </a:solidFill>
              </a:rPr>
              <a:t>For example:  A </a:t>
            </a:r>
            <a:r>
              <a:rPr lang="en-US" sz="1700" b="1" dirty="0">
                <a:solidFill>
                  <a:srgbClr val="000000"/>
                </a:solidFill>
              </a:rPr>
              <a:t>Professional Coordinator must have one Business Development Center open and must </a:t>
            </a:r>
            <a:r>
              <a:rPr lang="en-US" sz="1700" b="1" dirty="0" smtClean="0">
                <a:solidFill>
                  <a:srgbClr val="000000"/>
                </a:solidFill>
              </a:rPr>
              <a:t>earn HK$11,500 in </a:t>
            </a:r>
            <a:r>
              <a:rPr lang="en-US" sz="1700" b="1" dirty="0">
                <a:solidFill>
                  <a:srgbClr val="000000"/>
                </a:solidFill>
              </a:rPr>
              <a:t>BV commissions three out of four weeks.</a:t>
            </a:r>
          </a:p>
          <a:p>
            <a:pPr marL="0" lvl="0" indent="0">
              <a:spcBef>
                <a:spcPts val="0"/>
              </a:spcBef>
              <a:spcAft>
                <a:spcPts val="600"/>
              </a:spcAft>
              <a:buClr>
                <a:srgbClr val="FFFF00"/>
              </a:buClr>
              <a:buNone/>
            </a:pPr>
            <a:r>
              <a:rPr lang="en-US" sz="1700" b="1" dirty="0" smtClean="0">
                <a:solidFill>
                  <a:srgbClr val="000000"/>
                </a:solidFill>
              </a:rPr>
              <a:t>For </a:t>
            </a:r>
            <a:r>
              <a:rPr lang="en-US" sz="1700" b="1" dirty="0">
                <a:solidFill>
                  <a:srgbClr val="000000"/>
                </a:solidFill>
              </a:rPr>
              <a:t>example: </a:t>
            </a:r>
            <a:r>
              <a:rPr lang="en-US" sz="1700" b="1" dirty="0" smtClean="0">
                <a:solidFill>
                  <a:srgbClr val="000000"/>
                </a:solidFill>
              </a:rPr>
              <a:t>A </a:t>
            </a:r>
            <a:r>
              <a:rPr lang="en-US" sz="1700" b="1" dirty="0">
                <a:solidFill>
                  <a:srgbClr val="000000"/>
                </a:solidFill>
              </a:rPr>
              <a:t>National Supervising Coordinator must have two Business Development Centers open - One BDC must </a:t>
            </a:r>
            <a:r>
              <a:rPr lang="en-US" sz="1700" b="1" dirty="0" smtClean="0">
                <a:solidFill>
                  <a:srgbClr val="000000"/>
                </a:solidFill>
              </a:rPr>
              <a:t>earn HK$11,500 in commissions </a:t>
            </a:r>
            <a:r>
              <a:rPr lang="en-US" sz="1700" b="1" dirty="0">
                <a:solidFill>
                  <a:srgbClr val="000000"/>
                </a:solidFill>
              </a:rPr>
              <a:t>every week totaling </a:t>
            </a:r>
            <a:r>
              <a:rPr lang="en-US" sz="1700" b="1" dirty="0" smtClean="0">
                <a:solidFill>
                  <a:srgbClr val="000000"/>
                </a:solidFill>
              </a:rPr>
              <a:t>HK$46,000. </a:t>
            </a:r>
            <a:r>
              <a:rPr lang="en-US" sz="1700" b="1" dirty="0">
                <a:solidFill>
                  <a:srgbClr val="000000"/>
                </a:solidFill>
              </a:rPr>
              <a:t>The second BDC must </a:t>
            </a:r>
            <a:r>
              <a:rPr lang="en-US" sz="1700" b="1" dirty="0" smtClean="0">
                <a:solidFill>
                  <a:srgbClr val="000000"/>
                </a:solidFill>
              </a:rPr>
              <a:t>earn </a:t>
            </a:r>
            <a:r>
              <a:rPr lang="en-US" altLang="zh-TW" sz="1700" b="1" dirty="0" smtClean="0">
                <a:solidFill>
                  <a:srgbClr val="000000"/>
                </a:solidFill>
              </a:rPr>
              <a:t>HK$11,500 </a:t>
            </a:r>
            <a:r>
              <a:rPr lang="en-US" sz="1700" b="1" dirty="0" smtClean="0">
                <a:solidFill>
                  <a:srgbClr val="000000"/>
                </a:solidFill>
              </a:rPr>
              <a:t>in </a:t>
            </a:r>
            <a:r>
              <a:rPr lang="en-US" sz="1700" b="1" dirty="0">
                <a:solidFill>
                  <a:srgbClr val="000000"/>
                </a:solidFill>
              </a:rPr>
              <a:t>commission three out of four weeks, totaling </a:t>
            </a:r>
            <a:r>
              <a:rPr lang="en-US" sz="1700" b="1" dirty="0" smtClean="0">
                <a:solidFill>
                  <a:srgbClr val="000000"/>
                </a:solidFill>
              </a:rPr>
              <a:t>HK$80,500 </a:t>
            </a:r>
            <a:r>
              <a:rPr lang="en-US" sz="1700" b="1" dirty="0">
                <a:solidFill>
                  <a:srgbClr val="000000"/>
                </a:solidFill>
              </a:rPr>
              <a:t>commission </a:t>
            </a:r>
            <a:r>
              <a:rPr lang="en-US" sz="1700" b="1" dirty="0" smtClean="0">
                <a:solidFill>
                  <a:srgbClr val="000000"/>
                </a:solidFill>
              </a:rPr>
              <a:t>to </a:t>
            </a:r>
            <a:r>
              <a:rPr lang="en-US" sz="1700" b="1" dirty="0">
                <a:solidFill>
                  <a:srgbClr val="000000"/>
                </a:solidFill>
              </a:rPr>
              <a:t>meet the National Supervising Coordinator in </a:t>
            </a:r>
            <a:r>
              <a:rPr lang="en-US" sz="1700" b="1" dirty="0" smtClean="0">
                <a:solidFill>
                  <a:srgbClr val="000000"/>
                </a:solidFill>
              </a:rPr>
              <a:t>commissions.</a:t>
            </a:r>
            <a:endParaRPr lang="en-US" sz="1700" b="1" dirty="0">
              <a:solidFill>
                <a:srgbClr val="000000"/>
              </a:solidFill>
            </a:endParaRPr>
          </a:p>
          <a:p>
            <a:pPr marL="0" indent="0">
              <a:spcBef>
                <a:spcPts val="0"/>
              </a:spcBef>
              <a:spcAft>
                <a:spcPts val="600"/>
              </a:spcAft>
              <a:buClr>
                <a:srgbClr val="FFFF00"/>
              </a:buClr>
              <a:buSzTx/>
              <a:buNone/>
            </a:pPr>
            <a:r>
              <a:rPr lang="en-US" sz="1700" b="1" dirty="0" smtClean="0">
                <a:solidFill>
                  <a:srgbClr val="000000"/>
                </a:solidFill>
              </a:rPr>
              <a:t>For </a:t>
            </a:r>
            <a:r>
              <a:rPr lang="en-US" sz="1700" b="1" dirty="0">
                <a:solidFill>
                  <a:srgbClr val="000000"/>
                </a:solidFill>
              </a:rPr>
              <a:t>example: </a:t>
            </a:r>
            <a:r>
              <a:rPr lang="en-US" sz="1700" b="1" dirty="0" smtClean="0">
                <a:solidFill>
                  <a:srgbClr val="000000"/>
                </a:solidFill>
              </a:rPr>
              <a:t>A Director must have three Business Development Centers open. Each BDC must earn HK$11,500 in commissions every week generating= a minimum of HK$138,000.</a:t>
            </a:r>
            <a:endParaRPr lang="en-US" sz="1700" b="1" dirty="0">
              <a:solidFill>
                <a:srgbClr val="000000"/>
              </a:solidFill>
            </a:endParaRPr>
          </a:p>
        </p:txBody>
      </p:sp>
      <p:cxnSp>
        <p:nvCxnSpPr>
          <p:cNvPr id="7" name="Straight Connector 6"/>
          <p:cNvCxnSpPr/>
          <p:nvPr/>
        </p:nvCxnSpPr>
        <p:spPr>
          <a:xfrm>
            <a:off x="0" y="11430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2" descr="http://t0.gstatic.com/images?q=tbn:ANd9GcTiaVpz_rLC55WO_GbCP47jqwL0YwbF8df_104f9RvZHgsJKxeLW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5288" y="-152400"/>
            <a:ext cx="3907312" cy="213360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
        <p:nvSpPr>
          <p:cNvPr id="6" name="Rectangle 3"/>
          <p:cNvSpPr txBox="1">
            <a:spLocks noChangeArrowheads="1"/>
          </p:cNvSpPr>
          <p:nvPr/>
        </p:nvSpPr>
        <p:spPr>
          <a:xfrm>
            <a:off x="228600" y="1371600"/>
            <a:ext cx="8763000" cy="2362200"/>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0"/>
              </a:spcBef>
              <a:spcAft>
                <a:spcPts val="0"/>
              </a:spcAft>
              <a:buClr>
                <a:srgbClr val="FFFF00"/>
              </a:buClr>
              <a:buSzTx/>
              <a:buFont typeface="Arial" pitchFamily="34" charset="0"/>
              <a:buNone/>
              <a:tabLst/>
              <a:defRPr/>
            </a:pP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例子：專業經理級經銷商必須開設</a:t>
            </a:r>
            <a:r>
              <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個</a:t>
            </a:r>
            <a:r>
              <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BDC</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a:t>
            </a:r>
            <a:endPar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ts val="0"/>
              </a:spcBef>
              <a:spcAft>
                <a:spcPts val="0"/>
              </a:spcAft>
              <a:buClr>
                <a:srgbClr val="FFFF00"/>
              </a:buClr>
              <a:buSzTx/>
              <a:buFont typeface="Arial" pitchFamily="34" charset="0"/>
              <a:buNone/>
              <a:tabLst/>
              <a:defRPr/>
            </a:pP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並於每</a:t>
            </a:r>
            <a:r>
              <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週內的</a:t>
            </a:r>
            <a:r>
              <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3</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週賺取</a:t>
            </a:r>
            <a:r>
              <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HK</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$11,500 BV</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佣金</a:t>
            </a:r>
            <a:endPar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ts val="0"/>
              </a:spcBef>
              <a:spcAft>
                <a:spcPts val="0"/>
              </a:spcAft>
              <a:buClr>
                <a:srgbClr val="FFFF00"/>
              </a:buClr>
              <a:buSzTx/>
              <a:buFont typeface="Arial" pitchFamily="34" charset="0"/>
              <a:buNone/>
              <a:tabLst/>
              <a:defRPr/>
            </a:pPr>
            <a:endParaRPr kumimoji="0" lang="en-US" sz="15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lvl="0">
              <a:lnSpc>
                <a:spcPct val="90000"/>
              </a:lnSpc>
              <a:buClr>
                <a:srgbClr val="FFFF00"/>
              </a:buClr>
            </a:pP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例子：總顧問經理級經銷商必須開設</a:t>
            </a:r>
            <a:r>
              <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個</a:t>
            </a:r>
            <a:r>
              <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BDC </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1</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個</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BDC</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必須每週賺取</a:t>
            </a:r>
            <a:r>
              <a:rPr lang="en-US" altLang="zh-TW" sz="2100" dirty="0" smtClean="0">
                <a:solidFill>
                  <a:srgbClr val="000000"/>
                </a:solidFill>
                <a:latin typeface="Trebuchet MS" pitchFamily="34" charset="0"/>
                <a:ea typeface="華康儷中黑" pitchFamily="49" charset="-120"/>
              </a:rPr>
              <a:t>HK$11,500 </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（共</a:t>
            </a:r>
            <a:r>
              <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HK</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$46,000</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）。第</a:t>
            </a:r>
            <a:r>
              <a:rPr kumimoji="0" lang="en-US" altLang="zh-TW"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個</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BDC</a:t>
            </a:r>
            <a:r>
              <a:rPr lang="zh-TW" altLang="en-US" sz="2100" dirty="0" smtClean="0">
                <a:solidFill>
                  <a:srgbClr val="000000"/>
                </a:solidFill>
                <a:latin typeface="Trebuchet MS" pitchFamily="34" charset="0"/>
                <a:ea typeface="華康儷中黑" pitchFamily="49" charset="-120"/>
              </a:rPr>
              <a:t>必須於每</a:t>
            </a:r>
            <a:r>
              <a:rPr lang="en-US" altLang="zh-TW" sz="2100" dirty="0" smtClean="0">
                <a:solidFill>
                  <a:srgbClr val="000000"/>
                </a:solidFill>
                <a:latin typeface="Trebuchet MS" pitchFamily="34" charset="0"/>
                <a:ea typeface="華康儷中黑" pitchFamily="49" charset="-120"/>
              </a:rPr>
              <a:t>4</a:t>
            </a:r>
            <a:r>
              <a:rPr lang="zh-TW" altLang="en-US" sz="2100" dirty="0" smtClean="0">
                <a:solidFill>
                  <a:srgbClr val="000000"/>
                </a:solidFill>
                <a:latin typeface="Trebuchet MS" pitchFamily="34" charset="0"/>
                <a:ea typeface="華康儷中黑" pitchFamily="49" charset="-120"/>
              </a:rPr>
              <a:t>週內的</a:t>
            </a:r>
            <a:r>
              <a:rPr lang="en-US" altLang="zh-TW" sz="2100" dirty="0" smtClean="0">
                <a:solidFill>
                  <a:srgbClr val="000000"/>
                </a:solidFill>
                <a:latin typeface="Trebuchet MS" pitchFamily="34" charset="0"/>
                <a:ea typeface="華康儷中黑" pitchFamily="49" charset="-120"/>
              </a:rPr>
              <a:t>3</a:t>
            </a:r>
            <a:r>
              <a:rPr lang="zh-TW" altLang="en-US" sz="2100" dirty="0" smtClean="0">
                <a:solidFill>
                  <a:srgbClr val="000000"/>
                </a:solidFill>
                <a:latin typeface="Trebuchet MS" pitchFamily="34" charset="0"/>
                <a:ea typeface="華康儷中黑" pitchFamily="49" charset="-120"/>
              </a:rPr>
              <a:t>週賺取</a:t>
            </a:r>
            <a:r>
              <a:rPr lang="en-US" altLang="zh-TW" sz="2100" dirty="0" smtClean="0">
                <a:solidFill>
                  <a:srgbClr val="000000"/>
                </a:solidFill>
                <a:latin typeface="Trebuchet MS" pitchFamily="34" charset="0"/>
                <a:ea typeface="華康儷中黑" pitchFamily="49" charset="-120"/>
              </a:rPr>
              <a:t>HK$11,500 </a:t>
            </a:r>
            <a:r>
              <a:rPr lang="zh-TW" altLang="en-US" sz="2100" dirty="0" smtClean="0">
                <a:solidFill>
                  <a:srgbClr val="000000"/>
                </a:solidFill>
                <a:latin typeface="Trebuchet MS" pitchFamily="34" charset="0"/>
                <a:ea typeface="華康儷中黑" pitchFamily="49" charset="-120"/>
              </a:rPr>
              <a:t>（合共</a:t>
            </a:r>
            <a:r>
              <a:rPr lang="en-US" altLang="zh-TW" sz="2100" dirty="0" smtClean="0">
                <a:solidFill>
                  <a:srgbClr val="000000"/>
                </a:solidFill>
                <a:latin typeface="Trebuchet MS" pitchFamily="34" charset="0"/>
                <a:ea typeface="華康儷中黑" pitchFamily="49" charset="-120"/>
              </a:rPr>
              <a:t>HK</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$80,500</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佣金），才</a:t>
            </a:r>
            <a:r>
              <a:rPr lang="zh-TW" altLang="en-US" sz="2100" dirty="0" smtClean="0">
                <a:solidFill>
                  <a:srgbClr val="000000"/>
                </a:solidFill>
                <a:latin typeface="Trebuchet MS" pitchFamily="34" charset="0"/>
                <a:ea typeface="華康儷中黑" pitchFamily="49" charset="-120"/>
              </a:rPr>
              <a:t>可符合總顧問經理級的佣金要求。</a:t>
            </a:r>
            <a:endPar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ts val="0"/>
              </a:spcBef>
              <a:spcAft>
                <a:spcPts val="0"/>
              </a:spcAft>
              <a:buClr>
                <a:srgbClr val="FFFF00"/>
              </a:buClr>
              <a:buSzTx/>
              <a:buFont typeface="Arial" pitchFamily="34" charset="0"/>
              <a:buNone/>
              <a:tabLst/>
              <a:defRPr/>
            </a:pPr>
            <a:endParaRPr kumimoji="0" lang="en-US" sz="15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lvl="0">
              <a:lnSpc>
                <a:spcPct val="90000"/>
              </a:lnSpc>
              <a:buClr>
                <a:srgbClr val="FFFF00"/>
              </a:buClr>
            </a:pP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例子：高級</a:t>
            </a:r>
            <a:r>
              <a:rPr lang="zh-TW" altLang="zh-TW" sz="2100" dirty="0" smtClean="0">
                <a:solidFill>
                  <a:srgbClr val="000000"/>
                </a:solidFill>
                <a:latin typeface="Trebuchet MS" pitchFamily="34" charset="0"/>
                <a:ea typeface="華康儷中黑" pitchFamily="49" charset="-120"/>
              </a:rPr>
              <a:t>顧問經理級</a:t>
            </a:r>
            <a:r>
              <a:rPr lang="zh-TW" altLang="en-US" sz="2100" dirty="0" smtClean="0">
                <a:solidFill>
                  <a:srgbClr val="000000"/>
                </a:solidFill>
                <a:latin typeface="Trebuchet MS" pitchFamily="34" charset="0"/>
                <a:ea typeface="華康儷中黑" pitchFamily="49" charset="-120"/>
              </a:rPr>
              <a:t>經銷商必須開設</a:t>
            </a:r>
            <a:r>
              <a:rPr lang="en-US" altLang="zh-TW" sz="2100" dirty="0" smtClean="0">
                <a:solidFill>
                  <a:srgbClr val="000000"/>
                </a:solidFill>
                <a:latin typeface="Trebuchet MS" pitchFamily="34" charset="0"/>
                <a:ea typeface="華康儷中黑" pitchFamily="49" charset="-120"/>
              </a:rPr>
              <a:t>3</a:t>
            </a:r>
            <a:r>
              <a:rPr lang="zh-TW" altLang="en-US" sz="2100" dirty="0" smtClean="0">
                <a:solidFill>
                  <a:srgbClr val="000000"/>
                </a:solidFill>
                <a:latin typeface="Trebuchet MS" pitchFamily="34" charset="0"/>
                <a:ea typeface="華康儷中黑" pitchFamily="49" charset="-120"/>
              </a:rPr>
              <a:t>個</a:t>
            </a:r>
            <a:r>
              <a:rPr lang="en-US" altLang="zh-TW" sz="2100" dirty="0" smtClean="0">
                <a:solidFill>
                  <a:srgbClr val="000000"/>
                </a:solidFill>
                <a:latin typeface="Trebuchet MS" pitchFamily="34" charset="0"/>
                <a:ea typeface="華康儷中黑" pitchFamily="49" charset="-120"/>
              </a:rPr>
              <a:t>BDC</a:t>
            </a:r>
            <a:r>
              <a:rPr lang="zh-TW" altLang="en-US" sz="2100" dirty="0" smtClean="0">
                <a:solidFill>
                  <a:srgbClr val="000000"/>
                </a:solidFill>
                <a:latin typeface="Trebuchet MS" pitchFamily="34" charset="0"/>
                <a:ea typeface="華康儷中黑" pitchFamily="49" charset="-120"/>
              </a:rPr>
              <a:t>，每個</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BDC</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必須每週賺取</a:t>
            </a:r>
            <a:r>
              <a:rPr lang="en-US" altLang="zh-TW" sz="2100" dirty="0" smtClean="0">
                <a:solidFill>
                  <a:srgbClr val="000000"/>
                </a:solidFill>
                <a:latin typeface="Trebuchet MS" pitchFamily="34" charset="0"/>
                <a:ea typeface="華康儷中黑" pitchFamily="49" charset="-120"/>
              </a:rPr>
              <a:t>HK$11,500</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佣金，合共產生最少</a:t>
            </a:r>
            <a:r>
              <a:rPr lang="en-US" altLang="zh-TW" sz="2100" dirty="0" smtClean="0">
                <a:solidFill>
                  <a:srgbClr val="000000"/>
                </a:solidFill>
                <a:latin typeface="Trebuchet MS" pitchFamily="34" charset="0"/>
                <a:ea typeface="華康儷中黑" pitchFamily="49" charset="-120"/>
              </a:rPr>
              <a:t>HK$138,000 </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a:t>
            </a:r>
            <a:endPar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ts val="0"/>
              </a:spcBef>
              <a:spcAft>
                <a:spcPts val="0"/>
              </a:spcAft>
              <a:buClr>
                <a:srgbClr val="FFFF00"/>
              </a:buClr>
              <a:buSzTx/>
              <a:buFont typeface="Arial" pitchFamily="34" charset="0"/>
              <a:buNone/>
              <a:tabLst/>
              <a:defRPr/>
            </a:pPr>
            <a:endParaRPr kumimoji="0" lang="en-US" sz="2000" i="0" u="none" strike="noStrike" kern="1200" cap="none" spc="0" normalizeH="0" baseline="0" noProof="0" dirty="0">
              <a:ln>
                <a:noFill/>
              </a:ln>
              <a:solidFill>
                <a:srgbClr val="000000"/>
              </a:solidFill>
              <a:effectLst/>
              <a:uLnTx/>
              <a:uFillTx/>
              <a:latin typeface="Trebuchet MS" pitchFamily="34" charset="0"/>
              <a:ea typeface="華康儷中黑" pitchFamily="49" charset="-120"/>
            </a:endParaRPr>
          </a:p>
        </p:txBody>
      </p:sp>
      <p:sp>
        <p:nvSpPr>
          <p:cNvPr id="8" name="Rectangle 2"/>
          <p:cNvSpPr>
            <a:spLocks noGrp="1" noRot="1" noChangeArrowheads="1"/>
          </p:cNvSpPr>
          <p:nvPr>
            <p:ph type="title"/>
          </p:nvPr>
        </p:nvSpPr>
        <p:spPr>
          <a:xfrm>
            <a:off x="381000" y="0"/>
            <a:ext cx="5257800" cy="1143000"/>
          </a:xfrm>
        </p:spPr>
        <p:txBody>
          <a:bodyPr>
            <a:normAutofit/>
          </a:bodyPr>
          <a:lstStyle/>
          <a:p>
            <a:pPr algn="l"/>
            <a:r>
              <a:rPr lang="zh-TW" altLang="en-US" sz="3300" spc="0" dirty="0" smtClean="0">
                <a:solidFill>
                  <a:schemeClr val="tx1"/>
                </a:solidFill>
                <a:latin typeface="華康儷中黑" pitchFamily="49" charset="-120"/>
                <a:ea typeface="華康儷中黑" pitchFamily="49" charset="-120"/>
              </a:rPr>
              <a:t>寫低行動計劃</a:t>
            </a:r>
            <a:r>
              <a:rPr lang="en-US" altLang="zh-TW" sz="3300" spc="0" dirty="0" smtClean="0">
                <a:solidFill>
                  <a:schemeClr val="tx1"/>
                </a:solidFill>
                <a:latin typeface="華康儷中黑" pitchFamily="49" charset="-120"/>
                <a:ea typeface="華康儷中黑" pitchFamily="49" charset="-120"/>
              </a:rPr>
              <a:t/>
            </a:r>
            <a:br>
              <a:rPr lang="en-US" altLang="zh-TW" sz="3300" spc="0" dirty="0" smtClean="0">
                <a:solidFill>
                  <a:schemeClr val="tx1"/>
                </a:solidFill>
                <a:latin typeface="華康儷中黑" pitchFamily="49" charset="-120"/>
                <a:ea typeface="華康儷中黑" pitchFamily="49" charset="-120"/>
              </a:rPr>
            </a:br>
            <a:r>
              <a:rPr lang="en-US" sz="2600" spc="0" dirty="0" smtClean="0">
                <a:solidFill>
                  <a:schemeClr val="tx1"/>
                </a:solidFill>
              </a:rPr>
              <a:t>Writing </a:t>
            </a:r>
            <a:r>
              <a:rPr lang="en-US" sz="2600" spc="0" dirty="0">
                <a:solidFill>
                  <a:schemeClr val="tx1"/>
                </a:solidFill>
              </a:rPr>
              <a:t>an Action Plan</a:t>
            </a:r>
          </a:p>
        </p:txBody>
      </p:sp>
      <p:sp>
        <p:nvSpPr>
          <p:cNvPr id="9" name="TextBox 8"/>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1231788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315468"/>
            <a:ext cx="6934201" cy="327782"/>
          </a:xfrm>
          <a:prstGeom prst="rect">
            <a:avLst/>
          </a:prstGeom>
        </p:spPr>
        <p:txBody>
          <a:bodyPr wrap="square">
            <a:spAutoFit/>
          </a:bodyPr>
          <a:lstStyle/>
          <a:p>
            <a:pPr lvl="0" fontAlgn="auto">
              <a:lnSpc>
                <a:spcPct val="90000"/>
              </a:lnSpc>
              <a:spcBef>
                <a:spcPct val="20000"/>
              </a:spcBef>
              <a:spcAft>
                <a:spcPts val="0"/>
              </a:spcAft>
              <a:buClr>
                <a:srgbClr val="FFFF00"/>
              </a:buClr>
            </a:pPr>
            <a:r>
              <a:rPr lang="en-US" sz="1700" b="1" dirty="0">
                <a:latin typeface="Trebuchet MS" pitchFamily="34" charset="0"/>
              </a:rPr>
              <a:t>Note: Look to move them to </a:t>
            </a:r>
            <a:r>
              <a:rPr lang="en-US" sz="1700" b="1" dirty="0" err="1" smtClean="0">
                <a:latin typeface="Trebuchet MS" pitchFamily="34" charset="0"/>
              </a:rPr>
              <a:t>Autoship</a:t>
            </a:r>
            <a:r>
              <a:rPr lang="en-US" sz="1700" b="1" dirty="0" smtClean="0">
                <a:latin typeface="Trebuchet MS" pitchFamily="34" charset="0"/>
              </a:rPr>
              <a:t> and Shopping Annuity.</a:t>
            </a:r>
            <a:endParaRPr lang="en-US" sz="1700" b="1" dirty="0">
              <a:latin typeface="Trebuchet MS" pitchFamily="34" charset="0"/>
            </a:endParaRPr>
          </a:p>
        </p:txBody>
      </p:sp>
      <p:sp>
        <p:nvSpPr>
          <p:cNvPr id="86019" name="Rectangle 3"/>
          <p:cNvSpPr>
            <a:spLocks noGrp="1" noChangeArrowheads="1"/>
          </p:cNvSpPr>
          <p:nvPr>
            <p:ph idx="1"/>
          </p:nvPr>
        </p:nvSpPr>
        <p:spPr>
          <a:xfrm>
            <a:off x="533400" y="4237037"/>
            <a:ext cx="7467600" cy="1782763"/>
          </a:xfrm>
        </p:spPr>
        <p:txBody>
          <a:bodyPr>
            <a:noAutofit/>
          </a:bodyPr>
          <a:lstStyle/>
          <a:p>
            <a:pPr marL="457200" indent="-457200">
              <a:lnSpc>
                <a:spcPct val="90000"/>
              </a:lnSpc>
              <a:buClr>
                <a:srgbClr val="000000"/>
              </a:buClr>
              <a:buSzTx/>
              <a:buAutoNum type="arabicPeriod" startAt="4"/>
            </a:pPr>
            <a:r>
              <a:rPr lang="en-US" sz="1700" b="1" dirty="0" smtClean="0">
                <a:solidFill>
                  <a:srgbClr val="000000"/>
                </a:solidFill>
              </a:rPr>
              <a:t>You must know how many dedicated hours a Distributor will spend, each week and secure a one-year commitment to build.</a:t>
            </a:r>
          </a:p>
          <a:p>
            <a:pPr marL="457200" indent="-457200">
              <a:lnSpc>
                <a:spcPct val="90000"/>
              </a:lnSpc>
              <a:buClr>
                <a:srgbClr val="000000"/>
              </a:buClr>
              <a:buSzTx/>
              <a:buAutoNum type="arabicPeriod" startAt="4"/>
            </a:pPr>
            <a:r>
              <a:rPr lang="en-US" sz="1700" b="1" dirty="0" smtClean="0">
                <a:solidFill>
                  <a:srgbClr val="000000"/>
                </a:solidFill>
              </a:rPr>
              <a:t>Determine if there are any financial restrictions. Determine the start-up capital available and separate it into a separate checking account.</a:t>
            </a:r>
          </a:p>
          <a:p>
            <a:pPr marL="457200" indent="-457200">
              <a:lnSpc>
                <a:spcPct val="90000"/>
              </a:lnSpc>
              <a:buClr>
                <a:srgbClr val="000000"/>
              </a:buClr>
              <a:buSzTx/>
              <a:buAutoNum type="arabicPeriod" startAt="4"/>
            </a:pPr>
            <a:r>
              <a:rPr lang="en-US" sz="1700" b="1" dirty="0" smtClean="0">
                <a:solidFill>
                  <a:srgbClr val="000000"/>
                </a:solidFill>
              </a:rPr>
              <a:t>Every New Distributor has the same minimum retailing goal. Ten (10) Preferred Customers – purchasing </a:t>
            </a:r>
            <a:r>
              <a:rPr lang="en-US" sz="1700" b="1" u="sng" dirty="0" smtClean="0">
                <a:solidFill>
                  <a:srgbClr val="000000"/>
                </a:solidFill>
              </a:rPr>
              <a:t>&gt;</a:t>
            </a:r>
            <a:r>
              <a:rPr lang="en-US" sz="1700" b="1" dirty="0" smtClean="0">
                <a:solidFill>
                  <a:srgbClr val="000000"/>
                </a:solidFill>
              </a:rPr>
              <a:t> 30 PBV – exceeding 300 BV monthly.</a:t>
            </a:r>
          </a:p>
        </p:txBody>
      </p:sp>
      <p:cxnSp>
        <p:nvCxnSpPr>
          <p:cNvPr id="8" name="Straight Connector 7"/>
          <p:cNvCxnSpPr/>
          <p:nvPr/>
        </p:nvCxnSpPr>
        <p:spPr>
          <a:xfrm>
            <a:off x="-76200" y="1440799"/>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2" descr="http://t0.gstatic.com/images?q=tbn:ANd9GcTiaVpz_rLC55WO_GbCP47jqwL0YwbF8df_104f9RvZHgsJKxeLW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44382" y="-152400"/>
            <a:ext cx="3628218" cy="198120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914400" y="3731618"/>
            <a:ext cx="6934201" cy="383182"/>
          </a:xfrm>
          <a:prstGeom prst="rect">
            <a:avLst/>
          </a:prstGeom>
        </p:spPr>
        <p:txBody>
          <a:bodyPr wrap="square">
            <a:spAutoFit/>
          </a:bodyPr>
          <a:lstStyle/>
          <a:p>
            <a:pPr lvl="0" fontAlgn="auto">
              <a:lnSpc>
                <a:spcPct val="90000"/>
              </a:lnSpc>
              <a:spcBef>
                <a:spcPct val="20000"/>
              </a:spcBef>
              <a:spcAft>
                <a:spcPts val="0"/>
              </a:spcAft>
              <a:buClr>
                <a:srgbClr val="FFFF00"/>
              </a:buClr>
            </a:pPr>
            <a:r>
              <a:rPr lang="zh-TW" altLang="en-US" sz="2100" dirty="0" smtClean="0">
                <a:latin typeface="Trebuchet MS" pitchFamily="34" charset="0"/>
                <a:ea typeface="華康儷中黑" pitchFamily="49" charset="-120"/>
              </a:rPr>
              <a:t>注意：將其轉移至自動購貨和購物年金。</a:t>
            </a:r>
            <a:endParaRPr lang="en-US" sz="2100" dirty="0">
              <a:latin typeface="Trebuchet MS" pitchFamily="34" charset="0"/>
              <a:ea typeface="華康儷中黑" pitchFamily="49" charset="-120"/>
            </a:endParaRPr>
          </a:p>
        </p:txBody>
      </p:sp>
      <p:sp>
        <p:nvSpPr>
          <p:cNvPr id="9" name="Rectangle 3"/>
          <p:cNvSpPr txBox="1">
            <a:spLocks noChangeArrowheads="1"/>
          </p:cNvSpPr>
          <p:nvPr/>
        </p:nvSpPr>
        <p:spPr>
          <a:xfrm>
            <a:off x="533400" y="1715436"/>
            <a:ext cx="7467600" cy="2018364"/>
          </a:xfrm>
          <a:prstGeom prst="rect">
            <a:avLst/>
          </a:prstGeom>
        </p:spPr>
        <p:txBody>
          <a:bodyPr vert="horz" lIns="91440" tIns="45720" rIns="91440" bIns="45720" rtlCol="0">
            <a:noAutofit/>
          </a:bodyPr>
          <a:lstStyle/>
          <a:p>
            <a:pPr marL="457200" marR="0" lvl="0" indent="-457200" algn="l" defTabSz="914400" rtl="0" eaLnBrk="1" fontAlgn="auto" latinLnBrk="0" hangingPunct="1">
              <a:lnSpc>
                <a:spcPct val="90000"/>
              </a:lnSpc>
              <a:spcBef>
                <a:spcPct val="20000"/>
              </a:spcBef>
              <a:spcAft>
                <a:spcPts val="0"/>
              </a:spcAft>
              <a:buClr>
                <a:srgbClr val="000000"/>
              </a:buClr>
              <a:buSzTx/>
              <a:buFont typeface="Arial" pitchFamily="34" charset="0"/>
              <a:buAutoNum type="arabicPeriod" startAt="4"/>
              <a:tabLst/>
              <a:defRPr/>
            </a:pP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你必須知道經銷商每週需要投入多少時間，並需承諾付出一年建立事業。</a:t>
            </a:r>
            <a:endPar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457200" lvl="0" indent="-457200">
              <a:lnSpc>
                <a:spcPct val="90000"/>
              </a:lnSpc>
              <a:spcBef>
                <a:spcPct val="20000"/>
              </a:spcBef>
              <a:buClr>
                <a:srgbClr val="000000"/>
              </a:buClr>
              <a:buFont typeface="Arial" pitchFamily="34" charset="0"/>
              <a:buAutoNum type="arabicPeriod" startAt="4"/>
            </a:pP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了解是否有財政限制；</a:t>
            </a:r>
            <a:r>
              <a:rPr lang="zh-TW" altLang="en-US" sz="2100" noProof="0" dirty="0" smtClean="0">
                <a:solidFill>
                  <a:srgbClr val="000000"/>
                </a:solidFill>
                <a:latin typeface="Trebuchet MS" pitchFamily="34" charset="0"/>
                <a:ea typeface="華康儷中黑" pitchFamily="49" charset="-120"/>
              </a:rPr>
              <a:t>了解有多少</a:t>
            </a:r>
            <a:r>
              <a:rPr lang="zh-TW" altLang="en-US" sz="2100" dirty="0" smtClean="0">
                <a:solidFill>
                  <a:srgbClr val="000000"/>
                </a:solidFill>
                <a:latin typeface="Trebuchet MS" pitchFamily="34" charset="0"/>
                <a:ea typeface="華康儷中黑" pitchFamily="49" charset="-120"/>
              </a:rPr>
              <a:t>起步資金，並置於另一個戶口。</a:t>
            </a:r>
            <a:endPar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457200" marR="0" lvl="0" indent="-457200" algn="l" defTabSz="914400" rtl="0" eaLnBrk="1" fontAlgn="auto" latinLnBrk="0" hangingPunct="1">
              <a:lnSpc>
                <a:spcPct val="90000"/>
              </a:lnSpc>
              <a:spcBef>
                <a:spcPct val="20000"/>
              </a:spcBef>
              <a:spcAft>
                <a:spcPts val="0"/>
              </a:spcAft>
              <a:buClr>
                <a:srgbClr val="000000"/>
              </a:buClr>
              <a:buSzTx/>
              <a:buFont typeface="Arial" pitchFamily="34" charset="0"/>
              <a:buAutoNum type="arabicPeriod" startAt="4"/>
              <a:tabLst/>
              <a:defRPr/>
            </a:pP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每一位新經銷商有相同的最低零售目標。十</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(10)</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位優惠顧客</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 </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購買</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a:t>
            </a:r>
            <a:r>
              <a:rPr kumimoji="0" lang="en-US" sz="2100" i="0" u="sng"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&gt;</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30 PBV – </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每月超過</a:t>
            </a:r>
            <a:r>
              <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300 BV</a:t>
            </a:r>
            <a:r>
              <a:rPr kumimoji="0" lang="zh-TW" alt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a:t>
            </a:r>
            <a:endParaRPr kumimoji="0" lang="en-US" sz="21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p:txBody>
      </p:sp>
      <p:sp>
        <p:nvSpPr>
          <p:cNvPr id="12" name="Rectangle 2"/>
          <p:cNvSpPr>
            <a:spLocks noGrp="1" noRot="1" noChangeArrowheads="1"/>
          </p:cNvSpPr>
          <p:nvPr>
            <p:ph type="title"/>
          </p:nvPr>
        </p:nvSpPr>
        <p:spPr>
          <a:xfrm>
            <a:off x="381000" y="228600"/>
            <a:ext cx="5257800" cy="1143000"/>
          </a:xfrm>
        </p:spPr>
        <p:txBody>
          <a:bodyPr>
            <a:normAutofit/>
          </a:bodyPr>
          <a:lstStyle/>
          <a:p>
            <a:pPr algn="l"/>
            <a:r>
              <a:rPr lang="zh-TW" altLang="en-US" sz="3300" spc="0" dirty="0" smtClean="0">
                <a:solidFill>
                  <a:schemeClr val="tx1"/>
                </a:solidFill>
                <a:latin typeface="華康儷中黑" pitchFamily="49" charset="-120"/>
                <a:ea typeface="華康儷中黑" pitchFamily="49" charset="-120"/>
              </a:rPr>
              <a:t>寫低行動計劃</a:t>
            </a:r>
            <a:r>
              <a:rPr lang="en-US" altLang="zh-TW" sz="3300" spc="0" dirty="0" smtClean="0">
                <a:solidFill>
                  <a:schemeClr val="tx1"/>
                </a:solidFill>
                <a:latin typeface="華康儷中黑" pitchFamily="49" charset="-120"/>
                <a:ea typeface="華康儷中黑" pitchFamily="49" charset="-120"/>
              </a:rPr>
              <a:t/>
            </a:r>
            <a:br>
              <a:rPr lang="en-US" altLang="zh-TW" sz="3300" spc="0" dirty="0" smtClean="0">
                <a:solidFill>
                  <a:schemeClr val="tx1"/>
                </a:solidFill>
                <a:latin typeface="華康儷中黑" pitchFamily="49" charset="-120"/>
                <a:ea typeface="華康儷中黑" pitchFamily="49" charset="-120"/>
              </a:rPr>
            </a:br>
            <a:r>
              <a:rPr lang="en-US" sz="2600" spc="0" dirty="0" smtClean="0">
                <a:solidFill>
                  <a:schemeClr val="tx1"/>
                </a:solidFill>
              </a:rPr>
              <a:t>Writing </a:t>
            </a:r>
            <a:r>
              <a:rPr lang="en-US" sz="2600" spc="0" dirty="0">
                <a:solidFill>
                  <a:schemeClr val="tx1"/>
                </a:solidFill>
              </a:rPr>
              <a:t>an Action Plan</a:t>
            </a:r>
          </a:p>
        </p:txBody>
      </p:sp>
      <p:sp>
        <p:nvSpPr>
          <p:cNvPr id="10" name="TextBox 9"/>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1848252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457200" y="4465637"/>
            <a:ext cx="7772400" cy="2239963"/>
          </a:xfrm>
        </p:spPr>
        <p:txBody>
          <a:bodyPr>
            <a:normAutofit/>
          </a:bodyPr>
          <a:lstStyle/>
          <a:p>
            <a:pPr marL="396875" lvl="0" indent="-396875">
              <a:lnSpc>
                <a:spcPct val="90000"/>
              </a:lnSpc>
              <a:buClr>
                <a:srgbClr val="DFDCB7"/>
              </a:buClr>
              <a:buNone/>
            </a:pPr>
            <a:r>
              <a:rPr lang="en-US" sz="1800" b="1" dirty="0" smtClean="0">
                <a:solidFill>
                  <a:srgbClr val="000000"/>
                </a:solidFill>
              </a:rPr>
              <a:t>7. Every </a:t>
            </a:r>
            <a:r>
              <a:rPr lang="en-US" sz="1800" b="1" dirty="0">
                <a:solidFill>
                  <a:srgbClr val="000000"/>
                </a:solidFill>
              </a:rPr>
              <a:t>leg, when building out a BDC, </a:t>
            </a:r>
            <a:r>
              <a:rPr lang="en-US" sz="1800" b="1" dirty="0" smtClean="0">
                <a:solidFill>
                  <a:srgbClr val="000000"/>
                </a:solidFill>
              </a:rPr>
              <a:t>should </a:t>
            </a:r>
            <a:r>
              <a:rPr lang="en-US" sz="1800" b="1" dirty="0">
                <a:solidFill>
                  <a:srgbClr val="000000"/>
                </a:solidFill>
              </a:rPr>
              <a:t>have a minimum of four </a:t>
            </a:r>
            <a:r>
              <a:rPr lang="en-US" sz="1800" b="1" dirty="0" smtClean="0">
                <a:solidFill>
                  <a:srgbClr val="000000"/>
                </a:solidFill>
              </a:rPr>
              <a:t>(4) Personally Sponsored “Go </a:t>
            </a:r>
            <a:r>
              <a:rPr lang="en-US" sz="1800" b="1" dirty="0">
                <a:solidFill>
                  <a:srgbClr val="000000"/>
                </a:solidFill>
              </a:rPr>
              <a:t>Now</a:t>
            </a:r>
            <a:r>
              <a:rPr lang="en-US" sz="1800" b="1" dirty="0" smtClean="0">
                <a:solidFill>
                  <a:srgbClr val="000000"/>
                </a:solidFill>
              </a:rPr>
              <a:t>” Distributors.</a:t>
            </a:r>
          </a:p>
          <a:p>
            <a:pPr marL="0" lvl="0" indent="0">
              <a:lnSpc>
                <a:spcPct val="90000"/>
              </a:lnSpc>
              <a:buClr>
                <a:srgbClr val="DFDCB7"/>
              </a:buClr>
              <a:buNone/>
            </a:pPr>
            <a:endParaRPr lang="en-US" sz="1800" b="1" dirty="0">
              <a:solidFill>
                <a:srgbClr val="000000"/>
              </a:solidFill>
            </a:endParaRPr>
          </a:p>
          <a:p>
            <a:pPr marL="396875" indent="-396875">
              <a:lnSpc>
                <a:spcPct val="90000"/>
              </a:lnSpc>
              <a:buClr>
                <a:schemeClr val="bg2"/>
              </a:buClr>
              <a:buSzTx/>
              <a:buNone/>
            </a:pPr>
            <a:r>
              <a:rPr lang="en-US" sz="1800" b="1" dirty="0" smtClean="0">
                <a:solidFill>
                  <a:srgbClr val="000000"/>
                </a:solidFill>
              </a:rPr>
              <a:t>8. Business Plans and Action Plans are only as good as the Distributor makes them. (The Sponsor/ Mentor should agree with the plan, agree to work The Plan and must be sure the Distributor knows how to implement the steps of the plan. i.e. recruiting, retailing, how to use unfranchise.com, etc.)</a:t>
            </a:r>
            <a:endParaRPr lang="en-US" sz="1800" b="1" dirty="0">
              <a:solidFill>
                <a:srgbClr val="000000"/>
              </a:solidFill>
            </a:endParaRPr>
          </a:p>
        </p:txBody>
      </p:sp>
      <p:cxnSp>
        <p:nvCxnSpPr>
          <p:cNvPr id="7" name="Straight Connector 6"/>
          <p:cNvCxnSpPr/>
          <p:nvPr/>
        </p:nvCxnSpPr>
        <p:spPr>
          <a:xfrm>
            <a:off x="0" y="12954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2" descr="http://t0.gstatic.com/images?q=tbn:ANd9GcTiaVpz_rLC55WO_GbCP47jqwL0YwbF8df_104f9RvZHgsJKxeLW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53651" y="-152400"/>
            <a:ext cx="4018949" cy="219456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
        <p:nvSpPr>
          <p:cNvPr id="6" name="Rectangle 3"/>
          <p:cNvSpPr txBox="1">
            <a:spLocks noChangeArrowheads="1"/>
          </p:cNvSpPr>
          <p:nvPr/>
        </p:nvSpPr>
        <p:spPr>
          <a:xfrm>
            <a:off x="457200" y="1828800"/>
            <a:ext cx="7772400" cy="2239963"/>
          </a:xfrm>
          <a:prstGeom prst="rect">
            <a:avLst/>
          </a:prstGeom>
        </p:spPr>
        <p:txBody>
          <a:bodyPr vert="horz" lIns="91440" tIns="45720" rIns="91440" bIns="45720" rtlCol="0">
            <a:noAutofit/>
          </a:bodyPr>
          <a:lstStyle/>
          <a:p>
            <a:pPr marL="396875" marR="0" lvl="0" indent="-396875" algn="l" defTabSz="914400" rtl="0" eaLnBrk="1" fontAlgn="auto" latinLnBrk="0" hangingPunct="1">
              <a:lnSpc>
                <a:spcPct val="90000"/>
              </a:lnSpc>
              <a:spcBef>
                <a:spcPct val="20000"/>
              </a:spcBef>
              <a:spcAft>
                <a:spcPts val="0"/>
              </a:spcAft>
              <a:buClr>
                <a:srgbClr val="DFDCB7"/>
              </a:buClr>
              <a:buSzTx/>
              <a:buFont typeface="Arial" pitchFamily="34" charset="0"/>
              <a:buNone/>
              <a:tabLst/>
              <a:defRPr/>
            </a:pPr>
            <a:r>
              <a:rPr kumimoji="0" 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7. </a:t>
            </a:r>
            <a:r>
              <a:rPr lang="zh-TW" altLang="en-US" sz="2200" dirty="0" smtClean="0">
                <a:solidFill>
                  <a:srgbClr val="000000"/>
                </a:solidFill>
                <a:latin typeface="Trebuchet MS" pitchFamily="34" charset="0"/>
                <a:ea typeface="華康儷中黑" pitchFamily="49" charset="-120"/>
              </a:rPr>
              <a:t>於每邊組織建立</a:t>
            </a:r>
            <a:r>
              <a:rPr kumimoji="0" 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BDC</a:t>
            </a:r>
            <a:r>
              <a:rPr kumimoji="0" lang="zh-TW" alt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時，應最少有四</a:t>
            </a:r>
            <a:r>
              <a:rPr kumimoji="0" 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a:t>
            </a:r>
            <a:r>
              <a:rPr kumimoji="0" lang="zh-TW" alt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位個人推薦</a:t>
            </a:r>
            <a:r>
              <a:rPr kumimoji="0" 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“Go Now”</a:t>
            </a:r>
            <a:r>
              <a:rPr lang="zh-TW" altLang="en-US" sz="2200" dirty="0" smtClean="0">
                <a:solidFill>
                  <a:srgbClr val="000000"/>
                </a:solidFill>
                <a:latin typeface="Trebuchet MS" pitchFamily="34" charset="0"/>
                <a:ea typeface="華康儷中黑" pitchFamily="49" charset="-120"/>
              </a:rPr>
              <a:t>經銷商。</a:t>
            </a:r>
            <a:endParaRPr kumimoji="0" 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ct val="20000"/>
              </a:spcBef>
              <a:spcAft>
                <a:spcPts val="0"/>
              </a:spcAft>
              <a:buClr>
                <a:srgbClr val="DFDCB7"/>
              </a:buClr>
              <a:buSzTx/>
              <a:buFont typeface="Arial" pitchFamily="34" charset="0"/>
              <a:buNone/>
              <a:tabLst/>
              <a:defRPr/>
            </a:pPr>
            <a:endParaRPr kumimoji="0" 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96875" marR="0" lvl="0" indent="-396875" algn="l" defTabSz="914400" rtl="0" eaLnBrk="1" fontAlgn="auto" latinLnBrk="0" hangingPunct="1">
              <a:lnSpc>
                <a:spcPct val="90000"/>
              </a:lnSpc>
              <a:spcBef>
                <a:spcPct val="20000"/>
              </a:spcBef>
              <a:spcAft>
                <a:spcPts val="0"/>
              </a:spcAft>
              <a:buClr>
                <a:schemeClr val="bg2"/>
              </a:buClr>
              <a:buSzTx/>
              <a:buFont typeface="Arial" pitchFamily="34" charset="0"/>
              <a:buNone/>
              <a:tabLst/>
              <a:defRPr/>
            </a:pPr>
            <a:r>
              <a:rPr kumimoji="0" 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8. </a:t>
            </a:r>
            <a:r>
              <a:rPr kumimoji="0" lang="zh-TW" alt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經銷商必須實踐事業計劃和行動計劃，才會有效益。（推薦人／提供指導的夥伴應同意計劃、同意實踐計劃和必須確定經銷商了解如何實踐計劃步驟，即招募、零售、如何使用</a:t>
            </a:r>
            <a:r>
              <a:rPr kumimoji="0" 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unfranchise.com</a:t>
            </a:r>
            <a:r>
              <a:rPr kumimoji="0" lang="zh-TW" alt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等）</a:t>
            </a:r>
            <a:endParaRPr kumimoji="0" lang="en-US" sz="22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457200" marR="0" lvl="0" indent="-457200" algn="l" defTabSz="914400" rtl="0" eaLnBrk="1" fontAlgn="auto" latinLnBrk="0" hangingPunct="1">
              <a:lnSpc>
                <a:spcPct val="90000"/>
              </a:lnSpc>
              <a:spcBef>
                <a:spcPct val="20000"/>
              </a:spcBef>
              <a:spcAft>
                <a:spcPts val="0"/>
              </a:spcAft>
              <a:buClr>
                <a:srgbClr val="FFFF00"/>
              </a:buClr>
              <a:buSzTx/>
              <a:buFont typeface="Arial" pitchFamily="34" charset="0"/>
              <a:buAutoNum type="arabicPeriod" startAt="8"/>
              <a:tabLst/>
              <a:defRPr/>
            </a:pPr>
            <a:endParaRPr kumimoji="0" lang="en-US" sz="2200" i="0" u="none" strike="noStrike" kern="1200" cap="none" spc="0" normalizeH="0" baseline="0" noProof="0" dirty="0">
              <a:ln>
                <a:noFill/>
              </a:ln>
              <a:solidFill>
                <a:srgbClr val="000000"/>
              </a:solidFill>
              <a:effectLst/>
              <a:uLnTx/>
              <a:uFillTx/>
              <a:latin typeface="Trebuchet MS" pitchFamily="34" charset="0"/>
              <a:ea typeface="華康儷中黑" pitchFamily="49" charset="-120"/>
            </a:endParaRPr>
          </a:p>
        </p:txBody>
      </p:sp>
      <p:sp>
        <p:nvSpPr>
          <p:cNvPr id="10" name="Rectangle 2"/>
          <p:cNvSpPr>
            <a:spLocks noGrp="1" noRot="1" noChangeArrowheads="1"/>
          </p:cNvSpPr>
          <p:nvPr>
            <p:ph type="title"/>
          </p:nvPr>
        </p:nvSpPr>
        <p:spPr>
          <a:xfrm>
            <a:off x="381000" y="228600"/>
            <a:ext cx="5257800" cy="1143000"/>
          </a:xfrm>
        </p:spPr>
        <p:txBody>
          <a:bodyPr>
            <a:normAutofit/>
          </a:bodyPr>
          <a:lstStyle/>
          <a:p>
            <a:pPr algn="l"/>
            <a:r>
              <a:rPr lang="zh-TW" altLang="en-US" sz="3300" spc="0" dirty="0" smtClean="0">
                <a:solidFill>
                  <a:schemeClr val="tx1"/>
                </a:solidFill>
                <a:latin typeface="華康儷中黑" pitchFamily="49" charset="-120"/>
                <a:ea typeface="華康儷中黑" pitchFamily="49" charset="-120"/>
              </a:rPr>
              <a:t>寫低行動計劃</a:t>
            </a:r>
            <a:r>
              <a:rPr lang="en-US" altLang="zh-TW" sz="3300" spc="0" dirty="0" smtClean="0">
                <a:solidFill>
                  <a:schemeClr val="tx1"/>
                </a:solidFill>
                <a:latin typeface="華康儷中黑" pitchFamily="49" charset="-120"/>
                <a:ea typeface="華康儷中黑" pitchFamily="49" charset="-120"/>
              </a:rPr>
              <a:t/>
            </a:r>
            <a:br>
              <a:rPr lang="en-US" altLang="zh-TW" sz="3300" spc="0" dirty="0" smtClean="0">
                <a:solidFill>
                  <a:schemeClr val="tx1"/>
                </a:solidFill>
                <a:latin typeface="華康儷中黑" pitchFamily="49" charset="-120"/>
                <a:ea typeface="華康儷中黑" pitchFamily="49" charset="-120"/>
              </a:rPr>
            </a:br>
            <a:r>
              <a:rPr lang="en-US" sz="2600" spc="0" dirty="0" smtClean="0">
                <a:solidFill>
                  <a:schemeClr val="tx1"/>
                </a:solidFill>
              </a:rPr>
              <a:t>Writing </a:t>
            </a:r>
            <a:r>
              <a:rPr lang="en-US" sz="2600" spc="0" dirty="0">
                <a:solidFill>
                  <a:schemeClr val="tx1"/>
                </a:solidFill>
              </a:rPr>
              <a:t>an Action Plan</a:t>
            </a:r>
          </a:p>
        </p:txBody>
      </p:sp>
      <p:sp>
        <p:nvSpPr>
          <p:cNvPr id="8" name="TextBox 7"/>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504351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Rot="1" noChangeArrowheads="1"/>
          </p:cNvSpPr>
          <p:nvPr>
            <p:ph type="title"/>
          </p:nvPr>
        </p:nvSpPr>
        <p:spPr>
          <a:xfrm>
            <a:off x="457200" y="0"/>
            <a:ext cx="8229600" cy="1143000"/>
          </a:xfrm>
        </p:spPr>
        <p:txBody>
          <a:bodyPr>
            <a:normAutofit/>
          </a:bodyPr>
          <a:lstStyle/>
          <a:p>
            <a:pPr>
              <a:lnSpc>
                <a:spcPts val="3300"/>
              </a:lnSpc>
              <a:spcBef>
                <a:spcPts val="0"/>
              </a:spcBef>
            </a:pPr>
            <a:r>
              <a:rPr lang="zh-TW" altLang="en-US" sz="3200" dirty="0" smtClean="0">
                <a:latin typeface="華康儷中黑" pitchFamily="49" charset="-120"/>
                <a:ea typeface="華康儷中黑" pitchFamily="49" charset="-120"/>
              </a:rPr>
              <a:t>行動計劃工作表</a:t>
            </a:r>
            <a:r>
              <a:rPr lang="en-US" sz="3300" spc="0" dirty="0" smtClean="0">
                <a:solidFill>
                  <a:schemeClr val="tx1"/>
                </a:solidFill>
              </a:rPr>
              <a:t/>
            </a:r>
            <a:br>
              <a:rPr lang="en-US" sz="3300" spc="0" dirty="0" smtClean="0">
                <a:solidFill>
                  <a:schemeClr val="tx1"/>
                </a:solidFill>
              </a:rPr>
            </a:br>
            <a:r>
              <a:rPr lang="en-US" sz="2800" spc="0" dirty="0" smtClean="0">
                <a:solidFill>
                  <a:schemeClr val="tx1"/>
                </a:solidFill>
              </a:rPr>
              <a:t>Action </a:t>
            </a:r>
            <a:r>
              <a:rPr lang="en-US" sz="2800" spc="0" dirty="0">
                <a:solidFill>
                  <a:schemeClr val="tx1"/>
                </a:solidFill>
              </a:rPr>
              <a:t>Plan Worksheet</a:t>
            </a:r>
          </a:p>
        </p:txBody>
      </p:sp>
      <p:sp>
        <p:nvSpPr>
          <p:cNvPr id="95237" name="Rectangle 5"/>
          <p:cNvSpPr>
            <a:spLocks noGrp="1" noChangeArrowheads="1"/>
          </p:cNvSpPr>
          <p:nvPr>
            <p:ph sz="half" idx="1"/>
          </p:nvPr>
        </p:nvSpPr>
        <p:spPr>
          <a:xfrm>
            <a:off x="429058" y="4765675"/>
            <a:ext cx="4572000" cy="1177925"/>
          </a:xfrm>
        </p:spPr>
        <p:txBody>
          <a:bodyPr>
            <a:normAutofit/>
          </a:bodyPr>
          <a:lstStyle/>
          <a:p>
            <a:pPr>
              <a:buFont typeface="Wingdings" pitchFamily="2" charset="2"/>
              <a:buNone/>
            </a:pPr>
            <a:r>
              <a:rPr lang="en-US" sz="1800" b="1" dirty="0" smtClean="0">
                <a:solidFill>
                  <a:srgbClr val="000000"/>
                </a:solidFill>
              </a:rPr>
              <a:t>Approach Four People</a:t>
            </a:r>
            <a:r>
              <a:rPr lang="en-US" sz="1800" b="1" dirty="0">
                <a:solidFill>
                  <a:srgbClr val="000000"/>
                </a:solidFill>
              </a:rPr>
              <a:t>	</a:t>
            </a:r>
          </a:p>
          <a:p>
            <a:pPr>
              <a:buFont typeface="Wingdings" pitchFamily="2" charset="2"/>
              <a:buNone/>
            </a:pPr>
            <a:r>
              <a:rPr lang="en-US" sz="1800" b="1" dirty="0">
                <a:solidFill>
                  <a:srgbClr val="000000"/>
                </a:solidFill>
              </a:rPr>
              <a:t>Two Appointments</a:t>
            </a:r>
          </a:p>
          <a:p>
            <a:pPr>
              <a:buFont typeface="Wingdings" pitchFamily="2" charset="2"/>
              <a:buNone/>
            </a:pPr>
            <a:r>
              <a:rPr lang="en-US" sz="1800" b="1" dirty="0">
                <a:solidFill>
                  <a:srgbClr val="000000"/>
                </a:solidFill>
              </a:rPr>
              <a:t>Total Time Per Customer</a:t>
            </a:r>
          </a:p>
        </p:txBody>
      </p:sp>
      <p:sp>
        <p:nvSpPr>
          <p:cNvPr id="95238" name="Rectangle 6"/>
          <p:cNvSpPr>
            <a:spLocks noGrp="1" noChangeArrowheads="1"/>
          </p:cNvSpPr>
          <p:nvPr>
            <p:ph sz="half" idx="2"/>
          </p:nvPr>
        </p:nvSpPr>
        <p:spPr>
          <a:xfrm>
            <a:off x="4495800" y="4765675"/>
            <a:ext cx="4572000" cy="1177925"/>
          </a:xfrm>
        </p:spPr>
        <p:txBody>
          <a:bodyPr>
            <a:normAutofit/>
          </a:bodyPr>
          <a:lstStyle/>
          <a:p>
            <a:pPr>
              <a:buFont typeface="Wingdings" pitchFamily="2" charset="2"/>
              <a:buNone/>
            </a:pPr>
            <a:r>
              <a:rPr lang="en-US" sz="1800" b="1" dirty="0">
                <a:solidFill>
                  <a:srgbClr val="000000"/>
                </a:solidFill>
              </a:rPr>
              <a:t>1 hour @ 15 mins. each</a:t>
            </a:r>
          </a:p>
          <a:p>
            <a:pPr>
              <a:buFont typeface="Wingdings" pitchFamily="2" charset="2"/>
              <a:buNone/>
            </a:pPr>
            <a:r>
              <a:rPr lang="en-US" sz="1800" b="1" dirty="0">
                <a:solidFill>
                  <a:srgbClr val="000000"/>
                </a:solidFill>
              </a:rPr>
              <a:t>1 hour @ 30 mins. each</a:t>
            </a:r>
          </a:p>
          <a:p>
            <a:pPr>
              <a:buFont typeface="Wingdings" pitchFamily="2" charset="2"/>
              <a:buNone/>
            </a:pPr>
            <a:r>
              <a:rPr lang="en-US" sz="1800" b="1" dirty="0">
                <a:solidFill>
                  <a:srgbClr val="000000"/>
                </a:solidFill>
              </a:rPr>
              <a:t>2 hours</a:t>
            </a:r>
          </a:p>
        </p:txBody>
      </p:sp>
      <p:sp>
        <p:nvSpPr>
          <p:cNvPr id="95239" name="Text Box 7"/>
          <p:cNvSpPr txBox="1">
            <a:spLocks noChangeArrowheads="1"/>
          </p:cNvSpPr>
          <p:nvPr/>
        </p:nvSpPr>
        <p:spPr bwMode="auto">
          <a:xfrm>
            <a:off x="439305" y="3620869"/>
            <a:ext cx="771207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Lst>
        </p:spPr>
        <p:txBody>
          <a:bodyPr wrap="square">
            <a:spAutoFit/>
          </a:bodyPr>
          <a:lstStyle/>
          <a:p>
            <a:pPr eaLnBrk="1" hangingPunct="1"/>
            <a:r>
              <a:rPr lang="en-US" dirty="0">
                <a:solidFill>
                  <a:srgbClr val="000000"/>
                </a:solidFill>
                <a:latin typeface="Trebuchet MS" pitchFamily="34" charset="0"/>
              </a:rPr>
              <a:t>Create two new customers - per week - for a minimum of 12 weeks to build 10 repeat purchasing customers.</a:t>
            </a:r>
          </a:p>
        </p:txBody>
      </p:sp>
      <p:sp>
        <p:nvSpPr>
          <p:cNvPr id="95242" name="Line 10"/>
          <p:cNvSpPr>
            <a:spLocks noChangeShapeType="1"/>
          </p:cNvSpPr>
          <p:nvPr/>
        </p:nvSpPr>
        <p:spPr bwMode="auto">
          <a:xfrm>
            <a:off x="4548808" y="5433950"/>
            <a:ext cx="32766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endParaRPr lang="en-US" dirty="0">
              <a:latin typeface="Trebuchet MS" pitchFamily="34" charset="0"/>
            </a:endParaRPr>
          </a:p>
        </p:txBody>
      </p:sp>
      <p:sp>
        <p:nvSpPr>
          <p:cNvPr id="95244" name="Rectangle 12"/>
          <p:cNvSpPr>
            <a:spLocks noChangeArrowheads="1"/>
          </p:cNvSpPr>
          <p:nvPr/>
        </p:nvSpPr>
        <p:spPr bwMode="auto">
          <a:xfrm>
            <a:off x="2057400" y="4248090"/>
            <a:ext cx="4572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Lst>
        </p:spPr>
        <p:txBody>
          <a:bodyPr>
            <a:spAutoFit/>
          </a:bodyPr>
          <a:lstStyle/>
          <a:p>
            <a:pPr algn="ctr" eaLnBrk="1" hangingPunct="1">
              <a:spcBef>
                <a:spcPct val="50000"/>
              </a:spcBef>
              <a:buClr>
                <a:schemeClr val="hlink"/>
              </a:buClr>
              <a:buSzPct val="70000"/>
              <a:buFont typeface="Wingdings" pitchFamily="2" charset="2"/>
              <a:buNone/>
            </a:pPr>
            <a:r>
              <a:rPr lang="en-US" sz="2000" b="1" dirty="0">
                <a:solidFill>
                  <a:srgbClr val="000000"/>
                </a:solidFill>
                <a:latin typeface="Trebuchet MS" pitchFamily="34" charset="0"/>
              </a:rPr>
              <a:t>A New Customer Equals</a:t>
            </a:r>
          </a:p>
        </p:txBody>
      </p:sp>
      <p:sp>
        <p:nvSpPr>
          <p:cNvPr id="10" name="Line 10"/>
          <p:cNvSpPr>
            <a:spLocks noChangeShapeType="1"/>
          </p:cNvSpPr>
          <p:nvPr/>
        </p:nvSpPr>
        <p:spPr bwMode="auto">
          <a:xfrm>
            <a:off x="2562658" y="4605336"/>
            <a:ext cx="39243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endParaRPr lang="en-US" dirty="0">
              <a:latin typeface="Trebuchet MS" pitchFamily="34" charset="0"/>
            </a:endParaRPr>
          </a:p>
        </p:txBody>
      </p:sp>
      <p:cxnSp>
        <p:nvCxnSpPr>
          <p:cNvPr id="11" name="Straight Connector 10"/>
          <p:cNvCxnSpPr/>
          <p:nvPr/>
        </p:nvCxnSpPr>
        <p:spPr>
          <a:xfrm>
            <a:off x="0" y="990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617220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rebuchet MS" pitchFamily="34" charset="0"/>
            </a:endParaRPr>
          </a:p>
        </p:txBody>
      </p:sp>
      <p:cxnSp>
        <p:nvCxnSpPr>
          <p:cNvPr id="13" name="Straight Connector 12"/>
          <p:cNvCxnSpPr/>
          <p:nvPr/>
        </p:nvCxnSpPr>
        <p:spPr>
          <a:xfrm>
            <a:off x="0" y="6324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 y="5892225"/>
            <a:ext cx="7162800" cy="707886"/>
          </a:xfrm>
          <a:prstGeom prst="rect">
            <a:avLst/>
          </a:prstGeom>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zh-TW" altLang="en-US" sz="2200" dirty="0" smtClean="0">
                <a:solidFill>
                  <a:srgbClr val="000000"/>
                </a:solidFill>
                <a:latin typeface="Trebuchet MS" pitchFamily="34" charset="0"/>
                <a:ea typeface="華康儷中黑" pitchFamily="49" charset="-120"/>
              </a:rPr>
              <a:t>每週四</a:t>
            </a:r>
            <a:r>
              <a:rPr lang="en-US" altLang="zh-TW" sz="2200" dirty="0" smtClean="0">
                <a:solidFill>
                  <a:srgbClr val="000000"/>
                </a:solidFill>
                <a:latin typeface="Trebuchet MS" pitchFamily="34" charset="0"/>
                <a:ea typeface="華康儷中黑" pitchFamily="49" charset="-120"/>
              </a:rPr>
              <a:t>(4)</a:t>
            </a:r>
            <a:r>
              <a:rPr lang="zh-TW" altLang="en-US" sz="2200" dirty="0" smtClean="0">
                <a:solidFill>
                  <a:srgbClr val="000000"/>
                </a:solidFill>
                <a:latin typeface="Trebuchet MS" pitchFamily="34" charset="0"/>
                <a:ea typeface="華康儷中黑" pitchFamily="49" charset="-120"/>
              </a:rPr>
              <a:t>小時用於零售</a:t>
            </a:r>
            <a:endParaRPr lang="en-US" altLang="zh-TW" sz="2200" dirty="0" smtClean="0">
              <a:solidFill>
                <a:srgbClr val="000000"/>
              </a:solidFill>
              <a:latin typeface="Trebuchet MS" pitchFamily="34" charset="0"/>
              <a:ea typeface="華康儷中黑" pitchFamily="49" charset="-120"/>
            </a:endParaRPr>
          </a:p>
          <a:p>
            <a:pPr algn="ctr"/>
            <a:r>
              <a:rPr lang="en-US" b="1" dirty="0" smtClean="0">
                <a:solidFill>
                  <a:srgbClr val="000000"/>
                </a:solidFill>
                <a:latin typeface="Trebuchet MS" pitchFamily="34" charset="0"/>
              </a:rPr>
              <a:t>Four (4) </a:t>
            </a:r>
            <a:r>
              <a:rPr lang="en-US" b="1" dirty="0">
                <a:solidFill>
                  <a:srgbClr val="000000"/>
                </a:solidFill>
                <a:latin typeface="Trebuchet MS" pitchFamily="34" charset="0"/>
              </a:rPr>
              <a:t>hours per week toward </a:t>
            </a:r>
            <a:r>
              <a:rPr lang="en-US" b="1" dirty="0" smtClean="0">
                <a:solidFill>
                  <a:srgbClr val="000000"/>
                </a:solidFill>
                <a:latin typeface="Trebuchet MS" pitchFamily="34" charset="0"/>
              </a:rPr>
              <a:t>Retailing</a:t>
            </a:r>
            <a:endParaRPr lang="en-US" b="1" dirty="0">
              <a:solidFill>
                <a:srgbClr val="000000"/>
              </a:solidFill>
              <a:latin typeface="Trebuchet MS" pitchFamily="34" charset="0"/>
            </a:endParaRPr>
          </a:p>
        </p:txBody>
      </p:sp>
      <p:sp>
        <p:nvSpPr>
          <p:cNvPr id="15" name="Rectangle 5"/>
          <p:cNvSpPr txBox="1">
            <a:spLocks noChangeArrowheads="1"/>
          </p:cNvSpPr>
          <p:nvPr/>
        </p:nvSpPr>
        <p:spPr>
          <a:xfrm>
            <a:off x="429058" y="2174875"/>
            <a:ext cx="4572000" cy="11779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接觸</a:t>
            </a:r>
            <a:r>
              <a:rPr kumimoji="0" lang="en-US" altLang="zh-TW"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a:t>
            </a:r>
            <a:r>
              <a:rPr lang="zh-TW" altLang="en-US" sz="2000" dirty="0" smtClean="0">
                <a:solidFill>
                  <a:srgbClr val="000000"/>
                </a:solidFill>
                <a:latin typeface="Trebuchet MS" pitchFamily="34" charset="0"/>
                <a:ea typeface="華康儷中黑" pitchFamily="49" charset="-120"/>
              </a:rPr>
              <a:t>個</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人</a:t>
            </a: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a:t>
            </a:r>
            <a:r>
              <a:rPr lang="zh-TW" altLang="en-US" sz="2000" dirty="0" smtClean="0">
                <a:solidFill>
                  <a:srgbClr val="000000"/>
                </a:solidFill>
                <a:latin typeface="Trebuchet MS" pitchFamily="34" charset="0"/>
                <a:ea typeface="華康儷中黑" pitchFamily="49" charset="-120"/>
              </a:rPr>
              <a:t>次約見</a:t>
            </a: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每位顧客所需時間共</a:t>
            </a:r>
            <a:endParaRPr kumimoji="0" lang="en-US" sz="2000" i="0" u="none" strike="noStrike" kern="1200" cap="none" spc="0" normalizeH="0" baseline="0" noProof="0" dirty="0">
              <a:ln>
                <a:noFill/>
              </a:ln>
              <a:solidFill>
                <a:srgbClr val="000000"/>
              </a:solidFill>
              <a:effectLst/>
              <a:uLnTx/>
              <a:uFillTx/>
              <a:latin typeface="Trebuchet MS" pitchFamily="34" charset="0"/>
              <a:ea typeface="華康儷中黑" pitchFamily="49" charset="-120"/>
            </a:endParaRPr>
          </a:p>
        </p:txBody>
      </p:sp>
      <p:sp>
        <p:nvSpPr>
          <p:cNvPr id="16" name="Rectangle 6"/>
          <p:cNvSpPr txBox="1">
            <a:spLocks noChangeArrowheads="1"/>
          </p:cNvSpPr>
          <p:nvPr/>
        </p:nvSpPr>
        <p:spPr>
          <a:xfrm>
            <a:off x="4495800" y="2174875"/>
            <a:ext cx="4572000" cy="11779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 </a:t>
            </a: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每個</a:t>
            </a: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15</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分鐘</a:t>
            </a: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 </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每次</a:t>
            </a: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30</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分鐘</a:t>
            </a: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sz="2000" i="0" u="none" strike="noStrike" kern="1200" cap="none" spc="0" normalizeH="0" baseline="0" noProof="0" dirty="0">
              <a:ln>
                <a:noFill/>
              </a:ln>
              <a:solidFill>
                <a:srgbClr val="000000"/>
              </a:solidFill>
              <a:effectLst/>
              <a:uLnTx/>
              <a:uFillTx/>
              <a:latin typeface="Trebuchet MS" pitchFamily="34" charset="0"/>
              <a:ea typeface="華康儷中黑" pitchFamily="49" charset="-120"/>
            </a:endParaRPr>
          </a:p>
        </p:txBody>
      </p:sp>
      <p:sp>
        <p:nvSpPr>
          <p:cNvPr id="17" name="Text Box 7"/>
          <p:cNvSpPr txBox="1">
            <a:spLocks noChangeArrowheads="1"/>
          </p:cNvSpPr>
          <p:nvPr/>
        </p:nvSpPr>
        <p:spPr bwMode="auto">
          <a:xfrm>
            <a:off x="439305" y="1200090"/>
            <a:ext cx="771207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Lst>
        </p:spPr>
        <p:txBody>
          <a:bodyPr wrap="square">
            <a:spAutoFit/>
          </a:bodyPr>
          <a:lstStyle/>
          <a:p>
            <a:r>
              <a:rPr lang="zh-TW" altLang="en-US" sz="2000" dirty="0" smtClean="0">
                <a:solidFill>
                  <a:srgbClr val="000000"/>
                </a:solidFill>
                <a:latin typeface="Trebuchet MS" pitchFamily="34" charset="0"/>
                <a:ea typeface="華康儷中黑" pitchFamily="49" charset="-120"/>
              </a:rPr>
              <a:t>每週</a:t>
            </a:r>
            <a:r>
              <a:rPr lang="en-US" altLang="zh-TW" sz="2000" dirty="0" smtClean="0">
                <a:solidFill>
                  <a:srgbClr val="000000"/>
                </a:solidFill>
                <a:latin typeface="Trebuchet MS" pitchFamily="34" charset="0"/>
                <a:ea typeface="華康儷中黑" pitchFamily="49" charset="-120"/>
              </a:rPr>
              <a:t>2</a:t>
            </a:r>
            <a:r>
              <a:rPr lang="zh-TW" altLang="en-US" sz="2000" dirty="0" smtClean="0">
                <a:solidFill>
                  <a:srgbClr val="000000"/>
                </a:solidFill>
                <a:latin typeface="Trebuchet MS" pitchFamily="34" charset="0"/>
                <a:ea typeface="華康儷中黑" pitchFamily="49" charset="-120"/>
              </a:rPr>
              <a:t>位新顧客，最少</a:t>
            </a:r>
            <a:r>
              <a:rPr lang="en-US" altLang="zh-TW" sz="2000" dirty="0" smtClean="0">
                <a:solidFill>
                  <a:srgbClr val="000000"/>
                </a:solidFill>
                <a:latin typeface="Trebuchet MS" pitchFamily="34" charset="0"/>
                <a:ea typeface="華康儷中黑" pitchFamily="49" charset="-120"/>
              </a:rPr>
              <a:t>12</a:t>
            </a:r>
            <a:r>
              <a:rPr lang="zh-TW" altLang="en-US" sz="2000" dirty="0" smtClean="0">
                <a:solidFill>
                  <a:srgbClr val="000000"/>
                </a:solidFill>
                <a:latin typeface="Trebuchet MS" pitchFamily="34" charset="0"/>
                <a:ea typeface="華康儷中黑" pitchFamily="49" charset="-120"/>
              </a:rPr>
              <a:t>週，建立</a:t>
            </a:r>
            <a:r>
              <a:rPr lang="en-US" sz="2000" dirty="0" smtClean="0">
                <a:solidFill>
                  <a:srgbClr val="000000"/>
                </a:solidFill>
                <a:latin typeface="Trebuchet MS" pitchFamily="34" charset="0"/>
                <a:ea typeface="華康儷中黑" pitchFamily="49" charset="-120"/>
              </a:rPr>
              <a:t>10</a:t>
            </a:r>
            <a:r>
              <a:rPr lang="zh-TW" altLang="en-US" sz="2000" dirty="0" smtClean="0">
                <a:solidFill>
                  <a:srgbClr val="000000"/>
                </a:solidFill>
                <a:latin typeface="Trebuchet MS" pitchFamily="34" charset="0"/>
                <a:ea typeface="華康儷中黑" pitchFamily="49" charset="-120"/>
              </a:rPr>
              <a:t>位重複訂購的顧客。</a:t>
            </a:r>
            <a:endParaRPr lang="en-US" sz="2000" dirty="0">
              <a:solidFill>
                <a:srgbClr val="000000"/>
              </a:solidFill>
              <a:latin typeface="Trebuchet MS" pitchFamily="34" charset="0"/>
              <a:ea typeface="華康儷中黑" pitchFamily="49" charset="-120"/>
            </a:endParaRPr>
          </a:p>
        </p:txBody>
      </p:sp>
      <p:sp>
        <p:nvSpPr>
          <p:cNvPr id="18" name="Line 10"/>
          <p:cNvSpPr>
            <a:spLocks noChangeShapeType="1"/>
          </p:cNvSpPr>
          <p:nvPr/>
        </p:nvSpPr>
        <p:spPr bwMode="auto">
          <a:xfrm>
            <a:off x="4548808" y="2900302"/>
            <a:ext cx="32766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endParaRPr lang="en-US" dirty="0">
              <a:latin typeface="Trebuchet MS" pitchFamily="34" charset="0"/>
            </a:endParaRPr>
          </a:p>
        </p:txBody>
      </p:sp>
      <p:sp>
        <p:nvSpPr>
          <p:cNvPr id="19" name="Rectangle 12"/>
          <p:cNvSpPr>
            <a:spLocks noChangeArrowheads="1"/>
          </p:cNvSpPr>
          <p:nvPr/>
        </p:nvSpPr>
        <p:spPr bwMode="auto">
          <a:xfrm>
            <a:off x="2057400" y="1600200"/>
            <a:ext cx="45720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Lst>
        </p:spPr>
        <p:txBody>
          <a:bodyPr>
            <a:spAutoFit/>
          </a:bodyPr>
          <a:lstStyle/>
          <a:p>
            <a:pPr algn="ctr" eaLnBrk="1" hangingPunct="1">
              <a:spcBef>
                <a:spcPct val="50000"/>
              </a:spcBef>
              <a:buClr>
                <a:schemeClr val="hlink"/>
              </a:buClr>
              <a:buSzPct val="70000"/>
              <a:buFont typeface="Wingdings" pitchFamily="2" charset="2"/>
              <a:buNone/>
            </a:pPr>
            <a:r>
              <a:rPr lang="en-US" altLang="zh-TW" sz="2200" b="1" dirty="0" smtClean="0">
                <a:solidFill>
                  <a:srgbClr val="000000"/>
                </a:solidFill>
                <a:latin typeface="Trebuchet MS" pitchFamily="34" charset="0"/>
                <a:ea typeface="華康儷中黑" pitchFamily="49" charset="-120"/>
              </a:rPr>
              <a:t>1</a:t>
            </a:r>
            <a:r>
              <a:rPr lang="zh-TW" altLang="en-US" sz="2200" b="1" dirty="0" smtClean="0">
                <a:solidFill>
                  <a:srgbClr val="000000"/>
                </a:solidFill>
                <a:latin typeface="Trebuchet MS" pitchFamily="34" charset="0"/>
                <a:ea typeface="華康儷中黑" pitchFamily="49" charset="-120"/>
              </a:rPr>
              <a:t>位新顧客等於</a:t>
            </a:r>
            <a:endParaRPr lang="en-US" sz="2200" b="1" dirty="0">
              <a:solidFill>
                <a:srgbClr val="000000"/>
              </a:solidFill>
              <a:latin typeface="Trebuchet MS" pitchFamily="34" charset="0"/>
              <a:ea typeface="華康儷中黑" pitchFamily="49" charset="-120"/>
            </a:endParaRPr>
          </a:p>
        </p:txBody>
      </p:sp>
      <p:sp>
        <p:nvSpPr>
          <p:cNvPr id="20" name="Line 10"/>
          <p:cNvSpPr>
            <a:spLocks noChangeShapeType="1"/>
          </p:cNvSpPr>
          <p:nvPr/>
        </p:nvSpPr>
        <p:spPr bwMode="auto">
          <a:xfrm>
            <a:off x="2562658" y="1985960"/>
            <a:ext cx="39243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endParaRPr lang="en-US" dirty="0">
              <a:latin typeface="Trebuchet MS" pitchFamily="34" charset="0"/>
            </a:endParaRPr>
          </a:p>
        </p:txBody>
      </p:sp>
      <p:sp>
        <p:nvSpPr>
          <p:cNvPr id="21" name="TextBox 20"/>
          <p:cNvSpPr txBox="1"/>
          <p:nvPr/>
        </p:nvSpPr>
        <p:spPr>
          <a:xfrm>
            <a:off x="8534400" y="5715000"/>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N</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2839930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sz="half" idx="1"/>
          </p:nvPr>
        </p:nvSpPr>
        <p:spPr>
          <a:xfrm>
            <a:off x="533400" y="4156075"/>
            <a:ext cx="5029200" cy="2778125"/>
          </a:xfrm>
        </p:spPr>
        <p:txBody>
          <a:bodyPr>
            <a:noAutofit/>
          </a:bodyPr>
          <a:lstStyle/>
          <a:p>
            <a:pPr marL="0" indent="0">
              <a:lnSpc>
                <a:spcPts val="1700"/>
              </a:lnSpc>
              <a:spcBef>
                <a:spcPts val="0"/>
              </a:spcBef>
              <a:buFont typeface="Wingdings" pitchFamily="2" charset="2"/>
              <a:buNone/>
            </a:pPr>
            <a:r>
              <a:rPr lang="en-US" altLang="zh-TW" sz="1500" b="1" dirty="0" smtClean="0">
                <a:solidFill>
                  <a:srgbClr val="000000"/>
                </a:solidFill>
              </a:rPr>
              <a:t>16</a:t>
            </a:r>
            <a:r>
              <a:rPr lang="en-US" sz="1500" b="1" dirty="0" smtClean="0">
                <a:solidFill>
                  <a:srgbClr val="000000"/>
                </a:solidFill>
              </a:rPr>
              <a:t>Names </a:t>
            </a:r>
            <a:r>
              <a:rPr lang="en-US" sz="1500" b="1" dirty="0">
                <a:solidFill>
                  <a:srgbClr val="000000"/>
                </a:solidFill>
              </a:rPr>
              <a:t>and Approaches</a:t>
            </a:r>
          </a:p>
          <a:p>
            <a:pPr marL="0" indent="0">
              <a:lnSpc>
                <a:spcPts val="1700"/>
              </a:lnSpc>
              <a:spcBef>
                <a:spcPts val="0"/>
              </a:spcBef>
              <a:buFont typeface="Wingdings" pitchFamily="2" charset="2"/>
              <a:buNone/>
            </a:pPr>
            <a:r>
              <a:rPr lang="en-US" sz="1500" b="1" dirty="0">
                <a:solidFill>
                  <a:srgbClr val="000000"/>
                </a:solidFill>
              </a:rPr>
              <a:t>16 Follow-Up Calls</a:t>
            </a:r>
          </a:p>
          <a:p>
            <a:pPr marL="0" indent="0">
              <a:lnSpc>
                <a:spcPts val="1700"/>
              </a:lnSpc>
              <a:spcBef>
                <a:spcPts val="0"/>
              </a:spcBef>
              <a:buFont typeface="Wingdings" pitchFamily="2" charset="2"/>
              <a:buNone/>
            </a:pPr>
            <a:r>
              <a:rPr lang="en-US" sz="1500" b="1" dirty="0">
                <a:solidFill>
                  <a:srgbClr val="000000"/>
                </a:solidFill>
              </a:rPr>
              <a:t>8 Interviews/First Appt.</a:t>
            </a:r>
          </a:p>
          <a:p>
            <a:pPr marL="0" indent="0">
              <a:lnSpc>
                <a:spcPts val="1700"/>
              </a:lnSpc>
              <a:spcBef>
                <a:spcPts val="0"/>
              </a:spcBef>
              <a:buFont typeface="Wingdings" pitchFamily="2" charset="2"/>
              <a:buNone/>
            </a:pPr>
            <a:r>
              <a:rPr lang="en-US" sz="1500" b="1" dirty="0">
                <a:solidFill>
                  <a:srgbClr val="000000"/>
                </a:solidFill>
              </a:rPr>
              <a:t>4 Plans</a:t>
            </a:r>
          </a:p>
          <a:p>
            <a:pPr marL="0" indent="0">
              <a:lnSpc>
                <a:spcPts val="1700"/>
              </a:lnSpc>
              <a:spcBef>
                <a:spcPts val="0"/>
              </a:spcBef>
              <a:buFont typeface="Wingdings" pitchFamily="2" charset="2"/>
              <a:buNone/>
            </a:pPr>
            <a:r>
              <a:rPr lang="en-US" sz="1500" b="1" dirty="0">
                <a:solidFill>
                  <a:srgbClr val="000000"/>
                </a:solidFill>
              </a:rPr>
              <a:t>2 </a:t>
            </a:r>
            <a:r>
              <a:rPr lang="en-US" sz="1500" b="1" dirty="0" smtClean="0">
                <a:solidFill>
                  <a:srgbClr val="000000"/>
                </a:solidFill>
              </a:rPr>
              <a:t>UBPs / HBPs</a:t>
            </a:r>
            <a:endParaRPr lang="en-US" sz="1500" b="1" dirty="0">
              <a:solidFill>
                <a:srgbClr val="000000"/>
              </a:solidFill>
            </a:endParaRPr>
          </a:p>
          <a:p>
            <a:pPr marL="0" indent="0">
              <a:lnSpc>
                <a:spcPts val="1700"/>
              </a:lnSpc>
              <a:spcBef>
                <a:spcPts val="0"/>
              </a:spcBef>
              <a:buFont typeface="Wingdings" pitchFamily="2" charset="2"/>
              <a:buNone/>
            </a:pPr>
            <a:r>
              <a:rPr lang="en-US" sz="1500" b="1" dirty="0">
                <a:solidFill>
                  <a:srgbClr val="000000"/>
                </a:solidFill>
              </a:rPr>
              <a:t>4 Follow-Up Calls</a:t>
            </a:r>
          </a:p>
          <a:p>
            <a:pPr marL="0" indent="0">
              <a:lnSpc>
                <a:spcPts val="1700"/>
              </a:lnSpc>
              <a:spcBef>
                <a:spcPts val="0"/>
              </a:spcBef>
              <a:buFont typeface="Wingdings" pitchFamily="2" charset="2"/>
              <a:buNone/>
            </a:pPr>
            <a:endParaRPr lang="en-US" sz="1500" b="1" dirty="0">
              <a:solidFill>
                <a:srgbClr val="000000"/>
              </a:solidFill>
            </a:endParaRPr>
          </a:p>
          <a:p>
            <a:pPr marL="0" indent="0">
              <a:lnSpc>
                <a:spcPts val="1700"/>
              </a:lnSpc>
              <a:spcBef>
                <a:spcPts val="0"/>
              </a:spcBef>
              <a:buFont typeface="Wingdings" pitchFamily="2" charset="2"/>
              <a:buNone/>
            </a:pPr>
            <a:r>
              <a:rPr lang="en-US" sz="1500" b="1" dirty="0">
                <a:solidFill>
                  <a:srgbClr val="000000"/>
                </a:solidFill>
              </a:rPr>
              <a:t>Total Time to Recruit 1 New </a:t>
            </a:r>
            <a:r>
              <a:rPr lang="en-US" sz="1500" b="1" dirty="0" smtClean="0">
                <a:solidFill>
                  <a:srgbClr val="000000"/>
                </a:solidFill>
              </a:rPr>
              <a:t>Shop Consultant</a:t>
            </a:r>
            <a:endParaRPr lang="en-US" sz="1500" b="1" dirty="0">
              <a:solidFill>
                <a:srgbClr val="000000"/>
              </a:solidFill>
            </a:endParaRPr>
          </a:p>
          <a:p>
            <a:pPr marL="0" indent="0">
              <a:lnSpc>
                <a:spcPts val="1700"/>
              </a:lnSpc>
              <a:spcBef>
                <a:spcPts val="0"/>
              </a:spcBef>
              <a:buFont typeface="Wingdings" pitchFamily="2" charset="2"/>
              <a:buNone/>
            </a:pPr>
            <a:r>
              <a:rPr lang="en-US" sz="1500" b="1" dirty="0">
                <a:solidFill>
                  <a:srgbClr val="000000"/>
                </a:solidFill>
              </a:rPr>
              <a:t>Two New </a:t>
            </a:r>
            <a:r>
              <a:rPr lang="en-US" sz="1500" b="1" dirty="0" smtClean="0">
                <a:solidFill>
                  <a:srgbClr val="000000"/>
                </a:solidFill>
              </a:rPr>
              <a:t>Shop Consultants  </a:t>
            </a:r>
            <a:r>
              <a:rPr lang="en-US" sz="1500" b="1" dirty="0">
                <a:solidFill>
                  <a:srgbClr val="000000"/>
                </a:solidFill>
              </a:rPr>
              <a:t>Per </a:t>
            </a:r>
            <a:r>
              <a:rPr lang="en-US" sz="1500" b="1" dirty="0" smtClean="0">
                <a:solidFill>
                  <a:srgbClr val="000000"/>
                </a:solidFill>
              </a:rPr>
              <a:t>Quarter (UFO </a:t>
            </a:r>
            <a:r>
              <a:rPr lang="en-US" sz="1500" b="1" dirty="0">
                <a:solidFill>
                  <a:srgbClr val="000000"/>
                </a:solidFill>
              </a:rPr>
              <a:t>Goal</a:t>
            </a:r>
            <a:r>
              <a:rPr lang="en-US" sz="1500" b="1" dirty="0" smtClean="0">
                <a:solidFill>
                  <a:srgbClr val="000000"/>
                </a:solidFill>
              </a:rPr>
              <a:t>)</a:t>
            </a:r>
            <a:r>
              <a:rPr lang="en-US" sz="1500" b="1" dirty="0">
                <a:solidFill>
                  <a:srgbClr val="000000"/>
                </a:solidFill>
              </a:rPr>
              <a:t>	</a:t>
            </a:r>
          </a:p>
        </p:txBody>
      </p:sp>
      <p:sp>
        <p:nvSpPr>
          <p:cNvPr id="97284" name="Rectangle 4"/>
          <p:cNvSpPr>
            <a:spLocks noGrp="1" noChangeArrowheads="1"/>
          </p:cNvSpPr>
          <p:nvPr>
            <p:ph sz="half" idx="2"/>
          </p:nvPr>
        </p:nvSpPr>
        <p:spPr>
          <a:xfrm>
            <a:off x="5181600" y="4191000"/>
            <a:ext cx="3657600" cy="2057400"/>
          </a:xfrm>
        </p:spPr>
        <p:txBody>
          <a:bodyPr>
            <a:noAutofit/>
          </a:bodyPr>
          <a:lstStyle/>
          <a:p>
            <a:pPr>
              <a:lnSpc>
                <a:spcPts val="1700"/>
              </a:lnSpc>
              <a:spcBef>
                <a:spcPts val="0"/>
              </a:spcBef>
              <a:buFont typeface="Wingdings" pitchFamily="2" charset="2"/>
              <a:buNone/>
            </a:pPr>
            <a:r>
              <a:rPr lang="en-US" sz="1500" b="1" dirty="0" smtClean="0"/>
              <a:t>  4 </a:t>
            </a:r>
            <a:r>
              <a:rPr lang="en-US" sz="1500" b="1" dirty="0"/>
              <a:t>hours   -  15 mins. each</a:t>
            </a:r>
          </a:p>
          <a:p>
            <a:pPr>
              <a:lnSpc>
                <a:spcPts val="1700"/>
              </a:lnSpc>
              <a:spcBef>
                <a:spcPts val="0"/>
              </a:spcBef>
              <a:buFont typeface="Wingdings" pitchFamily="2" charset="2"/>
              <a:buNone/>
            </a:pPr>
            <a:r>
              <a:rPr lang="en-US" sz="1500" b="1" dirty="0" smtClean="0"/>
              <a:t>  4 </a:t>
            </a:r>
            <a:r>
              <a:rPr lang="en-US" sz="1500" b="1" dirty="0"/>
              <a:t>hours   -  15 mins. each</a:t>
            </a:r>
          </a:p>
          <a:p>
            <a:pPr>
              <a:lnSpc>
                <a:spcPts val="1700"/>
              </a:lnSpc>
              <a:spcBef>
                <a:spcPts val="0"/>
              </a:spcBef>
              <a:buFont typeface="Wingdings" pitchFamily="2" charset="2"/>
              <a:buNone/>
            </a:pPr>
            <a:r>
              <a:rPr lang="en-US" sz="1500" b="1" dirty="0" smtClean="0"/>
              <a:t>  8 </a:t>
            </a:r>
            <a:r>
              <a:rPr lang="en-US" sz="1500" b="1" dirty="0"/>
              <a:t>hours   -    1 hour each</a:t>
            </a:r>
          </a:p>
          <a:p>
            <a:pPr>
              <a:lnSpc>
                <a:spcPts val="1700"/>
              </a:lnSpc>
              <a:spcBef>
                <a:spcPts val="0"/>
              </a:spcBef>
              <a:buFont typeface="Wingdings" pitchFamily="2" charset="2"/>
              <a:buNone/>
            </a:pPr>
            <a:r>
              <a:rPr lang="en-US" sz="1500" b="1" dirty="0" smtClean="0"/>
              <a:t>  8 </a:t>
            </a:r>
            <a:r>
              <a:rPr lang="en-US" sz="1500" b="1" dirty="0"/>
              <a:t>hours   -    2 hours each</a:t>
            </a:r>
          </a:p>
          <a:p>
            <a:pPr>
              <a:lnSpc>
                <a:spcPts val="1700"/>
              </a:lnSpc>
              <a:spcBef>
                <a:spcPts val="0"/>
              </a:spcBef>
              <a:buFont typeface="Wingdings" pitchFamily="2" charset="2"/>
              <a:buNone/>
            </a:pPr>
            <a:r>
              <a:rPr lang="en-US" sz="1500" b="1" dirty="0" smtClean="0"/>
              <a:t>  6 </a:t>
            </a:r>
            <a:r>
              <a:rPr lang="en-US" sz="1500" b="1" dirty="0"/>
              <a:t>hours   -    3 hours each</a:t>
            </a:r>
          </a:p>
          <a:p>
            <a:pPr>
              <a:lnSpc>
                <a:spcPts val="1700"/>
              </a:lnSpc>
              <a:spcBef>
                <a:spcPts val="0"/>
              </a:spcBef>
              <a:buFont typeface="Wingdings" pitchFamily="2" charset="2"/>
              <a:buNone/>
            </a:pPr>
            <a:r>
              <a:rPr lang="en-US" sz="1500" b="1" dirty="0" smtClean="0"/>
              <a:t>  2 </a:t>
            </a:r>
            <a:r>
              <a:rPr lang="en-US" sz="1500" b="1" dirty="0"/>
              <a:t>hours   -  30 mins. each</a:t>
            </a:r>
          </a:p>
          <a:p>
            <a:pPr>
              <a:lnSpc>
                <a:spcPts val="1700"/>
              </a:lnSpc>
              <a:spcBef>
                <a:spcPts val="0"/>
              </a:spcBef>
              <a:buFont typeface="Wingdings" pitchFamily="2" charset="2"/>
              <a:buNone/>
            </a:pPr>
            <a:endParaRPr lang="en-US" sz="1500" b="1" dirty="0"/>
          </a:p>
          <a:p>
            <a:pPr>
              <a:lnSpc>
                <a:spcPts val="1700"/>
              </a:lnSpc>
              <a:spcBef>
                <a:spcPts val="0"/>
              </a:spcBef>
              <a:buFont typeface="Wingdings" pitchFamily="2" charset="2"/>
              <a:buNone/>
            </a:pPr>
            <a:r>
              <a:rPr lang="en-US" sz="1500" b="1" dirty="0"/>
              <a:t> </a:t>
            </a:r>
            <a:r>
              <a:rPr lang="en-US" sz="1500" b="1" dirty="0" smtClean="0"/>
              <a:t> 32 </a:t>
            </a:r>
            <a:r>
              <a:rPr lang="en-US" sz="1500" b="1" dirty="0"/>
              <a:t>hours</a:t>
            </a:r>
          </a:p>
          <a:p>
            <a:pPr>
              <a:lnSpc>
                <a:spcPts val="1700"/>
              </a:lnSpc>
              <a:spcBef>
                <a:spcPts val="0"/>
              </a:spcBef>
              <a:buFont typeface="Wingdings" pitchFamily="2" charset="2"/>
              <a:buNone/>
            </a:pPr>
            <a:r>
              <a:rPr lang="zh-TW" altLang="en-US" sz="1500" b="1" dirty="0" smtClean="0"/>
              <a:t>  </a:t>
            </a:r>
            <a:r>
              <a:rPr lang="en-US" sz="1500" b="1" dirty="0" smtClean="0"/>
              <a:t>64 </a:t>
            </a:r>
            <a:r>
              <a:rPr lang="en-US" sz="1500" b="1" dirty="0"/>
              <a:t>hours</a:t>
            </a:r>
          </a:p>
        </p:txBody>
      </p:sp>
      <p:sp>
        <p:nvSpPr>
          <p:cNvPr id="97287" name="Line 7"/>
          <p:cNvSpPr>
            <a:spLocks noChangeShapeType="1"/>
          </p:cNvSpPr>
          <p:nvPr/>
        </p:nvSpPr>
        <p:spPr bwMode="auto">
          <a:xfrm>
            <a:off x="5334000" y="5562600"/>
            <a:ext cx="30480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r>
              <a:rPr lang="en-US" sz="1500" dirty="0" smtClean="0">
                <a:latin typeface="Trebuchet MS" pitchFamily="34" charset="0"/>
              </a:rPr>
              <a:t> </a:t>
            </a:r>
            <a:endParaRPr lang="en-US" sz="1500" dirty="0">
              <a:latin typeface="Trebuchet MS" pitchFamily="34" charset="0"/>
            </a:endParaRPr>
          </a:p>
        </p:txBody>
      </p:sp>
      <p:sp>
        <p:nvSpPr>
          <p:cNvPr id="97289" name="Rectangle 9"/>
          <p:cNvSpPr>
            <a:spLocks noChangeArrowheads="1"/>
          </p:cNvSpPr>
          <p:nvPr/>
        </p:nvSpPr>
        <p:spPr bwMode="auto">
          <a:xfrm>
            <a:off x="1219200" y="1023258"/>
            <a:ext cx="6629400" cy="461665"/>
          </a:xfrm>
          <a:prstGeom prst="rect">
            <a:avLst/>
          </a:prstGeom>
          <a:noFill/>
          <a:ln w="12700" cap="sq">
            <a:no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Lst>
        </p:spPr>
        <p:txBody>
          <a:bodyPr wrap="square">
            <a:spAutoFit/>
          </a:bodyPr>
          <a:lstStyle/>
          <a:p>
            <a:pPr algn="ctr">
              <a:buClr>
                <a:schemeClr val="hlink"/>
              </a:buClr>
              <a:buSzPct val="70000"/>
            </a:pPr>
            <a:r>
              <a:rPr lang="zh-TW" altLang="en-US" sz="2400" b="1" dirty="0" smtClean="0">
                <a:solidFill>
                  <a:srgbClr val="C00000"/>
                </a:solidFill>
                <a:latin typeface="華康儷中黑" pitchFamily="49" charset="-120"/>
                <a:ea typeface="華康儷中黑" pitchFamily="49" charset="-120"/>
              </a:rPr>
              <a:t>新</a:t>
            </a:r>
            <a:r>
              <a:rPr lang="en-US" altLang="zh-TW" sz="2400" b="1" dirty="0" smtClean="0">
                <a:solidFill>
                  <a:srgbClr val="C00000"/>
                </a:solidFill>
                <a:latin typeface="Trebuchet MS" pitchFamily="34" charset="0"/>
              </a:rPr>
              <a:t>“Go-Now UFO” </a:t>
            </a:r>
            <a:r>
              <a:rPr lang="en-US" sz="2000" b="1" dirty="0" smtClean="0">
                <a:solidFill>
                  <a:srgbClr val="C00000"/>
                </a:solidFill>
                <a:latin typeface="Trebuchet MS" pitchFamily="34" charset="0"/>
              </a:rPr>
              <a:t>A </a:t>
            </a:r>
            <a:r>
              <a:rPr lang="en-US" sz="2000" b="1" dirty="0">
                <a:solidFill>
                  <a:srgbClr val="C00000"/>
                </a:solidFill>
                <a:latin typeface="Trebuchet MS" pitchFamily="34" charset="0"/>
              </a:rPr>
              <a:t>New “</a:t>
            </a:r>
            <a:r>
              <a:rPr lang="en-US" sz="2000" b="1" dirty="0" smtClean="0">
                <a:solidFill>
                  <a:srgbClr val="C00000"/>
                </a:solidFill>
                <a:latin typeface="Trebuchet MS" pitchFamily="34" charset="0"/>
              </a:rPr>
              <a:t>Go-Now UFO”</a:t>
            </a:r>
            <a:endParaRPr lang="en-US" sz="2000" b="1" dirty="0">
              <a:solidFill>
                <a:srgbClr val="C00000"/>
              </a:solidFill>
              <a:latin typeface="Trebuchet MS" pitchFamily="34" charset="0"/>
            </a:endParaRPr>
          </a:p>
        </p:txBody>
      </p:sp>
      <p:sp>
        <p:nvSpPr>
          <p:cNvPr id="11" name="Rectangle 10"/>
          <p:cNvSpPr/>
          <p:nvPr/>
        </p:nvSpPr>
        <p:spPr>
          <a:xfrm>
            <a:off x="0" y="647700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rebuchet MS" pitchFamily="34" charset="0"/>
            </a:endParaRPr>
          </a:p>
        </p:txBody>
      </p:sp>
      <p:cxnSp>
        <p:nvCxnSpPr>
          <p:cNvPr id="12" name="Straight Connector 11"/>
          <p:cNvCxnSpPr/>
          <p:nvPr/>
        </p:nvCxnSpPr>
        <p:spPr>
          <a:xfrm>
            <a:off x="0" y="66294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 y="6197025"/>
            <a:ext cx="7162800" cy="677108"/>
          </a:xfrm>
          <a:prstGeom prst="rect">
            <a:avLst/>
          </a:prstGeom>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zh-TW" altLang="en-US" sz="2000" dirty="0" smtClean="0">
                <a:solidFill>
                  <a:srgbClr val="000000"/>
                </a:solidFill>
                <a:latin typeface="Trebuchet MS" pitchFamily="34" charset="0"/>
                <a:ea typeface="華康儷中黑" pitchFamily="49" charset="-120"/>
              </a:rPr>
              <a:t>每週六</a:t>
            </a:r>
            <a:r>
              <a:rPr lang="en-US" altLang="zh-TW" sz="2000" dirty="0" smtClean="0">
                <a:solidFill>
                  <a:srgbClr val="000000"/>
                </a:solidFill>
                <a:latin typeface="Trebuchet MS" pitchFamily="34" charset="0"/>
                <a:ea typeface="華康儷中黑" pitchFamily="49" charset="-120"/>
              </a:rPr>
              <a:t>(6)</a:t>
            </a:r>
            <a:r>
              <a:rPr lang="zh-TW" altLang="en-US" sz="2000" dirty="0" smtClean="0">
                <a:solidFill>
                  <a:srgbClr val="000000"/>
                </a:solidFill>
                <a:latin typeface="Trebuchet MS" pitchFamily="34" charset="0"/>
                <a:ea typeface="華康儷中黑" pitchFamily="49" charset="-120"/>
              </a:rPr>
              <a:t>小時用於招募</a:t>
            </a:r>
            <a:endParaRPr lang="en-US" altLang="zh-TW" sz="2000" dirty="0" smtClean="0">
              <a:solidFill>
                <a:srgbClr val="000000"/>
              </a:solidFill>
              <a:latin typeface="Trebuchet MS" pitchFamily="34" charset="0"/>
              <a:ea typeface="華康儷中黑" pitchFamily="49" charset="-120"/>
            </a:endParaRPr>
          </a:p>
          <a:p>
            <a:pPr algn="ctr"/>
            <a:r>
              <a:rPr lang="en-US" b="1" dirty="0" smtClean="0">
                <a:solidFill>
                  <a:srgbClr val="000000"/>
                </a:solidFill>
                <a:latin typeface="Trebuchet MS" pitchFamily="34" charset="0"/>
              </a:rPr>
              <a:t>Six </a:t>
            </a:r>
            <a:r>
              <a:rPr lang="en-US" b="1" dirty="0">
                <a:solidFill>
                  <a:srgbClr val="000000"/>
                </a:solidFill>
                <a:latin typeface="Trebuchet MS" pitchFamily="34" charset="0"/>
              </a:rPr>
              <a:t>(6) hours per week toward Recruiting</a:t>
            </a:r>
          </a:p>
        </p:txBody>
      </p:sp>
      <p:sp>
        <p:nvSpPr>
          <p:cNvPr id="14" name="Rectangle 3"/>
          <p:cNvSpPr txBox="1">
            <a:spLocks noChangeArrowheads="1"/>
          </p:cNvSpPr>
          <p:nvPr/>
        </p:nvSpPr>
        <p:spPr>
          <a:xfrm>
            <a:off x="533400" y="1447800"/>
            <a:ext cx="3886200" cy="2362200"/>
          </a:xfrm>
          <a:prstGeom prst="rect">
            <a:avLst/>
          </a:prstGeom>
        </p:spPr>
        <p:txBody>
          <a:bodyPr vert="horz" lIns="91440" tIns="45720" rIns="91440" bIns="45720" rtlCol="0">
            <a:noAutofit/>
          </a:bodyPr>
          <a:lstStyle/>
          <a:p>
            <a:pPr marL="0" marR="0" lvl="0" indent="0" algn="l" defTabSz="914400" rtl="0" eaLnBrk="1" fontAlgn="auto" latinLnBrk="0" hangingPunct="1">
              <a:buClrTx/>
              <a:buSzTx/>
              <a:buFont typeface="Wingdings" pitchFamily="2" charset="2"/>
              <a:buNone/>
              <a:tabLst/>
              <a:defRPr/>
            </a:pPr>
            <a:r>
              <a:rPr lang="zh-TW" altLang="en-US" dirty="0" smtClean="0">
                <a:solidFill>
                  <a:srgbClr val="000000"/>
                </a:solidFill>
                <a:latin typeface="Trebuchet MS" pitchFamily="34" charset="0"/>
                <a:ea typeface="華康儷中黑" pitchFamily="49" charset="-120"/>
              </a:rPr>
              <a:t>接觸</a:t>
            </a:r>
            <a:r>
              <a:rPr lang="en-US" altLang="zh-TW" dirty="0" smtClean="0">
                <a:solidFill>
                  <a:srgbClr val="000000"/>
                </a:solidFill>
                <a:latin typeface="Trebuchet MS" pitchFamily="34" charset="0"/>
                <a:ea typeface="華康儷中黑" pitchFamily="49" charset="-120"/>
              </a:rPr>
              <a:t>16</a:t>
            </a:r>
            <a:r>
              <a:rPr lang="zh-TW" altLang="en-US" dirty="0" smtClean="0">
                <a:solidFill>
                  <a:srgbClr val="000000"/>
                </a:solidFill>
                <a:latin typeface="Trebuchet MS" pitchFamily="34" charset="0"/>
                <a:ea typeface="華康儷中黑" pitchFamily="49" charset="-120"/>
              </a:rPr>
              <a:t>個人</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16</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個跟進電話</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8</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次約見</a:t>
            </a:r>
            <a:r>
              <a:rPr kumimoji="0" lang="en-US" altLang="zh-TW"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第一次約見</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buClrTx/>
              <a:buSzTx/>
              <a:buFont typeface="Wingdings" pitchFamily="2" charset="2"/>
              <a:buNone/>
              <a:tabLst/>
              <a:defRPr/>
            </a:pP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展示計劃</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次</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次</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UBP/HBP</a:t>
            </a:r>
          </a:p>
          <a:p>
            <a:pPr marL="0" marR="0" lvl="0" indent="0" algn="l" defTabSz="914400" rtl="0" eaLnBrk="1" fontAlgn="auto" latinLnBrk="0" hangingPunct="1">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個跟進電話</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buClrTx/>
              <a:buSzTx/>
              <a:buFont typeface="Wingdings" pitchFamily="2" charset="2"/>
              <a:buNone/>
              <a:tabLst/>
              <a:defRPr/>
            </a:pP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buClrTx/>
              <a:buSzTx/>
              <a:buFont typeface="Wingdings" pitchFamily="2" charset="2"/>
              <a:buNone/>
              <a:tabLst/>
              <a:defRPr/>
            </a:pP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招募</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位新購物顧問所需時間</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lvl="0"/>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每季</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a:t>
            </a:r>
            <a:r>
              <a:rPr lang="zh-TW" altLang="en-US" dirty="0" smtClean="0">
                <a:solidFill>
                  <a:srgbClr val="000000"/>
                </a:solidFill>
                <a:latin typeface="Trebuchet MS" pitchFamily="34" charset="0"/>
                <a:ea typeface="華康儷中黑" pitchFamily="49" charset="-120"/>
              </a:rPr>
              <a:t>位新購物顧問</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(UFO</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目標</a:t>
            </a:r>
            <a:r>
              <a:rPr kumimoji="0" lang="en-US" altLang="zh-TW"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a:t>
            </a:r>
            <a:endParaRPr kumimoji="0" lang="en-US" i="0" u="none" strike="noStrike" kern="1200" cap="none" spc="0" normalizeH="0" baseline="0" noProof="0" dirty="0">
              <a:ln>
                <a:noFill/>
              </a:ln>
              <a:solidFill>
                <a:srgbClr val="000000"/>
              </a:solidFill>
              <a:effectLst/>
              <a:uLnTx/>
              <a:uFillTx/>
              <a:latin typeface="Trebuchet MS" pitchFamily="34" charset="0"/>
              <a:ea typeface="華康儷中黑" pitchFamily="49" charset="-120"/>
            </a:endParaRPr>
          </a:p>
        </p:txBody>
      </p:sp>
      <p:sp>
        <p:nvSpPr>
          <p:cNvPr id="17" name="Rectangle 4"/>
          <p:cNvSpPr txBox="1">
            <a:spLocks noChangeArrowheads="1"/>
          </p:cNvSpPr>
          <p:nvPr/>
        </p:nvSpPr>
        <p:spPr>
          <a:xfrm>
            <a:off x="5181600" y="1447800"/>
            <a:ext cx="3657600" cy="2514600"/>
          </a:xfrm>
          <a:prstGeom prst="rect">
            <a:avLst/>
          </a:prstGeom>
        </p:spPr>
        <p:txBody>
          <a:bodyPr vert="horz" lIns="91440" tIns="45720" rIns="91440" bIns="45720" rtlCol="0">
            <a:noAutofit/>
          </a:bodyPr>
          <a:lstStyle/>
          <a:p>
            <a:pPr marL="342900" marR="0" lvl="0" indent="-342900" algn="l" defTabSz="914400" rtl="0" eaLnBrk="1" fontAlgn="auto" latinLnBrk="0" hangingPunct="1">
              <a:buClrTx/>
              <a:buSzTx/>
              <a:buFont typeface="Wingdings" pitchFamily="2" charset="2"/>
              <a:buNone/>
              <a:tabLst/>
              <a:defRPr/>
            </a:pP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4</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小時</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 </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每個</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15</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分鐘</a:t>
            </a:r>
            <a:endPar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endParaRPr>
          </a:p>
          <a:p>
            <a:pPr marL="342900" lvl="0" indent="-342900"/>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4</a:t>
            </a:r>
            <a:r>
              <a:rPr lang="zh-TW" altLang="en-US" dirty="0" smtClean="0">
                <a:latin typeface="Trebuchet MS" pitchFamily="34" charset="0"/>
                <a:ea typeface="華康儷中黑" pitchFamily="49" charset="-120"/>
              </a:rPr>
              <a:t>小時 </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每個</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15</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分鐘</a:t>
            </a:r>
            <a:endPar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endParaRPr>
          </a:p>
          <a:p>
            <a:pPr marL="342900" lvl="0" indent="-342900"/>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8</a:t>
            </a:r>
            <a:r>
              <a:rPr lang="zh-TW" altLang="en-US" dirty="0" smtClean="0">
                <a:latin typeface="Trebuchet MS" pitchFamily="34" charset="0"/>
                <a:ea typeface="華康儷中黑" pitchFamily="49" charset="-120"/>
              </a:rPr>
              <a:t>小時 </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每次</a:t>
            </a:r>
            <a:r>
              <a:rPr kumimoji="0" lang="en-US" altLang="zh-TW"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1</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小時</a:t>
            </a:r>
            <a:endPar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endParaRPr>
          </a:p>
          <a:p>
            <a:pPr marL="342900" lvl="0" indent="-342900"/>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8</a:t>
            </a:r>
            <a:r>
              <a:rPr lang="zh-TW" altLang="en-US" dirty="0" smtClean="0">
                <a:latin typeface="Trebuchet MS" pitchFamily="34" charset="0"/>
                <a:ea typeface="華康儷中黑" pitchFamily="49" charset="-120"/>
              </a:rPr>
              <a:t>小時 </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每次</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2</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小時</a:t>
            </a:r>
            <a:endPar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endParaRPr>
          </a:p>
          <a:p>
            <a:pPr marL="342900" lvl="0" indent="-342900"/>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6</a:t>
            </a:r>
            <a:r>
              <a:rPr lang="zh-TW" altLang="en-US" dirty="0" smtClean="0">
                <a:latin typeface="Trebuchet MS" pitchFamily="34" charset="0"/>
                <a:ea typeface="華康儷中黑" pitchFamily="49" charset="-120"/>
              </a:rPr>
              <a:t>小時 </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每次</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3</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小時</a:t>
            </a:r>
            <a:endPar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endParaRPr>
          </a:p>
          <a:p>
            <a:pPr marL="342900" lvl="0" indent="-342900"/>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2</a:t>
            </a:r>
            <a:r>
              <a:rPr lang="zh-TW" altLang="en-US" dirty="0" smtClean="0">
                <a:latin typeface="Trebuchet MS" pitchFamily="34" charset="0"/>
                <a:ea typeface="華康儷中黑" pitchFamily="49" charset="-120"/>
              </a:rPr>
              <a:t>小時 </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每個</a:t>
            </a: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30</a:t>
            </a:r>
            <a:r>
              <a:rPr kumimoji="0" lang="zh-TW" alt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分鐘</a:t>
            </a:r>
            <a:endPar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endParaRPr>
          </a:p>
          <a:p>
            <a:pPr marL="342900" marR="0" lvl="0" indent="-342900" algn="l" defTabSz="914400" rtl="0" eaLnBrk="1" fontAlgn="auto" latinLnBrk="0" hangingPunct="1">
              <a:buClrTx/>
              <a:buSzTx/>
              <a:buFont typeface="Wingdings" pitchFamily="2" charset="2"/>
              <a:buNone/>
              <a:tabLst/>
              <a:defRPr/>
            </a:pPr>
            <a:endPar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endParaRPr>
          </a:p>
          <a:p>
            <a:pPr marL="342900" lvl="0" indent="-342900"/>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32</a:t>
            </a:r>
            <a:r>
              <a:rPr lang="zh-TW" altLang="en-US" dirty="0" smtClean="0">
                <a:latin typeface="Trebuchet MS" pitchFamily="34" charset="0"/>
                <a:ea typeface="華康儷中黑" pitchFamily="49" charset="-120"/>
              </a:rPr>
              <a:t>小時</a:t>
            </a:r>
            <a:endPar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endParaRPr>
          </a:p>
          <a:p>
            <a:pPr marL="342900" marR="0" lvl="0" indent="-342900" algn="l" defTabSz="914400" rtl="0" eaLnBrk="1" fontAlgn="auto" latinLnBrk="0" hangingPunct="1">
              <a:buClrTx/>
              <a:buSzTx/>
              <a:buFont typeface="Wingdings" pitchFamily="2" charset="2"/>
              <a:buNone/>
              <a:tabLst/>
              <a:defRPr/>
            </a:pPr>
            <a:r>
              <a:rPr kumimoji="0" lang="en-US" i="0" u="none" strike="noStrike" kern="1200" cap="none" spc="0" normalizeH="0" baseline="0" noProof="0" dirty="0" smtClean="0">
                <a:ln>
                  <a:noFill/>
                </a:ln>
                <a:solidFill>
                  <a:schemeClr val="tx1"/>
                </a:solidFill>
                <a:effectLst/>
                <a:uLnTx/>
                <a:uFillTx/>
                <a:latin typeface="Trebuchet MS" pitchFamily="34" charset="0"/>
                <a:ea typeface="華康儷中黑" pitchFamily="49" charset="-120"/>
              </a:rPr>
              <a:t>  64</a:t>
            </a:r>
            <a:r>
              <a:rPr lang="zh-TW" altLang="en-US" dirty="0" smtClean="0">
                <a:latin typeface="Trebuchet MS" pitchFamily="34" charset="0"/>
                <a:ea typeface="華康儷中黑" pitchFamily="49" charset="-120"/>
              </a:rPr>
              <a:t>小時</a:t>
            </a:r>
            <a:endParaRPr kumimoji="0" lang="en-US" i="0" u="none" strike="noStrike" kern="1200" cap="none" spc="0" normalizeH="0" baseline="0" noProof="0" dirty="0">
              <a:ln>
                <a:noFill/>
              </a:ln>
              <a:solidFill>
                <a:schemeClr val="tx1"/>
              </a:solidFill>
              <a:effectLst/>
              <a:uLnTx/>
              <a:uFillTx/>
              <a:latin typeface="Trebuchet MS" pitchFamily="34" charset="0"/>
              <a:ea typeface="華康儷中黑" pitchFamily="49" charset="-120"/>
            </a:endParaRPr>
          </a:p>
        </p:txBody>
      </p:sp>
      <p:sp>
        <p:nvSpPr>
          <p:cNvPr id="18" name="Rectangle 4"/>
          <p:cNvSpPr>
            <a:spLocks noGrp="1" noRot="1" noChangeArrowheads="1"/>
          </p:cNvSpPr>
          <p:nvPr>
            <p:ph type="title"/>
          </p:nvPr>
        </p:nvSpPr>
        <p:spPr>
          <a:xfrm>
            <a:off x="457200" y="0"/>
            <a:ext cx="8229600" cy="1143000"/>
          </a:xfrm>
        </p:spPr>
        <p:txBody>
          <a:bodyPr>
            <a:normAutofit/>
          </a:bodyPr>
          <a:lstStyle/>
          <a:p>
            <a:pPr>
              <a:lnSpc>
                <a:spcPts val="3300"/>
              </a:lnSpc>
              <a:spcBef>
                <a:spcPts val="0"/>
              </a:spcBef>
            </a:pPr>
            <a:r>
              <a:rPr lang="zh-TW" altLang="en-US" sz="3200" dirty="0" smtClean="0">
                <a:latin typeface="華康儷中黑" pitchFamily="49" charset="-120"/>
                <a:ea typeface="華康儷中黑" pitchFamily="49" charset="-120"/>
              </a:rPr>
              <a:t>行動計劃工作表</a:t>
            </a:r>
            <a:r>
              <a:rPr lang="en-US" sz="3300" spc="0" dirty="0" smtClean="0">
                <a:solidFill>
                  <a:schemeClr val="tx1"/>
                </a:solidFill>
              </a:rPr>
              <a:t/>
            </a:r>
            <a:br>
              <a:rPr lang="en-US" sz="3300" spc="0" dirty="0" smtClean="0">
                <a:solidFill>
                  <a:schemeClr val="tx1"/>
                </a:solidFill>
              </a:rPr>
            </a:br>
            <a:r>
              <a:rPr lang="en-US" sz="2800" spc="0" dirty="0" smtClean="0">
                <a:solidFill>
                  <a:schemeClr val="tx1"/>
                </a:solidFill>
              </a:rPr>
              <a:t>Action </a:t>
            </a:r>
            <a:r>
              <a:rPr lang="en-US" sz="2800" spc="0" dirty="0">
                <a:solidFill>
                  <a:schemeClr val="tx1"/>
                </a:solidFill>
              </a:rPr>
              <a:t>Plan Worksheet</a:t>
            </a:r>
          </a:p>
        </p:txBody>
      </p:sp>
      <p:cxnSp>
        <p:nvCxnSpPr>
          <p:cNvPr id="19" name="Straight Connector 18"/>
          <p:cNvCxnSpPr/>
          <p:nvPr/>
        </p:nvCxnSpPr>
        <p:spPr>
          <a:xfrm>
            <a:off x="0" y="990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Line 7"/>
          <p:cNvSpPr>
            <a:spLocks noChangeShapeType="1"/>
          </p:cNvSpPr>
          <p:nvPr/>
        </p:nvSpPr>
        <p:spPr bwMode="auto">
          <a:xfrm>
            <a:off x="5334000" y="3185885"/>
            <a:ext cx="30480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r>
              <a:rPr lang="en-US" sz="1500" dirty="0" smtClean="0">
                <a:latin typeface="Trebuchet MS" pitchFamily="34" charset="0"/>
              </a:rPr>
              <a:t> </a:t>
            </a:r>
            <a:endParaRPr lang="en-US" sz="1500" dirty="0">
              <a:latin typeface="Trebuchet MS" pitchFamily="34" charset="0"/>
            </a:endParaRPr>
          </a:p>
        </p:txBody>
      </p:sp>
      <p:sp>
        <p:nvSpPr>
          <p:cNvPr id="15" name="TextBox 14"/>
          <p:cNvSpPr txBox="1"/>
          <p:nvPr/>
        </p:nvSpPr>
        <p:spPr>
          <a:xfrm>
            <a:off x="8610600" y="6057900"/>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N</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3478086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sz="half" idx="1"/>
          </p:nvPr>
        </p:nvSpPr>
        <p:spPr>
          <a:xfrm>
            <a:off x="304800" y="3913187"/>
            <a:ext cx="4953000" cy="2168525"/>
          </a:xfrm>
        </p:spPr>
        <p:txBody>
          <a:bodyPr>
            <a:normAutofit/>
          </a:bodyPr>
          <a:lstStyle/>
          <a:p>
            <a:pPr marL="0" indent="0">
              <a:lnSpc>
                <a:spcPct val="90000"/>
              </a:lnSpc>
              <a:buFont typeface="Wingdings" pitchFamily="2" charset="2"/>
              <a:buNone/>
            </a:pPr>
            <a:r>
              <a:rPr lang="en-US" sz="1800" b="1" dirty="0" smtClean="0">
                <a:solidFill>
                  <a:srgbClr val="000000"/>
                </a:solidFill>
              </a:rPr>
              <a:t>(</a:t>
            </a:r>
            <a:r>
              <a:rPr lang="en-US" sz="1800" b="1" dirty="0">
                <a:solidFill>
                  <a:srgbClr val="000000"/>
                </a:solidFill>
              </a:rPr>
              <a:t>4) Weekly Mentor Calls</a:t>
            </a:r>
          </a:p>
          <a:p>
            <a:pPr marL="0" indent="0">
              <a:lnSpc>
                <a:spcPct val="90000"/>
              </a:lnSpc>
              <a:buFont typeface="Wingdings" pitchFamily="2" charset="2"/>
              <a:buNone/>
            </a:pPr>
            <a:r>
              <a:rPr lang="en-US" sz="1800" b="1" dirty="0">
                <a:solidFill>
                  <a:srgbClr val="000000"/>
                </a:solidFill>
              </a:rPr>
              <a:t>(2) Bi-monthly </a:t>
            </a:r>
            <a:r>
              <a:rPr lang="en-US" sz="1800" b="1" dirty="0" smtClean="0">
                <a:solidFill>
                  <a:srgbClr val="000000"/>
                </a:solidFill>
              </a:rPr>
              <a:t>UBPs</a:t>
            </a:r>
            <a:r>
              <a:rPr lang="en-US" sz="1800" b="1" dirty="0">
                <a:solidFill>
                  <a:srgbClr val="000000"/>
                </a:solidFill>
              </a:rPr>
              <a:t> </a:t>
            </a:r>
            <a:r>
              <a:rPr lang="en-US" sz="1800" b="1" dirty="0" smtClean="0">
                <a:solidFill>
                  <a:srgbClr val="000000"/>
                </a:solidFill>
              </a:rPr>
              <a:t>/ HBP</a:t>
            </a:r>
            <a:endParaRPr lang="en-US" sz="1800" b="1" dirty="0">
              <a:solidFill>
                <a:srgbClr val="000000"/>
              </a:solidFill>
            </a:endParaRPr>
          </a:p>
          <a:p>
            <a:pPr marL="0" indent="0">
              <a:lnSpc>
                <a:spcPct val="90000"/>
              </a:lnSpc>
              <a:buFont typeface="Wingdings" pitchFamily="2" charset="2"/>
              <a:buNone/>
            </a:pPr>
            <a:r>
              <a:rPr lang="en-US" sz="1800" b="1" dirty="0">
                <a:solidFill>
                  <a:srgbClr val="000000"/>
                </a:solidFill>
              </a:rPr>
              <a:t>1 Monthly Training - NDT / Basic 5</a:t>
            </a:r>
          </a:p>
          <a:p>
            <a:pPr marL="0" indent="0">
              <a:lnSpc>
                <a:spcPct val="90000"/>
              </a:lnSpc>
              <a:buFont typeface="Wingdings" pitchFamily="2" charset="2"/>
              <a:buNone/>
            </a:pPr>
            <a:r>
              <a:rPr lang="en-US" sz="1800" b="1" dirty="0">
                <a:solidFill>
                  <a:srgbClr val="000000"/>
                </a:solidFill>
              </a:rPr>
              <a:t>1 Monthly NMTSS </a:t>
            </a:r>
            <a:r>
              <a:rPr lang="en-US" sz="1800" b="1" dirty="0" smtClean="0">
                <a:solidFill>
                  <a:srgbClr val="000000"/>
                </a:solidFill>
              </a:rPr>
              <a:t>Event – (8 of 12 months)</a:t>
            </a:r>
            <a:endParaRPr lang="en-US" sz="1800" b="1" dirty="0">
              <a:solidFill>
                <a:srgbClr val="000000"/>
              </a:solidFill>
            </a:endParaRPr>
          </a:p>
          <a:p>
            <a:pPr marL="0" indent="0">
              <a:lnSpc>
                <a:spcPct val="90000"/>
              </a:lnSpc>
              <a:buFont typeface="Wingdings" pitchFamily="2" charset="2"/>
              <a:buNone/>
            </a:pPr>
            <a:r>
              <a:rPr lang="en-US" sz="1800" b="1" dirty="0">
                <a:solidFill>
                  <a:srgbClr val="000000"/>
                </a:solidFill>
              </a:rPr>
              <a:t>Monthly Administration </a:t>
            </a:r>
            <a:r>
              <a:rPr lang="en-US" sz="1800" b="1" dirty="0" smtClean="0">
                <a:solidFill>
                  <a:srgbClr val="000000"/>
                </a:solidFill>
              </a:rPr>
              <a:t>- (</a:t>
            </a:r>
            <a:r>
              <a:rPr lang="en-US" sz="1800" b="1" dirty="0">
                <a:solidFill>
                  <a:srgbClr val="000000"/>
                </a:solidFill>
              </a:rPr>
              <a:t>unfranchise.com)</a:t>
            </a:r>
          </a:p>
          <a:p>
            <a:pPr marL="0" indent="0">
              <a:lnSpc>
                <a:spcPct val="90000"/>
              </a:lnSpc>
              <a:buFont typeface="Wingdings" pitchFamily="2" charset="2"/>
              <a:buNone/>
            </a:pPr>
            <a:r>
              <a:rPr lang="en-US" sz="1800" b="1" dirty="0">
                <a:solidFill>
                  <a:srgbClr val="000000"/>
                </a:solidFill>
              </a:rPr>
              <a:t>ABC / Trial Run </a:t>
            </a:r>
            <a:r>
              <a:rPr lang="en-US" sz="1800" b="1" dirty="0" smtClean="0">
                <a:solidFill>
                  <a:srgbClr val="000000"/>
                </a:solidFill>
              </a:rPr>
              <a:t>Meetings - (2 </a:t>
            </a:r>
            <a:r>
              <a:rPr lang="en-US" sz="1800" b="1" dirty="0">
                <a:solidFill>
                  <a:srgbClr val="000000"/>
                </a:solidFill>
              </a:rPr>
              <a:t>Per Week</a:t>
            </a:r>
            <a:r>
              <a:rPr lang="en-US" sz="1800" b="1" dirty="0" smtClean="0">
                <a:solidFill>
                  <a:srgbClr val="000000"/>
                </a:solidFill>
              </a:rPr>
              <a:t>)</a:t>
            </a:r>
            <a:endParaRPr lang="en-US" sz="1800" b="1" dirty="0">
              <a:solidFill>
                <a:srgbClr val="000000"/>
              </a:solidFill>
            </a:endParaRPr>
          </a:p>
        </p:txBody>
      </p:sp>
      <p:sp>
        <p:nvSpPr>
          <p:cNvPr id="98308" name="Rectangle 4"/>
          <p:cNvSpPr>
            <a:spLocks noGrp="1" noChangeArrowheads="1"/>
          </p:cNvSpPr>
          <p:nvPr>
            <p:ph sz="half" idx="2"/>
          </p:nvPr>
        </p:nvSpPr>
        <p:spPr>
          <a:xfrm>
            <a:off x="5105400" y="3927475"/>
            <a:ext cx="3581400" cy="4530725"/>
          </a:xfrm>
        </p:spPr>
        <p:txBody>
          <a:bodyPr>
            <a:normAutofit/>
          </a:bodyPr>
          <a:lstStyle/>
          <a:p>
            <a:pPr>
              <a:lnSpc>
                <a:spcPct val="90000"/>
              </a:lnSpc>
              <a:spcBef>
                <a:spcPts val="432"/>
              </a:spcBef>
              <a:buFont typeface="Wingdings" pitchFamily="2" charset="2"/>
              <a:buNone/>
            </a:pPr>
            <a:r>
              <a:rPr lang="en-US" sz="1800" b="1" dirty="0" smtClean="0">
                <a:solidFill>
                  <a:srgbClr val="000000"/>
                </a:solidFill>
              </a:rPr>
              <a:t>2 </a:t>
            </a:r>
            <a:r>
              <a:rPr lang="en-US" sz="1800" b="1" dirty="0">
                <a:solidFill>
                  <a:srgbClr val="000000"/>
                </a:solidFill>
              </a:rPr>
              <a:t>hours   - </a:t>
            </a:r>
            <a:r>
              <a:rPr lang="en-US" sz="1800" b="1" dirty="0" smtClean="0">
                <a:solidFill>
                  <a:srgbClr val="000000"/>
                </a:solidFill>
              </a:rPr>
              <a:t>  30 </a:t>
            </a:r>
            <a:r>
              <a:rPr lang="en-US" sz="1800" b="1" dirty="0">
                <a:solidFill>
                  <a:srgbClr val="000000"/>
                </a:solidFill>
              </a:rPr>
              <a:t>mins. each</a:t>
            </a:r>
          </a:p>
          <a:p>
            <a:pPr>
              <a:lnSpc>
                <a:spcPct val="90000"/>
              </a:lnSpc>
              <a:spcBef>
                <a:spcPts val="432"/>
              </a:spcBef>
              <a:buFont typeface="Wingdings" pitchFamily="2" charset="2"/>
              <a:buNone/>
            </a:pPr>
            <a:r>
              <a:rPr lang="en-US" sz="1800" b="1" dirty="0" smtClean="0">
                <a:solidFill>
                  <a:srgbClr val="000000"/>
                </a:solidFill>
              </a:rPr>
              <a:t>6 </a:t>
            </a:r>
            <a:r>
              <a:rPr lang="en-US" sz="1800" b="1" dirty="0">
                <a:solidFill>
                  <a:srgbClr val="000000"/>
                </a:solidFill>
              </a:rPr>
              <a:t>hours   </a:t>
            </a:r>
            <a:r>
              <a:rPr lang="en-US" sz="1800" b="1" dirty="0" smtClean="0">
                <a:solidFill>
                  <a:srgbClr val="000000"/>
                </a:solidFill>
              </a:rPr>
              <a:t>-   3 hours </a:t>
            </a:r>
            <a:r>
              <a:rPr lang="en-US" sz="1800" b="1" dirty="0">
                <a:solidFill>
                  <a:srgbClr val="000000"/>
                </a:solidFill>
              </a:rPr>
              <a:t>each</a:t>
            </a:r>
          </a:p>
          <a:p>
            <a:pPr>
              <a:lnSpc>
                <a:spcPct val="90000"/>
              </a:lnSpc>
              <a:spcBef>
                <a:spcPts val="432"/>
              </a:spcBef>
              <a:buFont typeface="Wingdings" pitchFamily="2" charset="2"/>
              <a:buNone/>
            </a:pPr>
            <a:r>
              <a:rPr lang="en-US" sz="1800" b="1" dirty="0">
                <a:solidFill>
                  <a:srgbClr val="000000"/>
                </a:solidFill>
              </a:rPr>
              <a:t>4 hours</a:t>
            </a:r>
          </a:p>
          <a:p>
            <a:pPr>
              <a:lnSpc>
                <a:spcPct val="90000"/>
              </a:lnSpc>
              <a:spcBef>
                <a:spcPts val="432"/>
              </a:spcBef>
              <a:buFont typeface="Wingdings" pitchFamily="2" charset="2"/>
              <a:buNone/>
            </a:pPr>
            <a:r>
              <a:rPr lang="en-US" sz="1800" b="1" dirty="0">
                <a:solidFill>
                  <a:srgbClr val="000000"/>
                </a:solidFill>
              </a:rPr>
              <a:t>8 hours</a:t>
            </a:r>
          </a:p>
          <a:p>
            <a:pPr>
              <a:lnSpc>
                <a:spcPct val="90000"/>
              </a:lnSpc>
              <a:spcBef>
                <a:spcPts val="432"/>
              </a:spcBef>
              <a:buFont typeface="Wingdings" pitchFamily="2" charset="2"/>
              <a:buNone/>
            </a:pPr>
            <a:r>
              <a:rPr lang="en-US" sz="1800" b="1" dirty="0" smtClean="0">
                <a:solidFill>
                  <a:srgbClr val="000000"/>
                </a:solidFill>
              </a:rPr>
              <a:t>4 </a:t>
            </a:r>
            <a:r>
              <a:rPr lang="en-US" sz="1800" b="1" dirty="0">
                <a:solidFill>
                  <a:srgbClr val="000000"/>
                </a:solidFill>
              </a:rPr>
              <a:t>hours</a:t>
            </a:r>
          </a:p>
          <a:p>
            <a:pPr>
              <a:lnSpc>
                <a:spcPct val="90000"/>
              </a:lnSpc>
              <a:spcBef>
                <a:spcPts val="432"/>
              </a:spcBef>
              <a:buFont typeface="Wingdings" pitchFamily="2" charset="2"/>
              <a:buNone/>
            </a:pPr>
            <a:r>
              <a:rPr lang="en-US" sz="1800" b="1" dirty="0" smtClean="0">
                <a:solidFill>
                  <a:srgbClr val="000000"/>
                </a:solidFill>
              </a:rPr>
              <a:t>24 </a:t>
            </a:r>
            <a:r>
              <a:rPr lang="en-US" sz="1800" b="1" dirty="0">
                <a:solidFill>
                  <a:srgbClr val="000000"/>
                </a:solidFill>
              </a:rPr>
              <a:t>hours -  3 hours each</a:t>
            </a:r>
          </a:p>
          <a:p>
            <a:pPr>
              <a:lnSpc>
                <a:spcPts val="600"/>
              </a:lnSpc>
              <a:spcBef>
                <a:spcPts val="0"/>
              </a:spcBef>
              <a:buFont typeface="Wingdings" pitchFamily="2" charset="2"/>
              <a:buNone/>
            </a:pPr>
            <a:endParaRPr lang="en-US" sz="1000" b="1" dirty="0" smtClean="0">
              <a:solidFill>
                <a:srgbClr val="000000"/>
              </a:solidFill>
            </a:endParaRPr>
          </a:p>
          <a:p>
            <a:pPr>
              <a:lnSpc>
                <a:spcPts val="2100"/>
              </a:lnSpc>
              <a:spcBef>
                <a:spcPts val="0"/>
              </a:spcBef>
              <a:buFont typeface="Wingdings" pitchFamily="2" charset="2"/>
              <a:buNone/>
            </a:pPr>
            <a:r>
              <a:rPr lang="en-US" sz="1800" b="1" dirty="0" smtClean="0">
                <a:solidFill>
                  <a:srgbClr val="000000"/>
                </a:solidFill>
              </a:rPr>
              <a:t>48 </a:t>
            </a:r>
            <a:r>
              <a:rPr lang="en-US" sz="1800" b="1" dirty="0">
                <a:solidFill>
                  <a:srgbClr val="000000"/>
                </a:solidFill>
              </a:rPr>
              <a:t>hours</a:t>
            </a:r>
          </a:p>
        </p:txBody>
      </p:sp>
      <p:sp>
        <p:nvSpPr>
          <p:cNvPr id="98309" name="Line 5"/>
          <p:cNvSpPr>
            <a:spLocks noChangeShapeType="1"/>
          </p:cNvSpPr>
          <p:nvPr/>
        </p:nvSpPr>
        <p:spPr bwMode="auto">
          <a:xfrm>
            <a:off x="5181600" y="5741761"/>
            <a:ext cx="30480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endParaRPr lang="en-US" dirty="0">
              <a:latin typeface="Trebuchet MS" pitchFamily="34" charset="0"/>
            </a:endParaRPr>
          </a:p>
        </p:txBody>
      </p:sp>
      <p:sp>
        <p:nvSpPr>
          <p:cNvPr id="11" name="Rectangle 9"/>
          <p:cNvSpPr>
            <a:spLocks noChangeArrowheads="1"/>
          </p:cNvSpPr>
          <p:nvPr/>
        </p:nvSpPr>
        <p:spPr bwMode="auto">
          <a:xfrm>
            <a:off x="1219200" y="609600"/>
            <a:ext cx="6629400" cy="523220"/>
          </a:xfrm>
          <a:prstGeom prst="rect">
            <a:avLst/>
          </a:prstGeom>
          <a:noFill/>
          <a:ln w="12700" cap="sq">
            <a:no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Lst>
        </p:spPr>
        <p:txBody>
          <a:bodyPr wrap="square">
            <a:spAutoFit/>
          </a:bodyPr>
          <a:lstStyle/>
          <a:p>
            <a:pPr algn="ctr" eaLnBrk="1" hangingPunct="1">
              <a:buClr>
                <a:schemeClr val="hlink"/>
              </a:buClr>
              <a:buSzPct val="70000"/>
              <a:buFont typeface="Wingdings" pitchFamily="2" charset="2"/>
              <a:buNone/>
            </a:pPr>
            <a:r>
              <a:rPr lang="zh-TW" altLang="en-US" sz="2800" b="1" dirty="0" smtClean="0">
                <a:solidFill>
                  <a:srgbClr val="C00000"/>
                </a:solidFill>
                <a:latin typeface="華康儷中黑" pitchFamily="49" charset="-120"/>
                <a:ea typeface="華康儷中黑" pitchFamily="49" charset="-120"/>
              </a:rPr>
              <a:t>每月 </a:t>
            </a:r>
            <a:r>
              <a:rPr lang="en-US" sz="2400" b="1" dirty="0" smtClean="0">
                <a:solidFill>
                  <a:srgbClr val="C00000"/>
                </a:solidFill>
                <a:latin typeface="Trebuchet MS" pitchFamily="34" charset="0"/>
              </a:rPr>
              <a:t>MONTHLY</a:t>
            </a:r>
            <a:endParaRPr lang="en-US" sz="2400" b="1" dirty="0">
              <a:solidFill>
                <a:srgbClr val="C00000"/>
              </a:solidFill>
              <a:latin typeface="Trebuchet MS" pitchFamily="34" charset="0"/>
            </a:endParaRPr>
          </a:p>
        </p:txBody>
      </p:sp>
      <p:sp>
        <p:nvSpPr>
          <p:cNvPr id="14" name="Rectangle 13"/>
          <p:cNvSpPr/>
          <p:nvPr/>
        </p:nvSpPr>
        <p:spPr>
          <a:xfrm>
            <a:off x="0" y="647700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rebuchet MS" pitchFamily="34" charset="0"/>
            </a:endParaRPr>
          </a:p>
        </p:txBody>
      </p:sp>
      <p:cxnSp>
        <p:nvCxnSpPr>
          <p:cNvPr id="15" name="Straight Connector 14"/>
          <p:cNvCxnSpPr/>
          <p:nvPr/>
        </p:nvCxnSpPr>
        <p:spPr>
          <a:xfrm>
            <a:off x="0" y="66294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6197025"/>
            <a:ext cx="7162800" cy="677108"/>
          </a:xfrm>
          <a:prstGeom prst="rect">
            <a:avLst/>
          </a:prstGeom>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zh-TW" altLang="en-US" sz="2000" dirty="0" smtClean="0">
                <a:solidFill>
                  <a:srgbClr val="000000"/>
                </a:solidFill>
                <a:latin typeface="Trebuchet MS" pitchFamily="34" charset="0"/>
                <a:ea typeface="華康儷中黑" pitchFamily="49" charset="-120"/>
              </a:rPr>
              <a:t>每週大約八</a:t>
            </a:r>
            <a:r>
              <a:rPr lang="en-US" altLang="zh-TW" sz="2000" dirty="0" smtClean="0">
                <a:solidFill>
                  <a:srgbClr val="000000"/>
                </a:solidFill>
                <a:latin typeface="Trebuchet MS" pitchFamily="34" charset="0"/>
                <a:ea typeface="華康儷中黑" pitchFamily="49" charset="-120"/>
              </a:rPr>
              <a:t>(8)</a:t>
            </a:r>
            <a:r>
              <a:rPr lang="zh-TW" altLang="en-US" sz="2000" dirty="0" smtClean="0">
                <a:solidFill>
                  <a:srgbClr val="000000"/>
                </a:solidFill>
                <a:latin typeface="Trebuchet MS" pitchFamily="34" charset="0"/>
                <a:ea typeface="華康儷中黑" pitchFamily="49" charset="-120"/>
              </a:rPr>
              <a:t>小時</a:t>
            </a:r>
            <a:endParaRPr lang="en-US" altLang="zh-TW" sz="2000" dirty="0" smtClean="0">
              <a:solidFill>
                <a:srgbClr val="000000"/>
              </a:solidFill>
              <a:latin typeface="Trebuchet MS" pitchFamily="34" charset="0"/>
              <a:ea typeface="華康儷中黑" pitchFamily="49" charset="-120"/>
            </a:endParaRPr>
          </a:p>
          <a:p>
            <a:pPr algn="ctr"/>
            <a:r>
              <a:rPr lang="en-US" b="1" dirty="0" smtClean="0">
                <a:solidFill>
                  <a:srgbClr val="000000"/>
                </a:solidFill>
                <a:latin typeface="Trebuchet MS" pitchFamily="34" charset="0"/>
              </a:rPr>
              <a:t>Approximately eight (8) </a:t>
            </a:r>
            <a:r>
              <a:rPr lang="en-US" b="1" dirty="0">
                <a:solidFill>
                  <a:srgbClr val="000000"/>
                </a:solidFill>
                <a:latin typeface="Trebuchet MS" pitchFamily="34" charset="0"/>
              </a:rPr>
              <a:t>hours per week </a:t>
            </a:r>
          </a:p>
        </p:txBody>
      </p:sp>
      <p:sp>
        <p:nvSpPr>
          <p:cNvPr id="12" name="Rectangle 3"/>
          <p:cNvSpPr txBox="1">
            <a:spLocks noChangeArrowheads="1"/>
          </p:cNvSpPr>
          <p:nvPr/>
        </p:nvSpPr>
        <p:spPr>
          <a:xfrm>
            <a:off x="304800" y="1143000"/>
            <a:ext cx="3962400" cy="1981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 </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每週指導電話</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 </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a:t>
            </a:r>
            <a:r>
              <a:rPr kumimoji="0" lang="en-US" altLang="zh-TW"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個月</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UBP/HBP</a:t>
            </a: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每月訓練</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 NDT / Basic 5</a:t>
            </a:r>
          </a:p>
          <a:p>
            <a:pPr lvl="0">
              <a:lnSpc>
                <a:spcPct val="90000"/>
              </a:lnSpc>
              <a:spcBef>
                <a:spcPct val="20000"/>
              </a:spcBef>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每月</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NMTSS</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活動</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 (12</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個月內</a:t>
            </a:r>
            <a:r>
              <a:rPr lang="en-US" altLang="zh-TW" dirty="0" smtClean="0">
                <a:solidFill>
                  <a:srgbClr val="000000"/>
                </a:solidFill>
                <a:latin typeface="Trebuchet MS" pitchFamily="34" charset="0"/>
                <a:ea typeface="華康儷中黑" pitchFamily="49" charset="-120"/>
              </a:rPr>
              <a:t>8</a:t>
            </a:r>
            <a:r>
              <a:rPr lang="zh-TW" altLang="en-US" dirty="0" smtClean="0">
                <a:solidFill>
                  <a:srgbClr val="000000"/>
                </a:solidFill>
                <a:latin typeface="Trebuchet MS" pitchFamily="34" charset="0"/>
                <a:ea typeface="華康儷中黑" pitchFamily="49" charset="-120"/>
              </a:rPr>
              <a:t>次</a:t>
            </a:r>
            <a:r>
              <a:rPr lang="en-US" altLang="zh-TW" dirty="0" smtClean="0">
                <a:solidFill>
                  <a:srgbClr val="000000"/>
                </a:solidFill>
                <a:latin typeface="Trebuchet MS" pitchFamily="34" charset="0"/>
                <a:ea typeface="華康儷中黑" pitchFamily="49" charset="-120"/>
              </a:rPr>
              <a:t>)</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每月行政工作</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 (unfranchise.com)</a:t>
            </a: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ABC/</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試行會議</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 (</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每週</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次</a:t>
            </a:r>
            <a:r>
              <a:rPr kumimoji="0" lang="en-US" altLang="zh-TW"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i="0" u="none" strike="noStrike" kern="1200" cap="none" spc="0" normalizeH="0" baseline="0" noProof="0" dirty="0">
              <a:ln>
                <a:noFill/>
              </a:ln>
              <a:solidFill>
                <a:srgbClr val="000000"/>
              </a:solidFill>
              <a:effectLst/>
              <a:uLnTx/>
              <a:uFillTx/>
              <a:latin typeface="Trebuchet MS" pitchFamily="34" charset="0"/>
              <a:ea typeface="華康儷中黑" pitchFamily="49" charset="-120"/>
            </a:endParaRPr>
          </a:p>
        </p:txBody>
      </p:sp>
      <p:sp>
        <p:nvSpPr>
          <p:cNvPr id="13" name="Rectangle 4"/>
          <p:cNvSpPr txBox="1">
            <a:spLocks noChangeArrowheads="1"/>
          </p:cNvSpPr>
          <p:nvPr/>
        </p:nvSpPr>
        <p:spPr>
          <a:xfrm>
            <a:off x="5105400" y="1143000"/>
            <a:ext cx="4038600" cy="2819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ts val="432"/>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 </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每個</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30</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分鐘</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ct val="90000"/>
              </a:lnSpc>
              <a:spcBef>
                <a:spcPts val="432"/>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6</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 </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每次</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3</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ct val="90000"/>
              </a:lnSpc>
              <a:spcBef>
                <a:spcPts val="432"/>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ct val="90000"/>
              </a:lnSpc>
              <a:spcBef>
                <a:spcPts val="432"/>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8</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ct val="90000"/>
              </a:lnSpc>
              <a:spcBef>
                <a:spcPts val="432"/>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ct val="90000"/>
              </a:lnSpc>
              <a:spcBef>
                <a:spcPts val="432"/>
              </a:spcBef>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24</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 </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每次</a:t>
            </a: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3</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ts val="1000"/>
              </a:lnSpc>
              <a:spcAft>
                <a:spcPts val="0"/>
              </a:spcAft>
              <a:buClrTx/>
              <a:buSzTx/>
              <a:buFont typeface="Wingdings" pitchFamily="2" charset="2"/>
              <a:buNone/>
              <a:tabLst/>
              <a:defRPr/>
            </a:pPr>
            <a:endParaRPr kumimoji="0" lang="en-US" sz="1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ts val="2100"/>
              </a:lnSpc>
              <a:spcAft>
                <a:spcPts val="0"/>
              </a:spcAft>
              <a:buClrTx/>
              <a:buSzTx/>
              <a:buFont typeface="Wingdings" pitchFamily="2" charset="2"/>
              <a:buNone/>
              <a:tabLst/>
              <a:defRPr/>
            </a:pPr>
            <a:r>
              <a:rPr kumimoji="0" 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48</a:t>
            </a:r>
            <a:r>
              <a:rPr kumimoji="0" lang="zh-TW" altLang="en-US"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i="0" u="none" strike="noStrike" kern="1200" cap="none" spc="0" normalizeH="0" baseline="0" noProof="0" dirty="0">
              <a:ln>
                <a:noFill/>
              </a:ln>
              <a:solidFill>
                <a:srgbClr val="000000"/>
              </a:solidFill>
              <a:effectLst/>
              <a:uLnTx/>
              <a:uFillTx/>
              <a:latin typeface="Trebuchet MS" pitchFamily="34" charset="0"/>
              <a:ea typeface="華康儷中黑" pitchFamily="49" charset="-120"/>
            </a:endParaRPr>
          </a:p>
        </p:txBody>
      </p:sp>
      <p:sp>
        <p:nvSpPr>
          <p:cNvPr id="20" name="Rectangle 4"/>
          <p:cNvSpPr>
            <a:spLocks noGrp="1" noRot="1" noChangeArrowheads="1"/>
          </p:cNvSpPr>
          <p:nvPr>
            <p:ph type="title"/>
          </p:nvPr>
        </p:nvSpPr>
        <p:spPr>
          <a:xfrm>
            <a:off x="457200" y="-57152"/>
            <a:ext cx="8229600" cy="762000"/>
          </a:xfrm>
        </p:spPr>
        <p:txBody>
          <a:bodyPr>
            <a:normAutofit/>
          </a:bodyPr>
          <a:lstStyle/>
          <a:p>
            <a:pPr>
              <a:lnSpc>
                <a:spcPts val="3300"/>
              </a:lnSpc>
              <a:spcBef>
                <a:spcPts val="0"/>
              </a:spcBef>
            </a:pPr>
            <a:r>
              <a:rPr lang="zh-TW" altLang="en-US" sz="3200" dirty="0" smtClean="0">
                <a:latin typeface="華康儷中黑" pitchFamily="49" charset="-120"/>
                <a:ea typeface="華康儷中黑" pitchFamily="49" charset="-120"/>
              </a:rPr>
              <a:t>行動計劃工作表 </a:t>
            </a:r>
            <a:r>
              <a:rPr lang="en-US" sz="2800" spc="0" dirty="0" smtClean="0">
                <a:solidFill>
                  <a:schemeClr val="tx1"/>
                </a:solidFill>
              </a:rPr>
              <a:t>Action </a:t>
            </a:r>
            <a:r>
              <a:rPr lang="en-US" sz="2800" spc="0" dirty="0">
                <a:solidFill>
                  <a:schemeClr val="tx1"/>
                </a:solidFill>
              </a:rPr>
              <a:t>Plan Worksheet</a:t>
            </a:r>
          </a:p>
        </p:txBody>
      </p:sp>
      <p:cxnSp>
        <p:nvCxnSpPr>
          <p:cNvPr id="21" name="Straight Connector 20"/>
          <p:cNvCxnSpPr/>
          <p:nvPr/>
        </p:nvCxnSpPr>
        <p:spPr>
          <a:xfrm>
            <a:off x="0" y="581024"/>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Line 5"/>
          <p:cNvSpPr>
            <a:spLocks noChangeShapeType="1"/>
          </p:cNvSpPr>
          <p:nvPr/>
        </p:nvSpPr>
        <p:spPr bwMode="auto">
          <a:xfrm>
            <a:off x="5181600" y="2971800"/>
            <a:ext cx="30480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endParaRPr lang="en-US" dirty="0">
              <a:latin typeface="Trebuchet MS" pitchFamily="34" charset="0"/>
            </a:endParaRPr>
          </a:p>
        </p:txBody>
      </p:sp>
      <p:sp>
        <p:nvSpPr>
          <p:cNvPr id="17" name="TextBox 16"/>
          <p:cNvSpPr txBox="1"/>
          <p:nvPr/>
        </p:nvSpPr>
        <p:spPr>
          <a:xfrm>
            <a:off x="8469086" y="6029980"/>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N</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745478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3505200" cy="6858000"/>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7" name="Title 6"/>
          <p:cNvSpPr>
            <a:spLocks noGrp="1"/>
          </p:cNvSpPr>
          <p:nvPr>
            <p:ph type="title"/>
          </p:nvPr>
        </p:nvSpPr>
        <p:spPr>
          <a:xfrm>
            <a:off x="304800" y="3429000"/>
            <a:ext cx="2971800" cy="2895600"/>
          </a:xfrm>
        </p:spPr>
        <p:txBody>
          <a:bodyPr>
            <a:noAutofit/>
          </a:bodyPr>
          <a:lstStyle/>
          <a:p>
            <a:r>
              <a:rPr lang="en-US" sz="3800" dirty="0" smtClean="0">
                <a:solidFill>
                  <a:schemeClr val="bg1"/>
                </a:solidFill>
                <a:latin typeface="Trebuchet MS" pitchFamily="34" charset="0"/>
              </a:rPr>
              <a:t>The</a:t>
            </a:r>
            <a:br>
              <a:rPr lang="en-US" sz="3800" dirty="0" smtClean="0">
                <a:solidFill>
                  <a:schemeClr val="bg1"/>
                </a:solidFill>
                <a:latin typeface="Trebuchet MS" pitchFamily="34" charset="0"/>
              </a:rPr>
            </a:br>
            <a:r>
              <a:rPr lang="en-US" sz="3800" dirty="0" smtClean="0">
                <a:solidFill>
                  <a:schemeClr val="bg1"/>
                </a:solidFill>
                <a:latin typeface="Trebuchet MS" pitchFamily="34" charset="0"/>
              </a:rPr>
              <a:t>Solution</a:t>
            </a:r>
            <a:br>
              <a:rPr lang="en-US" sz="3800" dirty="0" smtClean="0">
                <a:solidFill>
                  <a:schemeClr val="bg1"/>
                </a:solidFill>
                <a:latin typeface="Trebuchet MS" pitchFamily="34" charset="0"/>
              </a:rPr>
            </a:br>
            <a:r>
              <a:rPr lang="en-US" sz="3800" dirty="0" smtClean="0">
                <a:solidFill>
                  <a:schemeClr val="bg1"/>
                </a:solidFill>
                <a:latin typeface="Trebuchet MS" pitchFamily="34" charset="0"/>
              </a:rPr>
              <a:t>and </a:t>
            </a:r>
            <a:br>
              <a:rPr lang="en-US" sz="3800" dirty="0" smtClean="0">
                <a:solidFill>
                  <a:schemeClr val="bg1"/>
                </a:solidFill>
                <a:latin typeface="Trebuchet MS" pitchFamily="34" charset="0"/>
              </a:rPr>
            </a:br>
            <a:r>
              <a:rPr lang="en-US" sz="3800" dirty="0" smtClean="0">
                <a:solidFill>
                  <a:schemeClr val="bg1"/>
                </a:solidFill>
                <a:latin typeface="Trebuchet MS" pitchFamily="34" charset="0"/>
              </a:rPr>
              <a:t>Choice</a:t>
            </a:r>
            <a:endParaRPr lang="en-US" sz="3800" dirty="0">
              <a:solidFill>
                <a:schemeClr val="bg1"/>
              </a:solidFill>
              <a:latin typeface="Trebuchet MS" pitchFamily="34" charset="0"/>
            </a:endParaRPr>
          </a:p>
        </p:txBody>
      </p:sp>
      <p:sp>
        <p:nvSpPr>
          <p:cNvPr id="4" name="Title 6"/>
          <p:cNvSpPr txBox="1">
            <a:spLocks/>
          </p:cNvSpPr>
          <p:nvPr/>
        </p:nvSpPr>
        <p:spPr>
          <a:xfrm>
            <a:off x="304800" y="685800"/>
            <a:ext cx="2971800" cy="2895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5000" b="0" i="0" u="none" strike="noStrike" kern="1200" cap="none" spc="0" normalizeH="0" baseline="0" noProof="0" dirty="0" smtClean="0">
                <a:ln>
                  <a:noFill/>
                </a:ln>
                <a:solidFill>
                  <a:schemeClr val="bg1"/>
                </a:solidFill>
                <a:effectLst/>
                <a:uLnTx/>
                <a:uFillTx/>
                <a:latin typeface="華康儷中黑" pitchFamily="49" charset="-120"/>
                <a:ea typeface="華康儷中黑" pitchFamily="49" charset="-120"/>
                <a:cs typeface="+mj-cs"/>
              </a:rPr>
              <a:t>解決方案及</a:t>
            </a:r>
            <a:endParaRPr kumimoji="0" lang="en-US" altLang="zh-TW" sz="5000" b="0" i="0" u="none" strike="noStrike" kern="1200" cap="none" spc="0" normalizeH="0" baseline="0" noProof="0" dirty="0" smtClean="0">
              <a:ln>
                <a:noFill/>
              </a:ln>
              <a:solidFill>
                <a:schemeClr val="bg1"/>
              </a:solidFill>
              <a:effectLst/>
              <a:uLnTx/>
              <a:uFillTx/>
              <a:latin typeface="華康儷中黑" pitchFamily="49" charset="-120"/>
              <a:ea typeface="華康儷中黑" pitchFamily="49" charset="-12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000" dirty="0" smtClean="0">
                <a:solidFill>
                  <a:schemeClr val="bg1"/>
                </a:solidFill>
                <a:latin typeface="華康儷中黑" pitchFamily="49" charset="-120"/>
                <a:ea typeface="華康儷中黑" pitchFamily="49" charset="-120"/>
                <a:cs typeface="+mj-cs"/>
              </a:rPr>
              <a:t>選擇</a:t>
            </a:r>
            <a:endParaRPr kumimoji="0" lang="en-US" sz="5000" b="0" i="0" u="none" strike="noStrike" kern="1200" cap="none" spc="0" normalizeH="0" baseline="0" noProof="0" dirty="0">
              <a:ln>
                <a:noFill/>
              </a:ln>
              <a:solidFill>
                <a:schemeClr val="bg1"/>
              </a:solidFill>
              <a:effectLst/>
              <a:uLnTx/>
              <a:uFillTx/>
              <a:latin typeface="華康儷中黑" pitchFamily="49" charset="-120"/>
              <a:ea typeface="華康儷中黑" pitchFamily="49" charset="-120"/>
              <a:cs typeface="+mj-cs"/>
            </a:endParaRPr>
          </a:p>
        </p:txBody>
      </p:sp>
      <p:sp>
        <p:nvSpPr>
          <p:cNvPr id="5" name="TextBox 4"/>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N</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398567723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sz="half" idx="1"/>
          </p:nvPr>
        </p:nvSpPr>
        <p:spPr>
          <a:xfrm>
            <a:off x="304800" y="3657600"/>
            <a:ext cx="4953000" cy="4530725"/>
          </a:xfrm>
        </p:spPr>
        <p:txBody>
          <a:bodyPr>
            <a:normAutofit/>
          </a:bodyPr>
          <a:lstStyle/>
          <a:p>
            <a:pPr marL="0" indent="0">
              <a:lnSpc>
                <a:spcPct val="90000"/>
              </a:lnSpc>
              <a:buFont typeface="Wingdings" pitchFamily="2" charset="2"/>
              <a:buNone/>
            </a:pPr>
            <a:r>
              <a:rPr lang="en-US" sz="1800" b="1" dirty="0" smtClean="0">
                <a:solidFill>
                  <a:srgbClr val="000000"/>
                </a:solidFill>
              </a:rPr>
              <a:t>ABC Pattern, Trial Runs, Trainings</a:t>
            </a:r>
            <a:endParaRPr lang="en-US" sz="1800" b="1" dirty="0">
              <a:solidFill>
                <a:srgbClr val="000000"/>
              </a:solidFill>
            </a:endParaRPr>
          </a:p>
          <a:p>
            <a:pPr marL="0" indent="0">
              <a:lnSpc>
                <a:spcPct val="90000"/>
              </a:lnSpc>
              <a:buFont typeface="Wingdings" pitchFamily="2" charset="2"/>
              <a:buNone/>
            </a:pPr>
            <a:r>
              <a:rPr lang="en-US" sz="1800" b="1" dirty="0" smtClean="0">
                <a:solidFill>
                  <a:srgbClr val="000000"/>
                </a:solidFill>
              </a:rPr>
              <a:t>Retailing</a:t>
            </a:r>
            <a:endParaRPr lang="en-US" sz="1800" b="1" dirty="0">
              <a:solidFill>
                <a:srgbClr val="000000"/>
              </a:solidFill>
            </a:endParaRPr>
          </a:p>
          <a:p>
            <a:pPr marL="0" indent="0">
              <a:lnSpc>
                <a:spcPct val="90000"/>
              </a:lnSpc>
              <a:buFont typeface="Wingdings" pitchFamily="2" charset="2"/>
              <a:buNone/>
            </a:pPr>
            <a:r>
              <a:rPr lang="en-US" sz="1800" b="1" dirty="0" smtClean="0">
                <a:solidFill>
                  <a:srgbClr val="000000"/>
                </a:solidFill>
              </a:rPr>
              <a:t>Recruiting</a:t>
            </a:r>
            <a:endParaRPr lang="en-US" sz="1800" b="1" dirty="0">
              <a:solidFill>
                <a:srgbClr val="000000"/>
              </a:solidFill>
            </a:endParaRPr>
          </a:p>
          <a:p>
            <a:pPr marL="0" indent="0">
              <a:lnSpc>
                <a:spcPct val="90000"/>
              </a:lnSpc>
              <a:buFont typeface="Wingdings" pitchFamily="2" charset="2"/>
              <a:buNone/>
            </a:pPr>
            <a:r>
              <a:rPr lang="en-US" sz="1800" b="1" dirty="0" smtClean="0">
                <a:solidFill>
                  <a:srgbClr val="000000"/>
                </a:solidFill>
              </a:rPr>
              <a:t>Administration </a:t>
            </a:r>
            <a:endParaRPr lang="en-US" sz="1800" b="1" dirty="0">
              <a:solidFill>
                <a:srgbClr val="000000"/>
              </a:solidFill>
            </a:endParaRPr>
          </a:p>
        </p:txBody>
      </p:sp>
      <p:sp>
        <p:nvSpPr>
          <p:cNvPr id="98308" name="Rectangle 4"/>
          <p:cNvSpPr>
            <a:spLocks noGrp="1" noChangeArrowheads="1"/>
          </p:cNvSpPr>
          <p:nvPr>
            <p:ph sz="half" idx="2"/>
          </p:nvPr>
        </p:nvSpPr>
        <p:spPr>
          <a:xfrm>
            <a:off x="5410200" y="3672114"/>
            <a:ext cx="3581400" cy="1863725"/>
          </a:xfrm>
        </p:spPr>
        <p:txBody>
          <a:bodyPr>
            <a:normAutofit/>
          </a:bodyPr>
          <a:lstStyle/>
          <a:p>
            <a:pPr>
              <a:lnSpc>
                <a:spcPts val="1900"/>
              </a:lnSpc>
              <a:spcBef>
                <a:spcPts val="0"/>
              </a:spcBef>
              <a:buFont typeface="Wingdings" pitchFamily="2" charset="2"/>
              <a:buNone/>
            </a:pPr>
            <a:r>
              <a:rPr lang="en-US" sz="1800" b="1" dirty="0" smtClean="0">
                <a:solidFill>
                  <a:srgbClr val="000000"/>
                </a:solidFill>
              </a:rPr>
              <a:t>24 hours</a:t>
            </a:r>
            <a:endParaRPr lang="en-US" sz="1800" b="1" dirty="0">
              <a:solidFill>
                <a:srgbClr val="000000"/>
              </a:solidFill>
            </a:endParaRPr>
          </a:p>
          <a:p>
            <a:pPr>
              <a:lnSpc>
                <a:spcPts val="1900"/>
              </a:lnSpc>
              <a:spcBef>
                <a:spcPts val="0"/>
              </a:spcBef>
              <a:buFont typeface="Wingdings" pitchFamily="2" charset="2"/>
              <a:buNone/>
            </a:pPr>
            <a:r>
              <a:rPr lang="en-US" sz="1800" b="1" dirty="0" smtClean="0">
                <a:solidFill>
                  <a:srgbClr val="000000"/>
                </a:solidFill>
              </a:rPr>
              <a:t>16 hours</a:t>
            </a:r>
            <a:endParaRPr lang="en-US" sz="1800" b="1" dirty="0">
              <a:solidFill>
                <a:srgbClr val="000000"/>
              </a:solidFill>
            </a:endParaRPr>
          </a:p>
          <a:p>
            <a:pPr>
              <a:lnSpc>
                <a:spcPts val="1900"/>
              </a:lnSpc>
              <a:spcBef>
                <a:spcPts val="0"/>
              </a:spcBef>
              <a:buFont typeface="Wingdings" pitchFamily="2" charset="2"/>
              <a:buNone/>
            </a:pPr>
            <a:r>
              <a:rPr lang="en-US" sz="1800" b="1" dirty="0" smtClean="0">
                <a:solidFill>
                  <a:srgbClr val="000000"/>
                </a:solidFill>
              </a:rPr>
              <a:t>24 hours</a:t>
            </a:r>
            <a:endParaRPr lang="en-US" sz="1800" b="1" dirty="0">
              <a:solidFill>
                <a:srgbClr val="000000"/>
              </a:solidFill>
            </a:endParaRPr>
          </a:p>
          <a:p>
            <a:pPr>
              <a:lnSpc>
                <a:spcPts val="1900"/>
              </a:lnSpc>
              <a:spcBef>
                <a:spcPts val="0"/>
              </a:spcBef>
              <a:buFont typeface="Wingdings" pitchFamily="2" charset="2"/>
              <a:buNone/>
            </a:pPr>
            <a:r>
              <a:rPr lang="en-US" sz="1800" b="1" dirty="0">
                <a:solidFill>
                  <a:srgbClr val="000000"/>
                </a:solidFill>
              </a:rPr>
              <a:t> </a:t>
            </a:r>
            <a:r>
              <a:rPr lang="en-US" sz="1800" b="1" dirty="0" smtClean="0">
                <a:solidFill>
                  <a:srgbClr val="000000"/>
                </a:solidFill>
              </a:rPr>
              <a:t> 4 hours</a:t>
            </a:r>
            <a:endParaRPr lang="en-US" sz="1800" b="1" dirty="0">
              <a:solidFill>
                <a:srgbClr val="000000"/>
              </a:solidFill>
            </a:endParaRPr>
          </a:p>
          <a:p>
            <a:pPr>
              <a:lnSpc>
                <a:spcPts val="1900"/>
              </a:lnSpc>
              <a:spcBef>
                <a:spcPts val="0"/>
              </a:spcBef>
              <a:buFont typeface="Wingdings" pitchFamily="2" charset="2"/>
              <a:buNone/>
            </a:pPr>
            <a:endParaRPr lang="en-US" sz="1800" b="1" dirty="0" smtClean="0">
              <a:solidFill>
                <a:srgbClr val="000000"/>
              </a:solidFill>
            </a:endParaRPr>
          </a:p>
          <a:p>
            <a:pPr>
              <a:lnSpc>
                <a:spcPts val="1900"/>
              </a:lnSpc>
              <a:spcBef>
                <a:spcPts val="0"/>
              </a:spcBef>
              <a:buFont typeface="Wingdings" pitchFamily="2" charset="2"/>
              <a:buNone/>
            </a:pPr>
            <a:r>
              <a:rPr lang="en-US" sz="1800" b="1" dirty="0" smtClean="0">
                <a:solidFill>
                  <a:srgbClr val="000000"/>
                </a:solidFill>
              </a:rPr>
              <a:t>68 </a:t>
            </a:r>
            <a:r>
              <a:rPr lang="en-US" sz="1800" b="1" dirty="0">
                <a:solidFill>
                  <a:srgbClr val="000000"/>
                </a:solidFill>
              </a:rPr>
              <a:t>hours</a:t>
            </a:r>
          </a:p>
        </p:txBody>
      </p:sp>
      <p:sp>
        <p:nvSpPr>
          <p:cNvPr id="98309" name="Line 5"/>
          <p:cNvSpPr>
            <a:spLocks noChangeShapeType="1"/>
          </p:cNvSpPr>
          <p:nvPr/>
        </p:nvSpPr>
        <p:spPr bwMode="auto">
          <a:xfrm>
            <a:off x="5257800" y="4689475"/>
            <a:ext cx="30480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endParaRPr lang="en-US" dirty="0">
              <a:latin typeface="Trebuchet MS" pitchFamily="34" charset="0"/>
            </a:endParaRPr>
          </a:p>
        </p:txBody>
      </p:sp>
      <p:sp>
        <p:nvSpPr>
          <p:cNvPr id="7" name="Rectangle 6"/>
          <p:cNvSpPr/>
          <p:nvPr/>
        </p:nvSpPr>
        <p:spPr>
          <a:xfrm>
            <a:off x="0" y="5127248"/>
            <a:ext cx="9144000" cy="892552"/>
          </a:xfrm>
          <a:prstGeom prst="rect">
            <a:avLst/>
          </a:prstGeom>
        </p:spPr>
        <p:txBody>
          <a:bodyPr wrap="square">
            <a:spAutoFit/>
          </a:bodyPr>
          <a:lstStyle/>
          <a:p>
            <a:pPr algn="ctr"/>
            <a:r>
              <a:rPr lang="zh-TW" altLang="en-US" sz="2800" dirty="0" smtClean="0">
                <a:solidFill>
                  <a:srgbClr val="000000"/>
                </a:solidFill>
                <a:latin typeface="Trebuchet MS" pitchFamily="34" charset="0"/>
                <a:ea typeface="華康儷中黑" pitchFamily="49" charset="-120"/>
              </a:rPr>
              <a:t>每週約</a:t>
            </a:r>
            <a:r>
              <a:rPr lang="en-US" altLang="zh-TW" sz="2800" dirty="0" smtClean="0">
                <a:solidFill>
                  <a:srgbClr val="000000"/>
                </a:solidFill>
                <a:latin typeface="Trebuchet MS" pitchFamily="34" charset="0"/>
                <a:ea typeface="華康儷中黑" pitchFamily="49" charset="-120"/>
              </a:rPr>
              <a:t>17</a:t>
            </a:r>
            <a:r>
              <a:rPr lang="zh-TW" altLang="en-US" sz="2800" dirty="0" smtClean="0">
                <a:solidFill>
                  <a:srgbClr val="000000"/>
                </a:solidFill>
                <a:latin typeface="Trebuchet MS" pitchFamily="34" charset="0"/>
                <a:ea typeface="華康儷中黑" pitchFamily="49" charset="-120"/>
              </a:rPr>
              <a:t>小時</a:t>
            </a:r>
            <a:endParaRPr lang="en-US" sz="2800" dirty="0" smtClean="0">
              <a:solidFill>
                <a:srgbClr val="000000"/>
              </a:solidFill>
              <a:latin typeface="Trebuchet MS" pitchFamily="34" charset="0"/>
              <a:ea typeface="華康儷中黑" pitchFamily="49" charset="-120"/>
            </a:endParaRPr>
          </a:p>
          <a:p>
            <a:pPr algn="ctr"/>
            <a:r>
              <a:rPr lang="en-US" sz="2400" b="1" dirty="0" smtClean="0">
                <a:solidFill>
                  <a:srgbClr val="000000"/>
                </a:solidFill>
                <a:latin typeface="Trebuchet MS" pitchFamily="34" charset="0"/>
              </a:rPr>
              <a:t>Approximately 17 hours per week</a:t>
            </a:r>
            <a:endParaRPr lang="en-US" sz="2400" b="1" dirty="0">
              <a:solidFill>
                <a:srgbClr val="000000"/>
              </a:solidFill>
              <a:latin typeface="Trebuchet MS" pitchFamily="34" charset="0"/>
            </a:endParaRPr>
          </a:p>
        </p:txBody>
      </p:sp>
      <p:sp>
        <p:nvSpPr>
          <p:cNvPr id="10" name="Rectangle 9"/>
          <p:cNvSpPr>
            <a:spLocks noChangeArrowheads="1"/>
          </p:cNvSpPr>
          <p:nvPr/>
        </p:nvSpPr>
        <p:spPr bwMode="auto">
          <a:xfrm>
            <a:off x="1219200" y="1066800"/>
            <a:ext cx="6629400" cy="523220"/>
          </a:xfrm>
          <a:prstGeom prst="rect">
            <a:avLst/>
          </a:prstGeom>
          <a:noFill/>
          <a:ln w="12700" cap="sq">
            <a:no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Lst>
        </p:spPr>
        <p:txBody>
          <a:bodyPr wrap="square">
            <a:spAutoFit/>
          </a:bodyPr>
          <a:lstStyle/>
          <a:p>
            <a:pPr algn="ctr" eaLnBrk="1" hangingPunct="1">
              <a:buClr>
                <a:schemeClr val="hlink"/>
              </a:buClr>
              <a:buSzPct val="70000"/>
              <a:buFont typeface="Wingdings" pitchFamily="2" charset="2"/>
              <a:buNone/>
            </a:pPr>
            <a:r>
              <a:rPr lang="zh-TW" altLang="en-US" sz="2800" b="1" dirty="0" smtClean="0">
                <a:solidFill>
                  <a:srgbClr val="C00000"/>
                </a:solidFill>
                <a:latin typeface="華康儷中黑" pitchFamily="49" charset="-120"/>
                <a:ea typeface="華康儷中黑" pitchFamily="49" charset="-120"/>
              </a:rPr>
              <a:t>每月時數總計 </a:t>
            </a:r>
            <a:r>
              <a:rPr lang="en-US" sz="2400" b="1" dirty="0" smtClean="0">
                <a:solidFill>
                  <a:srgbClr val="C00000"/>
                </a:solidFill>
                <a:latin typeface="Trebuchet MS" pitchFamily="34" charset="0"/>
              </a:rPr>
              <a:t>TOTAL MONTHLY HOURS</a:t>
            </a:r>
            <a:endParaRPr lang="en-US" sz="2400" b="1" dirty="0">
              <a:solidFill>
                <a:srgbClr val="C00000"/>
              </a:solidFill>
              <a:latin typeface="Trebuchet MS" pitchFamily="34" charset="0"/>
            </a:endParaRPr>
          </a:p>
        </p:txBody>
      </p:sp>
      <p:cxnSp>
        <p:nvCxnSpPr>
          <p:cNvPr id="12" name="Straight Connector 11"/>
          <p:cNvCxnSpPr/>
          <p:nvPr/>
        </p:nvCxnSpPr>
        <p:spPr>
          <a:xfrm>
            <a:off x="0" y="990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47700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rebuchet MS" pitchFamily="34" charset="0"/>
            </a:endParaRPr>
          </a:p>
        </p:txBody>
      </p:sp>
      <p:cxnSp>
        <p:nvCxnSpPr>
          <p:cNvPr id="14" name="Straight Connector 13"/>
          <p:cNvCxnSpPr/>
          <p:nvPr/>
        </p:nvCxnSpPr>
        <p:spPr>
          <a:xfrm>
            <a:off x="0" y="66294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6027003"/>
            <a:ext cx="7162800" cy="763286"/>
          </a:xfrm>
          <a:prstGeom prst="rect">
            <a:avLst/>
          </a:prstGeom>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fontAlgn="auto">
              <a:spcBef>
                <a:spcPct val="20000"/>
              </a:spcBef>
              <a:spcAft>
                <a:spcPts val="0"/>
              </a:spcAft>
              <a:buClr>
                <a:srgbClr val="DFDCB7"/>
              </a:buClr>
            </a:pPr>
            <a:r>
              <a:rPr lang="zh-TW" altLang="en-US" sz="2200" dirty="0" smtClean="0">
                <a:solidFill>
                  <a:srgbClr val="000000"/>
                </a:solidFill>
                <a:latin typeface="華康儷中黑" pitchFamily="49" charset="-120"/>
                <a:ea typeface="華康儷中黑" pitchFamily="49" charset="-120"/>
                <a:cs typeface="Arial" charset="0"/>
              </a:rPr>
              <a:t>挑戰</a:t>
            </a:r>
            <a:endParaRPr lang="en-US" altLang="zh-TW" sz="2200" dirty="0" smtClean="0">
              <a:solidFill>
                <a:srgbClr val="000000"/>
              </a:solidFill>
              <a:latin typeface="華康儷中黑" pitchFamily="49" charset="-120"/>
              <a:ea typeface="華康儷中黑" pitchFamily="49" charset="-120"/>
              <a:cs typeface="Arial" charset="0"/>
            </a:endParaRPr>
          </a:p>
          <a:p>
            <a:pPr lvl="0" algn="ctr" fontAlgn="auto">
              <a:spcBef>
                <a:spcPct val="20000"/>
              </a:spcBef>
              <a:spcAft>
                <a:spcPts val="0"/>
              </a:spcAft>
              <a:buClr>
                <a:srgbClr val="DFDCB7"/>
              </a:buClr>
            </a:pPr>
            <a:r>
              <a:rPr lang="en-US" b="1" dirty="0" smtClean="0">
                <a:solidFill>
                  <a:srgbClr val="000000"/>
                </a:solidFill>
                <a:latin typeface="Trebuchet MS" pitchFamily="34" charset="0"/>
                <a:cs typeface="Arial" charset="0"/>
              </a:rPr>
              <a:t>CHALLENGE</a:t>
            </a:r>
            <a:endParaRPr lang="en-US" b="1" dirty="0">
              <a:solidFill>
                <a:srgbClr val="000000"/>
              </a:solidFill>
              <a:latin typeface="Trebuchet MS" pitchFamily="34" charset="0"/>
              <a:cs typeface="Arial" charset="0"/>
            </a:endParaRPr>
          </a:p>
        </p:txBody>
      </p:sp>
      <p:sp>
        <p:nvSpPr>
          <p:cNvPr id="17" name="Rectangle 4"/>
          <p:cNvSpPr>
            <a:spLocks noGrp="1" noRot="1" noChangeArrowheads="1"/>
          </p:cNvSpPr>
          <p:nvPr>
            <p:ph type="title"/>
          </p:nvPr>
        </p:nvSpPr>
        <p:spPr>
          <a:xfrm>
            <a:off x="457200" y="0"/>
            <a:ext cx="8229600" cy="1143000"/>
          </a:xfrm>
        </p:spPr>
        <p:txBody>
          <a:bodyPr>
            <a:normAutofit/>
          </a:bodyPr>
          <a:lstStyle/>
          <a:p>
            <a:pPr>
              <a:lnSpc>
                <a:spcPts val="3300"/>
              </a:lnSpc>
              <a:spcBef>
                <a:spcPts val="0"/>
              </a:spcBef>
            </a:pPr>
            <a:r>
              <a:rPr lang="zh-TW" altLang="en-US" sz="3300" dirty="0" smtClean="0">
                <a:latin typeface="華康儷中黑" pitchFamily="49" charset="-120"/>
                <a:ea typeface="華康儷中黑" pitchFamily="49" charset="-120"/>
              </a:rPr>
              <a:t>行動計劃工作表</a:t>
            </a:r>
            <a:r>
              <a:rPr lang="en-US" sz="3300" spc="0" dirty="0" smtClean="0">
                <a:solidFill>
                  <a:schemeClr val="tx1"/>
                </a:solidFill>
              </a:rPr>
              <a:t/>
            </a:r>
            <a:br>
              <a:rPr lang="en-US" sz="3300" spc="0" dirty="0" smtClean="0">
                <a:solidFill>
                  <a:schemeClr val="tx1"/>
                </a:solidFill>
              </a:rPr>
            </a:br>
            <a:r>
              <a:rPr lang="en-US" sz="2900" spc="0" dirty="0" smtClean="0">
                <a:solidFill>
                  <a:schemeClr val="tx1"/>
                </a:solidFill>
              </a:rPr>
              <a:t>Action </a:t>
            </a:r>
            <a:r>
              <a:rPr lang="en-US" sz="2900" spc="0" dirty="0">
                <a:solidFill>
                  <a:schemeClr val="tx1"/>
                </a:solidFill>
              </a:rPr>
              <a:t>Plan Worksheet</a:t>
            </a:r>
          </a:p>
        </p:txBody>
      </p:sp>
      <p:sp>
        <p:nvSpPr>
          <p:cNvPr id="16" name="Rectangle 3"/>
          <p:cNvSpPr txBox="1">
            <a:spLocks noChangeArrowheads="1"/>
          </p:cNvSpPr>
          <p:nvPr/>
        </p:nvSpPr>
        <p:spPr>
          <a:xfrm>
            <a:off x="304800" y="1674133"/>
            <a:ext cx="4953000" cy="140652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ABC</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法則、試行、訓練</a:t>
            </a: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零售</a:t>
            </a: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招募</a:t>
            </a: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0" marR="0" lvl="0" indent="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行政工作</a:t>
            </a: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a:t>
            </a:r>
            <a:endParaRPr kumimoji="0" lang="en-US" sz="2000" i="0" u="none" strike="noStrike" kern="1200" cap="none" spc="0" normalizeH="0" baseline="0" noProof="0" dirty="0">
              <a:ln>
                <a:noFill/>
              </a:ln>
              <a:solidFill>
                <a:srgbClr val="000000"/>
              </a:solidFill>
              <a:effectLst/>
              <a:uLnTx/>
              <a:uFillTx/>
              <a:latin typeface="Trebuchet MS" pitchFamily="34" charset="0"/>
              <a:ea typeface="華康儷中黑" pitchFamily="49" charset="-120"/>
            </a:endParaRPr>
          </a:p>
        </p:txBody>
      </p:sp>
      <p:sp>
        <p:nvSpPr>
          <p:cNvPr id="18" name="Rectangle 4"/>
          <p:cNvSpPr txBox="1">
            <a:spLocks noChangeArrowheads="1"/>
          </p:cNvSpPr>
          <p:nvPr/>
        </p:nvSpPr>
        <p:spPr>
          <a:xfrm>
            <a:off x="5410200" y="1674133"/>
            <a:ext cx="3581400" cy="17113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ts val="2100"/>
              </a:lnSpc>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24</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ts val="2100"/>
              </a:lnSpc>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16</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ts val="2100"/>
              </a:lnSpc>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24</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ts val="2100"/>
              </a:lnSpc>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  4</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ts val="2100"/>
              </a:lnSpc>
              <a:spcAft>
                <a:spcPts val="0"/>
              </a:spcAft>
              <a:buClrTx/>
              <a:buSzTx/>
              <a:buFont typeface="Wingdings" pitchFamily="2" charset="2"/>
              <a:buNone/>
              <a:tabLst/>
              <a:defRPr/>
            </a:pPr>
            <a:endPar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endParaRPr>
          </a:p>
          <a:p>
            <a:pPr marL="342900" marR="0" lvl="0" indent="-342900" algn="l" defTabSz="914400" rtl="0" eaLnBrk="1" fontAlgn="auto" latinLnBrk="0" hangingPunct="1">
              <a:lnSpc>
                <a:spcPts val="2100"/>
              </a:lnSpc>
              <a:spcAft>
                <a:spcPts val="0"/>
              </a:spcAft>
              <a:buClrTx/>
              <a:buSzTx/>
              <a:buFont typeface="Wingdings" pitchFamily="2" charset="2"/>
              <a:buNone/>
              <a:tabLst/>
              <a:defRPr/>
            </a:pPr>
            <a:r>
              <a:rPr kumimoji="0" 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68</a:t>
            </a:r>
            <a:r>
              <a:rPr kumimoji="0" lang="zh-TW" altLang="en-US" sz="2000" i="0" u="none" strike="noStrike" kern="1200" cap="none" spc="0" normalizeH="0" baseline="0" noProof="0" dirty="0" smtClean="0">
                <a:ln>
                  <a:noFill/>
                </a:ln>
                <a:solidFill>
                  <a:srgbClr val="000000"/>
                </a:solidFill>
                <a:effectLst/>
                <a:uLnTx/>
                <a:uFillTx/>
                <a:latin typeface="Trebuchet MS" pitchFamily="34" charset="0"/>
                <a:ea typeface="華康儷中黑" pitchFamily="49" charset="-120"/>
              </a:rPr>
              <a:t>小時</a:t>
            </a:r>
            <a:endParaRPr kumimoji="0" lang="en-US" sz="2000" i="0" u="none" strike="noStrike" kern="1200" cap="none" spc="0" normalizeH="0" baseline="0" noProof="0" dirty="0">
              <a:ln>
                <a:noFill/>
              </a:ln>
              <a:solidFill>
                <a:srgbClr val="000000"/>
              </a:solidFill>
              <a:effectLst/>
              <a:uLnTx/>
              <a:uFillTx/>
              <a:latin typeface="Trebuchet MS" pitchFamily="34" charset="0"/>
              <a:ea typeface="華康儷中黑" pitchFamily="49" charset="-120"/>
            </a:endParaRPr>
          </a:p>
        </p:txBody>
      </p:sp>
      <p:sp>
        <p:nvSpPr>
          <p:cNvPr id="19" name="Line 5"/>
          <p:cNvSpPr>
            <a:spLocks noChangeShapeType="1"/>
          </p:cNvSpPr>
          <p:nvPr/>
        </p:nvSpPr>
        <p:spPr bwMode="auto">
          <a:xfrm>
            <a:off x="5257800" y="2852058"/>
            <a:ext cx="3048000"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wrap="none" anchor="ctr"/>
          <a:lstStyle/>
          <a:p>
            <a:endParaRPr lang="en-US" dirty="0">
              <a:latin typeface="Trebuchet MS" pitchFamily="34" charset="0"/>
            </a:endParaRPr>
          </a:p>
        </p:txBody>
      </p:sp>
      <p:sp>
        <p:nvSpPr>
          <p:cNvPr id="20" name="TextBox 19"/>
          <p:cNvSpPr txBox="1"/>
          <p:nvPr/>
        </p:nvSpPr>
        <p:spPr>
          <a:xfrm>
            <a:off x="8469086" y="6019800"/>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N</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40740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457200" y="457200"/>
            <a:ext cx="8229600" cy="762000"/>
          </a:xfrm>
        </p:spPr>
        <p:txBody>
          <a:bodyPr>
            <a:normAutofit fontScale="90000"/>
          </a:bodyPr>
          <a:lstStyle/>
          <a:p>
            <a:pPr algn="ctr">
              <a:lnSpc>
                <a:spcPct val="90000"/>
              </a:lnSpc>
              <a:spcBef>
                <a:spcPct val="20000"/>
              </a:spcBef>
            </a:pPr>
            <a:r>
              <a:rPr lang="zh-TW" altLang="en-US" sz="4000" spc="0" dirty="0" smtClean="0">
                <a:solidFill>
                  <a:schemeClr val="tx1"/>
                </a:solidFill>
                <a:ea typeface="華康儷中黑" pitchFamily="49" charset="-120"/>
              </a:rPr>
              <a:t>善用時間</a:t>
            </a:r>
            <a:r>
              <a:rPr lang="en-US" altLang="zh-TW" sz="4000" spc="0" dirty="0" smtClean="0">
                <a:solidFill>
                  <a:schemeClr val="tx1"/>
                </a:solidFill>
                <a:ea typeface="華康儷中黑" pitchFamily="49" charset="-120"/>
              </a:rPr>
              <a:t>…</a:t>
            </a:r>
            <a:r>
              <a:rPr lang="zh-TW" altLang="en-US" sz="4000" spc="0" dirty="0" smtClean="0">
                <a:solidFill>
                  <a:schemeClr val="tx1"/>
                </a:solidFill>
                <a:ea typeface="華康儷中黑" pitchFamily="49" charset="-120"/>
              </a:rPr>
              <a:t>精明工作</a:t>
            </a:r>
            <a:r>
              <a:rPr lang="en-US" sz="4000" spc="0" dirty="0" smtClean="0">
                <a:solidFill>
                  <a:schemeClr val="tx1"/>
                </a:solidFill>
              </a:rPr>
              <a:t/>
            </a:r>
            <a:br>
              <a:rPr lang="en-US" sz="4000" spc="0" dirty="0" smtClean="0">
                <a:solidFill>
                  <a:schemeClr val="tx1"/>
                </a:solidFill>
              </a:rPr>
            </a:br>
            <a:r>
              <a:rPr lang="en-US" sz="2700" spc="0" dirty="0" smtClean="0">
                <a:solidFill>
                  <a:schemeClr val="tx1"/>
                </a:solidFill>
              </a:rPr>
              <a:t>Leverage Time...Work Smarter</a:t>
            </a:r>
            <a:r>
              <a:rPr lang="en-US" sz="3600" u="sng" spc="0" dirty="0">
                <a:solidFill>
                  <a:schemeClr val="tx1"/>
                </a:solidFill>
              </a:rPr>
              <a:t/>
            </a:r>
            <a:br>
              <a:rPr lang="en-US" sz="3600" u="sng" spc="0" dirty="0">
                <a:solidFill>
                  <a:schemeClr val="tx1"/>
                </a:solidFill>
              </a:rPr>
            </a:br>
            <a:r>
              <a:rPr lang="en-US" sz="3600" u="sng" spc="0" dirty="0">
                <a:solidFill>
                  <a:schemeClr val="tx1"/>
                </a:solidFill>
              </a:rPr>
              <a:t/>
            </a:r>
            <a:br>
              <a:rPr lang="en-US" sz="3600" u="sng" spc="0" dirty="0">
                <a:solidFill>
                  <a:schemeClr val="tx1"/>
                </a:solidFill>
              </a:rPr>
            </a:br>
            <a:endParaRPr lang="en-US" sz="2400" u="sng" spc="0" dirty="0">
              <a:solidFill>
                <a:schemeClr val="tx1"/>
              </a:solidFill>
            </a:endParaRPr>
          </a:p>
        </p:txBody>
      </p:sp>
      <p:sp>
        <p:nvSpPr>
          <p:cNvPr id="8" name="Rectangle 3"/>
          <p:cNvSpPr>
            <a:spLocks noGrp="1" noChangeArrowheads="1"/>
          </p:cNvSpPr>
          <p:nvPr>
            <p:ph sz="half" idx="1"/>
          </p:nvPr>
        </p:nvSpPr>
        <p:spPr>
          <a:xfrm>
            <a:off x="381000" y="990600"/>
            <a:ext cx="8077200" cy="2895600"/>
          </a:xfrm>
        </p:spPr>
        <p:txBody>
          <a:bodyPr>
            <a:noAutofit/>
          </a:bodyPr>
          <a:lstStyle/>
          <a:p>
            <a:pPr marL="457200" indent="-457200">
              <a:lnSpc>
                <a:spcPct val="90000"/>
              </a:lnSpc>
              <a:buClr>
                <a:srgbClr val="000000"/>
              </a:buClr>
            </a:pPr>
            <a:r>
              <a:rPr lang="zh-TW" altLang="en-US" sz="2400" dirty="0" smtClean="0">
                <a:solidFill>
                  <a:srgbClr val="000000"/>
                </a:solidFill>
                <a:ea typeface="華康儷中黑" pitchFamily="49" charset="-120"/>
              </a:rPr>
              <a:t>零售</a:t>
            </a:r>
            <a:r>
              <a:rPr lang="en-US" sz="2400" dirty="0" smtClean="0">
                <a:solidFill>
                  <a:srgbClr val="000000"/>
                </a:solidFill>
                <a:ea typeface="華康儷中黑" pitchFamily="49" charset="-120"/>
              </a:rPr>
              <a:t>...</a:t>
            </a:r>
          </a:p>
          <a:p>
            <a:pPr marL="0" indent="0">
              <a:lnSpc>
                <a:spcPct val="90000"/>
              </a:lnSpc>
              <a:buClr>
                <a:srgbClr val="000000"/>
              </a:buClr>
              <a:buNone/>
            </a:pPr>
            <a:r>
              <a:rPr lang="en-US" sz="2400" dirty="0">
                <a:solidFill>
                  <a:srgbClr val="000000"/>
                </a:solidFill>
                <a:ea typeface="華康儷中黑" pitchFamily="49" charset="-120"/>
              </a:rPr>
              <a:t>	</a:t>
            </a:r>
            <a:r>
              <a:rPr lang="en-US" sz="2400" dirty="0" smtClean="0">
                <a:solidFill>
                  <a:srgbClr val="000000"/>
                </a:solidFill>
                <a:ea typeface="華康儷中黑" pitchFamily="49" charset="-120"/>
              </a:rPr>
              <a:t>- </a:t>
            </a:r>
            <a:r>
              <a:rPr lang="zh-TW" altLang="en-US" sz="2400" dirty="0" smtClean="0">
                <a:solidFill>
                  <a:srgbClr val="000000"/>
                </a:solidFill>
                <a:ea typeface="華康儷中黑" pitchFamily="49" charset="-120"/>
              </a:rPr>
              <a:t>產品概覽</a:t>
            </a:r>
            <a:endParaRPr lang="en-US" sz="2400" dirty="0" smtClean="0">
              <a:solidFill>
                <a:srgbClr val="000000"/>
              </a:solidFill>
              <a:ea typeface="華康儷中黑" pitchFamily="49" charset="-120"/>
            </a:endParaRPr>
          </a:p>
          <a:p>
            <a:pPr marL="457200" indent="-457200">
              <a:lnSpc>
                <a:spcPct val="90000"/>
              </a:lnSpc>
              <a:buClr>
                <a:srgbClr val="000000"/>
              </a:buClr>
            </a:pPr>
            <a:r>
              <a:rPr lang="zh-TW" altLang="en-US" sz="2400" dirty="0" smtClean="0">
                <a:solidFill>
                  <a:srgbClr val="000000"/>
                </a:solidFill>
                <a:ea typeface="華康儷中黑" pitchFamily="49" charset="-120"/>
              </a:rPr>
              <a:t>招募</a:t>
            </a:r>
            <a:r>
              <a:rPr lang="en-US" sz="2400" dirty="0" smtClean="0">
                <a:solidFill>
                  <a:srgbClr val="000000"/>
                </a:solidFill>
                <a:ea typeface="華康儷中黑" pitchFamily="49" charset="-120"/>
              </a:rPr>
              <a:t>...</a:t>
            </a:r>
          </a:p>
          <a:p>
            <a:pPr marL="855663" indent="-855663">
              <a:lnSpc>
                <a:spcPct val="90000"/>
              </a:lnSpc>
              <a:buClr>
                <a:srgbClr val="000000"/>
              </a:buClr>
              <a:buNone/>
            </a:pPr>
            <a:r>
              <a:rPr lang="en-US" sz="2400" dirty="0">
                <a:solidFill>
                  <a:srgbClr val="000000"/>
                </a:solidFill>
                <a:ea typeface="華康儷中黑" pitchFamily="49" charset="-120"/>
              </a:rPr>
              <a:t>	</a:t>
            </a:r>
            <a:r>
              <a:rPr lang="en-US" sz="2400" dirty="0" smtClean="0">
                <a:solidFill>
                  <a:srgbClr val="000000"/>
                </a:solidFill>
                <a:ea typeface="華康儷中黑" pitchFamily="49" charset="-120"/>
              </a:rPr>
              <a:t>- </a:t>
            </a:r>
            <a:r>
              <a:rPr lang="zh-TW" altLang="en-US" sz="2400" dirty="0" smtClean="0">
                <a:solidFill>
                  <a:srgbClr val="000000"/>
                </a:solidFill>
                <a:ea typeface="華康儷中黑" pitchFamily="49" charset="-120"/>
              </a:rPr>
              <a:t>小組面談、</a:t>
            </a:r>
            <a:r>
              <a:rPr lang="en-US" sz="2400" dirty="0" smtClean="0">
                <a:solidFill>
                  <a:srgbClr val="000000"/>
                </a:solidFill>
                <a:ea typeface="華康儷中黑" pitchFamily="49" charset="-120"/>
              </a:rPr>
              <a:t>2</a:t>
            </a:r>
            <a:r>
              <a:rPr lang="zh-TW" altLang="en-US" sz="2400" dirty="0" smtClean="0">
                <a:solidFill>
                  <a:srgbClr val="000000"/>
                </a:solidFill>
                <a:ea typeface="華康儷中黑" pitchFamily="49" charset="-120"/>
              </a:rPr>
              <a:t>對</a:t>
            </a:r>
            <a:r>
              <a:rPr lang="en-US" sz="2400" dirty="0" smtClean="0">
                <a:solidFill>
                  <a:srgbClr val="000000"/>
                </a:solidFill>
                <a:ea typeface="華康儷中黑" pitchFamily="49" charset="-120"/>
              </a:rPr>
              <a:t>1</a:t>
            </a:r>
            <a:r>
              <a:rPr lang="zh-TW" altLang="en-US" sz="2400" dirty="0" smtClean="0">
                <a:solidFill>
                  <a:srgbClr val="000000"/>
                </a:solidFill>
                <a:ea typeface="華康儷中黑" pitchFamily="49" charset="-120"/>
              </a:rPr>
              <a:t>面談、在家進行事業簡報、</a:t>
            </a:r>
            <a:r>
              <a:rPr lang="zh-TW" altLang="zh-TW" sz="2400" dirty="0" smtClean="0">
                <a:ea typeface="華康儷中黑" pitchFamily="49" charset="-120"/>
              </a:rPr>
              <a:t>超連鎖事業簡報會</a:t>
            </a:r>
            <a:endParaRPr lang="en-US" sz="2400" dirty="0" smtClean="0">
              <a:solidFill>
                <a:srgbClr val="000000"/>
              </a:solidFill>
              <a:ea typeface="華康儷中黑" pitchFamily="49" charset="-120"/>
            </a:endParaRPr>
          </a:p>
          <a:p>
            <a:pPr marL="457200" indent="-457200">
              <a:lnSpc>
                <a:spcPct val="90000"/>
              </a:lnSpc>
              <a:buClr>
                <a:srgbClr val="000000"/>
              </a:buClr>
            </a:pPr>
            <a:r>
              <a:rPr lang="en-US" sz="2400" dirty="0" smtClean="0">
                <a:solidFill>
                  <a:srgbClr val="000000"/>
                </a:solidFill>
                <a:ea typeface="華康儷中黑" pitchFamily="49" charset="-120"/>
              </a:rPr>
              <a:t>ABC</a:t>
            </a:r>
            <a:r>
              <a:rPr lang="zh-TW" altLang="en-US" sz="2400" dirty="0" smtClean="0">
                <a:solidFill>
                  <a:srgbClr val="000000"/>
                </a:solidFill>
                <a:ea typeface="華康儷中黑" pitchFamily="49" charset="-120"/>
              </a:rPr>
              <a:t>法則</a:t>
            </a:r>
            <a:r>
              <a:rPr lang="en-US" altLang="zh-TW" sz="2400" dirty="0" smtClean="0">
                <a:solidFill>
                  <a:srgbClr val="000000"/>
                </a:solidFill>
                <a:ea typeface="華康儷中黑" pitchFamily="49" charset="-120"/>
              </a:rPr>
              <a:t>/</a:t>
            </a:r>
            <a:r>
              <a:rPr lang="zh-TW" altLang="en-US" sz="2400" dirty="0" smtClean="0">
                <a:solidFill>
                  <a:srgbClr val="000000"/>
                </a:solidFill>
                <a:ea typeface="華康儷中黑" pitchFamily="49" charset="-120"/>
              </a:rPr>
              <a:t>試行</a:t>
            </a:r>
            <a:r>
              <a:rPr lang="en-US" sz="2400" dirty="0" smtClean="0">
                <a:solidFill>
                  <a:srgbClr val="000000"/>
                </a:solidFill>
                <a:ea typeface="華康儷中黑" pitchFamily="49" charset="-120"/>
              </a:rPr>
              <a:t>...</a:t>
            </a:r>
          </a:p>
          <a:p>
            <a:pPr marL="0" indent="0">
              <a:lnSpc>
                <a:spcPct val="90000"/>
              </a:lnSpc>
              <a:buClr>
                <a:srgbClr val="000000"/>
              </a:buClr>
              <a:buNone/>
            </a:pPr>
            <a:r>
              <a:rPr lang="en-US" sz="2400" dirty="0">
                <a:solidFill>
                  <a:srgbClr val="000000"/>
                </a:solidFill>
                <a:ea typeface="華康儷中黑" pitchFamily="49" charset="-120"/>
              </a:rPr>
              <a:t>	</a:t>
            </a:r>
            <a:r>
              <a:rPr lang="en-US" sz="2400" dirty="0" smtClean="0">
                <a:solidFill>
                  <a:srgbClr val="000000"/>
                </a:solidFill>
                <a:ea typeface="華康儷中黑" pitchFamily="49" charset="-120"/>
              </a:rPr>
              <a:t>- </a:t>
            </a:r>
            <a:r>
              <a:rPr lang="zh-TW" altLang="en-US" sz="2400" dirty="0" smtClean="0">
                <a:solidFill>
                  <a:srgbClr val="000000"/>
                </a:solidFill>
                <a:ea typeface="華康儷中黑" pitchFamily="49" charset="-120"/>
              </a:rPr>
              <a:t>在家進行事業簡報</a:t>
            </a:r>
            <a:endParaRPr lang="en-US" sz="2400" dirty="0" smtClean="0">
              <a:solidFill>
                <a:srgbClr val="000000"/>
              </a:solidFill>
              <a:ea typeface="華康儷中黑" pitchFamily="49" charset="-120"/>
            </a:endParaRPr>
          </a:p>
          <a:p>
            <a:pPr marL="0" indent="0">
              <a:lnSpc>
                <a:spcPct val="90000"/>
              </a:lnSpc>
              <a:buClr>
                <a:srgbClr val="000000"/>
              </a:buClr>
              <a:buNone/>
            </a:pPr>
            <a:r>
              <a:rPr lang="en-US" sz="2200" dirty="0" smtClean="0">
                <a:solidFill>
                  <a:srgbClr val="000000"/>
                </a:solidFill>
                <a:ea typeface="華康儷中黑" pitchFamily="49" charset="-120"/>
              </a:rPr>
              <a:t>	    </a:t>
            </a:r>
            <a:endParaRPr lang="en-US" sz="2200" dirty="0">
              <a:solidFill>
                <a:srgbClr val="000000"/>
              </a:solidFill>
              <a:ea typeface="華康儷中黑" pitchFamily="49" charset="-120"/>
            </a:endParaRPr>
          </a:p>
        </p:txBody>
      </p:sp>
      <p:cxnSp>
        <p:nvCxnSpPr>
          <p:cNvPr id="5" name="Straight Connector 4"/>
          <p:cNvCxnSpPr/>
          <p:nvPr/>
        </p:nvCxnSpPr>
        <p:spPr>
          <a:xfrm>
            <a:off x="0" y="9144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17220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rebuchet MS" pitchFamily="34" charset="0"/>
            </a:endParaRPr>
          </a:p>
        </p:txBody>
      </p:sp>
      <p:cxnSp>
        <p:nvCxnSpPr>
          <p:cNvPr id="7" name="Straight Connector 6"/>
          <p:cNvCxnSpPr/>
          <p:nvPr/>
        </p:nvCxnSpPr>
        <p:spPr>
          <a:xfrm>
            <a:off x="0" y="6324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4400" y="5892225"/>
            <a:ext cx="7162800" cy="738664"/>
          </a:xfrm>
          <a:prstGeom prst="rect">
            <a:avLst/>
          </a:prstGeom>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zh-TW" altLang="en-US" sz="2400" i="1" dirty="0" smtClean="0">
                <a:solidFill>
                  <a:srgbClr val="000000"/>
                </a:solidFill>
                <a:latin typeface="華康儷中黑" pitchFamily="49" charset="-120"/>
                <a:ea typeface="華康儷中黑" pitchFamily="49" charset="-120"/>
              </a:rPr>
              <a:t>而不是更費力！</a:t>
            </a:r>
            <a:endParaRPr lang="en-US" altLang="zh-TW" sz="2400" i="1" dirty="0" smtClean="0">
              <a:solidFill>
                <a:srgbClr val="000000"/>
              </a:solidFill>
              <a:latin typeface="華康儷中黑" pitchFamily="49" charset="-120"/>
              <a:ea typeface="華康儷中黑" pitchFamily="49" charset="-120"/>
            </a:endParaRPr>
          </a:p>
          <a:p>
            <a:pPr algn="ctr"/>
            <a:r>
              <a:rPr lang="en-US" b="1" i="1" dirty="0" smtClean="0">
                <a:solidFill>
                  <a:srgbClr val="000000"/>
                </a:solidFill>
                <a:latin typeface="Trebuchet MS" pitchFamily="34" charset="0"/>
              </a:rPr>
              <a:t>and Not Harder!</a:t>
            </a:r>
            <a:endParaRPr lang="en-US" b="1" i="1" dirty="0">
              <a:solidFill>
                <a:srgbClr val="000000"/>
              </a:solidFill>
              <a:latin typeface="Trebuchet MS" pitchFamily="34" charset="0"/>
            </a:endParaRPr>
          </a:p>
        </p:txBody>
      </p:sp>
      <p:sp>
        <p:nvSpPr>
          <p:cNvPr id="10" name="Rectangle 3"/>
          <p:cNvSpPr>
            <a:spLocks noGrp="1" noChangeArrowheads="1"/>
          </p:cNvSpPr>
          <p:nvPr>
            <p:ph sz="half" idx="1"/>
          </p:nvPr>
        </p:nvSpPr>
        <p:spPr>
          <a:xfrm>
            <a:off x="381000" y="3857172"/>
            <a:ext cx="7772400" cy="2209800"/>
          </a:xfrm>
        </p:spPr>
        <p:txBody>
          <a:bodyPr>
            <a:noAutofit/>
          </a:bodyPr>
          <a:lstStyle/>
          <a:p>
            <a:pPr marL="457200" indent="-457200">
              <a:lnSpc>
                <a:spcPct val="90000"/>
              </a:lnSpc>
              <a:buClr>
                <a:srgbClr val="000000"/>
              </a:buClr>
            </a:pPr>
            <a:r>
              <a:rPr lang="en-US" sz="2000" b="1" dirty="0" smtClean="0">
                <a:solidFill>
                  <a:srgbClr val="000000"/>
                </a:solidFill>
              </a:rPr>
              <a:t>Retailing...</a:t>
            </a:r>
          </a:p>
          <a:p>
            <a:pPr marL="0" indent="0">
              <a:lnSpc>
                <a:spcPct val="90000"/>
              </a:lnSpc>
              <a:buClr>
                <a:srgbClr val="000000"/>
              </a:buClr>
              <a:buNone/>
            </a:pPr>
            <a:r>
              <a:rPr lang="en-US" sz="2000" b="1" dirty="0">
                <a:solidFill>
                  <a:srgbClr val="000000"/>
                </a:solidFill>
              </a:rPr>
              <a:t>	</a:t>
            </a:r>
            <a:r>
              <a:rPr lang="en-US" sz="2000" b="1" dirty="0" smtClean="0">
                <a:solidFill>
                  <a:srgbClr val="000000"/>
                </a:solidFill>
              </a:rPr>
              <a:t>- Product Previews</a:t>
            </a:r>
          </a:p>
          <a:p>
            <a:pPr marL="457200" indent="-457200">
              <a:lnSpc>
                <a:spcPct val="90000"/>
              </a:lnSpc>
              <a:buClr>
                <a:srgbClr val="000000"/>
              </a:buClr>
            </a:pPr>
            <a:r>
              <a:rPr lang="en-US" sz="2000" b="1" dirty="0" smtClean="0">
                <a:solidFill>
                  <a:srgbClr val="000000"/>
                </a:solidFill>
              </a:rPr>
              <a:t>Recruiting...</a:t>
            </a:r>
          </a:p>
          <a:p>
            <a:pPr marL="0" indent="0">
              <a:lnSpc>
                <a:spcPct val="90000"/>
              </a:lnSpc>
              <a:buClr>
                <a:srgbClr val="000000"/>
              </a:buClr>
              <a:buNone/>
            </a:pPr>
            <a:r>
              <a:rPr lang="en-US" sz="2000" b="1" dirty="0">
                <a:solidFill>
                  <a:srgbClr val="000000"/>
                </a:solidFill>
              </a:rPr>
              <a:t>	</a:t>
            </a:r>
            <a:r>
              <a:rPr lang="en-US" sz="2000" b="1" dirty="0" smtClean="0">
                <a:solidFill>
                  <a:srgbClr val="000000"/>
                </a:solidFill>
              </a:rPr>
              <a:t>- Group Interviews, 2 on 1, HBPs, UBPs</a:t>
            </a:r>
          </a:p>
          <a:p>
            <a:pPr marL="457200" indent="-457200">
              <a:lnSpc>
                <a:spcPct val="90000"/>
              </a:lnSpc>
              <a:buClr>
                <a:srgbClr val="000000"/>
              </a:buClr>
            </a:pPr>
            <a:r>
              <a:rPr lang="en-US" sz="2000" b="1" dirty="0" smtClean="0">
                <a:solidFill>
                  <a:srgbClr val="000000"/>
                </a:solidFill>
              </a:rPr>
              <a:t>ABC Pattern / Trial Run...</a:t>
            </a:r>
          </a:p>
          <a:p>
            <a:pPr marL="0" indent="0">
              <a:lnSpc>
                <a:spcPct val="90000"/>
              </a:lnSpc>
              <a:buClr>
                <a:srgbClr val="000000"/>
              </a:buClr>
              <a:buNone/>
            </a:pPr>
            <a:r>
              <a:rPr lang="en-US" sz="2000" b="1" dirty="0">
                <a:solidFill>
                  <a:srgbClr val="000000"/>
                </a:solidFill>
              </a:rPr>
              <a:t>	</a:t>
            </a:r>
            <a:r>
              <a:rPr lang="en-US" sz="2000" b="1" dirty="0" smtClean="0">
                <a:solidFill>
                  <a:srgbClr val="000000"/>
                </a:solidFill>
              </a:rPr>
              <a:t>- HBPs</a:t>
            </a:r>
          </a:p>
          <a:p>
            <a:pPr marL="0" indent="0">
              <a:lnSpc>
                <a:spcPct val="90000"/>
              </a:lnSpc>
              <a:buClr>
                <a:srgbClr val="000000"/>
              </a:buClr>
              <a:buNone/>
            </a:pPr>
            <a:r>
              <a:rPr lang="en-US" sz="2000" b="1" dirty="0" smtClean="0">
                <a:solidFill>
                  <a:srgbClr val="000000"/>
                </a:solidFill>
              </a:rPr>
              <a:t>	    </a:t>
            </a:r>
            <a:endParaRPr lang="en-US" sz="2000" b="1" dirty="0">
              <a:solidFill>
                <a:srgbClr val="000000"/>
              </a:solidFill>
            </a:endParaRPr>
          </a:p>
        </p:txBody>
      </p:sp>
      <p:sp>
        <p:nvSpPr>
          <p:cNvPr id="11" name="TextBox 10"/>
          <p:cNvSpPr txBox="1"/>
          <p:nvPr/>
        </p:nvSpPr>
        <p:spPr>
          <a:xfrm>
            <a:off x="8534400" y="5715000"/>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N</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2077665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457200" y="228600"/>
            <a:ext cx="8229600" cy="1143000"/>
          </a:xfrm>
        </p:spPr>
        <p:txBody>
          <a:bodyPr>
            <a:normAutofit fontScale="90000"/>
          </a:bodyPr>
          <a:lstStyle/>
          <a:p>
            <a:pPr algn="ctr">
              <a:lnSpc>
                <a:spcPct val="90000"/>
              </a:lnSpc>
              <a:spcBef>
                <a:spcPct val="20000"/>
              </a:spcBef>
            </a:pPr>
            <a:r>
              <a:rPr lang="en-US" sz="4200" spc="0" dirty="0" smtClean="0">
                <a:solidFill>
                  <a:schemeClr val="tx1"/>
                </a:solidFill>
              </a:rPr>
              <a:t/>
            </a:r>
            <a:br>
              <a:rPr lang="en-US" sz="4200" spc="0" dirty="0" smtClean="0">
                <a:solidFill>
                  <a:schemeClr val="tx1"/>
                </a:solidFill>
              </a:rPr>
            </a:br>
            <a:r>
              <a:rPr lang="en-US" sz="4200" spc="0" dirty="0">
                <a:solidFill>
                  <a:schemeClr val="tx1"/>
                </a:solidFill>
              </a:rPr>
              <a:t/>
            </a:r>
            <a:br>
              <a:rPr lang="en-US" sz="4200" spc="0" dirty="0">
                <a:solidFill>
                  <a:schemeClr val="tx1"/>
                </a:solidFill>
              </a:rPr>
            </a:br>
            <a:r>
              <a:rPr lang="zh-TW" altLang="en-US" sz="3200" dirty="0" smtClean="0">
                <a:solidFill>
                  <a:srgbClr val="C00000"/>
                </a:solidFill>
                <a:latin typeface="華康儷中黑" pitchFamily="49" charset="-120"/>
                <a:ea typeface="華康儷中黑" pitchFamily="49" charset="-120"/>
              </a:rPr>
              <a:t>每日、每週、每月</a:t>
            </a:r>
            <a:r>
              <a:rPr lang="zh-TW" altLang="en-US" sz="3200" dirty="0" smtClean="0">
                <a:solidFill>
                  <a:srgbClr val="C00000"/>
                </a:solidFill>
              </a:rPr>
              <a:t>   </a:t>
            </a:r>
            <a:r>
              <a:rPr lang="en-US" sz="2800" spc="0" dirty="0" smtClean="0">
                <a:solidFill>
                  <a:srgbClr val="C00000"/>
                </a:solidFill>
              </a:rPr>
              <a:t>DAILY</a:t>
            </a:r>
            <a:r>
              <a:rPr lang="en-US" sz="2800" spc="0" dirty="0">
                <a:solidFill>
                  <a:srgbClr val="C00000"/>
                </a:solidFill>
              </a:rPr>
              <a:t>, WEEKLY, MONTHLY</a:t>
            </a:r>
          </a:p>
        </p:txBody>
      </p:sp>
      <p:sp>
        <p:nvSpPr>
          <p:cNvPr id="100355" name="Rectangle 3"/>
          <p:cNvSpPr>
            <a:spLocks noGrp="1" noChangeArrowheads="1"/>
          </p:cNvSpPr>
          <p:nvPr>
            <p:ph idx="1"/>
          </p:nvPr>
        </p:nvSpPr>
        <p:spPr>
          <a:xfrm>
            <a:off x="152400" y="1524000"/>
            <a:ext cx="7315200" cy="4724400"/>
          </a:xfrm>
        </p:spPr>
        <p:txBody>
          <a:bodyPr>
            <a:normAutofit fontScale="92500"/>
          </a:bodyPr>
          <a:lstStyle/>
          <a:p>
            <a:pPr lvl="0">
              <a:buNone/>
            </a:pPr>
            <a:r>
              <a:rPr lang="zh-TW" altLang="en-US" sz="2200" dirty="0" smtClean="0">
                <a:solidFill>
                  <a:srgbClr val="000000"/>
                </a:solidFill>
                <a:ea typeface="華康儷中黑" pitchFamily="49" charset="-120"/>
              </a:rPr>
              <a:t>每週機會次數 </a:t>
            </a:r>
            <a:r>
              <a:rPr lang="en-US" sz="1800" b="1" dirty="0" smtClean="0">
                <a:solidFill>
                  <a:srgbClr val="000000"/>
                </a:solidFill>
              </a:rPr>
              <a:t>Number </a:t>
            </a:r>
            <a:r>
              <a:rPr lang="en-US" sz="1800" b="1" dirty="0">
                <a:solidFill>
                  <a:srgbClr val="000000"/>
                </a:solidFill>
              </a:rPr>
              <a:t>of </a:t>
            </a:r>
            <a:r>
              <a:rPr lang="en-US" sz="1800" b="1" dirty="0" smtClean="0">
                <a:solidFill>
                  <a:srgbClr val="000000"/>
                </a:solidFill>
              </a:rPr>
              <a:t>Possibilities Per Week</a:t>
            </a:r>
          </a:p>
          <a:p>
            <a:pPr lvl="0">
              <a:buNone/>
            </a:pPr>
            <a:r>
              <a:rPr lang="zh-TW" altLang="en-US" sz="2200" dirty="0" smtClean="0">
                <a:solidFill>
                  <a:srgbClr val="000000"/>
                </a:solidFill>
                <a:ea typeface="華康儷中黑" pitchFamily="49" charset="-120"/>
              </a:rPr>
              <a:t>每週與人接觸次數</a:t>
            </a:r>
            <a:r>
              <a:rPr lang="en-US" altLang="zh-TW" sz="2200" dirty="0" smtClean="0">
                <a:solidFill>
                  <a:srgbClr val="000000"/>
                </a:solidFill>
                <a:ea typeface="華康儷中黑" pitchFamily="49" charset="-120"/>
              </a:rPr>
              <a:t> </a:t>
            </a:r>
            <a:r>
              <a:rPr lang="en-US" sz="1800" b="1" dirty="0" smtClean="0">
                <a:solidFill>
                  <a:srgbClr val="000000"/>
                </a:solidFill>
              </a:rPr>
              <a:t>Number of Approaches Per Week</a:t>
            </a:r>
          </a:p>
          <a:p>
            <a:pPr lvl="0">
              <a:buNone/>
            </a:pPr>
            <a:r>
              <a:rPr lang="zh-TW" altLang="en-US" sz="2200" dirty="0" smtClean="0">
                <a:solidFill>
                  <a:srgbClr val="000000"/>
                </a:solidFill>
                <a:ea typeface="華康儷中黑" pitchFamily="49" charset="-120"/>
              </a:rPr>
              <a:t>每週約見次數</a:t>
            </a:r>
            <a:r>
              <a:rPr lang="en-US" altLang="zh-TW" sz="2200" dirty="0" smtClean="0">
                <a:solidFill>
                  <a:srgbClr val="000000"/>
                </a:solidFill>
                <a:ea typeface="華康儷中黑" pitchFamily="49" charset="-120"/>
              </a:rPr>
              <a:t> </a:t>
            </a:r>
            <a:r>
              <a:rPr lang="en-US" sz="1800" b="1" dirty="0" smtClean="0">
                <a:solidFill>
                  <a:srgbClr val="000000"/>
                </a:solidFill>
              </a:rPr>
              <a:t>Number </a:t>
            </a:r>
            <a:r>
              <a:rPr lang="en-US" sz="1800" b="1" dirty="0">
                <a:solidFill>
                  <a:srgbClr val="000000"/>
                </a:solidFill>
              </a:rPr>
              <a:t>of Interviews </a:t>
            </a:r>
            <a:r>
              <a:rPr lang="en-US" sz="1800" b="1" dirty="0" smtClean="0">
                <a:solidFill>
                  <a:srgbClr val="000000"/>
                </a:solidFill>
              </a:rPr>
              <a:t>Booked</a:t>
            </a:r>
          </a:p>
          <a:p>
            <a:pPr>
              <a:buFont typeface="Wingdings" pitchFamily="2" charset="2"/>
              <a:buNone/>
            </a:pPr>
            <a:r>
              <a:rPr lang="zh-TW" altLang="en-US" sz="2200" dirty="0" smtClean="0">
                <a:solidFill>
                  <a:srgbClr val="000000"/>
                </a:solidFill>
                <a:ea typeface="華康儷中黑" pitchFamily="49" charset="-120"/>
              </a:rPr>
              <a:t>每週跟進約見次數 </a:t>
            </a:r>
            <a:r>
              <a:rPr lang="en-US" sz="1800" b="1" dirty="0" smtClean="0">
                <a:solidFill>
                  <a:srgbClr val="000000"/>
                </a:solidFill>
              </a:rPr>
              <a:t>Number of Follow Up Appointments</a:t>
            </a:r>
            <a:r>
              <a:rPr lang="en-US" sz="1800" b="1" dirty="0">
                <a:solidFill>
                  <a:srgbClr val="000000"/>
                </a:solidFill>
              </a:rPr>
              <a:t>	</a:t>
            </a:r>
          </a:p>
          <a:p>
            <a:pPr lvl="0">
              <a:buNone/>
            </a:pPr>
            <a:r>
              <a:rPr lang="zh-TW" altLang="en-US" sz="2200" dirty="0" smtClean="0">
                <a:solidFill>
                  <a:srgbClr val="000000"/>
                </a:solidFill>
                <a:ea typeface="華康儷中黑" pitchFamily="49" charset="-120"/>
              </a:rPr>
              <a:t>展示計劃次數</a:t>
            </a:r>
            <a:r>
              <a:rPr lang="en-US" sz="2200" dirty="0" smtClean="0">
                <a:solidFill>
                  <a:srgbClr val="000000"/>
                </a:solidFill>
                <a:ea typeface="華康儷中黑" pitchFamily="49" charset="-120"/>
              </a:rPr>
              <a:t> </a:t>
            </a:r>
            <a:r>
              <a:rPr lang="en-US" sz="1800" b="1" dirty="0" smtClean="0">
                <a:solidFill>
                  <a:srgbClr val="000000"/>
                </a:solidFill>
              </a:rPr>
              <a:t>Number </a:t>
            </a:r>
            <a:r>
              <a:rPr lang="en-US" sz="1800" b="1" dirty="0">
                <a:solidFill>
                  <a:srgbClr val="000000"/>
                </a:solidFill>
              </a:rPr>
              <a:t>of Plans </a:t>
            </a:r>
            <a:endParaRPr lang="en-US" sz="1800" b="1" dirty="0" smtClean="0">
              <a:solidFill>
                <a:srgbClr val="000000"/>
              </a:solidFill>
            </a:endParaRPr>
          </a:p>
          <a:p>
            <a:pPr>
              <a:buFont typeface="Wingdings" pitchFamily="2" charset="2"/>
              <a:buNone/>
            </a:pPr>
            <a:r>
              <a:rPr lang="zh-TW" altLang="en-US" sz="2200" dirty="0" smtClean="0">
                <a:solidFill>
                  <a:srgbClr val="000000"/>
                </a:solidFill>
                <a:ea typeface="華康儷中黑" pitchFamily="49" charset="-120"/>
              </a:rPr>
              <a:t>每月</a:t>
            </a:r>
            <a:r>
              <a:rPr lang="en-US" sz="2200" dirty="0" smtClean="0">
                <a:solidFill>
                  <a:srgbClr val="000000"/>
                </a:solidFill>
                <a:ea typeface="華康儷中黑" pitchFamily="49" charset="-120"/>
              </a:rPr>
              <a:t>ABC</a:t>
            </a:r>
            <a:r>
              <a:rPr lang="zh-TW" altLang="en-US" sz="2200" dirty="0" smtClean="0">
                <a:solidFill>
                  <a:srgbClr val="000000"/>
                </a:solidFill>
                <a:ea typeface="華康儷中黑" pitchFamily="49" charset="-120"/>
              </a:rPr>
              <a:t>法則</a:t>
            </a:r>
            <a:r>
              <a:rPr lang="en-US" sz="2200" dirty="0" smtClean="0">
                <a:solidFill>
                  <a:srgbClr val="000000"/>
                </a:solidFill>
                <a:ea typeface="華康儷中黑" pitchFamily="49" charset="-120"/>
              </a:rPr>
              <a:t>/</a:t>
            </a:r>
            <a:r>
              <a:rPr lang="zh-TW" altLang="en-US" sz="2200" dirty="0" smtClean="0">
                <a:solidFill>
                  <a:srgbClr val="000000"/>
                </a:solidFill>
                <a:ea typeface="華康儷中黑" pitchFamily="49" charset="-120"/>
              </a:rPr>
              <a:t>試行會議次數 </a:t>
            </a:r>
            <a:r>
              <a:rPr lang="en-US" sz="1800" b="1" dirty="0" smtClean="0">
                <a:solidFill>
                  <a:srgbClr val="000000"/>
                </a:solidFill>
              </a:rPr>
              <a:t>Number of ABC / Trial Run Meetings Per Month</a:t>
            </a:r>
            <a:r>
              <a:rPr lang="en-US" sz="1800" b="1" dirty="0">
                <a:solidFill>
                  <a:srgbClr val="000000"/>
                </a:solidFill>
              </a:rPr>
              <a:t>			</a:t>
            </a:r>
          </a:p>
          <a:p>
            <a:pPr>
              <a:buFont typeface="Wingdings" pitchFamily="2" charset="2"/>
              <a:buNone/>
            </a:pPr>
            <a:r>
              <a:rPr lang="zh-TW" altLang="en-US" sz="2200" dirty="0" smtClean="0">
                <a:solidFill>
                  <a:srgbClr val="000000"/>
                </a:solidFill>
                <a:ea typeface="華康儷中黑" pitchFamily="49" charset="-120"/>
              </a:rPr>
              <a:t>每週在家進行事業簡報次數 </a:t>
            </a:r>
            <a:r>
              <a:rPr lang="en-US" sz="1800" b="1" dirty="0" smtClean="0">
                <a:solidFill>
                  <a:srgbClr val="000000"/>
                </a:solidFill>
              </a:rPr>
              <a:t>Number </a:t>
            </a:r>
            <a:r>
              <a:rPr lang="en-US" sz="1800" b="1" dirty="0">
                <a:solidFill>
                  <a:srgbClr val="000000"/>
                </a:solidFill>
              </a:rPr>
              <a:t>of </a:t>
            </a:r>
            <a:r>
              <a:rPr lang="en-US" sz="1800" b="1" dirty="0" smtClean="0">
                <a:solidFill>
                  <a:srgbClr val="000000"/>
                </a:solidFill>
              </a:rPr>
              <a:t>HBPs Per Week</a:t>
            </a:r>
          </a:p>
          <a:p>
            <a:pPr>
              <a:buFont typeface="Wingdings" pitchFamily="2" charset="2"/>
              <a:buNone/>
            </a:pPr>
            <a:r>
              <a:rPr lang="zh-TW" altLang="en-US" sz="2200" dirty="0" smtClean="0">
                <a:solidFill>
                  <a:srgbClr val="000000"/>
                </a:solidFill>
                <a:ea typeface="華康儷中黑" pitchFamily="49" charset="-120"/>
              </a:rPr>
              <a:t>每季新經銷商數目 </a:t>
            </a:r>
            <a:r>
              <a:rPr lang="en-US" sz="1800" b="1" dirty="0" smtClean="0">
                <a:solidFill>
                  <a:srgbClr val="000000"/>
                </a:solidFill>
              </a:rPr>
              <a:t>New Distributors Per Quarter		</a:t>
            </a:r>
            <a:endParaRPr lang="en-US" sz="1800" b="1" dirty="0" smtClean="0">
              <a:solidFill>
                <a:srgbClr val="000000"/>
              </a:solidFill>
              <a:cs typeface="Arial" charset="0"/>
            </a:endParaRPr>
          </a:p>
          <a:p>
            <a:pPr>
              <a:buFont typeface="Wingdings" pitchFamily="2" charset="2"/>
              <a:buNone/>
            </a:pPr>
            <a:r>
              <a:rPr lang="zh-TW" altLang="en-US" sz="2200" dirty="0" smtClean="0">
                <a:solidFill>
                  <a:srgbClr val="000000"/>
                </a:solidFill>
                <a:ea typeface="華康儷中黑" pitchFamily="49" charset="-120"/>
                <a:cs typeface="Arial" charset="0"/>
              </a:rPr>
              <a:t>每週投入於事業時數 </a:t>
            </a:r>
            <a:r>
              <a:rPr lang="en-US" sz="1800" b="1" dirty="0" smtClean="0">
                <a:solidFill>
                  <a:srgbClr val="000000"/>
                </a:solidFill>
                <a:cs typeface="Arial" charset="0"/>
              </a:rPr>
              <a:t>Dedicated </a:t>
            </a:r>
            <a:r>
              <a:rPr lang="en-US" sz="1800" b="1" dirty="0">
                <a:solidFill>
                  <a:srgbClr val="000000"/>
                </a:solidFill>
                <a:cs typeface="Arial" charset="0"/>
              </a:rPr>
              <a:t>Market America Hours Per </a:t>
            </a:r>
            <a:r>
              <a:rPr lang="en-US" sz="1800" b="1" dirty="0" smtClean="0">
                <a:solidFill>
                  <a:srgbClr val="000000"/>
                </a:solidFill>
                <a:cs typeface="Arial" charset="0"/>
              </a:rPr>
              <a:t>Week</a:t>
            </a:r>
            <a:endParaRPr lang="en-US" sz="1800" b="1" dirty="0">
              <a:solidFill>
                <a:srgbClr val="000000"/>
              </a:solidFill>
              <a:cs typeface="Arial" charset="0"/>
            </a:endParaRPr>
          </a:p>
          <a:p>
            <a:pPr>
              <a:buFont typeface="Wingdings" pitchFamily="2" charset="2"/>
              <a:buNone/>
            </a:pPr>
            <a:r>
              <a:rPr lang="zh-TW" altLang="en-US" sz="2200" dirty="0" smtClean="0">
                <a:solidFill>
                  <a:srgbClr val="000000"/>
                </a:solidFill>
                <a:ea typeface="華康儷中黑" pitchFamily="49" charset="-120"/>
                <a:cs typeface="Arial" charset="0"/>
              </a:rPr>
              <a:t>達成目標的時間表 </a:t>
            </a:r>
            <a:r>
              <a:rPr lang="en-US" sz="1800" b="1" dirty="0" smtClean="0">
                <a:solidFill>
                  <a:srgbClr val="000000"/>
                </a:solidFill>
                <a:cs typeface="Arial" charset="0"/>
              </a:rPr>
              <a:t>Timeline </a:t>
            </a:r>
            <a:r>
              <a:rPr lang="en-US" sz="1800" b="1" dirty="0">
                <a:solidFill>
                  <a:srgbClr val="000000"/>
                </a:solidFill>
                <a:cs typeface="Arial" charset="0"/>
              </a:rPr>
              <a:t>to Accomplish Goal		</a:t>
            </a:r>
            <a:endParaRPr lang="en-US" sz="1800" b="1" dirty="0" smtClean="0">
              <a:solidFill>
                <a:srgbClr val="000000"/>
              </a:solidFill>
              <a:cs typeface="Arial" charset="0"/>
            </a:endParaRPr>
          </a:p>
          <a:p>
            <a:pPr>
              <a:buFont typeface="Wingdings" pitchFamily="2" charset="2"/>
              <a:buNone/>
            </a:pPr>
            <a:r>
              <a:rPr lang="zh-TW" altLang="en-US" sz="2200" dirty="0" smtClean="0">
                <a:solidFill>
                  <a:srgbClr val="000000"/>
                </a:solidFill>
                <a:ea typeface="華康儷中黑" pitchFamily="49" charset="-120"/>
                <a:cs typeface="Arial" charset="0"/>
              </a:rPr>
              <a:t>填滿儲豆罐</a:t>
            </a:r>
            <a:r>
              <a:rPr lang="en-US" altLang="zh-TW" sz="2200" dirty="0" smtClean="0">
                <a:solidFill>
                  <a:srgbClr val="000000"/>
                </a:solidFill>
                <a:ea typeface="華康儷中黑" pitchFamily="49" charset="-120"/>
                <a:cs typeface="Arial" charset="0"/>
              </a:rPr>
              <a:t>(</a:t>
            </a:r>
            <a:r>
              <a:rPr lang="zh-TW" altLang="en-US" sz="2200" dirty="0" smtClean="0">
                <a:solidFill>
                  <a:srgbClr val="000000"/>
                </a:solidFill>
                <a:ea typeface="華康儷中黑" pitchFamily="49" charset="-120"/>
                <a:cs typeface="Arial" charset="0"/>
              </a:rPr>
              <a:t>招募合適夥伴</a:t>
            </a:r>
            <a:r>
              <a:rPr lang="en-US" altLang="zh-TW" sz="2200" dirty="0" smtClean="0">
                <a:solidFill>
                  <a:srgbClr val="000000"/>
                </a:solidFill>
                <a:ea typeface="華康儷中黑" pitchFamily="49" charset="-120"/>
                <a:cs typeface="Arial" charset="0"/>
              </a:rPr>
              <a:t>) </a:t>
            </a:r>
            <a:r>
              <a:rPr lang="en-US" sz="2200" dirty="0" smtClean="0">
                <a:solidFill>
                  <a:srgbClr val="000000"/>
                </a:solidFill>
                <a:ea typeface="華康儷中黑" pitchFamily="49" charset="-120"/>
                <a:cs typeface="Arial" charset="0"/>
              </a:rPr>
              <a:t>- (</a:t>
            </a:r>
            <a:r>
              <a:rPr lang="zh-TW" altLang="en-US" sz="2200" dirty="0" smtClean="0">
                <a:solidFill>
                  <a:srgbClr val="000000"/>
                </a:solidFill>
                <a:ea typeface="華康儷中黑" pitchFamily="49" charset="-120"/>
                <a:cs typeface="Arial" charset="0"/>
              </a:rPr>
              <a:t>社交網絡</a:t>
            </a:r>
            <a:r>
              <a:rPr lang="en-US" sz="2200" dirty="0" smtClean="0">
                <a:solidFill>
                  <a:srgbClr val="000000"/>
                </a:solidFill>
                <a:ea typeface="華康儷中黑" pitchFamily="49" charset="-120"/>
                <a:cs typeface="Arial" charset="0"/>
              </a:rPr>
              <a:t>) </a:t>
            </a:r>
            <a:r>
              <a:rPr lang="en-US" sz="1800" b="1" dirty="0" smtClean="0">
                <a:solidFill>
                  <a:srgbClr val="000000"/>
                </a:solidFill>
                <a:cs typeface="Arial" charset="0"/>
              </a:rPr>
              <a:t>Filling The Bean Jar - (Social Networking)		</a:t>
            </a:r>
            <a:r>
              <a:rPr lang="en-US" sz="1800" b="1" dirty="0">
                <a:solidFill>
                  <a:srgbClr val="000000"/>
                </a:solidFill>
                <a:cs typeface="Arial" charset="0"/>
              </a:rPr>
              <a:t>	</a:t>
            </a:r>
          </a:p>
        </p:txBody>
      </p:sp>
      <p:grpSp>
        <p:nvGrpSpPr>
          <p:cNvPr id="22" name="Group 21"/>
          <p:cNvGrpSpPr/>
          <p:nvPr/>
        </p:nvGrpSpPr>
        <p:grpSpPr>
          <a:xfrm>
            <a:off x="7678056" y="1828800"/>
            <a:ext cx="914400" cy="4114800"/>
            <a:chOff x="8001000" y="2564169"/>
            <a:chExt cx="914400" cy="3306536"/>
          </a:xfrm>
        </p:grpSpPr>
        <p:cxnSp>
          <p:nvCxnSpPr>
            <p:cNvPr id="3" name="Straight Connector 2"/>
            <p:cNvCxnSpPr/>
            <p:nvPr/>
          </p:nvCxnSpPr>
          <p:spPr>
            <a:xfrm>
              <a:off x="8001000" y="2564169"/>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8001000" y="2870330"/>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8001000" y="3176490"/>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001000" y="3482651"/>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8001000" y="3810000"/>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8001000" y="4191000"/>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8001000" y="4523598"/>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8001000" y="5135919"/>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8001000" y="4829758"/>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8001000" y="5442080"/>
              <a:ext cx="9144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8001000" y="5870705"/>
              <a:ext cx="914400" cy="0"/>
            </a:xfrm>
            <a:prstGeom prst="line">
              <a:avLst/>
            </a:prstGeom>
          </p:spPr>
          <p:style>
            <a:lnRef idx="3">
              <a:schemeClr val="dk1"/>
            </a:lnRef>
            <a:fillRef idx="0">
              <a:schemeClr val="dk1"/>
            </a:fillRef>
            <a:effectRef idx="2">
              <a:schemeClr val="dk1"/>
            </a:effectRef>
            <a:fontRef idx="minor">
              <a:schemeClr val="tx1"/>
            </a:fontRef>
          </p:style>
        </p:cxnSp>
      </p:grpSp>
      <p:cxnSp>
        <p:nvCxnSpPr>
          <p:cNvPr id="18" name="Straight Connector 17"/>
          <p:cNvCxnSpPr/>
          <p:nvPr/>
        </p:nvCxnSpPr>
        <p:spPr>
          <a:xfrm>
            <a:off x="0" y="990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0" y="617220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rebuchet MS" pitchFamily="34" charset="0"/>
            </a:endParaRPr>
          </a:p>
        </p:txBody>
      </p:sp>
      <p:cxnSp>
        <p:nvCxnSpPr>
          <p:cNvPr id="20" name="Straight Connector 19"/>
          <p:cNvCxnSpPr/>
          <p:nvPr/>
        </p:nvCxnSpPr>
        <p:spPr>
          <a:xfrm>
            <a:off x="0" y="6324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4"/>
          <p:cNvSpPr txBox="1">
            <a:spLocks noRot="1" noChangeArrowheads="1"/>
          </p:cNvSpPr>
          <p:nvPr/>
        </p:nvSpPr>
        <p:spPr>
          <a:xfrm>
            <a:off x="457200" y="13855"/>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0" lang="zh-TW" altLang="en-US" sz="33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cs typeface="+mj-cs"/>
              </a:rPr>
              <a:t>行動計劃工作表</a:t>
            </a:r>
            <a:r>
              <a:rPr kumimoji="0" lang="en-US" sz="3300" b="0" i="0" u="none" strike="noStrike" kern="1200" cap="none" spc="0" normalizeH="0" baseline="0" noProof="0" dirty="0" smtClean="0">
                <a:ln>
                  <a:noFill/>
                </a:ln>
                <a:solidFill>
                  <a:schemeClr val="tx1"/>
                </a:solidFill>
                <a:effectLst/>
                <a:uLnTx/>
                <a:uFillTx/>
                <a:latin typeface="Trebuchet MS" pitchFamily="34" charset="0"/>
                <a:ea typeface="+mj-ea"/>
                <a:cs typeface="+mj-cs"/>
              </a:rPr>
              <a:t/>
            </a:r>
            <a:br>
              <a:rPr kumimoji="0" lang="en-US" sz="3300" b="0" i="0" u="none" strike="noStrike" kern="1200" cap="none" spc="0" normalizeH="0" baseline="0" noProof="0" dirty="0" smtClean="0">
                <a:ln>
                  <a:noFill/>
                </a:ln>
                <a:solidFill>
                  <a:schemeClr val="tx1"/>
                </a:solidFill>
                <a:effectLst/>
                <a:uLnTx/>
                <a:uFillTx/>
                <a:latin typeface="Trebuchet MS" pitchFamily="34" charset="0"/>
                <a:ea typeface="+mj-ea"/>
                <a:cs typeface="+mj-cs"/>
              </a:rPr>
            </a:br>
            <a:r>
              <a:rPr kumimoji="0" lang="en-US" sz="2900" b="0" i="0" u="none" strike="noStrike" kern="1200" cap="none" spc="0" normalizeH="0" baseline="0" noProof="0" dirty="0" smtClean="0">
                <a:ln>
                  <a:noFill/>
                </a:ln>
                <a:solidFill>
                  <a:schemeClr val="tx1"/>
                </a:solidFill>
                <a:effectLst/>
                <a:uLnTx/>
                <a:uFillTx/>
                <a:latin typeface="Trebuchet MS" pitchFamily="34" charset="0"/>
                <a:ea typeface="+mj-ea"/>
                <a:cs typeface="+mj-cs"/>
              </a:rPr>
              <a:t>Action Plan Worksheet</a:t>
            </a:r>
            <a:endParaRPr kumimoji="0" lang="en-US" sz="2900" b="0" i="0" u="none" strike="noStrike" kern="1200" cap="none" spc="0" normalizeH="0" baseline="0" noProof="0" dirty="0">
              <a:ln>
                <a:noFill/>
              </a:ln>
              <a:solidFill>
                <a:schemeClr val="tx1"/>
              </a:solidFill>
              <a:effectLst/>
              <a:uLnTx/>
              <a:uFillTx/>
              <a:latin typeface="Trebuchet MS" pitchFamily="34" charset="0"/>
              <a:ea typeface="+mj-ea"/>
              <a:cs typeface="+mj-cs"/>
            </a:endParaRPr>
          </a:p>
        </p:txBody>
      </p:sp>
      <p:sp>
        <p:nvSpPr>
          <p:cNvPr id="21" name="TextBox 20"/>
          <p:cNvSpPr txBox="1"/>
          <p:nvPr/>
        </p:nvSpPr>
        <p:spPr>
          <a:xfrm>
            <a:off x="8534400" y="5715000"/>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3552888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Rot="1" noChangeArrowheads="1"/>
          </p:cNvSpPr>
          <p:nvPr>
            <p:ph type="title"/>
          </p:nvPr>
        </p:nvSpPr>
        <p:spPr>
          <a:xfrm>
            <a:off x="457200" y="1098030"/>
            <a:ext cx="8229600" cy="533400"/>
          </a:xfrm>
          <a:noFill/>
          <a:ln/>
        </p:spPr>
        <p:txBody>
          <a:bodyPr>
            <a:normAutofit fontScale="90000"/>
          </a:bodyPr>
          <a:lstStyle/>
          <a:p>
            <a:pPr algn="ctr">
              <a:lnSpc>
                <a:spcPct val="90000"/>
              </a:lnSpc>
              <a:spcBef>
                <a:spcPct val="20000"/>
              </a:spcBef>
            </a:pPr>
            <a:r>
              <a:rPr lang="zh-TW" altLang="en-US" sz="3400" spc="0" dirty="0" smtClean="0">
                <a:solidFill>
                  <a:srgbClr val="C00000"/>
                </a:solidFill>
                <a:latin typeface="華康儷中黑" pitchFamily="49" charset="-120"/>
                <a:ea typeface="華康儷中黑" pitchFamily="49" charset="-120"/>
              </a:rPr>
              <a:t>會議聯盟系統 </a:t>
            </a:r>
            <a:r>
              <a:rPr lang="en-US" sz="3400" spc="0" dirty="0" smtClean="0">
                <a:solidFill>
                  <a:srgbClr val="C00000"/>
                </a:solidFill>
              </a:rPr>
              <a:t>NMTSS</a:t>
            </a:r>
            <a:endParaRPr lang="en-US" sz="3400" spc="0" dirty="0">
              <a:solidFill>
                <a:srgbClr val="C00000"/>
              </a:solidFill>
            </a:endParaRPr>
          </a:p>
        </p:txBody>
      </p:sp>
      <p:sp>
        <p:nvSpPr>
          <p:cNvPr id="101379" name="Rectangle 3"/>
          <p:cNvSpPr>
            <a:spLocks noGrp="1" noChangeArrowheads="1"/>
          </p:cNvSpPr>
          <p:nvPr>
            <p:ph idx="1"/>
          </p:nvPr>
        </p:nvSpPr>
        <p:spPr>
          <a:xfrm>
            <a:off x="76200" y="1371600"/>
            <a:ext cx="9067800" cy="4835525"/>
          </a:xfrm>
        </p:spPr>
        <p:txBody>
          <a:bodyPr>
            <a:normAutofit lnSpcReduction="10000"/>
          </a:bodyPr>
          <a:lstStyle/>
          <a:p>
            <a:pPr>
              <a:buFont typeface="Wingdings" pitchFamily="2" charset="2"/>
              <a:buNone/>
            </a:pPr>
            <a:endParaRPr lang="en-US" sz="2100" b="1" dirty="0" smtClean="0">
              <a:solidFill>
                <a:srgbClr val="000000"/>
              </a:solidFill>
            </a:endParaRPr>
          </a:p>
          <a:p>
            <a:pPr>
              <a:spcBef>
                <a:spcPts val="1200"/>
              </a:spcBef>
              <a:buNone/>
            </a:pPr>
            <a:r>
              <a:rPr lang="en-US" sz="2100" b="1" dirty="0" smtClean="0">
                <a:solidFill>
                  <a:srgbClr val="000000"/>
                </a:solidFill>
              </a:rPr>
              <a:t>UBP</a:t>
            </a:r>
            <a:r>
              <a:rPr lang="zh-TW" altLang="en-US" sz="2100" b="1" dirty="0" smtClean="0">
                <a:solidFill>
                  <a:srgbClr val="000000"/>
                </a:solidFill>
                <a:latin typeface="華康儷中黑" pitchFamily="49" charset="-120"/>
                <a:ea typeface="華康儷中黑" pitchFamily="49" charset="-120"/>
              </a:rPr>
              <a:t>次數</a:t>
            </a:r>
            <a:r>
              <a:rPr lang="en-US" sz="2100" b="1" dirty="0" smtClean="0">
                <a:solidFill>
                  <a:srgbClr val="000000"/>
                </a:solidFill>
                <a:cs typeface="Arial" charset="0"/>
              </a:rPr>
              <a:t> </a:t>
            </a:r>
            <a:r>
              <a:rPr lang="en-US" sz="1800" b="1" dirty="0" smtClean="0">
                <a:solidFill>
                  <a:srgbClr val="000000"/>
                </a:solidFill>
              </a:rPr>
              <a:t>Number </a:t>
            </a:r>
            <a:r>
              <a:rPr lang="en-US" sz="1800" b="1" dirty="0">
                <a:solidFill>
                  <a:srgbClr val="000000"/>
                </a:solidFill>
              </a:rPr>
              <a:t>of </a:t>
            </a:r>
            <a:r>
              <a:rPr lang="en-US" sz="1800" b="1" dirty="0" smtClean="0">
                <a:solidFill>
                  <a:srgbClr val="000000"/>
                </a:solidFill>
              </a:rPr>
              <a:t>UBPs</a:t>
            </a:r>
            <a:r>
              <a:rPr lang="en-US" sz="1800" b="1" dirty="0">
                <a:solidFill>
                  <a:srgbClr val="000000"/>
                </a:solidFill>
                <a:cs typeface="Arial" charset="0"/>
              </a:rPr>
              <a:t> </a:t>
            </a:r>
            <a:r>
              <a:rPr lang="en-US" sz="2100" b="1" dirty="0" smtClean="0">
                <a:solidFill>
                  <a:srgbClr val="000000"/>
                </a:solidFill>
                <a:cs typeface="Arial" charset="0"/>
              </a:rPr>
              <a:t>				   	   (</a:t>
            </a:r>
            <a:r>
              <a:rPr lang="zh-TW" altLang="en-US" sz="2200" dirty="0" smtClean="0">
                <a:solidFill>
                  <a:srgbClr val="000000"/>
                </a:solidFill>
                <a:latin typeface="華康儷中黑" pitchFamily="49" charset="-120"/>
                <a:ea typeface="華康儷中黑" pitchFamily="49" charset="-120"/>
                <a:cs typeface="Arial" charset="0"/>
              </a:rPr>
              <a:t>日期</a:t>
            </a:r>
            <a:r>
              <a:rPr lang="en-US" sz="1800" b="1" dirty="0" smtClean="0">
                <a:solidFill>
                  <a:srgbClr val="000000"/>
                </a:solidFill>
                <a:cs typeface="Arial" charset="0"/>
              </a:rPr>
              <a:t>Date</a:t>
            </a:r>
            <a:r>
              <a:rPr lang="en-US" sz="2100" b="1" dirty="0">
                <a:solidFill>
                  <a:srgbClr val="000000"/>
                </a:solidFill>
                <a:cs typeface="Arial" charset="0"/>
              </a:rPr>
              <a:t>) </a:t>
            </a:r>
            <a:endParaRPr lang="en-US" sz="2100" b="1" dirty="0" smtClean="0">
              <a:solidFill>
                <a:srgbClr val="000000"/>
              </a:solidFill>
            </a:endParaRPr>
          </a:p>
          <a:p>
            <a:pPr>
              <a:spcBef>
                <a:spcPts val="1200"/>
              </a:spcBef>
              <a:buNone/>
            </a:pPr>
            <a:r>
              <a:rPr lang="zh-TW" altLang="en-US" sz="2100" b="1" dirty="0" smtClean="0">
                <a:solidFill>
                  <a:srgbClr val="000000"/>
                </a:solidFill>
                <a:latin typeface="華康儷中黑" pitchFamily="49" charset="-120"/>
                <a:ea typeface="華康儷中黑" pitchFamily="49" charset="-120"/>
              </a:rPr>
              <a:t>訓練次數</a:t>
            </a:r>
            <a:r>
              <a:rPr lang="en-US" altLang="en-US" sz="2100" b="1" dirty="0" smtClean="0">
                <a:solidFill>
                  <a:srgbClr val="000000"/>
                </a:solidFill>
                <a:latin typeface="華康儷中黑" pitchFamily="49" charset="-120"/>
                <a:ea typeface="華康儷中黑" pitchFamily="49" charset="-120"/>
              </a:rPr>
              <a:t> </a:t>
            </a:r>
            <a:r>
              <a:rPr lang="en-US" sz="1800" b="1" dirty="0" smtClean="0">
                <a:solidFill>
                  <a:srgbClr val="000000"/>
                </a:solidFill>
              </a:rPr>
              <a:t>Number of Trainings </a:t>
            </a:r>
            <a:r>
              <a:rPr lang="en-US" sz="2100" b="1" dirty="0" smtClean="0">
                <a:solidFill>
                  <a:srgbClr val="000000"/>
                </a:solidFill>
              </a:rPr>
              <a:t>			   	  	   </a:t>
            </a:r>
            <a:r>
              <a:rPr lang="en-US" sz="2100" b="1" dirty="0" smtClean="0">
                <a:solidFill>
                  <a:srgbClr val="000000"/>
                </a:solidFill>
                <a:cs typeface="Arial" charset="0"/>
              </a:rPr>
              <a:t>(</a:t>
            </a:r>
            <a:r>
              <a:rPr lang="zh-TW" altLang="en-US" sz="2200" dirty="0" smtClean="0">
                <a:solidFill>
                  <a:srgbClr val="000000"/>
                </a:solidFill>
                <a:latin typeface="華康儷中黑" pitchFamily="49" charset="-120"/>
                <a:ea typeface="華康儷中黑" pitchFamily="49" charset="-120"/>
                <a:cs typeface="Arial" charset="0"/>
              </a:rPr>
              <a:t>日期</a:t>
            </a:r>
            <a:r>
              <a:rPr lang="en-US" sz="1800" b="1" dirty="0" smtClean="0">
                <a:solidFill>
                  <a:srgbClr val="000000"/>
                </a:solidFill>
                <a:cs typeface="Arial" charset="0"/>
              </a:rPr>
              <a:t>Date</a:t>
            </a:r>
            <a:r>
              <a:rPr lang="en-US" sz="2100" b="1" dirty="0">
                <a:solidFill>
                  <a:srgbClr val="000000"/>
                </a:solidFill>
                <a:cs typeface="Arial" charset="0"/>
              </a:rPr>
              <a:t>) </a:t>
            </a:r>
            <a:endParaRPr lang="en-US" sz="2100" b="1" dirty="0" smtClean="0">
              <a:solidFill>
                <a:srgbClr val="000000"/>
              </a:solidFill>
            </a:endParaRPr>
          </a:p>
          <a:p>
            <a:pPr marL="284163" indent="-284163">
              <a:spcBef>
                <a:spcPts val="1200"/>
              </a:spcBef>
              <a:buNone/>
            </a:pPr>
            <a:r>
              <a:rPr lang="en-US" sz="1600" b="1" dirty="0" smtClean="0">
                <a:solidFill>
                  <a:srgbClr val="000000"/>
                </a:solidFill>
              </a:rPr>
              <a:t>	- </a:t>
            </a:r>
            <a:r>
              <a:rPr lang="en-US" sz="1800" b="1" dirty="0" smtClean="0">
                <a:solidFill>
                  <a:srgbClr val="000000"/>
                </a:solidFill>
              </a:rPr>
              <a:t>(NDT, B5, </a:t>
            </a:r>
            <a:r>
              <a:rPr lang="zh-TW" altLang="en-US" sz="1800" b="1" dirty="0" smtClean="0">
                <a:solidFill>
                  <a:srgbClr val="000000"/>
                </a:solidFill>
                <a:latin typeface="華康儷中黑" pitchFamily="49" charset="-120"/>
                <a:ea typeface="華康儷中黑" pitchFamily="49" charset="-120"/>
              </a:rPr>
              <a:t>產品或專門訓練</a:t>
            </a:r>
            <a:r>
              <a:rPr lang="en-US" sz="1800" b="1" dirty="0" smtClean="0">
                <a:solidFill>
                  <a:srgbClr val="000000"/>
                </a:solidFill>
              </a:rPr>
              <a:t>Product or Specialty)</a:t>
            </a:r>
            <a:r>
              <a:rPr lang="en-US" sz="2100" b="1" dirty="0" smtClean="0">
                <a:solidFill>
                  <a:srgbClr val="000000"/>
                </a:solidFill>
              </a:rPr>
              <a:t>	   		   </a:t>
            </a:r>
            <a:r>
              <a:rPr lang="en-US" sz="2100" b="1" dirty="0" smtClean="0">
                <a:solidFill>
                  <a:srgbClr val="000000"/>
                </a:solidFill>
                <a:cs typeface="Arial" charset="0"/>
              </a:rPr>
              <a:t>(</a:t>
            </a:r>
            <a:r>
              <a:rPr lang="zh-TW" altLang="en-US" sz="2200" dirty="0" smtClean="0">
                <a:solidFill>
                  <a:srgbClr val="000000"/>
                </a:solidFill>
                <a:latin typeface="華康儷中黑" pitchFamily="49" charset="-120"/>
                <a:ea typeface="華康儷中黑" pitchFamily="49" charset="-120"/>
                <a:cs typeface="Arial" charset="0"/>
              </a:rPr>
              <a:t>日期</a:t>
            </a:r>
            <a:r>
              <a:rPr lang="en-US" sz="1800" b="1" dirty="0" smtClean="0">
                <a:solidFill>
                  <a:srgbClr val="000000"/>
                </a:solidFill>
                <a:cs typeface="Arial" charset="0"/>
              </a:rPr>
              <a:t>Date</a:t>
            </a:r>
            <a:r>
              <a:rPr lang="en-US" sz="2100" b="1" dirty="0" smtClean="0">
                <a:solidFill>
                  <a:srgbClr val="000000"/>
                </a:solidFill>
                <a:cs typeface="Arial" charset="0"/>
              </a:rPr>
              <a:t>)</a:t>
            </a:r>
            <a:endParaRPr lang="en-US" sz="2100" b="1" dirty="0" smtClean="0">
              <a:solidFill>
                <a:srgbClr val="000000"/>
              </a:solidFill>
            </a:endParaRPr>
          </a:p>
          <a:p>
            <a:pPr>
              <a:spcBef>
                <a:spcPts val="1200"/>
              </a:spcBef>
              <a:buNone/>
            </a:pPr>
            <a:r>
              <a:rPr lang="en-US" sz="2100" b="1" dirty="0" smtClean="0">
                <a:solidFill>
                  <a:srgbClr val="000000"/>
                </a:solidFill>
              </a:rPr>
              <a:t>NMTSS</a:t>
            </a:r>
            <a:r>
              <a:rPr lang="zh-TW" altLang="en-US" sz="2100" b="1" dirty="0" smtClean="0">
                <a:solidFill>
                  <a:srgbClr val="000000"/>
                </a:solidFill>
                <a:latin typeface="華康儷中黑" pitchFamily="49" charset="-120"/>
                <a:ea typeface="華康儷中黑" pitchFamily="49" charset="-120"/>
              </a:rPr>
              <a:t>活動次數 </a:t>
            </a:r>
            <a:r>
              <a:rPr lang="en-US" sz="1800" b="1" dirty="0" smtClean="0">
                <a:solidFill>
                  <a:srgbClr val="000000"/>
                </a:solidFill>
              </a:rPr>
              <a:t>Number of NMTSS Events</a:t>
            </a:r>
            <a:r>
              <a:rPr lang="en-US" sz="2100" b="1" dirty="0" smtClean="0">
                <a:solidFill>
                  <a:srgbClr val="000000"/>
                </a:solidFill>
              </a:rPr>
              <a:t>	              	   </a:t>
            </a:r>
            <a:r>
              <a:rPr lang="en-US" sz="2100" b="1" dirty="0" smtClean="0">
                <a:solidFill>
                  <a:srgbClr val="000000"/>
                </a:solidFill>
                <a:cs typeface="Arial" charset="0"/>
              </a:rPr>
              <a:t>(</a:t>
            </a:r>
            <a:r>
              <a:rPr lang="zh-TW" altLang="en-US" sz="2200" dirty="0" smtClean="0">
                <a:solidFill>
                  <a:srgbClr val="000000"/>
                </a:solidFill>
                <a:latin typeface="華康儷中黑" pitchFamily="49" charset="-120"/>
                <a:ea typeface="華康儷中黑" pitchFamily="49" charset="-120"/>
                <a:cs typeface="Arial" charset="0"/>
              </a:rPr>
              <a:t>日期</a:t>
            </a:r>
            <a:r>
              <a:rPr lang="en-US" sz="1800" b="1" dirty="0" smtClean="0">
                <a:solidFill>
                  <a:srgbClr val="000000"/>
                </a:solidFill>
                <a:cs typeface="Arial" charset="0"/>
              </a:rPr>
              <a:t>Date</a:t>
            </a:r>
            <a:r>
              <a:rPr lang="en-US" sz="2100" b="1" dirty="0" smtClean="0">
                <a:solidFill>
                  <a:srgbClr val="000000"/>
                </a:solidFill>
                <a:cs typeface="Arial" charset="0"/>
              </a:rPr>
              <a:t>)</a:t>
            </a:r>
            <a:endParaRPr lang="en-US" sz="2100" b="1" dirty="0" smtClean="0">
              <a:solidFill>
                <a:srgbClr val="000000"/>
              </a:solidFill>
            </a:endParaRPr>
          </a:p>
          <a:p>
            <a:pPr>
              <a:spcBef>
                <a:spcPts val="1200"/>
              </a:spcBef>
              <a:buNone/>
            </a:pPr>
            <a:r>
              <a:rPr lang="zh-TW" altLang="en-US" sz="2100" b="1" dirty="0" smtClean="0">
                <a:solidFill>
                  <a:srgbClr val="000000"/>
                </a:solidFill>
                <a:latin typeface="華康儷中黑" pitchFamily="49" charset="-120"/>
                <a:ea typeface="華康儷中黑" pitchFamily="49" charset="-120"/>
              </a:rPr>
              <a:t>本地研討會次數 </a:t>
            </a:r>
            <a:r>
              <a:rPr lang="en-US" sz="1800" b="1" dirty="0" smtClean="0">
                <a:solidFill>
                  <a:srgbClr val="000000"/>
                </a:solidFill>
              </a:rPr>
              <a:t>Number </a:t>
            </a:r>
            <a:r>
              <a:rPr lang="en-US" sz="1800" b="1" dirty="0">
                <a:solidFill>
                  <a:srgbClr val="000000"/>
                </a:solidFill>
              </a:rPr>
              <a:t>of </a:t>
            </a:r>
            <a:r>
              <a:rPr lang="en-US" sz="1800" b="1" dirty="0" smtClean="0">
                <a:solidFill>
                  <a:srgbClr val="000000"/>
                </a:solidFill>
              </a:rPr>
              <a:t>Locals</a:t>
            </a:r>
            <a:r>
              <a:rPr lang="en-US" sz="2100" b="1" dirty="0" smtClean="0">
                <a:solidFill>
                  <a:srgbClr val="000000"/>
                </a:solidFill>
              </a:rPr>
              <a:t>		     	</a:t>
            </a:r>
            <a:r>
              <a:rPr lang="en-US" sz="2100" b="1" dirty="0" smtClean="0">
                <a:solidFill>
                  <a:srgbClr val="000000"/>
                </a:solidFill>
                <a:cs typeface="Arial" charset="0"/>
              </a:rPr>
              <a:t>     	   (</a:t>
            </a:r>
            <a:r>
              <a:rPr lang="zh-TW" altLang="en-US" sz="2200" dirty="0" smtClean="0">
                <a:solidFill>
                  <a:srgbClr val="000000"/>
                </a:solidFill>
                <a:latin typeface="華康儷中黑" pitchFamily="49" charset="-120"/>
                <a:ea typeface="華康儷中黑" pitchFamily="49" charset="-120"/>
                <a:cs typeface="Arial" charset="0"/>
              </a:rPr>
              <a:t>日期</a:t>
            </a:r>
            <a:r>
              <a:rPr lang="en-US" sz="1800" b="1" dirty="0" smtClean="0">
                <a:solidFill>
                  <a:srgbClr val="000000"/>
                </a:solidFill>
                <a:cs typeface="Arial" charset="0"/>
              </a:rPr>
              <a:t>Date</a:t>
            </a:r>
            <a:r>
              <a:rPr lang="en-US" sz="2100" b="1" dirty="0">
                <a:solidFill>
                  <a:srgbClr val="000000"/>
                </a:solidFill>
                <a:cs typeface="Arial" charset="0"/>
              </a:rPr>
              <a:t>)</a:t>
            </a:r>
            <a:endParaRPr lang="en-US" sz="2100" b="1" dirty="0" smtClean="0">
              <a:solidFill>
                <a:srgbClr val="000000"/>
              </a:solidFill>
            </a:endParaRPr>
          </a:p>
          <a:p>
            <a:pPr>
              <a:spcBef>
                <a:spcPts val="1200"/>
              </a:spcBef>
              <a:buNone/>
            </a:pPr>
            <a:r>
              <a:rPr lang="zh-TW" altLang="en-US" sz="2100" b="1" dirty="0" smtClean="0">
                <a:solidFill>
                  <a:srgbClr val="000000"/>
                </a:solidFill>
                <a:latin typeface="華康儷中黑" pitchFamily="49" charset="-120"/>
                <a:ea typeface="華康儷中黑" pitchFamily="49" charset="-120"/>
              </a:rPr>
              <a:t>年會日期</a:t>
            </a:r>
            <a:r>
              <a:rPr lang="zh-TW" altLang="en-US" sz="2100" b="1" dirty="0" smtClean="0">
                <a:solidFill>
                  <a:srgbClr val="000000"/>
                </a:solidFill>
                <a:cs typeface="Arial" charset="0"/>
              </a:rPr>
              <a:t> </a:t>
            </a:r>
            <a:r>
              <a:rPr lang="en-US" sz="1800" b="1" dirty="0" smtClean="0">
                <a:solidFill>
                  <a:srgbClr val="000000"/>
                </a:solidFill>
                <a:cs typeface="Arial" charset="0"/>
              </a:rPr>
              <a:t>Date </a:t>
            </a:r>
            <a:r>
              <a:rPr lang="en-US" sz="1800" b="1" dirty="0">
                <a:solidFill>
                  <a:srgbClr val="000000"/>
                </a:solidFill>
                <a:cs typeface="Arial" charset="0"/>
              </a:rPr>
              <a:t>of </a:t>
            </a:r>
            <a:r>
              <a:rPr lang="en-US" sz="1800" b="1" dirty="0" smtClean="0">
                <a:solidFill>
                  <a:srgbClr val="000000"/>
                </a:solidFill>
                <a:cs typeface="Arial" charset="0"/>
              </a:rPr>
              <a:t>Annual Convention</a:t>
            </a:r>
            <a:r>
              <a:rPr lang="en-US" sz="2100" b="1" dirty="0" smtClean="0">
                <a:solidFill>
                  <a:srgbClr val="000000"/>
                </a:solidFill>
                <a:cs typeface="Arial" charset="0"/>
              </a:rPr>
              <a:t>		     </a:t>
            </a:r>
            <a:r>
              <a:rPr lang="en-US" sz="2100" b="1" dirty="0">
                <a:solidFill>
                  <a:srgbClr val="000000"/>
                </a:solidFill>
                <a:cs typeface="Arial" charset="0"/>
              </a:rPr>
              <a:t>	</a:t>
            </a:r>
            <a:r>
              <a:rPr lang="en-US" sz="2100" b="1" dirty="0" smtClean="0">
                <a:solidFill>
                  <a:srgbClr val="000000"/>
                </a:solidFill>
                <a:cs typeface="Arial" charset="0"/>
              </a:rPr>
              <a:t>   	   (</a:t>
            </a:r>
            <a:r>
              <a:rPr lang="zh-TW" altLang="en-US" sz="2200" dirty="0" smtClean="0">
                <a:solidFill>
                  <a:srgbClr val="000000"/>
                </a:solidFill>
                <a:latin typeface="華康儷中黑" pitchFamily="49" charset="-120"/>
                <a:ea typeface="華康儷中黑" pitchFamily="49" charset="-120"/>
                <a:cs typeface="Arial" charset="0"/>
              </a:rPr>
              <a:t>日期</a:t>
            </a:r>
            <a:r>
              <a:rPr lang="en-US" sz="1800" b="1" dirty="0" smtClean="0">
                <a:solidFill>
                  <a:srgbClr val="000000"/>
                </a:solidFill>
                <a:cs typeface="Arial" charset="0"/>
              </a:rPr>
              <a:t>Date</a:t>
            </a:r>
            <a:r>
              <a:rPr lang="en-US" sz="2100" b="1" dirty="0" smtClean="0">
                <a:solidFill>
                  <a:srgbClr val="000000"/>
                </a:solidFill>
                <a:cs typeface="Arial" charset="0"/>
              </a:rPr>
              <a:t>)</a:t>
            </a:r>
          </a:p>
          <a:p>
            <a:pPr>
              <a:spcBef>
                <a:spcPts val="1200"/>
              </a:spcBef>
              <a:buNone/>
            </a:pPr>
            <a:r>
              <a:rPr lang="zh-TW" altLang="en-US" sz="2100" b="1" dirty="0" smtClean="0">
                <a:solidFill>
                  <a:srgbClr val="000000"/>
                </a:solidFill>
                <a:latin typeface="華康儷中黑" pitchFamily="49" charset="-120"/>
                <a:ea typeface="華康儷中黑" pitchFamily="49" charset="-120"/>
              </a:rPr>
              <a:t>領袖訓練會議日期</a:t>
            </a:r>
            <a:r>
              <a:rPr lang="zh-TW" altLang="en-US" sz="2100" b="1" dirty="0" smtClean="0">
                <a:solidFill>
                  <a:srgbClr val="000000"/>
                </a:solidFill>
                <a:cs typeface="Arial" charset="0"/>
              </a:rPr>
              <a:t> </a:t>
            </a:r>
            <a:r>
              <a:rPr lang="en-US" sz="1800" b="1" dirty="0" smtClean="0">
                <a:solidFill>
                  <a:srgbClr val="000000"/>
                </a:solidFill>
                <a:cs typeface="Arial" charset="0"/>
              </a:rPr>
              <a:t>Date of Leadership School</a:t>
            </a:r>
            <a:r>
              <a:rPr lang="en-US" sz="2100" b="1" dirty="0" smtClean="0">
                <a:solidFill>
                  <a:srgbClr val="000000"/>
                </a:solidFill>
                <a:cs typeface="Arial" charset="0"/>
              </a:rPr>
              <a:t>	     	   	   (</a:t>
            </a:r>
            <a:r>
              <a:rPr lang="zh-TW" altLang="en-US" sz="2200" dirty="0" smtClean="0">
                <a:solidFill>
                  <a:srgbClr val="000000"/>
                </a:solidFill>
                <a:latin typeface="華康儷中黑" pitchFamily="49" charset="-120"/>
                <a:ea typeface="華康儷中黑" pitchFamily="49" charset="-120"/>
                <a:cs typeface="Arial" charset="0"/>
              </a:rPr>
              <a:t>日期</a:t>
            </a:r>
            <a:r>
              <a:rPr lang="en-US" sz="1800" b="1" dirty="0" smtClean="0">
                <a:solidFill>
                  <a:srgbClr val="000000"/>
                </a:solidFill>
                <a:cs typeface="Arial" charset="0"/>
              </a:rPr>
              <a:t>Date</a:t>
            </a:r>
            <a:r>
              <a:rPr lang="en-US" sz="2100" b="1" dirty="0" smtClean="0">
                <a:solidFill>
                  <a:srgbClr val="000000"/>
                </a:solidFill>
                <a:cs typeface="Arial" charset="0"/>
              </a:rPr>
              <a:t>)</a:t>
            </a:r>
          </a:p>
          <a:p>
            <a:pPr>
              <a:spcBef>
                <a:spcPts val="1200"/>
              </a:spcBef>
              <a:buNone/>
            </a:pPr>
            <a:r>
              <a:rPr lang="zh-TW" altLang="en-US" sz="2100" b="1" dirty="0" smtClean="0">
                <a:solidFill>
                  <a:srgbClr val="000000"/>
                </a:solidFill>
                <a:latin typeface="華康儷中黑" pitchFamily="49" charset="-120"/>
                <a:ea typeface="華康儷中黑" pitchFamily="49" charset="-120"/>
              </a:rPr>
              <a:t>國際年會日期</a:t>
            </a:r>
            <a:r>
              <a:rPr lang="zh-TW" altLang="en-US" sz="2100" b="1" dirty="0" smtClean="0">
                <a:solidFill>
                  <a:srgbClr val="000000"/>
                </a:solidFill>
                <a:cs typeface="Arial" charset="0"/>
              </a:rPr>
              <a:t> </a:t>
            </a:r>
            <a:r>
              <a:rPr lang="en-US" sz="1800" b="1" dirty="0" smtClean="0">
                <a:solidFill>
                  <a:srgbClr val="000000"/>
                </a:solidFill>
                <a:cs typeface="Arial" charset="0"/>
              </a:rPr>
              <a:t>Date </a:t>
            </a:r>
            <a:r>
              <a:rPr lang="en-US" sz="1800" b="1" dirty="0">
                <a:solidFill>
                  <a:srgbClr val="000000"/>
                </a:solidFill>
                <a:cs typeface="Arial" charset="0"/>
              </a:rPr>
              <a:t>of International </a:t>
            </a:r>
            <a:r>
              <a:rPr lang="en-US" sz="1800" b="1" dirty="0" smtClean="0">
                <a:solidFill>
                  <a:srgbClr val="000000"/>
                </a:solidFill>
                <a:cs typeface="Arial" charset="0"/>
              </a:rPr>
              <a:t>Convention</a:t>
            </a:r>
            <a:r>
              <a:rPr lang="en-US" sz="2100" b="1" dirty="0" smtClean="0">
                <a:solidFill>
                  <a:srgbClr val="000000"/>
                </a:solidFill>
                <a:cs typeface="Arial" charset="0"/>
              </a:rPr>
              <a:t>	       	  	   (</a:t>
            </a:r>
            <a:r>
              <a:rPr lang="zh-TW" altLang="en-US" sz="2200" dirty="0" smtClean="0">
                <a:solidFill>
                  <a:srgbClr val="000000"/>
                </a:solidFill>
                <a:latin typeface="華康儷中黑" pitchFamily="49" charset="-120"/>
                <a:ea typeface="華康儷中黑" pitchFamily="49" charset="-120"/>
                <a:cs typeface="Arial" charset="0"/>
              </a:rPr>
              <a:t>日期</a:t>
            </a:r>
            <a:r>
              <a:rPr lang="en-US" sz="1800" b="1" dirty="0" smtClean="0">
                <a:solidFill>
                  <a:srgbClr val="000000"/>
                </a:solidFill>
                <a:cs typeface="Arial" charset="0"/>
              </a:rPr>
              <a:t>Date</a:t>
            </a:r>
            <a:r>
              <a:rPr lang="en-US" sz="2100" b="1" dirty="0" smtClean="0">
                <a:solidFill>
                  <a:srgbClr val="000000"/>
                </a:solidFill>
                <a:cs typeface="Arial" charset="0"/>
              </a:rPr>
              <a:t>)</a:t>
            </a:r>
          </a:p>
          <a:p>
            <a:pPr>
              <a:spcBef>
                <a:spcPts val="1200"/>
              </a:spcBef>
              <a:buNone/>
            </a:pPr>
            <a:r>
              <a:rPr lang="zh-TW" altLang="en-US" sz="2100" b="1" dirty="0" smtClean="0">
                <a:solidFill>
                  <a:srgbClr val="000000"/>
                </a:solidFill>
                <a:latin typeface="華康儷中黑" pitchFamily="49" charset="-120"/>
                <a:ea typeface="華康儷中黑" pitchFamily="49" charset="-120"/>
              </a:rPr>
              <a:t>世界大會日期</a:t>
            </a:r>
            <a:r>
              <a:rPr lang="zh-TW" altLang="en-US" sz="2100" b="1" dirty="0" smtClean="0">
                <a:solidFill>
                  <a:srgbClr val="000000"/>
                </a:solidFill>
                <a:cs typeface="Arial" charset="0"/>
              </a:rPr>
              <a:t> </a:t>
            </a:r>
            <a:r>
              <a:rPr lang="en-US" sz="1800" b="1" dirty="0" smtClean="0">
                <a:solidFill>
                  <a:srgbClr val="000000"/>
                </a:solidFill>
                <a:cs typeface="Arial" charset="0"/>
              </a:rPr>
              <a:t>Date </a:t>
            </a:r>
            <a:r>
              <a:rPr lang="en-US" sz="1800" b="1" dirty="0">
                <a:solidFill>
                  <a:srgbClr val="000000"/>
                </a:solidFill>
                <a:cs typeface="Arial" charset="0"/>
              </a:rPr>
              <a:t>of </a:t>
            </a:r>
            <a:r>
              <a:rPr lang="en-US" sz="1800" b="1" dirty="0" smtClean="0">
                <a:solidFill>
                  <a:srgbClr val="000000"/>
                </a:solidFill>
                <a:cs typeface="Arial" charset="0"/>
              </a:rPr>
              <a:t>World Conference</a:t>
            </a:r>
            <a:r>
              <a:rPr lang="en-US" sz="2100" b="1" dirty="0" smtClean="0">
                <a:solidFill>
                  <a:srgbClr val="000000"/>
                </a:solidFill>
                <a:cs typeface="Arial" charset="0"/>
              </a:rPr>
              <a:t>		     </a:t>
            </a:r>
            <a:r>
              <a:rPr lang="en-US" sz="2100" b="1" dirty="0">
                <a:solidFill>
                  <a:srgbClr val="000000"/>
                </a:solidFill>
                <a:cs typeface="Arial" charset="0"/>
              </a:rPr>
              <a:t>	</a:t>
            </a:r>
            <a:r>
              <a:rPr lang="en-US" sz="2100" b="1" dirty="0" smtClean="0">
                <a:solidFill>
                  <a:srgbClr val="000000"/>
                </a:solidFill>
                <a:cs typeface="Arial" charset="0"/>
              </a:rPr>
              <a:t>  	   (</a:t>
            </a:r>
            <a:r>
              <a:rPr lang="zh-TW" altLang="en-US" sz="2200" dirty="0" smtClean="0">
                <a:solidFill>
                  <a:srgbClr val="000000"/>
                </a:solidFill>
                <a:latin typeface="華康儷中黑" pitchFamily="49" charset="-120"/>
                <a:ea typeface="華康儷中黑" pitchFamily="49" charset="-120"/>
                <a:cs typeface="Arial" charset="0"/>
              </a:rPr>
              <a:t>日期</a:t>
            </a:r>
            <a:r>
              <a:rPr lang="en-US" sz="1800" b="1" dirty="0" smtClean="0">
                <a:solidFill>
                  <a:srgbClr val="000000"/>
                </a:solidFill>
                <a:cs typeface="Arial" charset="0"/>
              </a:rPr>
              <a:t>Date</a:t>
            </a:r>
            <a:r>
              <a:rPr lang="en-US" sz="2100" b="1" dirty="0" smtClean="0">
                <a:solidFill>
                  <a:srgbClr val="000000"/>
                </a:solidFill>
                <a:cs typeface="Arial" charset="0"/>
              </a:rPr>
              <a:t>)</a:t>
            </a:r>
            <a:r>
              <a:rPr lang="en-US" sz="2100" b="1" dirty="0">
                <a:solidFill>
                  <a:srgbClr val="000000"/>
                </a:solidFill>
                <a:cs typeface="Arial" charset="0"/>
              </a:rPr>
              <a:t>		</a:t>
            </a:r>
          </a:p>
          <a:p>
            <a:pPr>
              <a:buFont typeface="Wingdings" pitchFamily="2" charset="2"/>
              <a:buNone/>
            </a:pPr>
            <a:endParaRPr lang="en-US" sz="2100" b="1" dirty="0">
              <a:solidFill>
                <a:srgbClr val="000000"/>
              </a:solidFill>
              <a:cs typeface="Arial" charset="0"/>
            </a:endParaRPr>
          </a:p>
        </p:txBody>
      </p:sp>
      <p:cxnSp>
        <p:nvCxnSpPr>
          <p:cNvPr id="3" name="Straight Connector 2"/>
          <p:cNvCxnSpPr/>
          <p:nvPr/>
        </p:nvCxnSpPr>
        <p:spPr>
          <a:xfrm>
            <a:off x="6705600" y="21336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6705600" y="25908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6705600" y="309422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6705600" y="35052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6705600" y="39624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6705600" y="44196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6705600" y="48768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101376" name="Straight Connector 101375"/>
          <p:cNvCxnSpPr/>
          <p:nvPr/>
        </p:nvCxnSpPr>
        <p:spPr>
          <a:xfrm>
            <a:off x="6705600" y="5334000"/>
            <a:ext cx="838200" cy="0"/>
          </a:xfrm>
          <a:prstGeom prst="line">
            <a:avLst/>
          </a:prstGeom>
        </p:spPr>
        <p:style>
          <a:lnRef idx="3">
            <a:schemeClr val="dk1"/>
          </a:lnRef>
          <a:fillRef idx="0">
            <a:schemeClr val="dk1"/>
          </a:fillRef>
          <a:effectRef idx="2">
            <a:schemeClr val="dk1"/>
          </a:effectRef>
          <a:fontRef idx="minor">
            <a:schemeClr val="tx1"/>
          </a:fontRef>
        </p:style>
      </p:cxnSp>
      <p:sp>
        <p:nvSpPr>
          <p:cNvPr id="25" name="Rectangle 24"/>
          <p:cNvSpPr/>
          <p:nvPr/>
        </p:nvSpPr>
        <p:spPr>
          <a:xfrm>
            <a:off x="0" y="617220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rebuchet MS" pitchFamily="34" charset="0"/>
            </a:endParaRPr>
          </a:p>
        </p:txBody>
      </p:sp>
      <p:cxnSp>
        <p:nvCxnSpPr>
          <p:cNvPr id="27" name="Straight Connector 26"/>
          <p:cNvCxnSpPr/>
          <p:nvPr/>
        </p:nvCxnSpPr>
        <p:spPr>
          <a:xfrm>
            <a:off x="0" y="6324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990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705600" y="5791200"/>
            <a:ext cx="838200" cy="0"/>
          </a:xfrm>
          <a:prstGeom prst="line">
            <a:avLst/>
          </a:prstGeom>
        </p:spPr>
        <p:style>
          <a:lnRef idx="3">
            <a:schemeClr val="dk1"/>
          </a:lnRef>
          <a:fillRef idx="0">
            <a:schemeClr val="dk1"/>
          </a:fillRef>
          <a:effectRef idx="2">
            <a:schemeClr val="dk1"/>
          </a:effectRef>
          <a:fontRef idx="minor">
            <a:schemeClr val="tx1"/>
          </a:fontRef>
        </p:style>
      </p:cxnSp>
      <p:grpSp>
        <p:nvGrpSpPr>
          <p:cNvPr id="45" name="Group 44"/>
          <p:cNvGrpSpPr/>
          <p:nvPr/>
        </p:nvGrpSpPr>
        <p:grpSpPr>
          <a:xfrm>
            <a:off x="7810500" y="2133600"/>
            <a:ext cx="1162050" cy="3657600"/>
            <a:chOff x="7753350" y="2133600"/>
            <a:chExt cx="857250" cy="3657600"/>
          </a:xfrm>
        </p:grpSpPr>
        <p:cxnSp>
          <p:nvCxnSpPr>
            <p:cNvPr id="5" name="Straight Connector 4"/>
            <p:cNvCxnSpPr/>
            <p:nvPr/>
          </p:nvCxnSpPr>
          <p:spPr>
            <a:xfrm>
              <a:off x="7753350" y="21336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7753350" y="2590800"/>
              <a:ext cx="857250" cy="9525"/>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7753350" y="309422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7753350" y="35052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7753350" y="39624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7753350" y="44196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7753350" y="48768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101378" name="Straight Connector 101377"/>
            <p:cNvCxnSpPr/>
            <p:nvPr/>
          </p:nvCxnSpPr>
          <p:spPr>
            <a:xfrm>
              <a:off x="7753350" y="53340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753350" y="5791200"/>
              <a:ext cx="838200" cy="0"/>
            </a:xfrm>
            <a:prstGeom prst="line">
              <a:avLst/>
            </a:prstGeom>
          </p:spPr>
          <p:style>
            <a:lnRef idx="3">
              <a:schemeClr val="dk1"/>
            </a:lnRef>
            <a:fillRef idx="0">
              <a:schemeClr val="dk1"/>
            </a:fillRef>
            <a:effectRef idx="2">
              <a:schemeClr val="dk1"/>
            </a:effectRef>
            <a:fontRef idx="minor">
              <a:schemeClr val="tx1"/>
            </a:fontRef>
          </p:style>
        </p:cxnSp>
      </p:grpSp>
      <p:sp>
        <p:nvSpPr>
          <p:cNvPr id="34" name="Rectangle 4"/>
          <p:cNvSpPr txBox="1">
            <a:spLocks noRot="1" noChangeArrowheads="1"/>
          </p:cNvSpPr>
          <p:nvPr/>
        </p:nvSpPr>
        <p:spPr>
          <a:xfrm>
            <a:off x="457200" y="-31115"/>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0" lang="zh-TW" altLang="en-US" sz="33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cs typeface="+mj-cs"/>
              </a:rPr>
              <a:t>行動計劃工作表</a:t>
            </a:r>
            <a:r>
              <a:rPr kumimoji="0" lang="en-US" sz="3300" b="0" i="0" u="none" strike="noStrike" kern="1200" cap="none" spc="0" normalizeH="0" baseline="0" noProof="0" dirty="0" smtClean="0">
                <a:ln>
                  <a:noFill/>
                </a:ln>
                <a:solidFill>
                  <a:schemeClr val="tx1"/>
                </a:solidFill>
                <a:effectLst/>
                <a:uLnTx/>
                <a:uFillTx/>
                <a:latin typeface="Trebuchet MS" pitchFamily="34" charset="0"/>
                <a:ea typeface="+mj-ea"/>
                <a:cs typeface="+mj-cs"/>
              </a:rPr>
              <a:t/>
            </a:r>
            <a:br>
              <a:rPr kumimoji="0" lang="en-US" sz="3300" b="0" i="0" u="none" strike="noStrike" kern="1200" cap="none" spc="0" normalizeH="0" baseline="0" noProof="0" dirty="0" smtClean="0">
                <a:ln>
                  <a:noFill/>
                </a:ln>
                <a:solidFill>
                  <a:schemeClr val="tx1"/>
                </a:solidFill>
                <a:effectLst/>
                <a:uLnTx/>
                <a:uFillTx/>
                <a:latin typeface="Trebuchet MS" pitchFamily="34" charset="0"/>
                <a:ea typeface="+mj-ea"/>
                <a:cs typeface="+mj-cs"/>
              </a:rPr>
            </a:br>
            <a:r>
              <a:rPr kumimoji="0" lang="en-US" sz="2900" b="0" i="0" u="none" strike="noStrike" kern="1200" cap="none" spc="0" normalizeH="0" baseline="0" noProof="0" dirty="0" smtClean="0">
                <a:ln>
                  <a:noFill/>
                </a:ln>
                <a:solidFill>
                  <a:schemeClr val="tx1"/>
                </a:solidFill>
                <a:effectLst/>
                <a:uLnTx/>
                <a:uFillTx/>
                <a:latin typeface="Trebuchet MS" pitchFamily="34" charset="0"/>
                <a:ea typeface="+mj-ea"/>
                <a:cs typeface="+mj-cs"/>
              </a:rPr>
              <a:t>Action Plan Worksheet</a:t>
            </a:r>
            <a:endParaRPr kumimoji="0" lang="en-US" sz="2900" b="0" i="0" u="none" strike="noStrike" kern="1200" cap="none" spc="0" normalizeH="0" baseline="0" noProof="0" dirty="0">
              <a:ln>
                <a:noFill/>
              </a:ln>
              <a:solidFill>
                <a:schemeClr val="tx1"/>
              </a:solidFill>
              <a:effectLst/>
              <a:uLnTx/>
              <a:uFillTx/>
              <a:latin typeface="Trebuchet MS" pitchFamily="34" charset="0"/>
              <a:ea typeface="+mj-ea"/>
              <a:cs typeface="+mj-cs"/>
            </a:endParaRPr>
          </a:p>
        </p:txBody>
      </p:sp>
      <p:sp>
        <p:nvSpPr>
          <p:cNvPr id="35" name="Rectangle 3"/>
          <p:cNvSpPr txBox="1">
            <a:spLocks noChangeArrowheads="1"/>
          </p:cNvSpPr>
          <p:nvPr/>
        </p:nvSpPr>
        <p:spPr>
          <a:xfrm>
            <a:off x="-3276600" y="1219200"/>
            <a:ext cx="4038600" cy="48355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			</a:t>
            </a:r>
            <a:endPar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1" i="0" u="none" strike="noStrike" kern="1200" cap="none" spc="0" normalizeH="0" baseline="0" noProof="0" dirty="0" smtClean="0">
                <a:ln>
                  <a:noFill/>
                </a:ln>
                <a:solidFill>
                  <a:srgbClr val="000000"/>
                </a:solidFill>
                <a:effectLst/>
                <a:uLnTx/>
                <a:uFillTx/>
                <a:latin typeface="Trebuchet MS" pitchFamily="34" charset="0"/>
                <a:ea typeface="+mn-ea"/>
                <a:cs typeface="+mn-cs"/>
              </a:rPr>
              <a:t>	</a:t>
            </a: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100" b="1"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100" b="1"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sp>
        <p:nvSpPr>
          <p:cNvPr id="33" name="TextBox 32"/>
          <p:cNvSpPr txBox="1"/>
          <p:nvPr/>
        </p:nvSpPr>
        <p:spPr>
          <a:xfrm>
            <a:off x="8545286" y="5867400"/>
            <a:ext cx="685800" cy="369332"/>
          </a:xfrm>
          <a:prstGeom prst="rect">
            <a:avLst/>
          </a:prstGeom>
          <a:noFill/>
        </p:spPr>
        <p:txBody>
          <a:bodyPr wrap="square" rtlCol="0">
            <a:spAutoFit/>
          </a:bodyPr>
          <a:lstStyle/>
          <a:p>
            <a:pPr algn="ctr"/>
            <a:r>
              <a:rPr lang="en-US" altLang="zh-TW" dirty="0" smtClean="0">
                <a:solidFill>
                  <a:schemeClr val="bg2">
                    <a:lumMod val="75000"/>
                  </a:schemeClr>
                </a:solidFill>
              </a:rPr>
              <a:t>V</a:t>
            </a:r>
            <a:endParaRPr lang="zh-TW" altLang="en-US" dirty="0">
              <a:solidFill>
                <a:schemeClr val="bg2">
                  <a:lumMod val="75000"/>
                </a:schemeClr>
              </a:solidFill>
            </a:endParaRPr>
          </a:p>
        </p:txBody>
      </p:sp>
      <p:sp>
        <p:nvSpPr>
          <p:cNvPr id="46" name="TextBox 45"/>
          <p:cNvSpPr txBox="1"/>
          <p:nvPr/>
        </p:nvSpPr>
        <p:spPr>
          <a:xfrm>
            <a:off x="6457950" y="3524250"/>
            <a:ext cx="1295400" cy="2646878"/>
          </a:xfrm>
          <a:prstGeom prst="rect">
            <a:avLst/>
          </a:prstGeom>
          <a:noFill/>
        </p:spPr>
        <p:txBody>
          <a:bodyPr wrap="square" rtlCol="0">
            <a:spAutoFit/>
          </a:bodyPr>
          <a:lstStyle/>
          <a:p>
            <a:pPr algn="ctr">
              <a:spcBef>
                <a:spcPts val="1200"/>
              </a:spcBef>
              <a:buNone/>
            </a:pPr>
            <a:r>
              <a:rPr lang="en-US" altLang="zh-TW" sz="2100" b="1" dirty="0" smtClean="0">
                <a:solidFill>
                  <a:srgbClr val="000000"/>
                </a:solidFill>
                <a:latin typeface="Trebuchet MS" pitchFamily="34" charset="0"/>
              </a:rPr>
              <a:t>4 </a:t>
            </a:r>
          </a:p>
          <a:p>
            <a:pPr algn="ctr">
              <a:spcBef>
                <a:spcPts val="1200"/>
              </a:spcBef>
              <a:buNone/>
            </a:pPr>
            <a:r>
              <a:rPr lang="en-US" altLang="zh-TW" sz="2100" b="1" dirty="0" smtClean="0">
                <a:solidFill>
                  <a:srgbClr val="000000"/>
                </a:solidFill>
                <a:latin typeface="Trebuchet MS" pitchFamily="34" charset="0"/>
              </a:rPr>
              <a:t>1   </a:t>
            </a:r>
          </a:p>
          <a:p>
            <a:pPr algn="ctr">
              <a:spcBef>
                <a:spcPts val="1200"/>
              </a:spcBef>
              <a:buNone/>
            </a:pPr>
            <a:r>
              <a:rPr lang="en-US" altLang="zh-TW" sz="2100" b="1" dirty="0" smtClean="0">
                <a:solidFill>
                  <a:srgbClr val="000000"/>
                </a:solidFill>
                <a:latin typeface="Trebuchet MS" pitchFamily="34" charset="0"/>
              </a:rPr>
              <a:t>1</a:t>
            </a:r>
          </a:p>
          <a:p>
            <a:pPr algn="ctr">
              <a:spcBef>
                <a:spcPts val="1200"/>
              </a:spcBef>
              <a:buNone/>
            </a:pPr>
            <a:r>
              <a:rPr lang="en-US" altLang="zh-TW" sz="2100" b="1" dirty="0" smtClean="0">
                <a:solidFill>
                  <a:srgbClr val="000000"/>
                </a:solidFill>
                <a:latin typeface="Trebuchet MS" pitchFamily="34" charset="0"/>
              </a:rPr>
              <a:t>1  </a:t>
            </a:r>
          </a:p>
          <a:p>
            <a:pPr algn="ctr">
              <a:spcBef>
                <a:spcPts val="1200"/>
              </a:spcBef>
              <a:buNone/>
            </a:pPr>
            <a:r>
              <a:rPr lang="en-US" altLang="zh-TW" sz="2100" b="1" dirty="0" smtClean="0">
                <a:solidFill>
                  <a:srgbClr val="000000"/>
                </a:solidFill>
                <a:latin typeface="Trebuchet MS" pitchFamily="34" charset="0"/>
              </a:rPr>
              <a:t>1</a:t>
            </a:r>
          </a:p>
          <a:p>
            <a:pPr algn="ctr"/>
            <a:endParaRPr lang="zh-TW" altLang="en-US" sz="2100" b="1" dirty="0" smtClean="0">
              <a:solidFill>
                <a:srgbClr val="000000"/>
              </a:solidFill>
              <a:latin typeface="Trebuchet MS" pitchFamily="34" charset="0"/>
            </a:endParaRPr>
          </a:p>
        </p:txBody>
      </p:sp>
    </p:spTree>
    <p:extLst>
      <p:ext uri="{BB962C8B-B14F-4D97-AF65-F5344CB8AC3E}">
        <p14:creationId xmlns="" xmlns:p14="http://schemas.microsoft.com/office/powerpoint/2010/main" val="2927191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457200" y="76200"/>
            <a:ext cx="8229600" cy="1143000"/>
          </a:xfrm>
        </p:spPr>
        <p:txBody>
          <a:bodyPr>
            <a:normAutofit fontScale="90000"/>
          </a:bodyPr>
          <a:lstStyle/>
          <a:p>
            <a:r>
              <a:rPr lang="zh-TW" altLang="en-US" sz="4000" dirty="0" smtClean="0">
                <a:latin typeface="華康儷中黑" pitchFamily="49" charset="-120"/>
                <a:ea typeface="華康儷中黑" pitchFamily="49" charset="-120"/>
              </a:rPr>
              <a:t>簡單來說</a:t>
            </a:r>
            <a:r>
              <a:rPr lang="en-US" altLang="zh-TW" sz="4000" dirty="0" smtClean="0"/>
              <a:t>... </a:t>
            </a:r>
            <a:r>
              <a:rPr lang="en-US" altLang="zh-TW" sz="4000" dirty="0" smtClean="0">
                <a:latin typeface="華康儷中黑" pitchFamily="49" charset="-120"/>
                <a:ea typeface="華康儷中黑" pitchFamily="49" charset="-120"/>
              </a:rPr>
              <a:t/>
            </a:r>
            <a:br>
              <a:rPr lang="en-US" altLang="zh-TW" sz="4000" dirty="0" smtClean="0">
                <a:latin typeface="華康儷中黑" pitchFamily="49" charset="-120"/>
                <a:ea typeface="華康儷中黑" pitchFamily="49" charset="-120"/>
              </a:rPr>
            </a:br>
            <a:r>
              <a:rPr lang="en-US" sz="3100" spc="0" dirty="0" smtClean="0">
                <a:solidFill>
                  <a:schemeClr val="tx1"/>
                </a:solidFill>
              </a:rPr>
              <a:t>In Simplest Terms...</a:t>
            </a:r>
            <a:endParaRPr lang="en-US" sz="3100" spc="0" dirty="0">
              <a:solidFill>
                <a:schemeClr val="tx1"/>
              </a:solidFill>
            </a:endParaRPr>
          </a:p>
        </p:txBody>
      </p:sp>
      <p:sp>
        <p:nvSpPr>
          <p:cNvPr id="92163" name="Rectangle 3"/>
          <p:cNvSpPr>
            <a:spLocks noGrp="1" noChangeArrowheads="1"/>
          </p:cNvSpPr>
          <p:nvPr>
            <p:ph idx="1"/>
          </p:nvPr>
        </p:nvSpPr>
        <p:spPr>
          <a:xfrm>
            <a:off x="609600" y="1600200"/>
            <a:ext cx="7848600" cy="2286000"/>
          </a:xfrm>
        </p:spPr>
        <p:txBody>
          <a:bodyPr>
            <a:normAutofit/>
          </a:bodyPr>
          <a:lstStyle/>
          <a:p>
            <a:pPr marL="457200" indent="-457200">
              <a:buClr>
                <a:srgbClr val="000000"/>
              </a:buClr>
            </a:pPr>
            <a:r>
              <a:rPr lang="zh-TW" altLang="en-US" dirty="0" smtClean="0">
                <a:solidFill>
                  <a:srgbClr val="000000"/>
                </a:solidFill>
                <a:ea typeface="華康儷中黑" pitchFamily="49" charset="-120"/>
              </a:rPr>
              <a:t>每週</a:t>
            </a:r>
            <a:r>
              <a:rPr lang="en-US" dirty="0" smtClean="0">
                <a:solidFill>
                  <a:srgbClr val="000000"/>
                </a:solidFill>
                <a:ea typeface="華康儷中黑" pitchFamily="49" charset="-120"/>
              </a:rPr>
              <a:t>12 – 15</a:t>
            </a:r>
            <a:r>
              <a:rPr lang="zh-TW" altLang="en-US" dirty="0" smtClean="0">
                <a:solidFill>
                  <a:srgbClr val="000000"/>
                </a:solidFill>
                <a:ea typeface="華康儷中黑" pitchFamily="49" charset="-120"/>
              </a:rPr>
              <a:t>小時</a:t>
            </a:r>
            <a:endParaRPr lang="en-US" dirty="0" smtClean="0">
              <a:solidFill>
                <a:srgbClr val="000000"/>
              </a:solidFill>
              <a:ea typeface="華康儷中黑" pitchFamily="49" charset="-120"/>
            </a:endParaRPr>
          </a:p>
          <a:p>
            <a:pPr marL="457200" indent="-457200">
              <a:buClr>
                <a:srgbClr val="000000"/>
              </a:buClr>
            </a:pPr>
            <a:r>
              <a:rPr lang="zh-TW" altLang="en-US" dirty="0" smtClean="0">
                <a:solidFill>
                  <a:srgbClr val="000000"/>
                </a:solidFill>
                <a:ea typeface="華康儷中黑" pitchFamily="49" charset="-120"/>
                <a:cs typeface="Arial" charset="0"/>
              </a:rPr>
              <a:t>持續</a:t>
            </a:r>
            <a:r>
              <a:rPr lang="en-US" dirty="0" smtClean="0">
                <a:solidFill>
                  <a:srgbClr val="000000"/>
                </a:solidFill>
                <a:ea typeface="華康儷中黑" pitchFamily="49" charset="-120"/>
                <a:cs typeface="Arial" charset="0"/>
              </a:rPr>
              <a:t>2-3</a:t>
            </a:r>
            <a:r>
              <a:rPr lang="zh-TW" altLang="en-US" dirty="0" smtClean="0">
                <a:solidFill>
                  <a:srgbClr val="000000"/>
                </a:solidFill>
                <a:ea typeface="華康儷中黑" pitchFamily="49" charset="-120"/>
                <a:cs typeface="Arial" charset="0"/>
              </a:rPr>
              <a:t>年</a:t>
            </a:r>
            <a:endParaRPr lang="en-US" dirty="0" smtClean="0">
              <a:solidFill>
                <a:srgbClr val="000000"/>
              </a:solidFill>
              <a:ea typeface="華康儷中黑" pitchFamily="49" charset="-120"/>
              <a:cs typeface="Arial" charset="0"/>
            </a:endParaRPr>
          </a:p>
          <a:p>
            <a:pPr marL="457200" indent="-457200">
              <a:buClr>
                <a:srgbClr val="000000"/>
              </a:buClr>
            </a:pPr>
            <a:r>
              <a:rPr lang="zh-TW" altLang="en-US" dirty="0" smtClean="0">
                <a:solidFill>
                  <a:srgbClr val="000000"/>
                </a:solidFill>
                <a:ea typeface="華康儷中黑" pitchFamily="49" charset="-120"/>
                <a:cs typeface="Arial" charset="0"/>
              </a:rPr>
              <a:t>發展</a:t>
            </a:r>
            <a:r>
              <a:rPr lang="en-US" altLang="zh-TW" dirty="0" smtClean="0">
                <a:solidFill>
                  <a:srgbClr val="000000"/>
                </a:solidFill>
                <a:ea typeface="華康儷中黑" pitchFamily="49" charset="-120"/>
                <a:cs typeface="Arial" charset="0"/>
              </a:rPr>
              <a:t>1</a:t>
            </a:r>
            <a:r>
              <a:rPr lang="zh-TW" altLang="en-US" dirty="0" smtClean="0">
                <a:solidFill>
                  <a:srgbClr val="000000"/>
                </a:solidFill>
                <a:ea typeface="華康儷中黑" pitchFamily="49" charset="-120"/>
                <a:cs typeface="Arial" charset="0"/>
              </a:rPr>
              <a:t>個商業發展中心</a:t>
            </a:r>
            <a:endParaRPr lang="en-US" dirty="0" smtClean="0">
              <a:solidFill>
                <a:srgbClr val="000000"/>
              </a:solidFill>
              <a:ea typeface="華康儷中黑" pitchFamily="49" charset="-120"/>
              <a:cs typeface="Arial" charset="0"/>
            </a:endParaRPr>
          </a:p>
        </p:txBody>
      </p:sp>
      <p:sp>
        <p:nvSpPr>
          <p:cNvPr id="4" name="Rectangle 3"/>
          <p:cNvSpPr/>
          <p:nvPr/>
        </p:nvSpPr>
        <p:spPr>
          <a:xfrm>
            <a:off x="0" y="617220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rebuchet MS" pitchFamily="34" charset="0"/>
            </a:endParaRPr>
          </a:p>
        </p:txBody>
      </p:sp>
      <p:cxnSp>
        <p:nvCxnSpPr>
          <p:cNvPr id="8" name="Straight Connector 7"/>
          <p:cNvCxnSpPr/>
          <p:nvPr/>
        </p:nvCxnSpPr>
        <p:spPr>
          <a:xfrm>
            <a:off x="0" y="63246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4400" y="5722203"/>
            <a:ext cx="7162800" cy="830997"/>
          </a:xfrm>
          <a:prstGeom prst="rect">
            <a:avLst/>
          </a:prstGeom>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fontAlgn="auto">
              <a:spcBef>
                <a:spcPct val="20000"/>
              </a:spcBef>
              <a:spcAft>
                <a:spcPts val="0"/>
              </a:spcAft>
              <a:buClr>
                <a:srgbClr val="DFDCB7"/>
              </a:buClr>
            </a:pPr>
            <a:r>
              <a:rPr lang="zh-TW" altLang="en-US" sz="2400" dirty="0" smtClean="0">
                <a:solidFill>
                  <a:srgbClr val="000000"/>
                </a:solidFill>
                <a:latin typeface="華康儷中黑" pitchFamily="49" charset="-120"/>
                <a:ea typeface="華康儷中黑" pitchFamily="49" charset="-120"/>
                <a:cs typeface="Arial" charset="0"/>
              </a:rPr>
              <a:t>「發展好一個商業發展中心</a:t>
            </a:r>
            <a:r>
              <a:rPr lang="zh-TW" altLang="zh-TW" sz="2000" dirty="0" smtClean="0">
                <a:solidFill>
                  <a:srgbClr val="000000"/>
                </a:solidFill>
                <a:latin typeface="華康儷中黑" pitchFamily="49" charset="-120"/>
                <a:ea typeface="華康儷中黑" pitchFamily="49" charset="-120"/>
                <a:cs typeface="Arial" charset="0"/>
              </a:rPr>
              <a:t>」</a:t>
            </a:r>
            <a:endParaRPr lang="en-US" altLang="en-US" sz="2000" dirty="0" smtClean="0">
              <a:solidFill>
                <a:srgbClr val="000000"/>
              </a:solidFill>
              <a:latin typeface="華康儷中黑" pitchFamily="49" charset="-120"/>
              <a:ea typeface="華康儷中黑" pitchFamily="49" charset="-120"/>
              <a:cs typeface="Arial" charset="0"/>
            </a:endParaRPr>
          </a:p>
          <a:p>
            <a:pPr lvl="0" algn="ctr" fontAlgn="auto">
              <a:spcBef>
                <a:spcPct val="20000"/>
              </a:spcBef>
              <a:spcAft>
                <a:spcPts val="0"/>
              </a:spcAft>
              <a:buClr>
                <a:srgbClr val="DFDCB7"/>
              </a:buClr>
            </a:pPr>
            <a:r>
              <a:rPr lang="en-US" sz="2000" b="1" dirty="0" smtClean="0">
                <a:solidFill>
                  <a:srgbClr val="000000"/>
                </a:solidFill>
                <a:latin typeface="Trebuchet MS" pitchFamily="34" charset="0"/>
                <a:cs typeface="Arial" charset="0"/>
              </a:rPr>
              <a:t>“</a:t>
            </a:r>
            <a:r>
              <a:rPr lang="en-US" sz="2000" b="1" dirty="0">
                <a:solidFill>
                  <a:srgbClr val="000000"/>
                </a:solidFill>
                <a:latin typeface="Trebuchet MS" pitchFamily="34" charset="0"/>
                <a:cs typeface="Arial" charset="0"/>
              </a:rPr>
              <a:t>GET THE ONE DONE”</a:t>
            </a:r>
          </a:p>
        </p:txBody>
      </p:sp>
      <p:cxnSp>
        <p:nvCxnSpPr>
          <p:cNvPr id="9" name="Straight Connector 8"/>
          <p:cNvCxnSpPr/>
          <p:nvPr/>
        </p:nvCxnSpPr>
        <p:spPr>
          <a:xfrm>
            <a:off x="0" y="1219200"/>
            <a:ext cx="9144000" cy="0"/>
          </a:xfrm>
          <a:prstGeom prst="line">
            <a:avLst/>
          </a:prstGeom>
          <a:ln w="76200">
            <a:solidFill>
              <a:srgbClr val="9AB05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609600" y="3581400"/>
            <a:ext cx="7848600" cy="22860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
                <a:srgbClr val="000000"/>
              </a:buClr>
              <a:buSzTx/>
              <a:buFont typeface="Arial" pitchFamily="34" charset="0"/>
              <a:buChar char="•"/>
              <a:tabLst/>
              <a:defRPr/>
            </a:pPr>
            <a:r>
              <a:rPr kumimoji="0" lang="en-US" sz="2800" b="1" i="0" u="none" strike="noStrike" kern="1200" cap="none" spc="0" normalizeH="0" baseline="0" noProof="0" dirty="0" smtClean="0">
                <a:ln>
                  <a:noFill/>
                </a:ln>
                <a:solidFill>
                  <a:srgbClr val="000000"/>
                </a:solidFill>
                <a:effectLst/>
                <a:uLnTx/>
                <a:uFillTx/>
                <a:latin typeface="Trebuchet MS" pitchFamily="34" charset="0"/>
                <a:ea typeface="+mn-ea"/>
                <a:cs typeface="+mn-cs"/>
              </a:rPr>
              <a:t>12 - 15 Hours Per Week</a:t>
            </a:r>
          </a:p>
          <a:p>
            <a:pPr marL="457200" marR="0" lvl="0" indent="-457200" algn="l" defTabSz="914400" rtl="0" eaLnBrk="1" fontAlgn="auto" latinLnBrk="0" hangingPunct="1">
              <a:lnSpc>
                <a:spcPct val="100000"/>
              </a:lnSpc>
              <a:spcBef>
                <a:spcPct val="20000"/>
              </a:spcBef>
              <a:spcAft>
                <a:spcPts val="0"/>
              </a:spcAft>
              <a:buClr>
                <a:srgbClr val="000000"/>
              </a:buClr>
              <a:buSzTx/>
              <a:buFont typeface="Arial" pitchFamily="34" charset="0"/>
              <a:buChar char="•"/>
              <a:tabLst/>
              <a:defRPr/>
            </a:pPr>
            <a:r>
              <a:rPr kumimoji="0" lang="en-US" sz="2800" b="1"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For Two – Three Years</a:t>
            </a:r>
          </a:p>
          <a:p>
            <a:pPr marL="457200" marR="0" lvl="0" indent="-457200" algn="l" defTabSz="914400" rtl="0" eaLnBrk="1" fontAlgn="auto" latinLnBrk="0" hangingPunct="1">
              <a:lnSpc>
                <a:spcPct val="100000"/>
              </a:lnSpc>
              <a:spcBef>
                <a:spcPct val="20000"/>
              </a:spcBef>
              <a:spcAft>
                <a:spcPts val="0"/>
              </a:spcAft>
              <a:buClr>
                <a:srgbClr val="000000"/>
              </a:buClr>
              <a:buSzTx/>
              <a:buFont typeface="Arial" pitchFamily="34" charset="0"/>
              <a:buChar char="•"/>
              <a:tabLst/>
              <a:defRPr/>
            </a:pPr>
            <a:r>
              <a:rPr kumimoji="0" lang="en-US" sz="2800" b="1"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Develop One Business Development Center</a:t>
            </a:r>
          </a:p>
        </p:txBody>
      </p:sp>
      <p:sp>
        <p:nvSpPr>
          <p:cNvPr id="11" name="TextBox 10"/>
          <p:cNvSpPr txBox="1"/>
          <p:nvPr/>
        </p:nvSpPr>
        <p:spPr>
          <a:xfrm>
            <a:off x="8477250" y="5715000"/>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N</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3936970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r="-75000"/>
          </a:stretch>
        </a:blipFill>
        <a:effectLst/>
      </p:bgPr>
    </p:bg>
    <p:spTree>
      <p:nvGrpSpPr>
        <p:cNvPr id="1" name=""/>
        <p:cNvGrpSpPr/>
        <p:nvPr/>
      </p:nvGrpSpPr>
      <p:grpSpPr>
        <a:xfrm>
          <a:off x="0" y="0"/>
          <a:ext cx="0" cy="0"/>
          <a:chOff x="0" y="0"/>
          <a:chExt cx="0" cy="0"/>
        </a:xfrm>
      </p:grpSpPr>
      <p:pic>
        <p:nvPicPr>
          <p:cNvPr id="1028" name="Picture 4" descr="http://t2.gstatic.com/images?q=tbn:ANd9GcRHZy2fPHtVzvHkDFz_2WL5FCkOOo9BVVKR6NPJ4PI8LyXLEGfQ"/>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50000"/>
                    </a14:imgEffect>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3176732" y="0"/>
            <a:ext cx="6000750" cy="2857500"/>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838200" y="838200"/>
            <a:ext cx="3057247" cy="1261884"/>
          </a:xfrm>
          <a:prstGeom prst="rect">
            <a:avLst/>
          </a:prstGeom>
          <a:noFill/>
        </p:spPr>
        <p:txBody>
          <a:bodyPr wrap="none" rtlCol="0">
            <a:spAutoFit/>
          </a:bodyPr>
          <a:lstStyle/>
          <a:p>
            <a:r>
              <a:rPr lang="zh-TW" altLang="en-US" sz="3800" dirty="0" smtClean="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rPr>
              <a:t>掌握時機</a:t>
            </a:r>
            <a:endParaRPr lang="en-US" sz="3800" dirty="0" smtClean="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endParaRPr>
          </a:p>
          <a:p>
            <a:r>
              <a:rPr lang="en-US" sz="3800" dirty="0" smtClean="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rPr>
              <a:t>	</a:t>
            </a:r>
            <a:r>
              <a:rPr lang="zh-TW" altLang="en-US" sz="3800" dirty="0" smtClean="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rPr>
              <a:t>正確行動</a:t>
            </a:r>
            <a:endParaRPr lang="en-US" sz="3800" dirty="0">
              <a:solidFill>
                <a:srgbClr val="CCECFF"/>
              </a:solidFill>
              <a:effectLst>
                <a:outerShdw blurRad="38100" dist="38100" dir="2700000" algn="tl">
                  <a:srgbClr val="000000">
                    <a:alpha val="43137"/>
                  </a:srgbClr>
                </a:outerShdw>
              </a:effectLst>
              <a:latin typeface="華康儷中黑" pitchFamily="49" charset="-120"/>
              <a:ea typeface="華康儷中黑" pitchFamily="49" charset="-120"/>
            </a:endParaRPr>
          </a:p>
        </p:txBody>
      </p:sp>
      <p:sp>
        <p:nvSpPr>
          <p:cNvPr id="8" name="TextBox 7"/>
          <p:cNvSpPr txBox="1"/>
          <p:nvPr/>
        </p:nvSpPr>
        <p:spPr>
          <a:xfrm>
            <a:off x="2383965" y="3657600"/>
            <a:ext cx="3993401" cy="1015663"/>
          </a:xfrm>
          <a:prstGeom prst="rect">
            <a:avLst/>
          </a:prstGeom>
          <a:noFill/>
        </p:spPr>
        <p:txBody>
          <a:bodyPr wrap="none" rtlCol="0">
            <a:spAutoFit/>
          </a:bodyPr>
          <a:lstStyle/>
          <a:p>
            <a:pPr algn="ctr"/>
            <a:r>
              <a:rPr lang="zh-TW" altLang="en-US" sz="3200" dirty="0" smtClean="0">
                <a:solidFill>
                  <a:prstClr val="white"/>
                </a:solidFill>
                <a:effectLst>
                  <a:outerShdw blurRad="38100" dist="38100" dir="2700000" algn="tl">
                    <a:srgbClr val="000000">
                      <a:alpha val="43137"/>
                    </a:srgbClr>
                  </a:outerShdw>
                </a:effectLst>
                <a:latin typeface="華康儷中黑" pitchFamily="49" charset="-120"/>
                <a:ea typeface="華康儷中黑" pitchFamily="49" charset="-120"/>
              </a:rPr>
              <a:t>以行動創造不同</a:t>
            </a:r>
            <a:endParaRPr lang="en-US" sz="3200" dirty="0" smtClean="0">
              <a:solidFill>
                <a:prstClr val="white"/>
              </a:solidFill>
              <a:effectLst>
                <a:outerShdw blurRad="38100" dist="38100" dir="2700000" algn="tl">
                  <a:srgbClr val="000000">
                    <a:alpha val="43137"/>
                  </a:srgbClr>
                </a:outerShdw>
              </a:effectLst>
              <a:latin typeface="華康儷中黑" pitchFamily="49" charset="-120"/>
              <a:ea typeface="華康儷中黑" pitchFamily="49" charset="-120"/>
            </a:endParaRPr>
          </a:p>
          <a:p>
            <a:pPr algn="ctr"/>
            <a:r>
              <a:rPr lang="en-US" sz="2800" b="1" dirty="0" smtClean="0">
                <a:solidFill>
                  <a:prstClr val="white"/>
                </a:solidFill>
                <a:effectLst>
                  <a:outerShdw blurRad="38100" dist="38100" dir="2700000" algn="tl">
                    <a:srgbClr val="000000">
                      <a:alpha val="43137"/>
                    </a:srgbClr>
                  </a:outerShdw>
                </a:effectLst>
                <a:latin typeface="Tempus Sans ITC" pitchFamily="82" charset="0"/>
              </a:rPr>
              <a:t>take action and make a difference...</a:t>
            </a:r>
            <a:endParaRPr lang="en-US" sz="2800" b="1" dirty="0">
              <a:solidFill>
                <a:prstClr val="white"/>
              </a:solidFill>
              <a:effectLst>
                <a:outerShdw blurRad="38100" dist="38100" dir="2700000" algn="tl">
                  <a:srgbClr val="000000">
                    <a:alpha val="43137"/>
                  </a:srgbClr>
                </a:outerShdw>
              </a:effectLst>
              <a:latin typeface="Tempus Sans ITC" pitchFamily="82" charset="0"/>
            </a:endParaRPr>
          </a:p>
        </p:txBody>
      </p:sp>
      <p:sp>
        <p:nvSpPr>
          <p:cNvPr id="10" name="TextBox 9"/>
          <p:cNvSpPr txBox="1"/>
          <p:nvPr/>
        </p:nvSpPr>
        <p:spPr>
          <a:xfrm>
            <a:off x="4039144" y="2209800"/>
            <a:ext cx="4620111" cy="954107"/>
          </a:xfrm>
          <a:prstGeom prst="rect">
            <a:avLst/>
          </a:prstGeom>
          <a:noFill/>
        </p:spPr>
        <p:txBody>
          <a:bodyPr wrap="none" rtlCol="0">
            <a:spAutoFit/>
          </a:bodyPr>
          <a:lstStyle/>
          <a:p>
            <a:r>
              <a:rPr lang="en-US" sz="2800" b="1" dirty="0" smtClean="0">
                <a:solidFill>
                  <a:srgbClr val="CCECFF"/>
                </a:solidFill>
                <a:effectLst>
                  <a:outerShdw blurRad="38100" dist="38100" dir="2700000" algn="tl">
                    <a:srgbClr val="000000">
                      <a:alpha val="43137"/>
                    </a:srgbClr>
                  </a:outerShdw>
                </a:effectLst>
                <a:latin typeface="Tempus Sans ITC" pitchFamily="82" charset="0"/>
              </a:rPr>
              <a:t>The Right Place...</a:t>
            </a:r>
          </a:p>
          <a:p>
            <a:r>
              <a:rPr lang="en-US" sz="2800" b="1" dirty="0" smtClean="0">
                <a:solidFill>
                  <a:srgbClr val="CCECFF"/>
                </a:solidFill>
                <a:effectLst>
                  <a:outerShdw blurRad="38100" dist="38100" dir="2700000" algn="tl">
                    <a:srgbClr val="000000">
                      <a:alpha val="43137"/>
                    </a:srgbClr>
                  </a:outerShdw>
                </a:effectLst>
                <a:latin typeface="Tempus Sans ITC" pitchFamily="82" charset="0"/>
              </a:rPr>
              <a:t>		The Right Time</a:t>
            </a:r>
            <a:endParaRPr lang="en-US" sz="2800" b="1" dirty="0">
              <a:solidFill>
                <a:srgbClr val="CCECFF"/>
              </a:solidFill>
              <a:effectLst>
                <a:outerShdw blurRad="38100" dist="38100" dir="2700000" algn="tl">
                  <a:srgbClr val="000000">
                    <a:alpha val="43137"/>
                  </a:srgbClr>
                </a:outerShdw>
              </a:effectLst>
              <a:latin typeface="Tempus Sans ITC" pitchFamily="82" charset="0"/>
            </a:endParaRPr>
          </a:p>
        </p:txBody>
      </p:sp>
      <p:sp>
        <p:nvSpPr>
          <p:cNvPr id="11" name="Rectangle 10"/>
          <p:cNvSpPr/>
          <p:nvPr/>
        </p:nvSpPr>
        <p:spPr>
          <a:xfrm>
            <a:off x="1009584" y="4867870"/>
            <a:ext cx="7524816" cy="1692771"/>
          </a:xfrm>
          <a:prstGeom prst="rect">
            <a:avLst/>
          </a:prstGeom>
        </p:spPr>
        <p:txBody>
          <a:bodyPr wrap="none">
            <a:spAutoFit/>
          </a:bodyPr>
          <a:lstStyle/>
          <a:p>
            <a:pPr algn="r"/>
            <a:r>
              <a:rPr lang="zh-TW" altLang="en-US" sz="540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rPr>
              <a:t>你只需要</a:t>
            </a:r>
            <a:r>
              <a:rPr lang="en-US" altLang="zh-TW" sz="5400"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rPr>
              <a:t>...</a:t>
            </a:r>
            <a:r>
              <a:rPr lang="zh-TW" altLang="en-US" sz="5400"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rPr>
              <a:t>行動</a:t>
            </a:r>
            <a:endParaRPr lang="en-US" sz="5400"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華康儷中黑" pitchFamily="49" charset="-120"/>
              <a:ea typeface="華康儷中黑" pitchFamily="49" charset="-120"/>
            </a:endParaRPr>
          </a:p>
          <a:p>
            <a:pPr algn="r"/>
            <a:r>
              <a:rPr lang="en-US" sz="5000" b="1" dirty="0" smtClean="0">
                <a:solidFill>
                  <a:prstClr val="white"/>
                </a:solidFill>
                <a:effectLst>
                  <a:glow rad="228600">
                    <a:srgbClr val="C0504D">
                      <a:satMod val="175000"/>
                      <a:alpha val="40000"/>
                    </a:srgbClr>
                  </a:glow>
                  <a:outerShdw blurRad="38100" dist="38100" dir="2700000" algn="tl">
                    <a:srgbClr val="000000">
                      <a:alpha val="43137"/>
                    </a:srgbClr>
                  </a:outerShdw>
                </a:effectLst>
                <a:latin typeface="Trebuchet MS" pitchFamily="34" charset="0"/>
              </a:rPr>
              <a:t>just... “DO SOMETHING”</a:t>
            </a:r>
            <a:endParaRPr lang="en-US" sz="5000" b="1" dirty="0">
              <a:solidFill>
                <a:prstClr val="white"/>
              </a:solidFill>
              <a:effectLst>
                <a:glow rad="228600">
                  <a:srgbClr val="C0504D">
                    <a:satMod val="175000"/>
                    <a:alpha val="40000"/>
                  </a:srgbClr>
                </a:glow>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VN</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4855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roduct_SC\Communications\Graphics\Company Logo\HK.SHOP.COM_Logos\Shop.comPoweredbyMHK_PNG.png"/>
          <p:cNvPicPr>
            <a:picLocks noChangeAspect="1" noChangeArrowheads="1"/>
          </p:cNvPicPr>
          <p:nvPr/>
        </p:nvPicPr>
        <p:blipFill>
          <a:blip r:embed="rId2" cstate="print"/>
          <a:srcRect/>
          <a:stretch>
            <a:fillRect/>
          </a:stretch>
        </p:blipFill>
        <p:spPr bwMode="auto">
          <a:xfrm>
            <a:off x="1295400" y="2899712"/>
            <a:ext cx="6480000" cy="1367488"/>
          </a:xfrm>
          <a:prstGeom prst="rect">
            <a:avLst/>
          </a:prstGeom>
          <a:noFill/>
        </p:spPr>
      </p:pic>
    </p:spTree>
    <p:extLst>
      <p:ext uri="{BB962C8B-B14F-4D97-AF65-F5344CB8AC3E}">
        <p14:creationId xmlns="" xmlns:p14="http://schemas.microsoft.com/office/powerpoint/2010/main" val="3547772088"/>
      </p:ext>
    </p:extLst>
  </p:cSld>
  <p:clrMapOvr>
    <a:masterClrMapping/>
  </p:clrMapOvr>
  <mc:AlternateContent xmlns:mc="http://schemas.openxmlformats.org/markup-compatibility/2006">
    <mc:Choice xmlns=""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roduct_SC\Communications\Graphics\Company Logo\HK.SHOP.COM_Logos\Shop.comPoweredbyMHK_PNG.png"/>
          <p:cNvPicPr>
            <a:picLocks noChangeAspect="1" noChangeArrowheads="1"/>
          </p:cNvPicPr>
          <p:nvPr/>
        </p:nvPicPr>
        <p:blipFill>
          <a:blip r:embed="rId2" cstate="print"/>
          <a:srcRect/>
          <a:stretch>
            <a:fillRect/>
          </a:stretch>
        </p:blipFill>
        <p:spPr bwMode="auto">
          <a:xfrm>
            <a:off x="1371600" y="2823512"/>
            <a:ext cx="6480000" cy="1367488"/>
          </a:xfrm>
          <a:prstGeom prst="rect">
            <a:avLst/>
          </a:prstGeom>
          <a:noFill/>
        </p:spPr>
      </p:pic>
      <p:sp>
        <p:nvSpPr>
          <p:cNvPr id="3" name="TextBox 2"/>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N</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3547772088"/>
      </p:ext>
    </p:extLst>
  </p:cSld>
  <p:clrMapOvr>
    <a:masterClrMapping/>
  </p:clrMapOvr>
  <mc:AlternateContent xmlns:mc="http://schemas.openxmlformats.org/markup-compatibility/2006">
    <mc:Choice xmlns="" xmlns:p14="http://schemas.microsoft.com/office/powerpoint/2010/main" Requires="p14">
      <p:transition spd="slow" p14:dur="15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t="13333" b="9697"/>
          <a:stretch/>
        </p:blipFill>
        <p:spPr>
          <a:xfrm>
            <a:off x="5037787" y="2133600"/>
            <a:ext cx="3953813" cy="4572000"/>
          </a:xfrm>
          <a:prstGeom prst="rect">
            <a:avLst/>
          </a:prstGeom>
          <a:effectLst>
            <a:softEdge rad="635000"/>
          </a:effectLst>
        </p:spPr>
      </p:pic>
      <p:sp>
        <p:nvSpPr>
          <p:cNvPr id="3" name="Rectangle 2"/>
          <p:cNvSpPr/>
          <p:nvPr/>
        </p:nvSpPr>
        <p:spPr>
          <a:xfrm>
            <a:off x="457200" y="3657600"/>
            <a:ext cx="4724400" cy="3108543"/>
          </a:xfrm>
          <a:prstGeom prst="rect">
            <a:avLst/>
          </a:prstGeom>
        </p:spPr>
        <p:txBody>
          <a:bodyPr wrap="square">
            <a:spAutoFit/>
          </a:bodyPr>
          <a:lstStyle/>
          <a:p>
            <a:r>
              <a:rPr lang="en-US" sz="2000" dirty="0" smtClean="0">
                <a:solidFill>
                  <a:schemeClr val="bg1"/>
                </a:solidFill>
                <a:latin typeface="Trebuchet MS" pitchFamily="34" charset="0"/>
              </a:rPr>
              <a:t>“A proven internet-based business that creates wealth through residual income. We do this through product brokering and distribution, proven systems, internet technology, social shopping, time leverage and the power of people”.</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r>
              <a:rPr lang="en-US" sz="2800" dirty="0" smtClean="0">
                <a:solidFill>
                  <a:schemeClr val="bg1"/>
                </a:solidFill>
                <a:latin typeface="Trebuchet MS" pitchFamily="34" charset="0"/>
              </a:rPr>
              <a:t>					</a:t>
            </a:r>
            <a:endParaRPr lang="en-US" sz="2800" dirty="0">
              <a:solidFill>
                <a:schemeClr val="bg1"/>
              </a:solidFill>
              <a:latin typeface="Trebuchet MS" pitchFamily="34" charset="0"/>
            </a:endParaRPr>
          </a:p>
        </p:txBody>
      </p:sp>
      <p:sp>
        <p:nvSpPr>
          <p:cNvPr id="5" name="Rectangle 4"/>
          <p:cNvSpPr/>
          <p:nvPr/>
        </p:nvSpPr>
        <p:spPr>
          <a:xfrm>
            <a:off x="3124200" y="5810786"/>
            <a:ext cx="1603324" cy="369332"/>
          </a:xfrm>
          <a:prstGeom prst="rect">
            <a:avLst/>
          </a:prstGeom>
        </p:spPr>
        <p:txBody>
          <a:bodyPr wrap="none">
            <a:spAutoFit/>
          </a:bodyPr>
          <a:lstStyle/>
          <a:p>
            <a:r>
              <a:rPr lang="en-US" dirty="0" smtClean="0">
                <a:solidFill>
                  <a:schemeClr val="bg1"/>
                </a:solidFill>
                <a:latin typeface="Trebuchet MS" pitchFamily="34" charset="0"/>
              </a:rPr>
              <a:t>Dennis Franks</a:t>
            </a:r>
            <a:endParaRPr lang="en-US" dirty="0">
              <a:latin typeface="Trebuchet MS" pitchFamily="34" charset="0"/>
            </a:endParaRPr>
          </a:p>
        </p:txBody>
      </p:sp>
      <p:sp>
        <p:nvSpPr>
          <p:cNvPr id="6" name="Rectangle 5"/>
          <p:cNvSpPr/>
          <p:nvPr/>
        </p:nvSpPr>
        <p:spPr>
          <a:xfrm>
            <a:off x="457200" y="304800"/>
            <a:ext cx="4800600" cy="3031599"/>
          </a:xfrm>
          <a:prstGeom prst="rect">
            <a:avLst/>
          </a:prstGeom>
        </p:spPr>
        <p:txBody>
          <a:bodyPr wrap="square">
            <a:spAutoFit/>
          </a:bodyPr>
          <a:lstStyle/>
          <a:p>
            <a:r>
              <a:rPr lang="zh-TW" altLang="en-US" sz="2400" dirty="0" smtClean="0">
                <a:solidFill>
                  <a:schemeClr val="bg1"/>
                </a:solidFill>
                <a:latin typeface="華康儷中黑" pitchFamily="49" charset="-120"/>
                <a:ea typeface="華康儷中黑" pitchFamily="49" charset="-120"/>
              </a:rPr>
              <a:t>「一個透過永續收入創造財富、證實可行的網上生意。我們透過產品分銷、證實可行的系統、互聯網科技、社交購物、善用時間及人才動力做到這一點。」</a:t>
            </a:r>
            <a:endParaRPr lang="en-US" altLang="zh-TW" sz="2400" dirty="0" smtClean="0">
              <a:solidFill>
                <a:schemeClr val="bg1"/>
              </a:solidFill>
              <a:latin typeface="華康儷中黑" pitchFamily="49" charset="-120"/>
              <a:ea typeface="華康儷中黑" pitchFamily="49" charset="-120"/>
            </a:endParaRPr>
          </a:p>
          <a:p>
            <a:endParaRPr lang="en-US" altLang="zh-TW" sz="2400" dirty="0" smtClean="0">
              <a:solidFill>
                <a:schemeClr val="bg1"/>
              </a:solidFill>
              <a:latin typeface="華康儷中黑" pitchFamily="49" charset="-120"/>
              <a:ea typeface="華康儷中黑" pitchFamily="49" charset="-120"/>
            </a:endParaRPr>
          </a:p>
          <a:p>
            <a:pPr algn="r"/>
            <a:r>
              <a:rPr lang="zh-TW" altLang="en-US" sz="2400" dirty="0" smtClean="0">
                <a:solidFill>
                  <a:schemeClr val="bg1"/>
                </a:solidFill>
                <a:latin typeface="華康儷中黑" pitchFamily="49" charset="-120"/>
                <a:ea typeface="華康儷中黑" pitchFamily="49" charset="-120"/>
              </a:rPr>
              <a:t>美安執行副總裁</a:t>
            </a:r>
            <a:r>
              <a:rPr lang="en-US" altLang="zh-TW" sz="2400" dirty="0" smtClean="0">
                <a:solidFill>
                  <a:schemeClr val="bg1"/>
                </a:solidFill>
                <a:latin typeface="Trebuchet MS" pitchFamily="34" charset="0"/>
              </a:rPr>
              <a:t>Dennis Franks</a:t>
            </a:r>
            <a:endParaRPr lang="en-US" altLang="zh-TW" sz="2400" dirty="0" smtClean="0">
              <a:latin typeface="Trebuchet MS" pitchFamily="34" charset="0"/>
            </a:endParaRPr>
          </a:p>
          <a:p>
            <a:r>
              <a:rPr lang="en-US" sz="2300" dirty="0" smtClean="0">
                <a:solidFill>
                  <a:schemeClr val="bg1"/>
                </a:solidFill>
                <a:latin typeface="Trebuchet MS" pitchFamily="34" charset="0"/>
              </a:rPr>
              <a:t>					</a:t>
            </a:r>
            <a:endParaRPr lang="en-US" sz="2300" dirty="0">
              <a:solidFill>
                <a:schemeClr val="bg1"/>
              </a:solidFill>
              <a:latin typeface="Trebuchet MS" pitchFamily="34" charset="0"/>
            </a:endParaRPr>
          </a:p>
        </p:txBody>
      </p:sp>
      <p:sp>
        <p:nvSpPr>
          <p:cNvPr id="7" name="TextBox 6"/>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158005536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t1.gstatic.com/images?q=tbn:ANd9GcRG7bHYb6RQZkPnRU00InMMfAFX44rLnaRXyAoqSEvSs5uw2TKK"/>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56056" y="2133600"/>
            <a:ext cx="3589537" cy="2362200"/>
          </a:xfrm>
          <a:prstGeom prst="rect">
            <a:avLst/>
          </a:prstGeom>
          <a:noFill/>
          <a:effectLst>
            <a:reflection blurRad="6350" stA="52000" endA="300" endPos="35000" dir="5400000" sy="-100000" algn="bl" rotWithShape="0"/>
            <a:softEdge rad="635000"/>
          </a:effectLst>
          <a:extLst>
            <a:ext uri="{909E8E84-426E-40DD-AFC4-6F175D3DCCD1}">
              <a14:hiddenFill xmlns="" xmlns:a14="http://schemas.microsoft.com/office/drawing/2010/main">
                <a:solidFill>
                  <a:srgbClr val="FFFFFF"/>
                </a:solidFill>
              </a14:hiddenFill>
            </a:ext>
          </a:extLst>
        </p:spPr>
      </p:pic>
      <p:sp>
        <p:nvSpPr>
          <p:cNvPr id="4" name="Content Placeholder 3"/>
          <p:cNvSpPr txBox="1">
            <a:spLocks/>
          </p:cNvSpPr>
          <p:nvPr/>
        </p:nvSpPr>
        <p:spPr>
          <a:xfrm>
            <a:off x="457200" y="990600"/>
            <a:ext cx="8229600" cy="5867400"/>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chemeClr val="tx1"/>
              </a:buClr>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Arial" pitchFamily="34" charset="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9pPr>
          </a:lstStyle>
          <a:p>
            <a:r>
              <a:rPr lang="zh-TW" altLang="en-US" sz="2800" dirty="0" smtClean="0">
                <a:solidFill>
                  <a:srgbClr val="FFFF00"/>
                </a:solidFill>
                <a:latin typeface="華康儷中黑" pitchFamily="49" charset="-120"/>
                <a:ea typeface="華康儷中黑" pitchFamily="49" charset="-120"/>
              </a:rPr>
              <a:t>緊貼趨勢的事業模式</a:t>
            </a:r>
            <a:r>
              <a:rPr lang="en-US" altLang="zh-TW" sz="2800" dirty="0" smtClean="0">
                <a:latin typeface="華康儷中黑" pitchFamily="49" charset="-120"/>
                <a:ea typeface="華康儷中黑" pitchFamily="49" charset="-120"/>
              </a:rPr>
              <a:t>...</a:t>
            </a:r>
            <a:r>
              <a:rPr lang="zh-TW" altLang="en-US" sz="2800" dirty="0" smtClean="0">
                <a:latin typeface="華康儷中黑" pitchFamily="49" charset="-120"/>
                <a:ea typeface="華康儷中黑" pitchFamily="49" charset="-120"/>
              </a:rPr>
              <a:t>人們喜歡購物</a:t>
            </a:r>
            <a:endParaRPr lang="en-US" altLang="zh-TW" sz="2800" dirty="0" smtClean="0">
              <a:latin typeface="華康儷中黑" pitchFamily="49" charset="-120"/>
              <a:ea typeface="華康儷中黑" pitchFamily="49" charset="-120"/>
            </a:endParaRPr>
          </a:p>
          <a:p>
            <a:r>
              <a:rPr lang="zh-TW" altLang="en-US" sz="2800" dirty="0" smtClean="0">
                <a:solidFill>
                  <a:srgbClr val="FFFF00"/>
                </a:solidFill>
                <a:latin typeface="華康儷中黑" pitchFamily="49" charset="-120"/>
                <a:ea typeface="華康儷中黑" pitchFamily="49" charset="-120"/>
              </a:rPr>
              <a:t>產品分銷</a:t>
            </a:r>
            <a:r>
              <a:rPr lang="en-US" altLang="zh-TW" sz="2800" dirty="0" smtClean="0">
                <a:latin typeface="華康儷中黑" pitchFamily="49" charset="-120"/>
                <a:ea typeface="華康儷中黑" pitchFamily="49" charset="-120"/>
              </a:rPr>
              <a:t>...</a:t>
            </a:r>
            <a:r>
              <a:rPr lang="zh-TW" altLang="en-US" sz="2800" dirty="0" smtClean="0">
                <a:latin typeface="華康儷中黑" pitchFamily="49" charset="-120"/>
                <a:ea typeface="華康儷中黑" pitchFamily="49" charset="-120"/>
              </a:rPr>
              <a:t>顧客購物量與顧客佔有率</a:t>
            </a:r>
            <a:endParaRPr lang="en-US" altLang="zh-TW" sz="2800" dirty="0" smtClean="0">
              <a:latin typeface="華康儷中黑" pitchFamily="49" charset="-120"/>
              <a:ea typeface="華康儷中黑" pitchFamily="49" charset="-120"/>
            </a:endParaRPr>
          </a:p>
          <a:p>
            <a:r>
              <a:rPr lang="zh-TW" altLang="en-US" sz="2800" dirty="0" smtClean="0">
                <a:solidFill>
                  <a:srgbClr val="FFFF00"/>
                </a:solidFill>
                <a:latin typeface="華康儷中黑" pitchFamily="49" charset="-120"/>
                <a:ea typeface="華康儷中黑" pitchFamily="49" charset="-120"/>
              </a:rPr>
              <a:t>有系統及結構</a:t>
            </a:r>
            <a:r>
              <a:rPr lang="en-US" altLang="zh-TW" sz="2800" dirty="0" smtClean="0">
                <a:latin typeface="華康儷中黑" pitchFamily="49" charset="-120"/>
                <a:ea typeface="華康儷中黑" pitchFamily="49" charset="-120"/>
              </a:rPr>
              <a:t>...</a:t>
            </a:r>
            <a:r>
              <a:rPr lang="zh-TW" altLang="en-US" sz="2800" dirty="0" smtClean="0">
                <a:latin typeface="華康儷中黑" pitchFamily="49" charset="-120"/>
                <a:ea typeface="華康儷中黑" pitchFamily="49" charset="-120"/>
              </a:rPr>
              <a:t>複製與增長</a:t>
            </a:r>
            <a:endParaRPr lang="en-US" altLang="zh-TW" sz="2800" dirty="0" smtClean="0">
              <a:latin typeface="華康儷中黑" pitchFamily="49" charset="-120"/>
              <a:ea typeface="華康儷中黑" pitchFamily="49" charset="-120"/>
            </a:endParaRPr>
          </a:p>
          <a:p>
            <a:r>
              <a:rPr lang="zh-TW" altLang="en-US" sz="2800" dirty="0" smtClean="0">
                <a:solidFill>
                  <a:srgbClr val="FFFF00"/>
                </a:solidFill>
                <a:latin typeface="華康儷中黑" pitchFamily="49" charset="-120"/>
                <a:ea typeface="華康儷中黑" pitchFamily="49" charset="-120"/>
              </a:rPr>
              <a:t>盈利能力及穩定性</a:t>
            </a:r>
            <a:r>
              <a:rPr lang="en-US" altLang="zh-TW" sz="2800" dirty="0" smtClean="0">
                <a:latin typeface="華康儷中黑" pitchFamily="49" charset="-120"/>
                <a:ea typeface="華康儷中黑" pitchFamily="49" charset="-120"/>
              </a:rPr>
              <a:t>...</a:t>
            </a:r>
            <a:r>
              <a:rPr lang="zh-TW" altLang="en-US" sz="2800" dirty="0" smtClean="0">
                <a:latin typeface="華康儷中黑" pitchFamily="49" charset="-120"/>
                <a:ea typeface="華康儷中黑" pitchFamily="49" charset="-120"/>
              </a:rPr>
              <a:t>零售利潤與永續收入</a:t>
            </a:r>
            <a:endParaRPr lang="en-US" altLang="zh-TW" sz="2800" dirty="0" smtClean="0">
              <a:latin typeface="華康儷中黑" pitchFamily="49" charset="-120"/>
              <a:ea typeface="華康儷中黑" pitchFamily="49" charset="-120"/>
            </a:endParaRPr>
          </a:p>
          <a:p>
            <a:r>
              <a:rPr lang="zh-TW" altLang="en-US" sz="2800" dirty="0" smtClean="0">
                <a:solidFill>
                  <a:srgbClr val="FFFF00"/>
                </a:solidFill>
                <a:latin typeface="華康儷中黑" pitchFamily="49" charset="-120"/>
                <a:ea typeface="華康儷中黑" pitchFamily="49" charset="-120"/>
              </a:rPr>
              <a:t>可傳承的事業</a:t>
            </a:r>
            <a:endParaRPr lang="en-US" altLang="zh-TW" sz="2800" dirty="0" smtClean="0">
              <a:solidFill>
                <a:srgbClr val="FFFF00"/>
              </a:solidFill>
              <a:latin typeface="華康儷中黑" pitchFamily="49" charset="-120"/>
              <a:ea typeface="華康儷中黑" pitchFamily="49" charset="-120"/>
            </a:endParaRPr>
          </a:p>
          <a:p>
            <a:endParaRPr lang="en-US" sz="2400" dirty="0" smtClean="0">
              <a:solidFill>
                <a:srgbClr val="FFFF00"/>
              </a:solidFill>
            </a:endParaRPr>
          </a:p>
          <a:p>
            <a:endParaRPr lang="en-US" sz="2400" dirty="0" smtClean="0">
              <a:solidFill>
                <a:srgbClr val="FFFF00"/>
              </a:solidFill>
            </a:endParaRPr>
          </a:p>
          <a:p>
            <a:endParaRPr lang="en-US" sz="2400" dirty="0" smtClean="0">
              <a:solidFill>
                <a:srgbClr val="FFFF00"/>
              </a:solidFill>
            </a:endParaRPr>
          </a:p>
          <a:p>
            <a:pPr lvl="0" algn="ctr">
              <a:buNone/>
            </a:pPr>
            <a:r>
              <a:rPr lang="en-US" altLang="zh-TW" sz="3000" dirty="0" smtClean="0">
                <a:solidFill>
                  <a:srgbClr val="FFFF00"/>
                </a:solidFill>
                <a:effectLst>
                  <a:outerShdw blurRad="38100" dist="38100" dir="2700000" algn="tl">
                    <a:srgbClr val="000000">
                      <a:alpha val="43137"/>
                    </a:srgbClr>
                  </a:outerShdw>
                </a:effectLst>
                <a:ea typeface="華康儷中黑" pitchFamily="49" charset="-120"/>
              </a:rPr>
              <a:t>Your Strategic Advantage…</a:t>
            </a:r>
          </a:p>
          <a:p>
            <a:endParaRPr lang="en-US" sz="2400" dirty="0" smtClean="0">
              <a:solidFill>
                <a:srgbClr val="FFFF00"/>
              </a:solidFill>
            </a:endParaRPr>
          </a:p>
          <a:p>
            <a:r>
              <a:rPr lang="en-US" sz="2400" dirty="0" smtClean="0">
                <a:solidFill>
                  <a:srgbClr val="FFFF00"/>
                </a:solidFill>
              </a:rPr>
              <a:t>Dynamic Business Model</a:t>
            </a:r>
            <a:r>
              <a:rPr lang="en-US" sz="2400" dirty="0" smtClean="0"/>
              <a:t>...people love to buy.</a:t>
            </a:r>
          </a:p>
          <a:p>
            <a:r>
              <a:rPr lang="en-US" sz="2400" dirty="0" smtClean="0">
                <a:solidFill>
                  <a:srgbClr val="FFFF00"/>
                </a:solidFill>
              </a:rPr>
              <a:t>Product Brokerage</a:t>
            </a:r>
            <a:r>
              <a:rPr lang="en-US" sz="2400" dirty="0" smtClean="0"/>
              <a:t>...customer share &amp; share of customer.</a:t>
            </a:r>
          </a:p>
          <a:p>
            <a:r>
              <a:rPr lang="en-US" sz="2400" dirty="0" smtClean="0">
                <a:solidFill>
                  <a:srgbClr val="FFFF00"/>
                </a:solidFill>
              </a:rPr>
              <a:t>Systemization and Structure</a:t>
            </a:r>
            <a:r>
              <a:rPr lang="en-US" sz="2400" dirty="0" smtClean="0"/>
              <a:t>...duplication &amp; growth.</a:t>
            </a:r>
          </a:p>
          <a:p>
            <a:r>
              <a:rPr lang="en-US" sz="2400" dirty="0" smtClean="0">
                <a:solidFill>
                  <a:srgbClr val="FFFF00"/>
                </a:solidFill>
              </a:rPr>
              <a:t>Profitability and Stability</a:t>
            </a:r>
            <a:r>
              <a:rPr lang="en-US" sz="2400" dirty="0" smtClean="0"/>
              <a:t>...retail profit &amp; residual income.</a:t>
            </a:r>
          </a:p>
          <a:p>
            <a:r>
              <a:rPr lang="en-US" sz="2400" dirty="0" smtClean="0">
                <a:solidFill>
                  <a:srgbClr val="FFFF00"/>
                </a:solidFill>
              </a:rPr>
              <a:t>Business that can be passed on.</a:t>
            </a:r>
          </a:p>
          <a:p>
            <a:endParaRPr lang="en-US" sz="2400" dirty="0" smtClean="0">
              <a:solidFill>
                <a:srgbClr val="FFFF00"/>
              </a:solidFill>
            </a:endParaRPr>
          </a:p>
        </p:txBody>
      </p:sp>
      <p:sp>
        <p:nvSpPr>
          <p:cNvPr id="5" name="Text Placeholder 3"/>
          <p:cNvSpPr txBox="1">
            <a:spLocks/>
          </p:cNvSpPr>
          <p:nvPr/>
        </p:nvSpPr>
        <p:spPr>
          <a:xfrm>
            <a:off x="0" y="152400"/>
            <a:ext cx="9144000" cy="838200"/>
          </a:xfrm>
          <a:prstGeom prst="rect">
            <a:avLst/>
          </a:prstGeom>
        </p:spPr>
        <p:txBody>
          <a:bodyPr vert="horz" lIns="0" tIns="0" rIns="0" bIns="0" rtlCol="0" anchor="t" anchorCtr="0">
            <a:noAutofit/>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defRPr/>
            </a:pPr>
            <a:r>
              <a:rPr lang="zh-TW" altLang="en-US" sz="4000" b="0" i="0" spc="0" dirty="0">
                <a:ln>
                  <a:noFill/>
                </a:ln>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rPr>
              <a:t>你事業的優勢</a:t>
            </a:r>
            <a:r>
              <a:rPr lang="en-US" altLang="zh-TW" sz="4400" b="0" i="0" kern="0" spc="0" dirty="0" smtClean="0">
                <a:solidFill>
                  <a:srgbClr val="FFFF00"/>
                </a:solidFill>
                <a:latin typeface="Calibri" pitchFamily="34" charset="0"/>
                <a:ea typeface="華康儷中黑" pitchFamily="49" charset="-120"/>
              </a:rPr>
              <a:t>…</a:t>
            </a:r>
            <a:endParaRPr kumimoji="0" lang="en-US" sz="4400" b="0" i="0" u="none" strike="noStrike" kern="0" spc="0" normalizeH="0" noProof="0" dirty="0" smtClean="0">
              <a:ln>
                <a:noFill/>
              </a:ln>
              <a:solidFill>
                <a:srgbClr val="FFFF00"/>
              </a:solidFill>
              <a:effectLst>
                <a:outerShdw blurRad="38100" dist="38100" dir="2700000" algn="tl">
                  <a:srgbClr val="000000">
                    <a:alpha val="43137"/>
                  </a:srgbClr>
                </a:outerShdw>
              </a:effectLst>
              <a:uLnTx/>
              <a:uFillTx/>
              <a:latin typeface="Trebuchet MS" pitchFamily="34" charset="0"/>
            </a:endParaRPr>
          </a:p>
        </p:txBody>
      </p:sp>
      <p:sp>
        <p:nvSpPr>
          <p:cNvPr id="8" name="TextBox 7"/>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N</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289283915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57200" y="762000"/>
            <a:ext cx="8229600" cy="5943600"/>
          </a:xfrm>
          <a:prstGeom prst="rect">
            <a:avLst/>
          </a:prstGeom>
        </p:spPr>
        <p:txBody>
          <a:bodyPr/>
          <a:lstStyle>
            <a:lvl1pPr marL="342900" indent="-342900" algn="l" rtl="0" eaLnBrk="0" fontAlgn="base" hangingPunct="0">
              <a:spcBef>
                <a:spcPct val="20000"/>
              </a:spcBef>
              <a:spcAft>
                <a:spcPct val="0"/>
              </a:spcAft>
              <a:buClr>
                <a:schemeClr val="tx1"/>
              </a:buClr>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Arial" pitchFamily="34" charset="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9pPr>
          </a:lstStyle>
          <a:p>
            <a:pPr>
              <a:spcBef>
                <a:spcPts val="0"/>
              </a:spcBef>
              <a:spcAft>
                <a:spcPts val="200"/>
              </a:spcAft>
            </a:pPr>
            <a:r>
              <a:rPr lang="zh-TW" altLang="en-US" sz="2400" dirty="0" smtClean="0">
                <a:latin typeface="華康儷中黑" pitchFamily="49" charset="-120"/>
                <a:ea typeface="華康儷中黑" pitchFamily="49" charset="-120"/>
              </a:rPr>
              <a:t>管理業績紅利計劃</a:t>
            </a:r>
            <a:r>
              <a:rPr lang="en-US" altLang="zh-TW" sz="2400" dirty="0" smtClean="0"/>
              <a:t>(MPCP)</a:t>
            </a:r>
          </a:p>
          <a:p>
            <a:pPr lvl="1">
              <a:spcBef>
                <a:spcPts val="0"/>
              </a:spcBef>
              <a:spcAft>
                <a:spcPts val="200"/>
              </a:spcAft>
            </a:pPr>
            <a:r>
              <a:rPr lang="zh-TW" altLang="en-US" sz="2200" dirty="0" smtClean="0">
                <a:latin typeface="華康儷中黑" pitchFamily="49" charset="-120"/>
                <a:ea typeface="華康儷中黑" pitchFamily="49" charset="-120"/>
              </a:rPr>
              <a:t>為普通人而設的</a:t>
            </a:r>
            <a:endParaRPr lang="en-US" altLang="zh-TW" sz="2200" dirty="0" smtClean="0">
              <a:latin typeface="華康儷中黑" pitchFamily="49" charset="-120"/>
              <a:ea typeface="華康儷中黑" pitchFamily="49" charset="-120"/>
            </a:endParaRPr>
          </a:p>
          <a:p>
            <a:pPr lvl="1">
              <a:spcBef>
                <a:spcPts val="0"/>
              </a:spcBef>
              <a:spcAft>
                <a:spcPts val="200"/>
              </a:spcAft>
            </a:pPr>
            <a:r>
              <a:rPr lang="zh-TW" altLang="en-US" sz="2200" dirty="0" smtClean="0">
                <a:latin typeface="華康儷中黑" pitchFamily="49" charset="-120"/>
                <a:ea typeface="華康儷中黑" pitchFamily="49" charset="-120"/>
              </a:rPr>
              <a:t>零售利潤與每週佣金</a:t>
            </a:r>
            <a:endParaRPr lang="en-US" altLang="zh-TW" sz="2200" dirty="0" smtClean="0">
              <a:latin typeface="華康儷中黑" pitchFamily="49" charset="-120"/>
              <a:ea typeface="華康儷中黑" pitchFamily="49" charset="-120"/>
            </a:endParaRPr>
          </a:p>
          <a:p>
            <a:pPr lvl="1">
              <a:spcBef>
                <a:spcPts val="0"/>
              </a:spcBef>
              <a:spcAft>
                <a:spcPts val="200"/>
              </a:spcAft>
            </a:pPr>
            <a:r>
              <a:rPr lang="zh-TW" altLang="en-US" sz="2200" dirty="0" smtClean="0">
                <a:latin typeface="華康儷中黑" pitchFamily="49" charset="-120"/>
                <a:ea typeface="華康儷中黑" pitchFamily="49" charset="-120"/>
              </a:rPr>
              <a:t>業績累積</a:t>
            </a:r>
            <a:r>
              <a:rPr lang="en-US" altLang="zh-TW" sz="2200" dirty="0" smtClean="0">
                <a:latin typeface="華康儷中黑" pitchFamily="49" charset="-120"/>
                <a:ea typeface="華康儷中黑" pitchFamily="49" charset="-120"/>
              </a:rPr>
              <a:t> </a:t>
            </a:r>
            <a:r>
              <a:rPr lang="en-US" altLang="zh-TW" sz="2200" dirty="0" smtClean="0"/>
              <a:t>– 365</a:t>
            </a:r>
            <a:r>
              <a:rPr lang="zh-TW" altLang="en-US" sz="2200" dirty="0" smtClean="0">
                <a:latin typeface="華康儷中黑" pitchFamily="49" charset="-120"/>
                <a:ea typeface="華康儷中黑" pitchFamily="49" charset="-120"/>
              </a:rPr>
              <a:t>天</a:t>
            </a:r>
            <a:endParaRPr lang="en-US" altLang="zh-TW" sz="2200" dirty="0" smtClean="0">
              <a:latin typeface="華康儷中黑" pitchFamily="49" charset="-120"/>
              <a:ea typeface="華康儷中黑" pitchFamily="49" charset="-120"/>
            </a:endParaRPr>
          </a:p>
          <a:p>
            <a:pPr lvl="1">
              <a:spcBef>
                <a:spcPts val="0"/>
              </a:spcBef>
              <a:spcAft>
                <a:spcPts val="200"/>
              </a:spcAft>
            </a:pPr>
            <a:r>
              <a:rPr lang="zh-TW" altLang="en-US" sz="2200" dirty="0" smtClean="0">
                <a:latin typeface="華康儷中黑" pitchFamily="49" charset="-120"/>
                <a:ea typeface="華康儷中黑" pitchFamily="49" charset="-120"/>
              </a:rPr>
              <a:t>系統無限搜索業績 </a:t>
            </a:r>
            <a:r>
              <a:rPr lang="en-US" altLang="zh-TW" sz="2200" dirty="0" smtClean="0"/>
              <a:t>– </a:t>
            </a:r>
            <a:r>
              <a:rPr lang="zh-TW" altLang="en-US" sz="2200" dirty="0" smtClean="0">
                <a:latin typeface="Calibri" pitchFamily="34" charset="0"/>
                <a:ea typeface="華康儷中黑" pitchFamily="49" charset="-120"/>
              </a:rPr>
              <a:t>不分層次</a:t>
            </a:r>
            <a:endParaRPr lang="en-US" altLang="zh-TW" sz="2200" dirty="0" smtClean="0">
              <a:latin typeface="華康儷中黑" pitchFamily="49" charset="-120"/>
              <a:ea typeface="華康儷中黑" pitchFamily="49" charset="-120"/>
            </a:endParaRPr>
          </a:p>
          <a:p>
            <a:pPr lvl="1">
              <a:spcBef>
                <a:spcPts val="0"/>
              </a:spcBef>
              <a:spcAft>
                <a:spcPts val="200"/>
              </a:spcAft>
            </a:pPr>
            <a:r>
              <a:rPr lang="zh-TW" altLang="en-US" sz="2200" dirty="0" smtClean="0">
                <a:latin typeface="華康儷中黑" pitchFamily="49" charset="-120"/>
                <a:ea typeface="華康儷中黑" pitchFamily="49" charset="-120"/>
              </a:rPr>
              <a:t>業績放置</a:t>
            </a:r>
            <a:endParaRPr lang="en-US" altLang="zh-TW" sz="2200" dirty="0" smtClean="0">
              <a:latin typeface="華康儷中黑" pitchFamily="49" charset="-120"/>
              <a:ea typeface="華康儷中黑" pitchFamily="49" charset="-120"/>
            </a:endParaRPr>
          </a:p>
          <a:p>
            <a:pPr lvl="1">
              <a:spcBef>
                <a:spcPts val="0"/>
              </a:spcBef>
              <a:spcAft>
                <a:spcPts val="200"/>
              </a:spcAft>
            </a:pPr>
            <a:r>
              <a:rPr lang="zh-TW" altLang="en-US" sz="2200" dirty="0" smtClean="0">
                <a:latin typeface="華康儷中黑" pitchFamily="49" charset="-120"/>
                <a:ea typeface="華康儷中黑" pitchFamily="49" charset="-120"/>
              </a:rPr>
              <a:t>無限收入潛力</a:t>
            </a:r>
            <a:endParaRPr lang="en-US" altLang="zh-TW" sz="2200" dirty="0" smtClean="0">
              <a:latin typeface="華康儷中黑" pitchFamily="49" charset="-120"/>
              <a:ea typeface="華康儷中黑" pitchFamily="49" charset="-120"/>
            </a:endParaRPr>
          </a:p>
          <a:p>
            <a:pPr lvl="1">
              <a:spcBef>
                <a:spcPts val="0"/>
              </a:spcBef>
              <a:spcAft>
                <a:spcPts val="200"/>
              </a:spcAft>
            </a:pPr>
            <a:r>
              <a:rPr lang="zh-TW" altLang="en-US" sz="2200" dirty="0" smtClean="0">
                <a:latin typeface="Calibri" pitchFamily="34" charset="0"/>
                <a:ea typeface="華康儷中黑" pitchFamily="49" charset="-120"/>
              </a:rPr>
              <a:t>負擔得起的開辦費用</a:t>
            </a:r>
            <a:endParaRPr lang="en-US" altLang="zh-TW" sz="2200" dirty="0" smtClean="0">
              <a:latin typeface="Calibri" pitchFamily="34" charset="0"/>
              <a:ea typeface="華康儷中黑" pitchFamily="49" charset="-120"/>
            </a:endParaRPr>
          </a:p>
          <a:p>
            <a:pPr lvl="1" algn="ctr">
              <a:buNone/>
            </a:pPr>
            <a:r>
              <a:rPr lang="en-US" altLang="zh-TW" sz="2400" dirty="0" smtClean="0">
                <a:solidFill>
                  <a:srgbClr val="FFFF00"/>
                </a:solidFill>
                <a:effectLst>
                  <a:outerShdw blurRad="38100" dist="38100" dir="2700000" algn="tl">
                    <a:srgbClr val="000000">
                      <a:alpha val="43137"/>
                    </a:srgbClr>
                  </a:outerShdw>
                </a:effectLst>
                <a:latin typeface="Trebuchet MS" pitchFamily="34" charset="0"/>
              </a:rPr>
              <a:t>Your Strategic Advantage…</a:t>
            </a:r>
            <a:endParaRPr lang="en-US" sz="2400" dirty="0" smtClean="0"/>
          </a:p>
          <a:p>
            <a:pPr>
              <a:spcBef>
                <a:spcPts val="0"/>
              </a:spcBef>
              <a:spcAft>
                <a:spcPts val="100"/>
              </a:spcAft>
            </a:pPr>
            <a:r>
              <a:rPr lang="en-US" sz="2000" dirty="0" smtClean="0"/>
              <a:t>The Management Compensation Plan (MPCP)</a:t>
            </a:r>
          </a:p>
          <a:p>
            <a:pPr lvl="1">
              <a:spcBef>
                <a:spcPts val="0"/>
              </a:spcBef>
              <a:spcAft>
                <a:spcPts val="100"/>
              </a:spcAft>
            </a:pPr>
            <a:r>
              <a:rPr lang="en-US" sz="1800" dirty="0" smtClean="0"/>
              <a:t>Built on what the average person can do</a:t>
            </a:r>
          </a:p>
          <a:p>
            <a:pPr lvl="1">
              <a:spcBef>
                <a:spcPts val="0"/>
              </a:spcBef>
              <a:spcAft>
                <a:spcPts val="100"/>
              </a:spcAft>
            </a:pPr>
            <a:r>
              <a:rPr lang="en-US" sz="1800" dirty="0" smtClean="0"/>
              <a:t>Retail profit and weekly commission</a:t>
            </a:r>
          </a:p>
          <a:p>
            <a:pPr lvl="1">
              <a:spcBef>
                <a:spcPts val="0"/>
              </a:spcBef>
              <a:spcAft>
                <a:spcPts val="100"/>
              </a:spcAft>
            </a:pPr>
            <a:r>
              <a:rPr lang="en-US" sz="1800" dirty="0" smtClean="0"/>
              <a:t>Volume accrual – 365 days</a:t>
            </a:r>
          </a:p>
          <a:p>
            <a:pPr lvl="1">
              <a:spcBef>
                <a:spcPts val="0"/>
              </a:spcBef>
              <a:spcAft>
                <a:spcPts val="100"/>
              </a:spcAft>
            </a:pPr>
            <a:r>
              <a:rPr lang="en-US" sz="1800" dirty="0" smtClean="0"/>
              <a:t>Volume search to infinity – no levels</a:t>
            </a:r>
          </a:p>
          <a:p>
            <a:pPr lvl="1">
              <a:spcBef>
                <a:spcPts val="0"/>
              </a:spcBef>
              <a:spcAft>
                <a:spcPts val="100"/>
              </a:spcAft>
            </a:pPr>
            <a:r>
              <a:rPr lang="en-US" sz="1800" dirty="0" smtClean="0"/>
              <a:t>Volume placement</a:t>
            </a:r>
          </a:p>
          <a:p>
            <a:pPr lvl="1">
              <a:spcBef>
                <a:spcPts val="0"/>
              </a:spcBef>
              <a:spcAft>
                <a:spcPts val="100"/>
              </a:spcAft>
            </a:pPr>
            <a:r>
              <a:rPr lang="en-US" sz="1800" dirty="0" smtClean="0"/>
              <a:t>Unlimited income potential</a:t>
            </a:r>
          </a:p>
          <a:p>
            <a:pPr lvl="1">
              <a:spcBef>
                <a:spcPts val="0"/>
              </a:spcBef>
              <a:spcAft>
                <a:spcPts val="100"/>
              </a:spcAft>
            </a:pPr>
            <a:r>
              <a:rPr lang="en-US" sz="1800" dirty="0" smtClean="0"/>
              <a:t>Affordable start-up costs</a:t>
            </a:r>
            <a:endParaRPr lang="en-US" sz="1800" dirty="0"/>
          </a:p>
        </p:txBody>
      </p:sp>
      <p:pic>
        <p:nvPicPr>
          <p:cNvPr id="8" name="Picture 2" descr="http://t1.gstatic.com/images?q=tbn:ANd9GcRG7bHYb6RQZkPnRU00InMMfAFX44rLnaRXyAoqSEvSs5uw2TKK"/>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53300" y="4114800"/>
            <a:ext cx="4168493" cy="2743199"/>
          </a:xfrm>
          <a:prstGeom prst="rect">
            <a:avLst/>
          </a:prstGeom>
          <a:noFill/>
          <a:effectLst>
            <a:reflection blurRad="6350" stA="52000" endA="300" endPos="35000" dir="5400000" sy="-100000" algn="bl" rotWithShape="0"/>
            <a:softEdge rad="635000"/>
          </a:effectLst>
          <a:extLst>
            <a:ext uri="{909E8E84-426E-40DD-AFC4-6F175D3DCCD1}">
              <a14:hiddenFill xmlns="" xmlns:a14="http://schemas.microsoft.com/office/drawing/2010/main">
                <a:solidFill>
                  <a:srgbClr val="FFFFFF"/>
                </a:solidFill>
              </a14:hiddenFill>
            </a:ext>
          </a:extLst>
        </p:spPr>
      </p:pic>
      <p:sp>
        <p:nvSpPr>
          <p:cNvPr id="6" name="Text Placeholder 3"/>
          <p:cNvSpPr txBox="1">
            <a:spLocks/>
          </p:cNvSpPr>
          <p:nvPr/>
        </p:nvSpPr>
        <p:spPr>
          <a:xfrm>
            <a:off x="0" y="152400"/>
            <a:ext cx="9144000" cy="990600"/>
          </a:xfrm>
          <a:prstGeom prst="rect">
            <a:avLst/>
          </a:prstGeom>
        </p:spPr>
        <p:txBody>
          <a:bodyPr vert="horz" lIns="0" tIns="0" rIns="0" bIns="0" rtlCol="0" anchor="t" anchorCtr="0">
            <a:noAutofit/>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defRPr/>
            </a:pPr>
            <a:r>
              <a:rPr lang="zh-TW" altLang="en-US" sz="4000" b="0" i="0" spc="0" dirty="0">
                <a:ln>
                  <a:noFill/>
                </a:ln>
                <a:solidFill>
                  <a:srgbClr val="FFFF00"/>
                </a:solidFill>
                <a:effectLst>
                  <a:outerShdw blurRad="38100" dist="38100" dir="2700000" algn="tl">
                    <a:srgbClr val="000000">
                      <a:alpha val="43137"/>
                    </a:srgbClr>
                  </a:outerShdw>
                </a:effectLst>
                <a:latin typeface="華康儷中黑" pitchFamily="49" charset="-120"/>
                <a:ea typeface="華康儷中黑" pitchFamily="49" charset="-120"/>
              </a:rPr>
              <a:t>你事業的優勢</a:t>
            </a:r>
            <a:r>
              <a:rPr lang="en-US" altLang="zh-TW" sz="4400" b="0" i="0" kern="0" spc="0" dirty="0" smtClean="0">
                <a:solidFill>
                  <a:srgbClr val="FFFF00"/>
                </a:solidFill>
                <a:latin typeface="Calibri" pitchFamily="34" charset="0"/>
                <a:ea typeface="華康儷中黑" pitchFamily="49" charset="-120"/>
              </a:rPr>
              <a:t>…</a:t>
            </a:r>
            <a:endParaRPr kumimoji="0" lang="en-US" sz="4400" b="0" i="0" u="none" strike="noStrike" kern="0" spc="0" normalizeH="0" noProof="0" dirty="0" smtClean="0">
              <a:ln>
                <a:noFill/>
              </a:ln>
              <a:solidFill>
                <a:srgbClr val="FFFF00"/>
              </a:solidFill>
              <a:effectLst>
                <a:outerShdw blurRad="38100" dist="38100" dir="2700000" algn="tl">
                  <a:srgbClr val="000000">
                    <a:alpha val="43137"/>
                  </a:srgbClr>
                </a:outerShdw>
              </a:effectLst>
              <a:uLnTx/>
              <a:uFillTx/>
              <a:latin typeface="Trebuchet MS" pitchFamily="34" charset="0"/>
            </a:endParaRPr>
          </a:p>
        </p:txBody>
      </p:sp>
      <p:sp>
        <p:nvSpPr>
          <p:cNvPr id="10" name="TextBox 9"/>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N</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160042410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5097" y="915769"/>
            <a:ext cx="3392503" cy="3749040"/>
          </a:xfrm>
          <a:prstGeom prst="rect">
            <a:avLst/>
          </a:prstGeom>
          <a:noFill/>
          <a:ln>
            <a:noFill/>
          </a:ln>
          <a:effectLst>
            <a:reflection blurRad="6350" stA="52000" endA="300" endPos="35000" dir="5400000" sy="-100000" algn="bl" rotWithShape="0"/>
            <a:softEdge rad="317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3200400" y="277535"/>
            <a:ext cx="5334000" cy="6186309"/>
          </a:xfrm>
          <a:prstGeom prst="rect">
            <a:avLst/>
          </a:prstGeom>
        </p:spPr>
        <p:txBody>
          <a:bodyPr wrap="square">
            <a:spAutoFit/>
          </a:bodyPr>
          <a:lstStyle/>
          <a:p>
            <a:r>
              <a:rPr lang="zh-TW" altLang="en-US" sz="3200" dirty="0" smtClean="0">
                <a:solidFill>
                  <a:prstClr val="white"/>
                </a:solidFill>
                <a:latin typeface="華康儷中黑" pitchFamily="49" charset="-120"/>
                <a:ea typeface="華康儷中黑" pitchFamily="49" charset="-120"/>
              </a:rPr>
              <a:t>「美安公司的策略是正確的。實際上，策略本身永不會失敗；策略的成敗取決於實踐和執行的過程。」</a:t>
            </a:r>
            <a:r>
              <a:rPr lang="zh-TW" altLang="en-US" sz="3200" dirty="0" smtClean="0">
                <a:solidFill>
                  <a:schemeClr val="bg1"/>
                </a:solidFill>
                <a:latin typeface="華康儷中黑" pitchFamily="49" charset="-120"/>
                <a:ea typeface="華康儷中黑" pitchFamily="49" charset="-120"/>
              </a:rPr>
              <a:t> </a:t>
            </a:r>
            <a:r>
              <a:rPr lang="en-US" altLang="zh-TW" sz="2800" dirty="0" smtClean="0">
                <a:solidFill>
                  <a:prstClr val="white"/>
                </a:solidFill>
                <a:latin typeface="華康儷中黑" pitchFamily="49" charset="-120"/>
                <a:ea typeface="華康儷中黑" pitchFamily="49" charset="-120"/>
              </a:rPr>
              <a:t>	</a:t>
            </a:r>
          </a:p>
          <a:p>
            <a:pPr algn="r"/>
            <a:endParaRPr lang="en-US" altLang="zh-TW" dirty="0" smtClean="0">
              <a:solidFill>
                <a:prstClr val="white"/>
              </a:solidFill>
              <a:latin typeface="Trebuchet MS" pitchFamily="34" charset="0"/>
            </a:endParaRPr>
          </a:p>
          <a:p>
            <a:pPr algn="r">
              <a:buFontTx/>
              <a:buChar char="-"/>
            </a:pPr>
            <a:r>
              <a:rPr lang="zh-TW" altLang="en-US" dirty="0" smtClean="0">
                <a:solidFill>
                  <a:prstClr val="white"/>
                </a:solidFill>
                <a:latin typeface="華康儷中黑" pitchFamily="49" charset="-120"/>
                <a:ea typeface="華康儷中黑" pitchFamily="49" charset="-120"/>
              </a:rPr>
              <a:t>經銷商培訓及業務發展副總裁</a:t>
            </a:r>
            <a:r>
              <a:rPr lang="en-US" altLang="zh-TW" dirty="0" smtClean="0">
                <a:solidFill>
                  <a:prstClr val="white"/>
                </a:solidFill>
                <a:latin typeface="Trebuchet MS" pitchFamily="34" charset="0"/>
              </a:rPr>
              <a:t>Kevin Buckman</a:t>
            </a:r>
          </a:p>
          <a:p>
            <a:pPr algn="r">
              <a:buFontTx/>
              <a:buChar char="-"/>
            </a:pPr>
            <a:endParaRPr lang="en-US" altLang="zh-TW" dirty="0" smtClean="0">
              <a:solidFill>
                <a:prstClr val="black"/>
              </a:solidFill>
              <a:latin typeface="Trebuchet MS" pitchFamily="34" charset="0"/>
            </a:endParaRPr>
          </a:p>
          <a:p>
            <a:r>
              <a:rPr lang="en-US" altLang="zh-TW" sz="2800" dirty="0" smtClean="0">
                <a:solidFill>
                  <a:prstClr val="white"/>
                </a:solidFill>
                <a:latin typeface="Trebuchet MS" pitchFamily="34" charset="0"/>
              </a:rPr>
              <a:t>				</a:t>
            </a:r>
            <a:endParaRPr lang="en-US" sz="2800" dirty="0" smtClean="0">
              <a:solidFill>
                <a:prstClr val="white"/>
              </a:solidFill>
              <a:latin typeface="Trebuchet MS" pitchFamily="34" charset="0"/>
            </a:endParaRPr>
          </a:p>
          <a:p>
            <a:r>
              <a:rPr lang="en-US" sz="2600" dirty="0" smtClean="0">
                <a:solidFill>
                  <a:prstClr val="white"/>
                </a:solidFill>
                <a:latin typeface="Trebuchet MS" pitchFamily="34" charset="0"/>
              </a:rPr>
              <a:t>“The Market America strategy is correct. In reality, the strategy never fails. It is always in the implementation and execution that determines the success or failure of the strategy”.</a:t>
            </a:r>
            <a:r>
              <a:rPr lang="en-US" sz="2800" dirty="0" smtClean="0">
                <a:solidFill>
                  <a:prstClr val="white"/>
                </a:solidFill>
                <a:latin typeface="Trebuchet MS" pitchFamily="34" charset="0"/>
              </a:rPr>
              <a:t>					</a:t>
            </a:r>
            <a:endParaRPr lang="en-US" sz="2800" dirty="0">
              <a:solidFill>
                <a:prstClr val="white"/>
              </a:solidFill>
              <a:latin typeface="Trebuchet MS" pitchFamily="34" charset="0"/>
            </a:endParaRPr>
          </a:p>
        </p:txBody>
      </p:sp>
      <p:sp>
        <p:nvSpPr>
          <p:cNvPr id="5" name="Rectangle 4"/>
          <p:cNvSpPr/>
          <p:nvPr/>
        </p:nvSpPr>
        <p:spPr>
          <a:xfrm>
            <a:off x="6563963" y="6019800"/>
            <a:ext cx="1894237" cy="369332"/>
          </a:xfrm>
          <a:prstGeom prst="rect">
            <a:avLst/>
          </a:prstGeom>
        </p:spPr>
        <p:txBody>
          <a:bodyPr wrap="none">
            <a:spAutoFit/>
          </a:bodyPr>
          <a:lstStyle/>
          <a:p>
            <a:r>
              <a:rPr lang="en-US" dirty="0" smtClean="0">
                <a:solidFill>
                  <a:prstClr val="white"/>
                </a:solidFill>
                <a:latin typeface="Trebuchet MS" pitchFamily="34" charset="0"/>
              </a:rPr>
              <a:t>- Kevin Buckman</a:t>
            </a:r>
            <a:endParaRPr lang="en-US" dirty="0">
              <a:solidFill>
                <a:prstClr val="black"/>
              </a:solidFill>
              <a:latin typeface="Trebuchet MS" pitchFamily="34" charset="0"/>
            </a:endParaRPr>
          </a:p>
        </p:txBody>
      </p:sp>
      <p:sp>
        <p:nvSpPr>
          <p:cNvPr id="6" name="TextBox 5"/>
          <p:cNvSpPr txBox="1"/>
          <p:nvPr/>
        </p:nvSpPr>
        <p:spPr>
          <a:xfrm>
            <a:off x="8469086" y="6346372"/>
            <a:ext cx="685800" cy="523220"/>
          </a:xfrm>
          <a:prstGeom prst="rect">
            <a:avLst/>
          </a:prstGeom>
          <a:noFill/>
        </p:spPr>
        <p:txBody>
          <a:bodyPr wrap="square" rtlCol="0">
            <a:spAutoFit/>
          </a:bodyPr>
          <a:lstStyle/>
          <a:p>
            <a:pPr algn="ctr"/>
            <a:r>
              <a:rPr lang="en-US" altLang="zh-TW" sz="2800" dirty="0" smtClean="0">
                <a:solidFill>
                  <a:schemeClr val="bg2">
                    <a:lumMod val="75000"/>
                  </a:schemeClr>
                </a:solidFill>
              </a:rPr>
              <a:t>V</a:t>
            </a:r>
            <a:endParaRPr lang="zh-TW" altLang="en-US" sz="2800" dirty="0">
              <a:solidFill>
                <a:schemeClr val="bg2">
                  <a:lumMod val="75000"/>
                </a:schemeClr>
              </a:solidFill>
            </a:endParaRPr>
          </a:p>
        </p:txBody>
      </p:sp>
    </p:spTree>
    <p:extLst>
      <p:ext uri="{BB962C8B-B14F-4D97-AF65-F5344CB8AC3E}">
        <p14:creationId xmlns="" xmlns:p14="http://schemas.microsoft.com/office/powerpoint/2010/main" val="16428230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3810000"/>
            <a:ext cx="8229600" cy="609600"/>
          </a:xfrm>
          <a:prstGeom prst="rect">
            <a:avLst/>
          </a:prstGeom>
        </p:spPr>
        <p:txBody>
          <a:bodyPr>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ＭＳ Ｐゴシック"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rebuchet MS" pitchFamily="34" charset="0"/>
                <a:ea typeface="MS PGothic" pitchFamily="34" charset="-128"/>
              </a:defRPr>
            </a:lvl9pPr>
          </a:lstStyle>
          <a:p>
            <a:r>
              <a:rPr lang="en-US" sz="2400" dirty="0" smtClean="0">
                <a:solidFill>
                  <a:srgbClr val="FFFF00"/>
                </a:solidFill>
                <a:latin typeface="Trebuchet MS" pitchFamily="34" charset="0"/>
              </a:rPr>
              <a:t>Building a Successful </a:t>
            </a:r>
            <a:r>
              <a:rPr lang="en-US" sz="2400" dirty="0" err="1" smtClean="0">
                <a:solidFill>
                  <a:srgbClr val="FFFF00"/>
                </a:solidFill>
                <a:latin typeface="Trebuchet MS" pitchFamily="34" charset="0"/>
              </a:rPr>
              <a:t>UnFranchise</a:t>
            </a:r>
            <a:r>
              <a:rPr lang="ja-JP" altLang="en-US" sz="2400" smtClean="0">
                <a:solidFill>
                  <a:srgbClr val="FFFF00"/>
                </a:solidFill>
                <a:latin typeface="+mn-lt"/>
              </a:rPr>
              <a:t>™</a:t>
            </a:r>
            <a:r>
              <a:rPr lang="en-US" sz="2400" dirty="0" smtClean="0">
                <a:solidFill>
                  <a:srgbClr val="FFFF00"/>
                </a:solidFill>
                <a:latin typeface="Trebuchet MS" pitchFamily="34" charset="0"/>
              </a:rPr>
              <a:t> Business</a:t>
            </a:r>
            <a:endParaRPr lang="en-US" sz="2400" dirty="0">
              <a:solidFill>
                <a:srgbClr val="FFFF00"/>
              </a:solidFill>
              <a:latin typeface="Trebuchet MS" pitchFamily="34" charset="0"/>
            </a:endParaRPr>
          </a:p>
        </p:txBody>
      </p:sp>
      <p:sp>
        <p:nvSpPr>
          <p:cNvPr id="9" name="Content Placeholder 3"/>
          <p:cNvSpPr txBox="1">
            <a:spLocks/>
          </p:cNvSpPr>
          <p:nvPr/>
        </p:nvSpPr>
        <p:spPr>
          <a:xfrm>
            <a:off x="457200" y="4373563"/>
            <a:ext cx="8229600" cy="2590800"/>
          </a:xfrm>
          <a:prstGeom prst="rect">
            <a:avLst/>
          </a:prstGeom>
        </p:spPr>
        <p:txBody>
          <a:bodyPr>
            <a:normAutofit/>
          </a:bodyPr>
          <a:lstStyle>
            <a:lvl1pPr marL="342900" indent="-342900" algn="l" rtl="0" eaLnBrk="0" fontAlgn="base" hangingPunct="0">
              <a:spcBef>
                <a:spcPct val="20000"/>
              </a:spcBef>
              <a:spcAft>
                <a:spcPct val="0"/>
              </a:spcAft>
              <a:buClr>
                <a:schemeClr val="tx1"/>
              </a:buClr>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34" charset="-128"/>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Arial" pitchFamily="34" charset="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1"/>
              </a:buClr>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Font typeface="Arial" charset="0"/>
              <a:buChar char="•"/>
              <a:defRPr sz="2000">
                <a:solidFill>
                  <a:schemeClr val="tx1"/>
                </a:solidFill>
                <a:effectLst>
                  <a:outerShdw blurRad="38100" dist="38100" dir="2700000" algn="tl">
                    <a:srgbClr val="000000"/>
                  </a:outerShdw>
                </a:effectLst>
                <a:latin typeface="+mn-lt"/>
                <a:ea typeface="+mn-ea"/>
              </a:defRPr>
            </a:lvl9pPr>
          </a:lstStyle>
          <a:p>
            <a:pPr marL="514350" indent="-514350">
              <a:buFont typeface="Arial" pitchFamily="34" charset="0"/>
              <a:buAutoNum type="arabicPeriod"/>
            </a:pPr>
            <a:r>
              <a:rPr lang="en-US" sz="1800" dirty="0" smtClean="0"/>
              <a:t>Must have a “why” - translate it into a goal and write it down.</a:t>
            </a:r>
          </a:p>
          <a:p>
            <a:pPr marL="514350" indent="-514350">
              <a:buFont typeface="Arial" pitchFamily="34" charset="0"/>
              <a:buAutoNum type="arabicPeriod"/>
            </a:pPr>
            <a:r>
              <a:rPr lang="en-US" sz="1800" dirty="0" smtClean="0"/>
              <a:t>Must determine the time you can spend each week building your business - (12-15 hours)</a:t>
            </a:r>
          </a:p>
          <a:p>
            <a:pPr marL="514350" indent="-514350">
              <a:buFont typeface="Arial" pitchFamily="34" charset="0"/>
              <a:buAutoNum type="arabicPeriod"/>
            </a:pPr>
            <a:r>
              <a:rPr lang="en-US" sz="1800" dirty="0" smtClean="0"/>
              <a:t>Must be coachable and follow the proven systems and steps to success</a:t>
            </a:r>
          </a:p>
          <a:p>
            <a:pPr marL="1314450" lvl="2" indent="-514350">
              <a:buFont typeface="Arial" pitchFamily="34" charset="0"/>
              <a:buAutoNum type="arabicPeriod"/>
            </a:pPr>
            <a:r>
              <a:rPr lang="en-US" sz="1800" dirty="0" smtClean="0"/>
              <a:t>Implement the Getting Started Guide</a:t>
            </a:r>
          </a:p>
          <a:p>
            <a:pPr marL="1314450" lvl="2" indent="-514350">
              <a:buFont typeface="Arial" pitchFamily="34" charset="0"/>
              <a:buAutoNum type="arabicPeriod"/>
            </a:pPr>
            <a:r>
              <a:rPr lang="en-US" sz="1800" dirty="0" smtClean="0"/>
              <a:t>Become an </a:t>
            </a:r>
            <a:r>
              <a:rPr lang="en-US" sz="1800" dirty="0" err="1" smtClean="0"/>
              <a:t>UnFranchise</a:t>
            </a:r>
            <a:r>
              <a:rPr lang="en-US" sz="1800" dirty="0" smtClean="0"/>
              <a:t>™</a:t>
            </a:r>
            <a:r>
              <a:rPr lang="zh-TW" altLang="en-US" sz="1800" dirty="0" smtClean="0"/>
              <a:t> </a:t>
            </a:r>
            <a:r>
              <a:rPr lang="en-US" sz="1800" dirty="0" smtClean="0"/>
              <a:t>Owner (UFO)</a:t>
            </a:r>
          </a:p>
          <a:p>
            <a:pPr marL="1314450" lvl="2" indent="-514350">
              <a:buFont typeface="Arial" pitchFamily="34" charset="0"/>
              <a:buAutoNum type="arabicPeriod"/>
            </a:pPr>
            <a:r>
              <a:rPr lang="en-US" sz="1800" dirty="0" smtClean="0"/>
              <a:t>Requalify as a UFO quarterly – (3 out of 4)</a:t>
            </a:r>
            <a:endParaRPr lang="en-US" sz="1800" dirty="0"/>
          </a:p>
        </p:txBody>
      </p:sp>
      <p:sp>
        <p:nvSpPr>
          <p:cNvPr id="4" name="Title 2"/>
          <p:cNvSpPr txBox="1">
            <a:spLocks/>
          </p:cNvSpPr>
          <p:nvPr/>
        </p:nvSpPr>
        <p:spPr>
          <a:xfrm>
            <a:off x="0" y="152400"/>
            <a:ext cx="9144000" cy="663575"/>
          </a:xfrm>
          <a:prstGeom prst="rect">
            <a:avLst/>
          </a:prstGeom>
        </p:spPr>
        <p:txBody>
          <a:bodyPr/>
          <a:lstStyle/>
          <a:p>
            <a:pPr algn="ctr" eaLnBrk="0" hangingPunct="0">
              <a:defRPr/>
            </a:pPr>
            <a:r>
              <a:rPr lang="ja-JP" altLang="en-US" sz="3200" dirty="0">
                <a:solidFill>
                  <a:srgbClr val="FFFF00"/>
                </a:solidFill>
                <a:effectLst>
                  <a:outerShdw blurRad="38100" dist="38100" dir="2700000" algn="tl">
                    <a:srgbClr val="000000">
                      <a:alpha val="43137"/>
                    </a:srgbClr>
                  </a:outerShdw>
                </a:effectLst>
                <a:latin typeface="Calibri" pitchFamily="34" charset="0"/>
                <a:ea typeface="華康儷中黑" pitchFamily="49" charset="-120"/>
              </a:rPr>
              <a:t>建立成功的</a:t>
            </a:r>
            <a:r>
              <a:rPr lang="ja-JP" altLang="en-US" sz="3200">
                <a:solidFill>
                  <a:srgbClr val="FFFF00"/>
                </a:solidFill>
                <a:effectLst>
                  <a:outerShdw blurRad="38100" dist="38100" dir="2700000" algn="tl">
                    <a:srgbClr val="000000">
                      <a:alpha val="43137"/>
                    </a:srgbClr>
                  </a:outerShdw>
                </a:effectLst>
                <a:latin typeface="Calibri" pitchFamily="34" charset="0"/>
                <a:ea typeface="華康儷中黑" pitchFamily="49" charset="-120"/>
              </a:rPr>
              <a:t>超連鎖™事業</a:t>
            </a:r>
            <a:endParaRPr lang="en-US" altLang="ja-JP" sz="3200" dirty="0">
              <a:solidFill>
                <a:srgbClr val="FFFF00"/>
              </a:solidFill>
              <a:effectLst>
                <a:outerShdw blurRad="38100" dist="38100" dir="2700000" algn="tl">
                  <a:srgbClr val="000000">
                    <a:alpha val="43137"/>
                  </a:srgbClr>
                </a:outerShdw>
              </a:effectLst>
              <a:latin typeface="Calibri" pitchFamily="34" charset="0"/>
              <a:ea typeface="華康儷中黑" pitchFamily="49" charset="-120"/>
            </a:endParaRPr>
          </a:p>
        </p:txBody>
      </p:sp>
      <p:sp>
        <p:nvSpPr>
          <p:cNvPr id="5" name="Content Placeholder 3"/>
          <p:cNvSpPr txBox="1">
            <a:spLocks/>
          </p:cNvSpPr>
          <p:nvPr/>
        </p:nvSpPr>
        <p:spPr bwMode="auto">
          <a:xfrm>
            <a:off x="247650" y="1143000"/>
            <a:ext cx="8820150" cy="2376488"/>
          </a:xfrm>
          <a:prstGeom prst="rect">
            <a:avLst/>
          </a:prstGeom>
          <a:noFill/>
          <a:ln w="9525">
            <a:noFill/>
            <a:miter lim="800000"/>
            <a:headEnd/>
            <a:tailEnd/>
          </a:ln>
        </p:spPr>
        <p:txBody>
          <a:bodyPr/>
          <a:lstStyle/>
          <a:p>
            <a:pPr marL="514350" indent="-514350" eaLnBrk="0" hangingPunct="0">
              <a:lnSpc>
                <a:spcPct val="90000"/>
              </a:lnSpc>
              <a:spcBef>
                <a:spcPct val="20000"/>
              </a:spcBef>
              <a:buClr>
                <a:schemeClr val="tx1"/>
              </a:buClr>
              <a:buFont typeface="Arial" charset="0"/>
              <a:buAutoNum type="arabicPeriod"/>
            </a:pPr>
            <a:r>
              <a:rPr kumimoji="0" lang="zh-TW" altLang="en-US" sz="2200" dirty="0">
                <a:ea typeface="華康儷中黑" pitchFamily="49" charset="-120"/>
              </a:rPr>
              <a:t>必須具有「動機</a:t>
            </a:r>
            <a:r>
              <a:rPr kumimoji="0" lang="zh-TW" altLang="zh-TW" sz="2200" dirty="0">
                <a:ea typeface="華康儷中黑" pitchFamily="49" charset="-120"/>
              </a:rPr>
              <a:t>」</a:t>
            </a:r>
            <a:r>
              <a:rPr kumimoji="0" lang="zh-TW" altLang="en-US" sz="2200" dirty="0">
                <a:ea typeface="華康儷中黑" pitchFamily="49" charset="-120"/>
              </a:rPr>
              <a:t>（</a:t>
            </a:r>
            <a:r>
              <a:rPr kumimoji="0" lang="zh-TW" altLang="zh-TW" sz="2200" dirty="0">
                <a:ea typeface="華康儷中黑" pitchFamily="49" charset="-120"/>
              </a:rPr>
              <a:t>「</a:t>
            </a:r>
            <a:r>
              <a:rPr kumimoji="0" lang="zh-TW" altLang="en-US" sz="2200" dirty="0">
                <a:ea typeface="華康儷中黑" pitchFamily="49" charset="-120"/>
              </a:rPr>
              <a:t>為甚麼</a:t>
            </a:r>
            <a:r>
              <a:rPr kumimoji="0" lang="zh-TW" altLang="zh-TW" sz="2200" dirty="0">
                <a:ea typeface="華康儷中黑" pitchFamily="49" charset="-120"/>
              </a:rPr>
              <a:t>」</a:t>
            </a:r>
            <a:r>
              <a:rPr kumimoji="0" lang="zh-TW" altLang="en-US" sz="2200" dirty="0">
                <a:ea typeface="華康儷中黑" pitchFamily="49" charset="-120"/>
              </a:rPr>
              <a:t>）─ 將它轉變成目標，並寫下來</a:t>
            </a:r>
            <a:endParaRPr kumimoji="0" lang="en-US" altLang="zh-TW" sz="2200" dirty="0">
              <a:ea typeface="華康儷中黑" pitchFamily="49" charset="-120"/>
            </a:endParaRPr>
          </a:p>
          <a:p>
            <a:pPr marL="514350" indent="-514350" eaLnBrk="0" hangingPunct="0">
              <a:lnSpc>
                <a:spcPct val="90000"/>
              </a:lnSpc>
              <a:spcBef>
                <a:spcPct val="20000"/>
              </a:spcBef>
              <a:buClr>
                <a:schemeClr val="tx1"/>
              </a:buClr>
              <a:buFont typeface="Arial" charset="0"/>
              <a:buAutoNum type="arabicPeriod"/>
            </a:pPr>
            <a:r>
              <a:rPr kumimoji="0" lang="zh-TW" altLang="en-US" sz="2200" dirty="0">
                <a:ea typeface="華康儷中黑" pitchFamily="49" charset="-120"/>
              </a:rPr>
              <a:t>必須決定你每個星期可以投入在生意的時間 ─</a:t>
            </a:r>
            <a:r>
              <a:rPr kumimoji="0" lang="en-US" altLang="zh-TW" sz="2200" dirty="0">
                <a:ea typeface="華康儷中黑" pitchFamily="49" charset="-120"/>
              </a:rPr>
              <a:t> </a:t>
            </a:r>
            <a:r>
              <a:rPr kumimoji="0" lang="zh-TW" altLang="en-US" sz="2200" dirty="0">
                <a:ea typeface="華康儷中黑" pitchFamily="49" charset="-120"/>
              </a:rPr>
              <a:t>（</a:t>
            </a:r>
            <a:r>
              <a:rPr kumimoji="0" lang="en-US" altLang="zh-TW" sz="2200" dirty="0">
                <a:ea typeface="華康儷中黑" pitchFamily="49" charset="-120"/>
              </a:rPr>
              <a:t>12-15</a:t>
            </a:r>
            <a:r>
              <a:rPr kumimoji="0" lang="zh-TW" altLang="en-US" sz="2200" dirty="0">
                <a:ea typeface="華康儷中黑" pitchFamily="49" charset="-120"/>
              </a:rPr>
              <a:t>小時）</a:t>
            </a:r>
            <a:endParaRPr kumimoji="0" lang="en-US" altLang="zh-TW" sz="2200" dirty="0">
              <a:ea typeface="華康儷中黑" pitchFamily="49" charset="-120"/>
            </a:endParaRPr>
          </a:p>
          <a:p>
            <a:pPr marL="514350" indent="-514350" eaLnBrk="0" hangingPunct="0">
              <a:lnSpc>
                <a:spcPct val="90000"/>
              </a:lnSpc>
              <a:spcBef>
                <a:spcPct val="20000"/>
              </a:spcBef>
              <a:buClr>
                <a:schemeClr val="tx1"/>
              </a:buClr>
              <a:buFont typeface="Arial" charset="0"/>
              <a:buAutoNum type="arabicPeriod"/>
            </a:pPr>
            <a:r>
              <a:rPr kumimoji="0" lang="zh-TW" altLang="en-US" sz="2200" dirty="0">
                <a:ea typeface="華康儷中黑" pitchFamily="49" charset="-120"/>
              </a:rPr>
              <a:t>必須聽從指導，</a:t>
            </a:r>
            <a:r>
              <a:rPr kumimoji="0" lang="zh-TW" altLang="en-US" sz="2200" dirty="0" smtClean="0">
                <a:ea typeface="華康儷中黑" pitchFamily="49" charset="-120"/>
              </a:rPr>
              <a:t>並遵照</a:t>
            </a:r>
            <a:r>
              <a:rPr kumimoji="0" lang="zh-TW" altLang="en-US" sz="2200" dirty="0">
                <a:ea typeface="華康儷中黑" pitchFamily="49" charset="-120"/>
              </a:rPr>
              <a:t>已證實成功可行的系統和步驟</a:t>
            </a:r>
            <a:r>
              <a:rPr kumimoji="0" lang="en-US" altLang="zh-TW" sz="2200" dirty="0">
                <a:ea typeface="華康儷中黑" pitchFamily="49" charset="-120"/>
              </a:rPr>
              <a:t>	</a:t>
            </a:r>
          </a:p>
          <a:p>
            <a:pPr marL="971550" lvl="1" indent="-514350" eaLnBrk="0" hangingPunct="0">
              <a:lnSpc>
                <a:spcPct val="90000"/>
              </a:lnSpc>
              <a:spcBef>
                <a:spcPct val="20000"/>
              </a:spcBef>
              <a:buClr>
                <a:schemeClr val="tx1"/>
              </a:buClr>
              <a:buFont typeface="Trebuchet MS" pitchFamily="34" charset="0"/>
              <a:buAutoNum type="arabicPeriod"/>
            </a:pPr>
            <a:r>
              <a:rPr kumimoji="0" lang="zh-TW" altLang="en-US" sz="2200" dirty="0">
                <a:ea typeface="華康儷中黑" pitchFamily="49" charset="-120"/>
              </a:rPr>
              <a:t>執</a:t>
            </a:r>
            <a:r>
              <a:rPr kumimoji="0" lang="zh-TW" altLang="en-US" sz="2200" dirty="0" smtClean="0">
                <a:ea typeface="華康儷中黑" pitchFamily="49" charset="-120"/>
              </a:rPr>
              <a:t>行起步入</a:t>
            </a:r>
            <a:r>
              <a:rPr kumimoji="0" lang="zh-TW" altLang="en-US" sz="2200" dirty="0">
                <a:ea typeface="華康儷中黑" pitchFamily="49" charset="-120"/>
              </a:rPr>
              <a:t>門指南</a:t>
            </a:r>
            <a:endParaRPr kumimoji="0" lang="en-US" altLang="zh-TW" sz="2200" dirty="0">
              <a:ea typeface="華康儷中黑" pitchFamily="49" charset="-120"/>
            </a:endParaRPr>
          </a:p>
          <a:p>
            <a:pPr marL="971550" lvl="1" indent="-514350" eaLnBrk="0" hangingPunct="0">
              <a:lnSpc>
                <a:spcPct val="90000"/>
              </a:lnSpc>
              <a:spcBef>
                <a:spcPct val="20000"/>
              </a:spcBef>
              <a:buClr>
                <a:schemeClr val="tx1"/>
              </a:buClr>
              <a:buFont typeface="Trebuchet MS" pitchFamily="34" charset="0"/>
              <a:buAutoNum type="arabicPeriod"/>
            </a:pPr>
            <a:r>
              <a:rPr kumimoji="0" lang="zh-TW" altLang="en-US" sz="2200" dirty="0">
                <a:ea typeface="華康儷中黑" pitchFamily="49" charset="-120"/>
              </a:rPr>
              <a:t>成為</a:t>
            </a:r>
            <a:r>
              <a:rPr kumimoji="0" lang="en-US" altLang="zh-TW" sz="2200" dirty="0">
                <a:ea typeface="華康儷中黑" pitchFamily="49" charset="-120"/>
              </a:rPr>
              <a:t>UFO</a:t>
            </a:r>
            <a:endParaRPr kumimoji="0" lang="zh-TW" altLang="en-US" sz="2200" dirty="0">
              <a:ea typeface="華康儷中黑" pitchFamily="49" charset="-120"/>
            </a:endParaRPr>
          </a:p>
          <a:p>
            <a:pPr marL="971550" lvl="1" indent="-514350" eaLnBrk="0" hangingPunct="0">
              <a:lnSpc>
                <a:spcPct val="90000"/>
              </a:lnSpc>
              <a:spcBef>
                <a:spcPct val="20000"/>
              </a:spcBef>
              <a:buClr>
                <a:schemeClr val="tx1"/>
              </a:buClr>
              <a:buFont typeface="Trebuchet MS" pitchFamily="34" charset="0"/>
              <a:buAutoNum type="arabicPeriod"/>
            </a:pPr>
            <a:r>
              <a:rPr kumimoji="0" lang="zh-TW" altLang="en-US" sz="2200" dirty="0">
                <a:ea typeface="華康儷中黑" pitchFamily="49" charset="-120"/>
              </a:rPr>
              <a:t>每</a:t>
            </a:r>
            <a:r>
              <a:rPr kumimoji="0" lang="zh-TW" altLang="en-US" sz="2200" dirty="0" smtClean="0">
                <a:ea typeface="華康儷中黑" pitchFamily="49" charset="-120"/>
              </a:rPr>
              <a:t>季</a:t>
            </a:r>
            <a:r>
              <a:rPr lang="zh-TW" altLang="en-US" sz="2200" dirty="0" smtClean="0">
                <a:ea typeface="華康儷中黑" pitchFamily="49" charset="-120"/>
              </a:rPr>
              <a:t>再次</a:t>
            </a:r>
            <a:r>
              <a:rPr kumimoji="0" lang="zh-TW" altLang="en-US" sz="2200" dirty="0" smtClean="0">
                <a:ea typeface="華康儷中黑" pitchFamily="49" charset="-120"/>
              </a:rPr>
              <a:t>合格</a:t>
            </a:r>
            <a:r>
              <a:rPr kumimoji="0" lang="zh-TW" altLang="en-US" sz="2200" dirty="0">
                <a:ea typeface="華康儷中黑" pitchFamily="49" charset="-120"/>
              </a:rPr>
              <a:t>為</a:t>
            </a:r>
            <a:r>
              <a:rPr kumimoji="0" lang="en-US" altLang="zh-TW" sz="2200" dirty="0">
                <a:ea typeface="華康儷中黑" pitchFamily="49" charset="-120"/>
              </a:rPr>
              <a:t>UFO</a:t>
            </a:r>
            <a:r>
              <a:rPr kumimoji="0" lang="zh-TW" altLang="en-US" sz="2200" dirty="0">
                <a:ea typeface="華康儷中黑" pitchFamily="49" charset="-120"/>
              </a:rPr>
              <a:t>（每年至少合格</a:t>
            </a:r>
            <a:r>
              <a:rPr kumimoji="0" lang="en-US" altLang="zh-TW" sz="2200" dirty="0">
                <a:ea typeface="華康儷中黑" pitchFamily="49" charset="-120"/>
              </a:rPr>
              <a:t>3</a:t>
            </a:r>
            <a:r>
              <a:rPr kumimoji="0" lang="zh-TW" altLang="en-US" sz="2200" dirty="0">
                <a:ea typeface="華康儷中黑" pitchFamily="49" charset="-120"/>
              </a:rPr>
              <a:t>次）</a:t>
            </a:r>
            <a:endParaRPr kumimoji="0" lang="en-US" altLang="zh-TW" sz="2200" dirty="0">
              <a:ea typeface="華康儷中黑" pitchFamily="49" charset="-120"/>
            </a:endParaRPr>
          </a:p>
          <a:p>
            <a:pPr marL="514350" indent="-514350" eaLnBrk="0" hangingPunct="0">
              <a:lnSpc>
                <a:spcPct val="90000"/>
              </a:lnSpc>
              <a:spcBef>
                <a:spcPct val="20000"/>
              </a:spcBef>
              <a:buClr>
                <a:schemeClr val="tx1"/>
              </a:buClr>
              <a:buFont typeface="Arial" charset="0"/>
              <a:buNone/>
            </a:pPr>
            <a:endParaRPr kumimoji="0" lang="en-US" altLang="zh-TW" sz="1900" dirty="0">
              <a:ea typeface="華康儷中黑" pitchFamily="49" charset="-120"/>
            </a:endParaRPr>
          </a:p>
        </p:txBody>
      </p:sp>
      <p:sp>
        <p:nvSpPr>
          <p:cNvPr id="7" name="TextBox 6"/>
          <p:cNvSpPr txBox="1"/>
          <p:nvPr/>
        </p:nvSpPr>
        <p:spPr>
          <a:xfrm>
            <a:off x="8469086" y="6346372"/>
            <a:ext cx="685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smtClean="0">
                <a:ln>
                  <a:noFill/>
                </a:ln>
                <a:solidFill>
                  <a:srgbClr val="EEECE1">
                    <a:lumMod val="75000"/>
                  </a:srgbClr>
                </a:solidFill>
                <a:effectLst/>
                <a:uLnTx/>
                <a:uFillTx/>
              </a:rPr>
              <a:t>N</a:t>
            </a:r>
            <a:endParaRPr kumimoji="0" lang="zh-TW" altLang="en-US" sz="2800" b="0" i="0" u="none" strike="noStrike" kern="0" cap="none" spc="0" normalizeH="0" baseline="0" noProof="0" dirty="0" smtClean="0">
              <a:ln>
                <a:noFill/>
              </a:ln>
              <a:solidFill>
                <a:srgbClr val="EEECE1">
                  <a:lumMod val="75000"/>
                </a:srgbClr>
              </a:solidFill>
              <a:effectLst/>
              <a:uLnTx/>
              <a:uFillTx/>
            </a:endParaRPr>
          </a:p>
        </p:txBody>
      </p:sp>
    </p:spTree>
    <p:extLst>
      <p:ext uri="{BB962C8B-B14F-4D97-AF65-F5344CB8AC3E}">
        <p14:creationId xmlns="" xmlns:p14="http://schemas.microsoft.com/office/powerpoint/2010/main" val="120521223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umns">
  <a:themeElements>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fontScheme name="Columns">
      <a:majorFont>
        <a:latin typeface="Trebuchet MS"/>
        <a:ea typeface="MS PGothic"/>
        <a:cs typeface=""/>
      </a:majorFont>
      <a:minorFont>
        <a:latin typeface="Trebuchet MS"/>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resentermedia.com - laptop connection - stat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2214</TotalTime>
  <Words>3673</Words>
  <Application>Microsoft Office PowerPoint</Application>
  <PresentationFormat>On-screen Show (4:3)</PresentationFormat>
  <Paragraphs>576</Paragraphs>
  <Slides>36</Slides>
  <Notes>7</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Office Theme</vt:lpstr>
      <vt:lpstr>Columns</vt:lpstr>
      <vt:lpstr>1_Office Theme</vt:lpstr>
      <vt:lpstr>2_Office Theme</vt:lpstr>
      <vt:lpstr>3_Office Theme</vt:lpstr>
      <vt:lpstr>2_Presentermedia.com - laptop connection - static</vt:lpstr>
      <vt:lpstr>Slide 1</vt:lpstr>
      <vt:lpstr>Slide 2</vt:lpstr>
      <vt:lpstr>The Solution and  Choice</vt:lpstr>
      <vt:lpstr>Slide 4</vt:lpstr>
      <vt:lpstr>Slide 5</vt:lpstr>
      <vt:lpstr>Slide 6</vt:lpstr>
      <vt:lpstr>Slide 7</vt:lpstr>
      <vt:lpstr>Slide 8</vt:lpstr>
      <vt:lpstr>Slide 9</vt:lpstr>
      <vt:lpstr>建立生意 Building Your Business </vt:lpstr>
      <vt:lpstr>建立生意 Building Your Business </vt:lpstr>
      <vt:lpstr>Slide 12</vt:lpstr>
      <vt:lpstr>Slide 13</vt:lpstr>
      <vt:lpstr>Slide 14</vt:lpstr>
      <vt:lpstr>Slide 15</vt:lpstr>
      <vt:lpstr>Slide 16</vt:lpstr>
      <vt:lpstr>Slide 17</vt:lpstr>
      <vt:lpstr>Slide 18</vt:lpstr>
      <vt:lpstr>Slide 19</vt:lpstr>
      <vt:lpstr>Slide 20</vt:lpstr>
      <vt:lpstr>Slide 21</vt:lpstr>
      <vt:lpstr>Slide 22</vt:lpstr>
      <vt:lpstr>寫低行動計劃 Writing an Action Plan</vt:lpstr>
      <vt:lpstr>寫低行動計劃 Writing an Action Plan</vt:lpstr>
      <vt:lpstr>寫低行動計劃 Writing an Action Plan</vt:lpstr>
      <vt:lpstr>寫低行動計劃 Writing an Action Plan</vt:lpstr>
      <vt:lpstr>行動計劃工作表 Action Plan Worksheet</vt:lpstr>
      <vt:lpstr>行動計劃工作表 Action Plan Worksheet</vt:lpstr>
      <vt:lpstr>行動計劃工作表 Action Plan Worksheet</vt:lpstr>
      <vt:lpstr>行動計劃工作表 Action Plan Worksheet</vt:lpstr>
      <vt:lpstr>善用時間…精明工作 Leverage Time...Work Smarter  </vt:lpstr>
      <vt:lpstr>  每日、每週、每月   DAILY, WEEKLY, MONTHLY</vt:lpstr>
      <vt:lpstr>會議聯盟系統 NMTSS</vt:lpstr>
      <vt:lpstr>簡單來說...  In Simplest Terms...</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ACTION AND MAKE A DIFFERENCE</dc:title>
  <dc:creator>Yvonne Lucado</dc:creator>
  <cp:lastModifiedBy>ivant</cp:lastModifiedBy>
  <cp:revision>199</cp:revision>
  <cp:lastPrinted>2013-01-27T18:20:16Z</cp:lastPrinted>
  <dcterms:created xsi:type="dcterms:W3CDTF">2013-01-22T21:00:46Z</dcterms:created>
  <dcterms:modified xsi:type="dcterms:W3CDTF">2013-05-13T10:20:42Z</dcterms:modified>
</cp:coreProperties>
</file>