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 id="2147483708" r:id="rId5"/>
    <p:sldMasterId id="2147483775" r:id="rId6"/>
    <p:sldMasterId id="2147483787" r:id="rId7"/>
    <p:sldMasterId id="2147483799" r:id="rId8"/>
    <p:sldMasterId id="2147483811" r:id="rId9"/>
    <p:sldMasterId id="2147483823" r:id="rId10"/>
    <p:sldMasterId id="2147483835" r:id="rId11"/>
    <p:sldMasterId id="2147483847" r:id="rId12"/>
    <p:sldMasterId id="2147483859" r:id="rId13"/>
    <p:sldMasterId id="2147483871" r:id="rId14"/>
    <p:sldMasterId id="2147483883" r:id="rId15"/>
    <p:sldMasterId id="2147483895" r:id="rId16"/>
  </p:sldMasterIdLst>
  <p:handoutMasterIdLst>
    <p:handoutMasterId r:id="rId62"/>
  </p:handoutMasterIdLst>
  <p:sldIdLst>
    <p:sldId id="341" r:id="rId17"/>
    <p:sldId id="309" r:id="rId18"/>
    <p:sldId id="302" r:id="rId19"/>
    <p:sldId id="275" r:id="rId20"/>
    <p:sldId id="308" r:id="rId21"/>
    <p:sldId id="343" r:id="rId22"/>
    <p:sldId id="345" r:id="rId23"/>
    <p:sldId id="327" r:id="rId24"/>
    <p:sldId id="328" r:id="rId25"/>
    <p:sldId id="346" r:id="rId26"/>
    <p:sldId id="312" r:id="rId27"/>
    <p:sldId id="301" r:id="rId28"/>
    <p:sldId id="278" r:id="rId29"/>
    <p:sldId id="314" r:id="rId30"/>
    <p:sldId id="318" r:id="rId31"/>
    <p:sldId id="319" r:id="rId32"/>
    <p:sldId id="320" r:id="rId33"/>
    <p:sldId id="263" r:id="rId34"/>
    <p:sldId id="321" r:id="rId35"/>
    <p:sldId id="334" r:id="rId36"/>
    <p:sldId id="333" r:id="rId37"/>
    <p:sldId id="335" r:id="rId38"/>
    <p:sldId id="349" r:id="rId39"/>
    <p:sldId id="347" r:id="rId40"/>
    <p:sldId id="348" r:id="rId41"/>
    <p:sldId id="322" r:id="rId42"/>
    <p:sldId id="323" r:id="rId43"/>
    <p:sldId id="342" r:id="rId44"/>
    <p:sldId id="305" r:id="rId45"/>
    <p:sldId id="324" r:id="rId46"/>
    <p:sldId id="325" r:id="rId47"/>
    <p:sldId id="326" r:id="rId48"/>
    <p:sldId id="350" r:id="rId49"/>
    <p:sldId id="351" r:id="rId50"/>
    <p:sldId id="356" r:id="rId51"/>
    <p:sldId id="357" r:id="rId52"/>
    <p:sldId id="352" r:id="rId53"/>
    <p:sldId id="359" r:id="rId54"/>
    <p:sldId id="353" r:id="rId55"/>
    <p:sldId id="358" r:id="rId56"/>
    <p:sldId id="276" r:id="rId57"/>
    <p:sldId id="354" r:id="rId58"/>
    <p:sldId id="355" r:id="rId59"/>
    <p:sldId id="268" r:id="rId60"/>
    <p:sldId id="340" r:id="rId61"/>
  </p:sldIdLst>
  <p:sldSz cx="9144000" cy="6858000" type="screen4x3"/>
  <p:notesSz cx="7019925" cy="9305925"/>
  <p:defaultTextStyle>
    <a:defPPr>
      <a:defRPr lang="en-US"/>
    </a:defPPr>
    <a:lvl1pPr algn="l" defTabSz="457200" rtl="0" fontAlgn="base">
      <a:spcBef>
        <a:spcPct val="0"/>
      </a:spcBef>
      <a:spcAft>
        <a:spcPct val="0"/>
      </a:spcAft>
      <a:defRPr kumimoji="1" kern="1200">
        <a:solidFill>
          <a:schemeClr val="tx1"/>
        </a:solidFill>
        <a:latin typeface="Arial" charset="0"/>
        <a:ea typeface="新細明體" charset="-120"/>
        <a:cs typeface="+mn-cs"/>
      </a:defRPr>
    </a:lvl1pPr>
    <a:lvl2pPr marL="457200" algn="l" defTabSz="457200" rtl="0" fontAlgn="base">
      <a:spcBef>
        <a:spcPct val="0"/>
      </a:spcBef>
      <a:spcAft>
        <a:spcPct val="0"/>
      </a:spcAft>
      <a:defRPr kumimoji="1" kern="1200">
        <a:solidFill>
          <a:schemeClr val="tx1"/>
        </a:solidFill>
        <a:latin typeface="Arial" charset="0"/>
        <a:ea typeface="新細明體" charset="-120"/>
        <a:cs typeface="+mn-cs"/>
      </a:defRPr>
    </a:lvl2pPr>
    <a:lvl3pPr marL="914400" algn="l" defTabSz="457200" rtl="0" fontAlgn="base">
      <a:spcBef>
        <a:spcPct val="0"/>
      </a:spcBef>
      <a:spcAft>
        <a:spcPct val="0"/>
      </a:spcAft>
      <a:defRPr kumimoji="1" kern="1200">
        <a:solidFill>
          <a:schemeClr val="tx1"/>
        </a:solidFill>
        <a:latin typeface="Arial" charset="0"/>
        <a:ea typeface="新細明體" charset="-120"/>
        <a:cs typeface="+mn-cs"/>
      </a:defRPr>
    </a:lvl3pPr>
    <a:lvl4pPr marL="1371600" algn="l" defTabSz="457200" rtl="0" fontAlgn="base">
      <a:spcBef>
        <a:spcPct val="0"/>
      </a:spcBef>
      <a:spcAft>
        <a:spcPct val="0"/>
      </a:spcAft>
      <a:defRPr kumimoji="1" kern="1200">
        <a:solidFill>
          <a:schemeClr val="tx1"/>
        </a:solidFill>
        <a:latin typeface="Arial" charset="0"/>
        <a:ea typeface="新細明體" charset="-120"/>
        <a:cs typeface="+mn-cs"/>
      </a:defRPr>
    </a:lvl4pPr>
    <a:lvl5pPr marL="1828800" algn="l" defTabSz="457200"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6F5938"/>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8638" autoAdjust="0"/>
  </p:normalViewPr>
  <p:slideViewPr>
    <p:cSldViewPr snapToGrid="0" snapToObjects="1">
      <p:cViewPr>
        <p:scale>
          <a:sx n="66" d="100"/>
          <a:sy n="66" d="100"/>
        </p:scale>
        <p:origin x="-1134" y="-6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41968" cy="465296"/>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defRPr sz="1200">
                <a:latin typeface="Calibri" pitchFamily="34" charset="0"/>
              </a:defRPr>
            </a:lvl1pPr>
          </a:lstStyle>
          <a:p>
            <a:endParaRPr lang="en-US" altLang="zh-TW"/>
          </a:p>
        </p:txBody>
      </p:sp>
      <p:sp>
        <p:nvSpPr>
          <p:cNvPr id="131075" name="Rectangle 3"/>
          <p:cNvSpPr>
            <a:spLocks noGrp="1" noChangeArrowheads="1"/>
          </p:cNvSpPr>
          <p:nvPr>
            <p:ph type="dt" sz="quarter" idx="1"/>
          </p:nvPr>
        </p:nvSpPr>
        <p:spPr bwMode="auto">
          <a:xfrm>
            <a:off x="3976333" y="0"/>
            <a:ext cx="3041968" cy="465296"/>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a:defRPr sz="1200">
                <a:latin typeface="Calibri" pitchFamily="34" charset="0"/>
              </a:defRPr>
            </a:lvl1pPr>
          </a:lstStyle>
          <a:p>
            <a:fld id="{72C8DCE4-91DB-4592-994B-587215D31324}" type="datetimeFigureOut">
              <a:rPr lang="zh-TW" altLang="en-US"/>
              <a:pPr/>
              <a:t>2013/4/26</a:t>
            </a:fld>
            <a:endParaRPr lang="en-US" altLang="zh-TW"/>
          </a:p>
        </p:txBody>
      </p:sp>
      <p:sp>
        <p:nvSpPr>
          <p:cNvPr id="131076" name="Rectangle 4"/>
          <p:cNvSpPr>
            <a:spLocks noGrp="1" noChangeArrowheads="1"/>
          </p:cNvSpPr>
          <p:nvPr>
            <p:ph type="ftr" sz="quarter" idx="2"/>
          </p:nvPr>
        </p:nvSpPr>
        <p:spPr bwMode="auto">
          <a:xfrm>
            <a:off x="0" y="8839014"/>
            <a:ext cx="3041968" cy="465296"/>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defRPr sz="1200">
                <a:latin typeface="Calibri" pitchFamily="34" charset="0"/>
              </a:defRPr>
            </a:lvl1pPr>
          </a:lstStyle>
          <a:p>
            <a:endParaRPr lang="en-US" altLang="zh-TW"/>
          </a:p>
        </p:txBody>
      </p:sp>
      <p:sp>
        <p:nvSpPr>
          <p:cNvPr id="131077" name="Rectangle 5"/>
          <p:cNvSpPr>
            <a:spLocks noGrp="1" noChangeArrowheads="1"/>
          </p:cNvSpPr>
          <p:nvPr>
            <p:ph type="sldNum" sz="quarter" idx="3"/>
          </p:nvPr>
        </p:nvSpPr>
        <p:spPr bwMode="auto">
          <a:xfrm>
            <a:off x="3976333" y="8839014"/>
            <a:ext cx="3041968" cy="465296"/>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a:defRPr sz="1200">
                <a:latin typeface="Calibri" pitchFamily="34" charset="0"/>
              </a:defRPr>
            </a:lvl1pPr>
          </a:lstStyle>
          <a:p>
            <a:fld id="{62FA9D6A-6BE2-4B08-B3BA-886BD89DA6A3}" type="slidenum">
              <a:rPr lang="zh-TW" altLang="en-US"/>
              <a:pPr/>
              <a:t>‹#›</a:t>
            </a:fld>
            <a:endParaRPr lang="en-US" altLang="zh-TW"/>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pPr>
                <a:defRPr/>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177A14-F9CF-4A04-A81E-237A7CB7ED62}"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C8F99B-8A74-4F21-BDEB-2C27FCAF8C33}" type="slidenum">
              <a:rPr lang="en-US"/>
              <a:pPr>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2B94F-CB8F-4642-8F3E-00ACB57438A7}"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2B8B10-665C-49C9-8B31-DFFFCDE238D7}" type="slidenum">
              <a:rPr lang="en-US"/>
              <a:pPr>
                <a:defRPr/>
              </a:pPr>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2C77AB-2786-408A-83E5-58EE51704F0C}"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EB36B3-6E76-4717-9B09-B5EEA07A9DF8}" type="slidenum">
              <a:rPr lang="en-US"/>
              <a:pPr>
                <a:defRPr/>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9E91E0-A302-4ECB-9C1F-B257AF52EED3}"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4C6839-4D86-4EA7-B324-43E035ADC465}" type="slidenum">
              <a:rPr lang="en-US"/>
              <a:pPr>
                <a:defRPr/>
              </a:pPr>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1EDE8F5-107F-4C16-BC1A-45203878039A}" type="datetimeFigureOut">
              <a:rPr lang="en-US"/>
              <a:pPr>
                <a:defRPr/>
              </a:pPr>
              <a:t>4/26/2013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54CC71D-BD5B-44C1-9106-B6BFD1569EAB}" type="slidenum">
              <a:rPr lang="en-US"/>
              <a:pPr>
                <a:defRPr/>
              </a:pPr>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2323A6-5023-4ADE-9128-2DA678A9047C}" type="datetimeFigureOut">
              <a:rPr lang="en-US"/>
              <a:pPr>
                <a:defRPr/>
              </a:pPr>
              <a:t>4/26/2013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D4B24F0-2670-4DE0-A9B2-23703E2744D3}" type="slidenum">
              <a:rPr lang="en-US"/>
              <a:pPr>
                <a:defRPr/>
              </a:pPr>
              <a:t>‹#›</a:t>
            </a:fld>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6E3C99-B335-45A8-A6C7-CB73B303BD48}" type="datetimeFigureOut">
              <a:rPr lang="en-US"/>
              <a:pPr>
                <a:defRPr/>
              </a:pPr>
              <a:t>4/26/2013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19B566A-CA9A-4C35-A321-1896A24A6FA5}"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397A56-A8C1-4BDF-8C8D-737F6CE3271E}"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744856-DB0A-41A4-9EA2-F82FDD5B708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8DA04E-D449-47D2-8422-FC68047E06F2}"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EECED1-7AE1-4148-94A0-99FF14C5FCB5}"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94DCFD-0291-413F-86EF-E1E5DA1E878F}"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93D89E-9521-4102-B988-EF611886FE30}"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955BDA-789D-4EC3-919B-2DD8186D8800}"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5872B3-5A5A-41AF-BA8D-C732201184B2}"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E141DB0-E13A-461A-A990-F033D45E5540}"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F187A2-2701-4A00-8AD1-50E0C8E47A86}"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E90DC2-29A7-46E6-917D-D3137B8BF0EF}"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C69937-207A-46FD-8A38-E828615F3ADC}"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8D4ADA-5AB2-4435-97A3-22475EF779DC}"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2FCB17-AD59-4C49-ADDB-C163AA401A3D}"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73042D-E198-441A-B2E1-4B1AFAD61C05}"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1C22F3-A9A7-4060-89B2-B54B8E7AAC3B}"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D616A4C-B659-4B31-8C2E-2193B1B0DB17}" type="datetimeFigureOut">
              <a:rPr lang="en-US"/>
              <a:pPr>
                <a:defRPr/>
              </a:pPr>
              <a:t>4/26/2013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6BB6C79-1332-4BE4-BF20-B3A597E2ECCD}"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137EDDD-E38B-4AB7-92BE-C9B4F25CE11B}" type="datetimeFigureOut">
              <a:rPr lang="en-US"/>
              <a:pPr>
                <a:defRPr/>
              </a:pPr>
              <a:t>4/26/2013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484A1C-8CD6-4F7C-BD34-E65C34F3CB33}"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CBD884-7444-4398-B88C-03663DDE6EAB}" type="datetimeFigureOut">
              <a:rPr lang="en-US"/>
              <a:pPr>
                <a:defRPr/>
              </a:pPr>
              <a:t>4/26/2013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79A262-AC6D-41F9-BC93-3D845A4581D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91DC88-8E3C-492E-8704-6350889526D7}"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D19280-FCC3-472E-8A0C-D9EB3591D489}"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1F911D-9A1D-48F3-A78F-B23DD04E12DA}"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C2B5E7-F569-4CB6-9651-AF4B22E235F1}"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B1EDED-2F4D-40F7-B407-8B59C5C8FEEE}"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0C0166-540E-4139-9C0F-D97C3ADC2009}"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491596-00AF-4738-94B5-62355CA38AE8}"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862DBE-B1B5-439C-B0CA-F91C503DA188}"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E0CC765-139C-4935-A9D0-94E38C34ED7A}"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C27684-B346-44D2-89ED-7C581F2A0934}"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7418A5-B3EC-496A-8D50-191A51403A53}"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E3821E-0E3D-483B-AA0D-E60BE3097F44}"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0F7C87-E094-4730-A041-4798F683F2D8}"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E25AB0-1A53-4F3B-A2F5-C68276C86A15}"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A25465D-517B-41B9-A41F-70079642AE28}"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ED5308-A831-409E-81BA-1B76B14CF4C4}"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427939-E75E-4112-8855-E5ACEC0D33D2}" type="datetimeFigureOut">
              <a:rPr lang="en-US"/>
              <a:pPr>
                <a:defRPr/>
              </a:pPr>
              <a:t>4/26/2013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53D221-6D63-4516-A96D-96ADF2FE54F0}"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C466A8-AC45-4A74-902A-A8D2A31317A7}" type="datetimeFigureOut">
              <a:rPr lang="en-US"/>
              <a:pPr>
                <a:defRPr/>
              </a:pPr>
              <a:t>4/26/2013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559048D-A69E-4F43-ACF6-D24C378D976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958BF7-5F10-426E-9019-CCF84E6D77C2}" type="datetimeFigureOut">
              <a:rPr lang="en-US"/>
              <a:pPr>
                <a:defRPr/>
              </a:pPr>
              <a:t>4/26/2013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29E155C-C630-413E-A6F3-BF298A33C560}"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F99B29-14DB-40E3-A2DE-DB56336306FB}"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7A572F-D456-4AE6-AC1E-B33F481A43A9}"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FF225C-AF84-4946-9B94-774B09FAC350}"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321F3B-E490-4391-BEC2-F9478C66C366}"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357F9D-6537-4059-B067-D9D8ED94DCBD}"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1E33B5-844D-4DBC-A5BA-33B1CA1720F2}"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386FA9-9FCA-450F-9F53-B486EA7F8B86}"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343313-4E24-4D7D-AD13-45B3579B1699}"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CA2DAC-2316-455F-A0B8-BC5E451FC1FC}"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983163-4746-42BF-BCFF-24BFE1D9711D}"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4A1D8B-05B4-4964-A9A9-1E905B974243}"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31DA28-D94C-4D30-B080-7BFF40AED5B3}"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DA28411-F301-47C1-B405-0BB8C6C47475}"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7A0874-6EB3-41D9-BA8C-DD73D5F5BDCB}"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26E754-A33E-415A-89E8-562B6ACDA4D1}"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007048-C253-4D27-AA8C-A5B77F28477A}"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A766C6-6625-4550-8823-A9A08A4368CE}" type="datetimeFigureOut">
              <a:rPr lang="en-US"/>
              <a:pPr>
                <a:defRPr/>
              </a:pPr>
              <a:t>4/26/2013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39E8D8B-9925-4474-A5FA-6494BDB9B60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pPr>
                <a:defRPr/>
              </a:pPr>
              <a:t>4/26/2013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D577A5-A3D0-4653-B370-53C412344B82}" type="datetimeFigureOut">
              <a:rPr lang="en-US"/>
              <a:pPr>
                <a:defRPr/>
              </a:pPr>
              <a:t>4/26/2013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8050525-D10B-479E-B18E-930D83514975}"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3D92C6-78D2-46D0-91E4-93116BA2DB16}" type="datetimeFigureOut">
              <a:rPr lang="en-US"/>
              <a:pPr>
                <a:defRPr/>
              </a:pPr>
              <a:t>4/26/2013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B9A3B5-1DCC-408B-BBDD-2A447718FB98}"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A44A5A-5E90-4E67-9D07-18556DF03764}"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BBC861-B866-4658-B1C7-9BC587640E51}"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AE437-9D67-490B-A395-6340EAF9FDC3}"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ECFEB7-F9F6-4FDE-AF6A-773395B6D9A6}"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91D42D-23D9-4314-AF68-22CEA04B2210}"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4DC7B8-06ED-44B0-8150-938275E82128}"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2E5A7-21EE-4F46-B7F5-178666F1520E}" type="datetimeFigureOut">
              <a:rPr lang="en-US"/>
              <a:pPr>
                <a:defRPr/>
              </a:pPr>
              <a:t>4/26/2013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C9917E-1D15-4D58-AFC7-018B2BF9E1AB}"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2235212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703359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124066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7523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pPr>
                <a:defRPr/>
              </a:pPr>
              <a:t>4/26/2013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39595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271248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9546562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1402229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0420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273624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31644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pPr>
                <a:defRPr/>
              </a:pPr>
              <a:t>4/26/2013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pPr>
                <a:defRPr/>
              </a:pPr>
              <a:t>4/26/2013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pPr>
                <a:defRPr/>
              </a:pPr>
              <a:t>4/26/2013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prstClr val="black">
                    <a:tint val="75000"/>
                  </a:prstClr>
                </a:solidFill>
                <a:latin typeface="Museo 300"/>
                <a:ea typeface="+mn-ea"/>
              </a:defRPr>
            </a:lvl1pPr>
          </a:lstStyle>
          <a:p>
            <a:pPr>
              <a:defRPr/>
            </a:pPr>
            <a:fld id="{02B10ABB-CDF5-4AD1-8F68-E4619377BF89}" type="datetimeFigureOut">
              <a:rPr lang="en-US"/>
              <a:pPr>
                <a:defRPr/>
              </a:pPr>
              <a:t>4/26/2013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prstClr val="black">
                    <a:tint val="75000"/>
                  </a:prstClr>
                </a:solidFill>
                <a:latin typeface="Museo 30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prstClr val="black">
                    <a:tint val="75000"/>
                  </a:prstClr>
                </a:solidFill>
                <a:latin typeface="Museo 300"/>
                <a:ea typeface="+mn-ea"/>
              </a:defRPr>
            </a:lvl1pPr>
          </a:lstStyle>
          <a:p>
            <a:pPr>
              <a:defRPr/>
            </a:pPr>
            <a:fld id="{03542F2A-9709-4E8A-8208-587CB6F3E68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0" r:id="rId1"/>
    <p:sldLayoutId id="2147483729" r:id="rId2"/>
    <p:sldLayoutId id="2147483728" r:id="rId3"/>
    <p:sldLayoutId id="2147483727" r:id="rId4"/>
    <p:sldLayoutId id="2147483726" r:id="rId5"/>
    <p:sldLayoutId id="2147483725" r:id="rId6"/>
    <p:sldLayoutId id="2147483724" r:id="rId7"/>
    <p:sldLayoutId id="2147483723" r:id="rId8"/>
    <p:sldLayoutId id="2147483722" r:id="rId9"/>
    <p:sldLayoutId id="2147483721" r:id="rId10"/>
    <p:sldLayoutId id="2147483720"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prstClr val="black">
                    <a:tint val="75000"/>
                  </a:prstClr>
                </a:solidFill>
                <a:latin typeface="Museo 300"/>
                <a:ea typeface="+mn-ea"/>
              </a:defRPr>
            </a:lvl1pPr>
          </a:lstStyle>
          <a:p>
            <a:pPr>
              <a:defRPr/>
            </a:pPr>
            <a:fld id="{0C3E43F1-13CA-47FB-9B0C-69F6DDD812A5}" type="datetimeFigureOut">
              <a:rPr lang="en-US"/>
              <a:pPr>
                <a:defRPr/>
              </a:pPr>
              <a:t>4/26/2013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prstClr val="black">
                    <a:tint val="75000"/>
                  </a:prstClr>
                </a:solidFill>
                <a:latin typeface="Museo 30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prstClr val="black">
                    <a:tint val="75000"/>
                  </a:prstClr>
                </a:solidFill>
                <a:latin typeface="Museo 300"/>
                <a:ea typeface="+mn-ea"/>
              </a:defRPr>
            </a:lvl1pPr>
          </a:lstStyle>
          <a:p>
            <a:pPr>
              <a:defRPr/>
            </a:pPr>
            <a:fld id="{804AACA6-90F7-4DF8-AA3C-7F249AB36A4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2" r:id="rId1"/>
    <p:sldLayoutId id="2147483751" r:id="rId2"/>
    <p:sldLayoutId id="2147483750" r:id="rId3"/>
    <p:sldLayoutId id="2147483749" r:id="rId4"/>
    <p:sldLayoutId id="2147483748" r:id="rId5"/>
    <p:sldLayoutId id="2147483747" r:id="rId6"/>
    <p:sldLayoutId id="2147483746" r:id="rId7"/>
    <p:sldLayoutId id="2147483745" r:id="rId8"/>
    <p:sldLayoutId id="2147483744" r:id="rId9"/>
    <p:sldLayoutId id="2147483743" r:id="rId10"/>
    <p:sldLayoutId id="2147483742"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prstClr val="black">
                    <a:tint val="75000"/>
                  </a:prstClr>
                </a:solidFill>
                <a:latin typeface="Museo 300"/>
                <a:ea typeface="+mn-ea"/>
              </a:defRPr>
            </a:lvl1pPr>
          </a:lstStyle>
          <a:p>
            <a:pPr>
              <a:defRPr/>
            </a:pPr>
            <a:fld id="{D9E4B349-DB19-4154-9361-78A4115F409F}" type="datetimeFigureOut">
              <a:rPr lang="en-US"/>
              <a:pPr>
                <a:defRPr/>
              </a:pPr>
              <a:t>4/26/2013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prstClr val="black">
                    <a:tint val="75000"/>
                  </a:prstClr>
                </a:solidFill>
                <a:latin typeface="Museo 30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prstClr val="black">
                    <a:tint val="75000"/>
                  </a:prstClr>
                </a:solidFill>
                <a:latin typeface="Museo 300"/>
                <a:ea typeface="+mn-ea"/>
              </a:defRPr>
            </a:lvl1pPr>
          </a:lstStyle>
          <a:p>
            <a:pPr>
              <a:defRPr/>
            </a:pPr>
            <a:fld id="{834E3821-7206-4B0E-99CF-37BA9C67817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3" r:id="rId1"/>
    <p:sldLayoutId id="2147483762" r:id="rId2"/>
    <p:sldLayoutId id="2147483761"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prstClr val="black">
                    <a:tint val="75000"/>
                  </a:prstClr>
                </a:solidFill>
                <a:latin typeface="Museo 300"/>
                <a:ea typeface="+mn-ea"/>
              </a:defRPr>
            </a:lvl1pPr>
          </a:lstStyle>
          <a:p>
            <a:pPr>
              <a:defRPr/>
            </a:pPr>
            <a:fld id="{AAE466D1-EF46-420D-88A4-632AAA617907}" type="datetimeFigureOut">
              <a:rPr lang="en-US"/>
              <a:pPr>
                <a:defRPr/>
              </a:pPr>
              <a:t>4/26/2013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prstClr val="black">
                    <a:tint val="75000"/>
                  </a:prstClr>
                </a:solidFill>
                <a:latin typeface="Museo 30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prstClr val="black">
                    <a:tint val="75000"/>
                  </a:prstClr>
                </a:solidFill>
                <a:latin typeface="Museo 300"/>
                <a:ea typeface="+mn-ea"/>
              </a:defRPr>
            </a:lvl1pPr>
          </a:lstStyle>
          <a:p>
            <a:pPr>
              <a:defRPr/>
            </a:pPr>
            <a:fld id="{2ACDDC96-6AA0-4A77-AB02-4D6CF2E752B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4" r:id="rId1"/>
    <p:sldLayoutId id="2147483773" r:id="rId2"/>
    <p:sldLayoutId id="2147483772" r:id="rId3"/>
    <p:sldLayoutId id="2147483771" r:id="rId4"/>
    <p:sldLayoutId id="2147483770" r:id="rId5"/>
    <p:sldLayoutId id="2147483769" r:id="rId6"/>
    <p:sldLayoutId id="2147483768" r:id="rId7"/>
    <p:sldLayoutId id="2147483767" r:id="rId8"/>
    <p:sldLayoutId id="2147483766" r:id="rId9"/>
    <p:sldLayoutId id="2147483765" r:id="rId10"/>
    <p:sldLayoutId id="2147483764"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ea typeface="+mn-ea"/>
              </a:rPr>
              <a:pPr fontAlgn="auto">
                <a:spcBef>
                  <a:spcPts val="0"/>
                </a:spcBef>
                <a:spcAft>
                  <a:spcPts val="0"/>
                </a:spcAft>
              </a:pPr>
              <a:t>4/26/2013</a:t>
            </a:fld>
            <a:endParaRPr kumimoji="0"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ea typeface="+mn-ea"/>
              </a:rPr>
              <a:pPr fontAlgn="auto">
                <a:spcBef>
                  <a:spcPts val="0"/>
                </a:spcBef>
                <a:spcAft>
                  <a:spcPts val="0"/>
                </a:spcAft>
              </a:pPr>
              <a:t>‹#›</a:t>
            </a:fld>
            <a:endParaRPr kumimoji="0" lang="en-US" dirty="0">
              <a:solidFill>
                <a:prstClr val="black">
                  <a:tint val="75000"/>
                </a:prstClr>
              </a:solidFill>
              <a:ea typeface="+mn-ea"/>
            </a:endParaRPr>
          </a:p>
        </p:txBody>
      </p:sp>
    </p:spTree>
    <p:extLst>
      <p:ext uri="{BB962C8B-B14F-4D97-AF65-F5344CB8AC3E}">
        <p14:creationId xmlns="" xmlns:p14="http://schemas.microsoft.com/office/powerpoint/2010/main" val="294044382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solidFill>
                  <a:prstClr val="black">
                    <a:tint val="75000"/>
                  </a:prstClr>
                </a:solidFill>
              </a:rPr>
              <a:pPr>
                <a:defRPr/>
              </a:pPr>
              <a:t>4/26/2013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00.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hyperlink" Target="http://bit.ly/VgOejp"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hyperlink" Target="http://bit.ly/Y9wval" TargetMode="Externa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2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1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bit.ly/YsezZ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6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45.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67.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34.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8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1978469" y="2286916"/>
            <a:ext cx="5225162" cy="1517440"/>
          </a:xfrm>
          <a:prstGeom prst="rect">
            <a:avLst/>
          </a:prstGeom>
        </p:spPr>
      </p:pic>
      <p:sp>
        <p:nvSpPr>
          <p:cNvPr id="3" name="Rectangle 4"/>
          <p:cNvSpPr>
            <a:spLocks noChangeArrowheads="1"/>
          </p:cNvSpPr>
          <p:nvPr/>
        </p:nvSpPr>
        <p:spPr bwMode="auto">
          <a:xfrm>
            <a:off x="2917825" y="4224600"/>
            <a:ext cx="3467616" cy="584775"/>
          </a:xfrm>
          <a:prstGeom prst="rect">
            <a:avLst/>
          </a:prstGeom>
          <a:noFill/>
          <a:ln w="9525">
            <a:noFill/>
            <a:miter lim="800000"/>
            <a:headEnd/>
            <a:tailEnd/>
          </a:ln>
          <a:effectLst/>
        </p:spPr>
        <p:txBody>
          <a:bodyPr wrap="none">
            <a:spAutoFit/>
          </a:bodyPr>
          <a:lstStyle/>
          <a:p>
            <a:pPr defTabSz="914400"/>
            <a:r>
              <a:rPr kumimoji="0" lang="zh-TW" altLang="en-US" sz="3200" dirty="0" smtClean="0">
                <a:solidFill>
                  <a:srgbClr val="6F5938"/>
                </a:solidFill>
                <a:latin typeface="華康儷中黑" pitchFamily="49" charset="-120"/>
                <a:ea typeface="華康儷中黑" pitchFamily="49" charset="-120"/>
                <a:cs typeface="Museo 300"/>
              </a:rPr>
              <a:t>極緻妍亮護膚系列</a:t>
            </a:r>
            <a:endParaRPr kumimoji="0" lang="zh-TW" altLang="en-US" sz="3200" dirty="0">
              <a:solidFill>
                <a:srgbClr val="6F5938"/>
              </a:solidFill>
              <a:latin typeface="華康儷中黑" pitchFamily="49" charset="-120"/>
              <a:ea typeface="華康儷中黑" pitchFamily="49" charset="-120"/>
              <a:cs typeface="Museo 300"/>
            </a:endParaRPr>
          </a:p>
        </p:txBody>
      </p:sp>
    </p:spTree>
    <p:extLst>
      <p:ext uri="{BB962C8B-B14F-4D97-AF65-F5344CB8AC3E}">
        <p14:creationId xmlns="" xmlns:p14="http://schemas.microsoft.com/office/powerpoint/2010/main" val="207225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7" descr="03White.png"/>
          <p:cNvPicPr>
            <a:picLocks noChangeAspect="1"/>
          </p:cNvPicPr>
          <p:nvPr/>
        </p:nvPicPr>
        <p:blipFill>
          <a:blip r:embed="rId3"/>
          <a:stretch>
            <a:fillRect/>
          </a:stretch>
        </p:blipFill>
        <p:spPr>
          <a:xfrm>
            <a:off x="5535613" y="946150"/>
            <a:ext cx="4192587" cy="5589588"/>
          </a:xfrm>
          <a:prstGeom prst="rect">
            <a:avLst/>
          </a:prstGeom>
          <a:effectLst>
            <a:outerShdw blurRad="76200" dir="8520000" sy="23000" kx="1200000" algn="br" rotWithShape="0">
              <a:prstClr val="black">
                <a:alpha val="20000"/>
              </a:prstClr>
            </a:outerShdw>
          </a:effectLst>
        </p:spPr>
      </p:pic>
      <p:sp>
        <p:nvSpPr>
          <p:cNvPr id="108547" name="Rectangle 3"/>
          <p:cNvSpPr>
            <a:spLocks noChangeArrowheads="1"/>
          </p:cNvSpPr>
          <p:nvPr/>
        </p:nvSpPr>
        <p:spPr bwMode="auto">
          <a:xfrm>
            <a:off x="330200" y="1483147"/>
            <a:ext cx="6732752" cy="2462213"/>
          </a:xfrm>
          <a:prstGeom prst="rect">
            <a:avLst/>
          </a:prstGeom>
          <a:noFill/>
          <a:ln w="9525">
            <a:noFill/>
            <a:miter lim="800000"/>
            <a:headEnd/>
            <a:tailEnd/>
          </a:ln>
        </p:spPr>
        <p:txBody>
          <a:bodyPr wrap="square">
            <a:spAutoFit/>
          </a:bodyPr>
          <a:lstStyle/>
          <a:p>
            <a:pPr marL="190500" indent="-190500">
              <a:spcAft>
                <a:spcPts val="400"/>
              </a:spcAft>
            </a:pPr>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局部使用可深入肌膚真皮層，混和、吸引和維持肌膚水份</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促進健康肌膚微循環，有助維持正常肌膚代謝與營養吸收</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減淡皺紋</a:t>
            </a:r>
            <a:endParaRPr kumimoji="0" lang="en-US" altLang="zh-TW" sz="2400" dirty="0">
              <a:solidFill>
                <a:srgbClr val="6F5938"/>
              </a:solidFill>
              <a:latin typeface="Cambria" pitchFamily="18" charset="0"/>
              <a:ea typeface="華康儷中黑" pitchFamily="49" charset="-120"/>
              <a:cs typeface="Museo 300"/>
            </a:endParaRPr>
          </a:p>
        </p:txBody>
      </p:sp>
      <p:pic>
        <p:nvPicPr>
          <p:cNvPr id="108548" name="Picture 6" descr="Lumiere de Vie_logo_872.png"/>
          <p:cNvPicPr>
            <a:picLocks noChangeAspect="1"/>
          </p:cNvPicPr>
          <p:nvPr/>
        </p:nvPicPr>
        <p:blipFill>
          <a:blip r:embed="rId4"/>
          <a:srcRect/>
          <a:stretch>
            <a:fillRect/>
          </a:stretch>
        </p:blipFill>
        <p:spPr bwMode="auto">
          <a:xfrm>
            <a:off x="6819900" y="273050"/>
            <a:ext cx="1993900" cy="579438"/>
          </a:xfrm>
          <a:prstGeom prst="rect">
            <a:avLst/>
          </a:prstGeom>
          <a:noFill/>
          <a:ln w="9525">
            <a:noFill/>
            <a:miter lim="800000"/>
            <a:headEnd/>
            <a:tailEnd/>
          </a:ln>
        </p:spPr>
      </p:pic>
      <p:sp>
        <p:nvSpPr>
          <p:cNvPr id="11" name="Title 1"/>
          <p:cNvSpPr txBox="1">
            <a:spLocks/>
          </p:cNvSpPr>
          <p:nvPr/>
        </p:nvSpPr>
        <p:spPr bwMode="auto">
          <a:xfrm>
            <a:off x="330200" y="458788"/>
            <a:ext cx="6061075" cy="909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defRPr/>
            </a:pPr>
            <a:r>
              <a:rPr kumimoji="0" lang="zh-TW" altLang="en-US" sz="3200" smtClean="0">
                <a:solidFill>
                  <a:srgbClr val="6F5938"/>
                </a:solidFill>
                <a:latin typeface="Cambria" pitchFamily="18" charset="0"/>
                <a:ea typeface="華康儷中黑" pitchFamily="49" charset="-120"/>
                <a:cs typeface="Times New Roman" pitchFamily="18" charset="0"/>
              </a:rPr>
              <a:t>極緻妍亮淡斑液</a:t>
            </a:r>
            <a:r>
              <a:rPr kumimoji="0" lang="en-US" altLang="zh-TW" sz="3200" smtClean="0">
                <a:solidFill>
                  <a:srgbClr val="6F5938"/>
                </a:solidFill>
                <a:latin typeface="Cambria" pitchFamily="18" charset="0"/>
                <a:ea typeface="華康儷中黑" pitchFamily="49" charset="-120"/>
                <a:cs typeface="Times New Roman" pitchFamily="18" charset="0"/>
              </a:rPr>
              <a:t/>
            </a:r>
            <a:br>
              <a:rPr kumimoji="0" lang="en-US" altLang="zh-TW" sz="3200" smtClean="0">
                <a:solidFill>
                  <a:srgbClr val="6F5938"/>
                </a:solidFill>
                <a:latin typeface="Cambria" pitchFamily="18" charset="0"/>
                <a:ea typeface="華康儷中黑" pitchFamily="49" charset="-120"/>
                <a:cs typeface="Times New Roman" pitchFamily="18" charset="0"/>
              </a:rPr>
            </a:br>
            <a:r>
              <a:rPr kumimoji="0" lang="en-US" altLang="zh-TW" sz="3200" smtClean="0">
                <a:solidFill>
                  <a:srgbClr val="6F5938"/>
                </a:solidFill>
                <a:latin typeface="Cambria" pitchFamily="18" charset="0"/>
                <a:ea typeface="新細明體"/>
                <a:cs typeface="Museo 700"/>
              </a:rPr>
              <a:t>ILLUMINATING FADING FLUID</a:t>
            </a:r>
            <a:endParaRPr kumimoji="0" lang="en-US" altLang="zh-TW" sz="3200" dirty="0" smtClean="0">
              <a:solidFill>
                <a:srgbClr val="6F5938"/>
              </a:solidFill>
              <a:latin typeface="Cambria" pitchFamily="18" charset="0"/>
              <a:ea typeface="華康儷中黑" pitchFamily="49" charset="-120"/>
              <a:cs typeface="Times New Roman" pitchFamily="18" charset="0"/>
            </a:endParaRPr>
          </a:p>
        </p:txBody>
      </p:sp>
      <p:sp>
        <p:nvSpPr>
          <p:cNvPr id="7" name="TextBox 6"/>
          <p:cNvSpPr txBox="1"/>
          <p:nvPr/>
        </p:nvSpPr>
        <p:spPr>
          <a:xfrm>
            <a:off x="334693" y="3882296"/>
            <a:ext cx="6548271" cy="2954655"/>
          </a:xfrm>
          <a:prstGeom prst="rect">
            <a:avLst/>
          </a:prstGeom>
          <a:noFill/>
        </p:spPr>
        <p:txBody>
          <a:bodyPr wrap="square" rtlCol="0">
            <a:spAutoFit/>
          </a:bodyPr>
          <a:lstStyle/>
          <a:p>
            <a:pPr>
              <a:spcAft>
                <a:spcPts val="400"/>
              </a:spcAft>
            </a:pPr>
            <a:r>
              <a:rPr lang="en-US" sz="2200" cap="all" dirty="0" smtClean="0">
                <a:solidFill>
                  <a:srgbClr val="6F5938"/>
                </a:solidFill>
                <a:latin typeface="Cambria" pitchFamily="18" charset="0"/>
                <a:cs typeface="Museo 300"/>
              </a:rPr>
              <a:t>Results you can expect:</a:t>
            </a:r>
          </a:p>
          <a:p>
            <a:pPr marL="228600" indent="-228600">
              <a:spcAft>
                <a:spcPts val="400"/>
              </a:spcAft>
              <a:buFont typeface="Arial" pitchFamily="34" charset="0"/>
              <a:buChar char="•"/>
            </a:pPr>
            <a:r>
              <a:rPr lang="en-US" sz="2200" dirty="0" smtClean="0">
                <a:solidFill>
                  <a:srgbClr val="6F5938"/>
                </a:solidFill>
                <a:latin typeface="Cambria" pitchFamily="18" charset="0"/>
                <a:cs typeface="Museo 300"/>
              </a:rPr>
              <a:t>Applied </a:t>
            </a:r>
            <a:r>
              <a:rPr lang="en-US" sz="2200" dirty="0">
                <a:solidFill>
                  <a:srgbClr val="6F5938"/>
                </a:solidFill>
                <a:latin typeface="Cambria" pitchFamily="18" charset="0"/>
                <a:cs typeface="Museo 300"/>
              </a:rPr>
              <a:t>topically, it reaches deep into the dermis layer </a:t>
            </a:r>
            <a:r>
              <a:rPr lang="en-US" sz="2200" dirty="0" smtClean="0">
                <a:solidFill>
                  <a:srgbClr val="6F5938"/>
                </a:solidFill>
                <a:latin typeface="Cambria" pitchFamily="18" charset="0"/>
                <a:cs typeface="Museo 300"/>
              </a:rPr>
              <a:t>of </a:t>
            </a:r>
            <a:r>
              <a:rPr lang="en-US" sz="2200" dirty="0">
                <a:solidFill>
                  <a:srgbClr val="6F5938"/>
                </a:solidFill>
                <a:latin typeface="Cambria" pitchFamily="18" charset="0"/>
                <a:cs typeface="Museo 300"/>
              </a:rPr>
              <a:t>the skin to mix with, attract and maintain </a:t>
            </a:r>
            <a:r>
              <a:rPr lang="en-US" sz="2200" dirty="0" smtClean="0">
                <a:solidFill>
                  <a:srgbClr val="6F5938"/>
                </a:solidFill>
                <a:latin typeface="Cambria" pitchFamily="18" charset="0"/>
                <a:cs typeface="Museo 300"/>
              </a:rPr>
              <a:t>water</a:t>
            </a:r>
            <a:endParaRPr lang="en-US" sz="2200" dirty="0">
              <a:solidFill>
                <a:srgbClr val="6F5938"/>
              </a:solidFill>
              <a:latin typeface="Cambria" pitchFamily="18" charset="0"/>
              <a:cs typeface="Museo 300"/>
            </a:endParaRPr>
          </a:p>
          <a:p>
            <a:pPr marL="228600" indent="-228600">
              <a:spcAft>
                <a:spcPts val="400"/>
              </a:spcAft>
              <a:buFont typeface="Arial" pitchFamily="34" charset="0"/>
              <a:buChar char="•"/>
            </a:pPr>
            <a:r>
              <a:rPr lang="en-US" sz="2200" dirty="0">
                <a:solidFill>
                  <a:srgbClr val="6F5938"/>
                </a:solidFill>
                <a:latin typeface="Cambria" pitchFamily="18" charset="0"/>
                <a:cs typeface="Museo 300"/>
              </a:rPr>
              <a:t>Promotes </a:t>
            </a:r>
            <a:r>
              <a:rPr lang="en-US" sz="2200" dirty="0" smtClean="0">
                <a:solidFill>
                  <a:srgbClr val="6F5938"/>
                </a:solidFill>
                <a:latin typeface="Cambria" pitchFamily="18" charset="0"/>
                <a:cs typeface="Museo 300"/>
              </a:rPr>
              <a:t>healthy skin microcirculation</a:t>
            </a:r>
            <a:r>
              <a:rPr lang="en-US" sz="2200" dirty="0">
                <a:solidFill>
                  <a:srgbClr val="6F5938"/>
                </a:solidFill>
                <a:latin typeface="Cambria" pitchFamily="18" charset="0"/>
                <a:cs typeface="Museo 300"/>
              </a:rPr>
              <a:t>, </a:t>
            </a:r>
            <a:r>
              <a:rPr lang="en-US" sz="2200" dirty="0" smtClean="0">
                <a:solidFill>
                  <a:srgbClr val="6F5938"/>
                </a:solidFill>
                <a:latin typeface="Cambria" pitchFamily="18" charset="0"/>
                <a:cs typeface="Museo 300"/>
              </a:rPr>
              <a:t>helps maintain </a:t>
            </a:r>
            <a:r>
              <a:rPr lang="en-US" sz="2200" dirty="0">
                <a:solidFill>
                  <a:srgbClr val="6F5938"/>
                </a:solidFill>
                <a:latin typeface="Cambria" pitchFamily="18" charset="0"/>
                <a:cs typeface="Museo 300"/>
              </a:rPr>
              <a:t>normal </a:t>
            </a:r>
            <a:r>
              <a:rPr lang="en-US" sz="2200" dirty="0" smtClean="0">
                <a:solidFill>
                  <a:srgbClr val="6F5938"/>
                </a:solidFill>
                <a:latin typeface="Cambria" pitchFamily="18" charset="0"/>
                <a:cs typeface="Museo 300"/>
              </a:rPr>
              <a:t>skin metabolism </a:t>
            </a:r>
            <a:r>
              <a:rPr lang="en-US" sz="2200" dirty="0">
                <a:solidFill>
                  <a:srgbClr val="6F5938"/>
                </a:solidFill>
                <a:latin typeface="Cambria" pitchFamily="18" charset="0"/>
                <a:cs typeface="Museo 300"/>
              </a:rPr>
              <a:t>and nutrient </a:t>
            </a:r>
            <a:r>
              <a:rPr lang="en-US" sz="2200" dirty="0" smtClean="0">
                <a:solidFill>
                  <a:srgbClr val="6F5938"/>
                </a:solidFill>
                <a:latin typeface="Cambria" pitchFamily="18" charset="0"/>
                <a:cs typeface="Museo 300"/>
              </a:rPr>
              <a:t>absorption</a:t>
            </a:r>
            <a:endParaRPr lang="en-US" sz="2200" dirty="0">
              <a:solidFill>
                <a:srgbClr val="6F5938"/>
              </a:solidFill>
              <a:latin typeface="Cambria" pitchFamily="18" charset="0"/>
              <a:cs typeface="Museo 300"/>
            </a:endParaRPr>
          </a:p>
          <a:p>
            <a:pPr marL="228600" indent="-228600">
              <a:spcAft>
                <a:spcPts val="400"/>
              </a:spcAft>
              <a:buFont typeface="Arial" pitchFamily="34" charset="0"/>
              <a:buChar char="•"/>
            </a:pPr>
            <a:r>
              <a:rPr lang="en-US" sz="2200" dirty="0" smtClean="0">
                <a:solidFill>
                  <a:srgbClr val="6F5938"/>
                </a:solidFill>
                <a:latin typeface="Cambria" pitchFamily="18" charset="0"/>
                <a:cs typeface="Museo 300"/>
              </a:rPr>
              <a:t>Reduces the appearance of wrinkles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30200" y="3510600"/>
            <a:ext cx="6821225" cy="2513509"/>
          </a:xfrm>
          <a:prstGeom prst="rect">
            <a:avLst/>
          </a:prstGeom>
        </p:spPr>
        <p:txBody>
          <a:bodyPr wrap="square">
            <a:spAutoFit/>
          </a:bodyPr>
          <a:lstStyle/>
          <a:p>
            <a:pPr>
              <a:spcAft>
                <a:spcPts val="400"/>
              </a:spcAft>
            </a:pPr>
            <a:r>
              <a:rPr lang="en-US" sz="2400" dirty="0" err="1">
                <a:solidFill>
                  <a:srgbClr val="6F5938"/>
                </a:solidFill>
                <a:latin typeface="Cambria" pitchFamily="18" charset="0"/>
                <a:cs typeface="Museo 700"/>
              </a:rPr>
              <a:t>Juvenessence</a:t>
            </a:r>
            <a:r>
              <a:rPr lang="en-US" sz="2400" dirty="0">
                <a:solidFill>
                  <a:srgbClr val="6F5938"/>
                </a:solidFill>
                <a:latin typeface="Cambria" pitchFamily="18" charset="0"/>
                <a:cs typeface="Museo 300"/>
              </a:rPr>
              <a:t> </a:t>
            </a:r>
            <a:endParaRPr lang="en-US" sz="2400" dirty="0" smtClean="0">
              <a:solidFill>
                <a:srgbClr val="6F5938"/>
              </a:solidFill>
              <a:latin typeface="Cambria" pitchFamily="18" charset="0"/>
              <a:cs typeface="Museo 300"/>
            </a:endParaRP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An algae extract from the sea</a:t>
            </a: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Supports a healthy, normal cellular energy level in the skin</a:t>
            </a:r>
            <a:endParaRPr lang="en-US" sz="2400" dirty="0">
              <a:solidFill>
                <a:srgbClr val="6F5938"/>
              </a:solidFill>
              <a:latin typeface="Cambria" pitchFamily="18" charset="0"/>
              <a:cs typeface="Museo 300"/>
            </a:endParaRPr>
          </a:p>
          <a:p>
            <a:pPr>
              <a:spcAft>
                <a:spcPts val="400"/>
              </a:spcAft>
            </a:pPr>
            <a:endParaRPr lang="en-US" sz="2400" dirty="0">
              <a:solidFill>
                <a:srgbClr val="6F5938"/>
              </a:solidFill>
              <a:latin typeface="Cambria" pitchFamily="18" charset="0"/>
              <a:cs typeface="Museo 300"/>
            </a:endParaRPr>
          </a:p>
          <a:p>
            <a:pPr marL="228600" indent="-228600">
              <a:spcAft>
                <a:spcPts val="400"/>
              </a:spcAft>
              <a:buFont typeface="Arial" pitchFamily="34" charset="0"/>
              <a:buChar char="•"/>
            </a:pPr>
            <a:endParaRPr lang="en-US" sz="2400" dirty="0">
              <a:solidFill>
                <a:srgbClr val="6F5938"/>
              </a:solidFill>
              <a:latin typeface="Cambria" pitchFamily="18" charset="0"/>
              <a:cs typeface="Museo 300"/>
            </a:endParaRPr>
          </a:p>
        </p:txBody>
      </p:sp>
      <p:pic>
        <p:nvPicPr>
          <p:cNvPr id="79874"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79875" name="Rectangle 7"/>
          <p:cNvSpPr>
            <a:spLocks noChangeArrowheads="1"/>
          </p:cNvSpPr>
          <p:nvPr/>
        </p:nvSpPr>
        <p:spPr bwMode="auto">
          <a:xfrm>
            <a:off x="330200" y="1916348"/>
            <a:ext cx="6061075" cy="2144177"/>
          </a:xfrm>
          <a:prstGeom prst="rect">
            <a:avLst/>
          </a:prstGeom>
          <a:noFill/>
          <a:ln w="9525">
            <a:noFill/>
            <a:miter lim="800000"/>
            <a:headEnd/>
            <a:tailEnd/>
          </a:ln>
        </p:spPr>
        <p:txBody>
          <a:bodyPr>
            <a:spAutoFit/>
          </a:bodyPr>
          <a:lstStyle/>
          <a:p>
            <a:pPr marL="457200" indent="-457200">
              <a:spcAft>
                <a:spcPts val="400"/>
              </a:spcAft>
            </a:pPr>
            <a:r>
              <a:rPr kumimoji="0" lang="en-US" altLang="zh-TW" sz="2400" dirty="0" err="1" smtClean="0">
                <a:solidFill>
                  <a:srgbClr val="6F5938"/>
                </a:solidFill>
                <a:latin typeface="Cambria" pitchFamily="18" charset="0"/>
                <a:ea typeface="華康儷中黑" pitchFamily="49" charset="-120"/>
                <a:cs typeface="Museo 700"/>
              </a:rPr>
              <a:t>Juvenessence</a:t>
            </a:r>
            <a:r>
              <a:rPr kumimoji="0" lang="en-US" altLang="zh-TW" sz="2400" dirty="0" smtClean="0">
                <a:solidFill>
                  <a:srgbClr val="6F5938"/>
                </a:solidFill>
                <a:latin typeface="Cambria" pitchFamily="18" charset="0"/>
                <a:ea typeface="華康儷中黑" pitchFamily="49" charset="-120"/>
                <a:cs typeface="Museo 700"/>
              </a:rPr>
              <a:t> </a:t>
            </a:r>
          </a:p>
          <a:p>
            <a:pPr marL="457200" indent="-4572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700"/>
              </a:rPr>
              <a:t>來自海洋的海藻</a:t>
            </a:r>
            <a:r>
              <a:rPr kumimoji="0" lang="zh-TW" altLang="en-US" sz="2400" dirty="0">
                <a:solidFill>
                  <a:srgbClr val="6F5938"/>
                </a:solidFill>
                <a:latin typeface="Cambria" pitchFamily="18" charset="0"/>
                <a:ea typeface="華康儷中黑" pitchFamily="49" charset="-120"/>
                <a:cs typeface="Museo 700"/>
              </a:rPr>
              <a:t>萃取</a:t>
            </a:r>
            <a:r>
              <a:rPr kumimoji="0" lang="zh-TW" altLang="en-US" sz="2400" dirty="0" smtClean="0">
                <a:solidFill>
                  <a:srgbClr val="6F5938"/>
                </a:solidFill>
                <a:latin typeface="Cambria" pitchFamily="18" charset="0"/>
                <a:ea typeface="華康儷中黑" pitchFamily="49" charset="-120"/>
                <a:cs typeface="Museo 700"/>
              </a:rPr>
              <a:t>物</a:t>
            </a:r>
            <a:endParaRPr kumimoji="0" lang="en-US" altLang="zh-TW" sz="2400" dirty="0" smtClean="0">
              <a:solidFill>
                <a:srgbClr val="6F5938"/>
              </a:solidFill>
              <a:latin typeface="Cambria" pitchFamily="18" charset="0"/>
              <a:ea typeface="華康儷中黑" pitchFamily="49" charset="-120"/>
              <a:cs typeface="Museo 700"/>
            </a:endParaRPr>
          </a:p>
          <a:p>
            <a:pPr marL="457200" indent="-4572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700"/>
              </a:rPr>
              <a:t>支援健康、正常的肌膚細胞能量水平</a:t>
            </a:r>
            <a:endParaRPr kumimoji="0" lang="en-US" altLang="zh-TW" sz="2400" dirty="0" smtClean="0">
              <a:solidFill>
                <a:srgbClr val="6F5938"/>
              </a:solidFill>
              <a:latin typeface="Cambria" pitchFamily="18" charset="0"/>
              <a:ea typeface="華康儷中黑" pitchFamily="49" charset="-120"/>
              <a:cs typeface="Museo 700"/>
            </a:endParaRPr>
          </a:p>
          <a:p>
            <a:pPr marL="457200" indent="-457200">
              <a:spcAft>
                <a:spcPts val="400"/>
              </a:spcAft>
              <a:buFont typeface="Arial" charset="0"/>
              <a:buChar char="•"/>
            </a:pPr>
            <a:endParaRPr kumimoji="0" lang="en-US" altLang="zh-TW" sz="2400" dirty="0" smtClean="0">
              <a:solidFill>
                <a:srgbClr val="6F5938"/>
              </a:solidFill>
              <a:latin typeface="Cambria" pitchFamily="18" charset="0"/>
              <a:ea typeface="華康儷中黑" pitchFamily="49" charset="-120"/>
              <a:cs typeface="Museo 700"/>
            </a:endParaRPr>
          </a:p>
          <a:p>
            <a:pPr marL="457200" indent="-457200">
              <a:spcAft>
                <a:spcPts val="400"/>
              </a:spcAft>
            </a:pPr>
            <a:endParaRPr kumimoji="0" lang="en-US" altLang="zh-TW" sz="2400" dirty="0" smtClean="0">
              <a:solidFill>
                <a:srgbClr val="6F5938"/>
              </a:solidFill>
              <a:latin typeface="Cambria" pitchFamily="18" charset="0"/>
              <a:ea typeface="華康儷中黑" pitchFamily="49" charset="-120"/>
              <a:cs typeface="Museo 700"/>
            </a:endParaRPr>
          </a:p>
        </p:txBody>
      </p:sp>
      <p:pic>
        <p:nvPicPr>
          <p:cNvPr id="6" name="Picture 5" descr="03White.png"/>
          <p:cNvPicPr>
            <a:picLocks noChangeAspect="1"/>
          </p:cNvPicPr>
          <p:nvPr/>
        </p:nvPicPr>
        <p:blipFill>
          <a:blip r:embed="rId4"/>
          <a:stretch>
            <a:fillRect/>
          </a:stretch>
        </p:blipFill>
        <p:spPr>
          <a:xfrm>
            <a:off x="5494267" y="452438"/>
            <a:ext cx="4940300" cy="6588125"/>
          </a:xfrm>
          <a:prstGeom prst="rect">
            <a:avLst/>
          </a:prstGeom>
          <a:effectLst>
            <a:outerShdw blurRad="76200" dir="8520000" sy="23000" kx="1200000" algn="br" rotWithShape="0">
              <a:prstClr val="black">
                <a:alpha val="20000"/>
              </a:prstClr>
            </a:outerShdw>
          </a:effectLst>
        </p:spPr>
      </p:pic>
      <p:sp>
        <p:nvSpPr>
          <p:cNvPr id="8" name="Title 1"/>
          <p:cNvSpPr>
            <a:spLocks/>
          </p:cNvSpPr>
          <p:nvPr/>
        </p:nvSpPr>
        <p:spPr bwMode="auto">
          <a:xfrm>
            <a:off x="482600" y="396875"/>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極緻妍亮精華液</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cs typeface="Museo 700"/>
              </a:rPr>
              <a:t>SERUM CONCENTRATE</a:t>
            </a:r>
            <a:endParaRPr kumimoji="0" lang="zh-TW" altLang="en-US" sz="3200" dirty="0">
              <a:solidFill>
                <a:srgbClr val="6F5938"/>
              </a:solidFill>
              <a:latin typeface="Cambria" pitchFamily="18" charset="0"/>
              <a:ea typeface="華康儷中黑" pitchFamily="49" charset="-120"/>
              <a:cs typeface="Museo 700"/>
            </a:endParaRPr>
          </a:p>
        </p:txBody>
      </p:sp>
      <p:sp>
        <p:nvSpPr>
          <p:cNvPr id="9" name="Title 1"/>
          <p:cNvSpPr txBox="1">
            <a:spLocks/>
          </p:cNvSpPr>
          <p:nvPr/>
        </p:nvSpPr>
        <p:spPr>
          <a:xfrm>
            <a:off x="455006" y="6249988"/>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ea typeface="華康儷中黑" pitchFamily="49" charset="-120"/>
                <a:cs typeface="Museo 700"/>
              </a:rPr>
              <a:t>Code: HK12204</a:t>
            </a:r>
            <a:r>
              <a:rPr kumimoji="0" lang="en-US" sz="2000" dirty="0">
                <a:solidFill>
                  <a:srgbClr val="6F5938"/>
                </a:solidFill>
                <a:latin typeface="Cambria" pitchFamily="18" charset="0"/>
                <a:ea typeface="華康儷中黑" pitchFamily="49" charset="-120"/>
                <a:cs typeface="Museo 700"/>
              </a:rPr>
              <a:t> </a:t>
            </a:r>
            <a:r>
              <a:rPr kumimoji="0" lang="en-US" sz="2000" dirty="0" smtClean="0">
                <a:solidFill>
                  <a:srgbClr val="6F5938"/>
                </a:solidFill>
                <a:latin typeface="Cambria" pitchFamily="18" charset="0"/>
                <a:ea typeface="華康儷中黑" pitchFamily="49" charset="-120"/>
                <a:cs typeface="Museo 700"/>
              </a:rPr>
              <a:t>DC</a:t>
            </a:r>
            <a:r>
              <a:rPr kumimoji="0" lang="en-US" sz="2000" dirty="0">
                <a:solidFill>
                  <a:srgbClr val="6F5938"/>
                </a:solidFill>
                <a:latin typeface="Cambria" pitchFamily="18" charset="0"/>
                <a:ea typeface="華康儷中黑" pitchFamily="49" charset="-120"/>
                <a:cs typeface="Museo 700"/>
              </a:rPr>
              <a:t>: </a:t>
            </a:r>
            <a:r>
              <a:rPr kumimoji="0" lang="en-US" sz="2000" dirty="0" smtClean="0">
                <a:solidFill>
                  <a:srgbClr val="6F5938"/>
                </a:solidFill>
                <a:latin typeface="Cambria" pitchFamily="18" charset="0"/>
                <a:ea typeface="華康儷中黑" pitchFamily="49" charset="-120"/>
                <a:cs typeface="Museo 700"/>
              </a:rPr>
              <a:t>$495 </a:t>
            </a:r>
            <a:r>
              <a:rPr kumimoji="0" lang="en-US" sz="2000" dirty="0">
                <a:solidFill>
                  <a:srgbClr val="6F5938"/>
                </a:solidFill>
                <a:latin typeface="Cambria" pitchFamily="18" charset="0"/>
                <a:ea typeface="華康儷中黑" pitchFamily="49" charset="-120"/>
                <a:cs typeface="Museo 700"/>
              </a:rPr>
              <a:t>SR: </a:t>
            </a:r>
            <a:r>
              <a:rPr kumimoji="0" lang="en-US" sz="2000" dirty="0" smtClean="0">
                <a:solidFill>
                  <a:srgbClr val="6F5938"/>
                </a:solidFill>
                <a:latin typeface="Cambria" pitchFamily="18" charset="0"/>
                <a:ea typeface="華康儷中黑" pitchFamily="49" charset="-120"/>
                <a:cs typeface="Museo 700"/>
              </a:rPr>
              <a:t>$690 </a:t>
            </a:r>
            <a:r>
              <a:rPr kumimoji="0" lang="en-US" sz="2000" dirty="0">
                <a:solidFill>
                  <a:srgbClr val="6F5938"/>
                </a:solidFill>
                <a:latin typeface="Cambria" pitchFamily="18" charset="0"/>
                <a:ea typeface="華康儷中黑" pitchFamily="49" charset="-120"/>
                <a:cs typeface="Museo 700"/>
              </a:rPr>
              <a:t>BV: 50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0898"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80899" name="Rectangle 5"/>
          <p:cNvSpPr>
            <a:spLocks noChangeArrowheads="1"/>
          </p:cNvSpPr>
          <p:nvPr/>
        </p:nvSpPr>
        <p:spPr bwMode="auto">
          <a:xfrm>
            <a:off x="330198" y="1410463"/>
            <a:ext cx="6213477" cy="3785652"/>
          </a:xfrm>
          <a:prstGeom prst="rect">
            <a:avLst/>
          </a:prstGeom>
          <a:noFill/>
          <a:ln w="9525">
            <a:noFill/>
            <a:miter lim="800000"/>
            <a:headEnd/>
            <a:tailEnd/>
          </a:ln>
        </p:spPr>
        <p:txBody>
          <a:bodyPr wrap="square">
            <a:spAutoFit/>
          </a:bodyPr>
          <a:lstStyle/>
          <a:p>
            <a:pPr marL="457200" indent="-457200"/>
            <a:r>
              <a:rPr kumimoji="0" lang="zh-TW" altLang="en-US" sz="2400" b="1" dirty="0">
                <a:solidFill>
                  <a:srgbClr val="6F5938"/>
                </a:solidFill>
                <a:latin typeface="Cambria" pitchFamily="18" charset="0"/>
                <a:ea typeface="華康儷中黑" pitchFamily="49" charset="-120"/>
                <a:cs typeface="Museo 300"/>
              </a:rPr>
              <a:t>真正為熟齡肌膚修復老化結果</a:t>
            </a:r>
            <a:r>
              <a:rPr kumimoji="0" lang="zh-TW" altLang="en-US" sz="2400" b="1" dirty="0" smtClean="0">
                <a:solidFill>
                  <a:srgbClr val="6F5938"/>
                </a:solidFill>
                <a:latin typeface="Cambria" pitchFamily="18" charset="0"/>
                <a:ea typeface="華康儷中黑" pitchFamily="49" charset="-120"/>
                <a:cs typeface="Museo 300"/>
              </a:rPr>
              <a:t>：</a:t>
            </a:r>
            <a:endParaRPr kumimoji="0" lang="zh-TW" altLang="en-US" sz="2400" b="1" dirty="0">
              <a:solidFill>
                <a:srgbClr val="6F5938"/>
              </a:solidFill>
              <a:latin typeface="Cambria" pitchFamily="18" charset="0"/>
              <a:ea typeface="華康儷中黑" pitchFamily="49" charset="-120"/>
              <a:cs typeface="Museo 300"/>
            </a:endParaRPr>
          </a:p>
          <a:p>
            <a:pPr marL="457200" indent="-457200">
              <a:buFont typeface="Arial" charset="0"/>
              <a:buChar char="•"/>
            </a:pPr>
            <a:r>
              <a:rPr kumimoji="0" lang="en-US" altLang="zh-TW" sz="2400" dirty="0" err="1" smtClean="0">
                <a:solidFill>
                  <a:srgbClr val="6F5938"/>
                </a:solidFill>
                <a:latin typeface="Cambria" pitchFamily="18" charset="0"/>
                <a:ea typeface="華康儷中黑" pitchFamily="49" charset="-120"/>
                <a:cs typeface="Museo 700"/>
              </a:rPr>
              <a:t>Juvenessence</a:t>
            </a:r>
            <a:r>
              <a:rPr kumimoji="0" lang="en-US" altLang="zh-TW" sz="2400" dirty="0" smtClean="0">
                <a:solidFill>
                  <a:srgbClr val="6F5938"/>
                </a:solidFill>
                <a:latin typeface="Cambria" pitchFamily="18" charset="0"/>
                <a:ea typeface="華康儷中黑" pitchFamily="49" charset="-120"/>
                <a:cs typeface="Museo 700"/>
              </a:rPr>
              <a:t> </a:t>
            </a:r>
            <a:r>
              <a:rPr kumimoji="0" lang="zh-TW" altLang="en-US" sz="2400" dirty="0" smtClean="0">
                <a:solidFill>
                  <a:srgbClr val="6F5938"/>
                </a:solidFill>
                <a:latin typeface="Cambria" pitchFamily="18" charset="0"/>
                <a:ea typeface="華康儷中黑" pitchFamily="49" charset="-120"/>
                <a:cs typeface="Museo 700"/>
              </a:rPr>
              <a:t>能令肌膚</a:t>
            </a:r>
            <a:r>
              <a:rPr kumimoji="0" lang="zh-TW" altLang="en-US" sz="2400" dirty="0">
                <a:solidFill>
                  <a:srgbClr val="6F5938"/>
                </a:solidFill>
                <a:latin typeface="Cambria" pitchFamily="18" charset="0"/>
                <a:ea typeface="華康儷中黑" pitchFamily="49" charset="-120"/>
                <a:cs typeface="Museo 700"/>
              </a:rPr>
              <a:t>回復</a:t>
            </a:r>
            <a:r>
              <a:rPr kumimoji="0" lang="zh-TW" altLang="en-US" sz="2400" dirty="0" smtClean="0">
                <a:solidFill>
                  <a:srgbClr val="6F5938"/>
                </a:solidFill>
                <a:latin typeface="Cambria" pitchFamily="18" charset="0"/>
                <a:ea typeface="華康儷中黑" pitchFamily="49" charset="-120"/>
                <a:cs typeface="Museo 700"/>
              </a:rPr>
              <a:t>緊緻、光滑及有彈性</a:t>
            </a:r>
            <a:endParaRPr kumimoji="0" lang="en-US" altLang="zh-TW" sz="2400" dirty="0" smtClean="0">
              <a:solidFill>
                <a:srgbClr val="6F5938"/>
              </a:solidFill>
              <a:latin typeface="Cambria" pitchFamily="18" charset="0"/>
              <a:ea typeface="華康儷中黑" pitchFamily="49" charset="-120"/>
              <a:cs typeface="Museo 700"/>
            </a:endParaRPr>
          </a:p>
          <a:p>
            <a:pPr marL="457200" indent="-457200">
              <a:buFont typeface="Arial" charset="0"/>
              <a:buChar char="•"/>
            </a:pPr>
            <a:r>
              <a:rPr kumimoji="0" lang="zh-TW" altLang="en-US" sz="2400" dirty="0" smtClean="0">
                <a:solidFill>
                  <a:srgbClr val="6F5938"/>
                </a:solidFill>
                <a:latin typeface="Cambria" pitchFamily="18" charset="0"/>
                <a:ea typeface="華康儷中黑" pitchFamily="49" charset="-120"/>
                <a:cs typeface="Museo 700"/>
              </a:rPr>
              <a:t>支援健康的肌膚防禦屏障功能，維持肌膚水份充足</a:t>
            </a:r>
            <a:endParaRPr kumimoji="0" lang="en-US" altLang="zh-TW" sz="2400" dirty="0">
              <a:solidFill>
                <a:srgbClr val="6F5938"/>
              </a:solidFill>
              <a:latin typeface="Cambria" pitchFamily="18" charset="0"/>
              <a:ea typeface="華康儷中黑" pitchFamily="49" charset="-120"/>
              <a:cs typeface="Museo 300"/>
            </a:endParaRPr>
          </a:p>
          <a:p>
            <a:pPr marL="457200" indent="-457200"/>
            <a:r>
              <a:rPr kumimoji="0" lang="zh-TW" altLang="en-US" sz="2400" b="1" dirty="0" smtClean="0">
                <a:solidFill>
                  <a:srgbClr val="6F5938"/>
                </a:solidFill>
                <a:latin typeface="Cambria" pitchFamily="18" charset="0"/>
                <a:ea typeface="華康儷中黑" pitchFamily="49" charset="-120"/>
                <a:cs typeface="Museo 300"/>
              </a:rPr>
              <a:t>延緩年輕肌膚的老化過程：</a:t>
            </a:r>
            <a:endParaRPr kumimoji="0" lang="en-US" altLang="zh-TW" sz="2400" b="1" dirty="0" smtClean="0">
              <a:solidFill>
                <a:srgbClr val="6F5938"/>
              </a:solidFill>
              <a:latin typeface="Cambria" pitchFamily="18" charset="0"/>
              <a:ea typeface="華康儷中黑" pitchFamily="49" charset="-120"/>
              <a:cs typeface="Museo 300"/>
            </a:endParaRPr>
          </a:p>
          <a:p>
            <a:pPr marL="457200" indent="-457200">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減慢加速的</a:t>
            </a:r>
            <a:r>
              <a:rPr kumimoji="0" lang="zh-TW" altLang="en-US" sz="2400" dirty="0">
                <a:solidFill>
                  <a:srgbClr val="6F5938"/>
                </a:solidFill>
                <a:latin typeface="Cambria" pitchFamily="18" charset="0"/>
                <a:ea typeface="華康儷中黑" pitchFamily="49" charset="-120"/>
                <a:cs typeface="Museo 300"/>
              </a:rPr>
              <a:t>老化過程</a:t>
            </a:r>
          </a:p>
          <a:p>
            <a:pPr marL="457200" indent="-457200">
              <a:buFont typeface="Arial" charset="0"/>
              <a:buChar char="•"/>
            </a:pPr>
            <a:endParaRPr kumimoji="0" lang="en-US" altLang="zh-TW" sz="2400" dirty="0">
              <a:solidFill>
                <a:srgbClr val="6F5938"/>
              </a:solidFill>
              <a:latin typeface="Cambria" pitchFamily="18" charset="0"/>
              <a:ea typeface="華康儷中黑" pitchFamily="49" charset="-120"/>
              <a:cs typeface="Museo 300"/>
            </a:endParaRPr>
          </a:p>
          <a:p>
            <a:pPr marL="457200" indent="-457200">
              <a:buFont typeface="Arial" charset="0"/>
              <a:buChar char="•"/>
            </a:pPr>
            <a:endParaRPr kumimoji="0" lang="en-US" altLang="zh-TW" sz="2400" dirty="0">
              <a:solidFill>
                <a:srgbClr val="6F5938"/>
              </a:solidFill>
              <a:latin typeface="Cambria" pitchFamily="18" charset="0"/>
              <a:ea typeface="華康儷中黑" pitchFamily="49" charset="-120"/>
              <a:cs typeface="Museo 300"/>
            </a:endParaRPr>
          </a:p>
          <a:p>
            <a:pPr marL="457200" indent="-457200">
              <a:buFont typeface="Arial" charset="0"/>
              <a:buChar char="•"/>
            </a:pPr>
            <a:endParaRPr kumimoji="0" lang="en-US" altLang="zh-TW" sz="2400" dirty="0">
              <a:latin typeface="Cambria" pitchFamily="18" charset="0"/>
              <a:ea typeface="華康儷中黑" pitchFamily="49" charset="-120"/>
              <a:cs typeface="Museo 300"/>
            </a:endParaRPr>
          </a:p>
        </p:txBody>
      </p:sp>
      <p:pic>
        <p:nvPicPr>
          <p:cNvPr id="8" name="Picture 7" descr="03White.png"/>
          <p:cNvPicPr>
            <a:picLocks noChangeAspect="1"/>
          </p:cNvPicPr>
          <p:nvPr/>
        </p:nvPicPr>
        <p:blipFill>
          <a:blip r:embed="rId4"/>
          <a:stretch>
            <a:fillRect/>
          </a:stretch>
        </p:blipFill>
        <p:spPr>
          <a:xfrm>
            <a:off x="5289550" y="452438"/>
            <a:ext cx="4940300" cy="6588125"/>
          </a:xfrm>
          <a:prstGeom prst="rect">
            <a:avLst/>
          </a:prstGeom>
          <a:effectLst>
            <a:outerShdw blurRad="76200" dir="8520000" sy="23000" kx="1200000" algn="br" rotWithShape="0">
              <a:prstClr val="black">
                <a:alpha val="20000"/>
              </a:prstClr>
            </a:outerShdw>
          </a:effectLst>
        </p:spPr>
      </p:pic>
      <p:sp>
        <p:nvSpPr>
          <p:cNvPr id="7" name="Title 1"/>
          <p:cNvSpPr>
            <a:spLocks/>
          </p:cNvSpPr>
          <p:nvPr/>
        </p:nvSpPr>
        <p:spPr bwMode="auto">
          <a:xfrm>
            <a:off x="482600" y="396875"/>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極緻妍亮精華液</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cs typeface="Museo 700"/>
              </a:rPr>
              <a:t>SERUM CONCENTRATE</a:t>
            </a:r>
            <a:endParaRPr kumimoji="0" lang="zh-TW" altLang="en-US" sz="3200" dirty="0">
              <a:solidFill>
                <a:srgbClr val="6F5938"/>
              </a:solidFill>
              <a:latin typeface="Cambria" pitchFamily="18" charset="0"/>
              <a:ea typeface="華康儷中黑" pitchFamily="49" charset="-120"/>
              <a:cs typeface="Museo 700"/>
            </a:endParaRPr>
          </a:p>
        </p:txBody>
      </p:sp>
      <p:sp>
        <p:nvSpPr>
          <p:cNvPr id="11" name="Rectangle 10"/>
          <p:cNvSpPr/>
          <p:nvPr/>
        </p:nvSpPr>
        <p:spPr>
          <a:xfrm>
            <a:off x="330629" y="4091589"/>
            <a:ext cx="6489271" cy="3785652"/>
          </a:xfrm>
          <a:prstGeom prst="rect">
            <a:avLst/>
          </a:prstGeom>
        </p:spPr>
        <p:txBody>
          <a:bodyPr wrap="square">
            <a:spAutoFit/>
          </a:bodyPr>
          <a:lstStyle/>
          <a:p>
            <a:r>
              <a:rPr lang="en-US" sz="2400" b="1" dirty="0" smtClean="0">
                <a:solidFill>
                  <a:srgbClr val="6F5938"/>
                </a:solidFill>
                <a:latin typeface="Cambria" pitchFamily="18" charset="0"/>
                <a:cs typeface="Museo 300"/>
              </a:rPr>
              <a:t>Real </a:t>
            </a:r>
            <a:r>
              <a:rPr lang="en-US" sz="2400" b="1" dirty="0">
                <a:solidFill>
                  <a:srgbClr val="6F5938"/>
                </a:solidFill>
                <a:latin typeface="Cambria" pitchFamily="18" charset="0"/>
                <a:cs typeface="Museo 300"/>
              </a:rPr>
              <a:t>aging repair for mature skin: </a:t>
            </a:r>
            <a:endParaRPr lang="en-US" sz="2400" dirty="0">
              <a:solidFill>
                <a:srgbClr val="6F5938"/>
              </a:solidFill>
              <a:latin typeface="Cambria" pitchFamily="18" charset="0"/>
              <a:cs typeface="Museo 300"/>
            </a:endParaRPr>
          </a:p>
          <a:p>
            <a:pPr marL="228600" indent="-228600">
              <a:buFont typeface="Arial" pitchFamily="34" charset="0"/>
              <a:buChar char="•"/>
            </a:pPr>
            <a:r>
              <a:rPr lang="en-US" sz="2400" dirty="0" err="1" smtClean="0">
                <a:solidFill>
                  <a:srgbClr val="6F5938"/>
                </a:solidFill>
                <a:latin typeface="Cambria" pitchFamily="18" charset="0"/>
                <a:cs typeface="Museo 700"/>
              </a:rPr>
              <a:t>Juvenessence</a:t>
            </a:r>
            <a:r>
              <a:rPr lang="en-US" sz="2400" dirty="0" smtClean="0">
                <a:solidFill>
                  <a:srgbClr val="6F5938"/>
                </a:solidFill>
                <a:latin typeface="Cambria" pitchFamily="18" charset="0"/>
                <a:cs typeface="Museo 300"/>
              </a:rPr>
              <a:t> supports </a:t>
            </a:r>
            <a:r>
              <a:rPr lang="en-US" sz="2400" dirty="0">
                <a:solidFill>
                  <a:srgbClr val="6F5938"/>
                </a:solidFill>
                <a:latin typeface="Cambria" pitchFamily="18" charset="0"/>
                <a:cs typeface="Museo 300"/>
              </a:rPr>
              <a:t>firmness, elasticity, smoothes the </a:t>
            </a:r>
            <a:r>
              <a:rPr lang="en-US" sz="2400" dirty="0" smtClean="0">
                <a:solidFill>
                  <a:srgbClr val="6F5938"/>
                </a:solidFill>
                <a:latin typeface="Cambria" pitchFamily="18" charset="0"/>
                <a:cs typeface="Museo 300"/>
              </a:rPr>
              <a:t>skin</a:t>
            </a:r>
            <a:endParaRPr lang="en-US" sz="2400" b="1" dirty="0" smtClean="0">
              <a:solidFill>
                <a:srgbClr val="6F5938"/>
              </a:solidFill>
              <a:latin typeface="Cambria" pitchFamily="18" charset="0"/>
              <a:cs typeface="Museo 300"/>
            </a:endParaRPr>
          </a:p>
          <a:p>
            <a:pPr marL="228600" indent="-228600">
              <a:buFont typeface="Arial" pitchFamily="34" charset="0"/>
              <a:buChar char="•"/>
            </a:pPr>
            <a:r>
              <a:rPr lang="en-US" sz="2400" dirty="0" smtClean="0">
                <a:solidFill>
                  <a:srgbClr val="6F5938"/>
                </a:solidFill>
                <a:latin typeface="Cambria" pitchFamily="18" charset="0"/>
                <a:cs typeface="Museo 300"/>
              </a:rPr>
              <a:t>Supports a healthy skin barrier function to keep skin hydrated</a:t>
            </a:r>
            <a:endParaRPr lang="en-US" sz="2400" b="1" dirty="0" smtClean="0">
              <a:solidFill>
                <a:srgbClr val="6F5938"/>
              </a:solidFill>
              <a:latin typeface="Cambria" pitchFamily="18" charset="0"/>
              <a:cs typeface="Museo 300"/>
            </a:endParaRPr>
          </a:p>
          <a:p>
            <a:r>
              <a:rPr lang="en-US" sz="2400" b="1" dirty="0" smtClean="0">
                <a:solidFill>
                  <a:srgbClr val="6F5938"/>
                </a:solidFill>
                <a:latin typeface="Cambria" pitchFamily="18" charset="0"/>
                <a:cs typeface="Museo 300"/>
              </a:rPr>
              <a:t>Real </a:t>
            </a:r>
            <a:r>
              <a:rPr lang="en-US" sz="2400" b="1" dirty="0">
                <a:solidFill>
                  <a:srgbClr val="6F5938"/>
                </a:solidFill>
                <a:latin typeface="Cambria" pitchFamily="18" charset="0"/>
                <a:cs typeface="Museo 300"/>
              </a:rPr>
              <a:t>age delay for younger </a:t>
            </a:r>
            <a:r>
              <a:rPr lang="en-US" sz="2400" b="1" dirty="0" smtClean="0">
                <a:solidFill>
                  <a:srgbClr val="6F5938"/>
                </a:solidFill>
                <a:latin typeface="Cambria" pitchFamily="18" charset="0"/>
                <a:cs typeface="Museo 300"/>
              </a:rPr>
              <a:t>looking skin</a:t>
            </a:r>
            <a:r>
              <a:rPr lang="en-US" sz="2400" b="1" dirty="0">
                <a:solidFill>
                  <a:srgbClr val="6F5938"/>
                </a:solidFill>
                <a:latin typeface="Cambria" pitchFamily="18" charset="0"/>
                <a:cs typeface="Museo 300"/>
              </a:rPr>
              <a:t>: </a:t>
            </a:r>
            <a:endParaRPr lang="en-US" sz="2400" dirty="0" smtClean="0">
              <a:solidFill>
                <a:srgbClr val="6F5938"/>
              </a:solidFill>
              <a:latin typeface="Cambria" pitchFamily="18" charset="0"/>
              <a:cs typeface="Museo 300"/>
            </a:endParaRPr>
          </a:p>
          <a:p>
            <a:pPr marL="228600" indent="-228600">
              <a:buFont typeface="Arial" pitchFamily="34" charset="0"/>
              <a:buChar char="•"/>
            </a:pPr>
            <a:r>
              <a:rPr lang="en-US" sz="2400" dirty="0" smtClean="0">
                <a:solidFill>
                  <a:srgbClr val="6F5938"/>
                </a:solidFill>
                <a:latin typeface="Cambria" pitchFamily="18" charset="0"/>
                <a:cs typeface="Museo 300"/>
              </a:rPr>
              <a:t>Delays the look of accelerated aging</a:t>
            </a:r>
          </a:p>
          <a:p>
            <a:pPr marL="457200" indent="-457200">
              <a:buFont typeface="Arial" pitchFamily="34" charset="0"/>
              <a:buChar char="•"/>
            </a:pPr>
            <a:endParaRPr lang="en-US" sz="2400" dirty="0">
              <a:solidFill>
                <a:srgbClr val="6F5938"/>
              </a:solidFill>
              <a:latin typeface="Cambria" pitchFamily="18" charset="0"/>
              <a:cs typeface="Museo 300"/>
            </a:endParaRPr>
          </a:p>
          <a:p>
            <a:endParaRPr lang="en-US" sz="2400" dirty="0">
              <a:solidFill>
                <a:srgbClr val="6F5938"/>
              </a:solidFill>
              <a:latin typeface="Cambria" pitchFamily="18" charset="0"/>
              <a:cs typeface="Museo 300"/>
            </a:endParaRPr>
          </a:p>
          <a:p>
            <a:endParaRPr lang="en-US" sz="2400" dirty="0">
              <a:latin typeface="Cambria" pitchFamily="18" charset="0"/>
              <a:cs typeface="Museo 30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22"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3" name="Picture 2" descr="03White.png"/>
          <p:cNvPicPr>
            <a:picLocks noChangeAspect="1"/>
          </p:cNvPicPr>
          <p:nvPr/>
        </p:nvPicPr>
        <p:blipFill>
          <a:blip r:embed="rId4"/>
          <a:stretch>
            <a:fillRect/>
          </a:stretch>
        </p:blipFill>
        <p:spPr>
          <a:xfrm>
            <a:off x="5289550" y="452438"/>
            <a:ext cx="4940300" cy="6588125"/>
          </a:xfrm>
          <a:prstGeom prst="rect">
            <a:avLst/>
          </a:prstGeom>
          <a:effectLst>
            <a:outerShdw blurRad="76200" dir="8520000" sy="23000" kx="1200000" algn="br" rotWithShape="0">
              <a:prstClr val="black">
                <a:alpha val="20000"/>
              </a:prstClr>
            </a:outerShdw>
          </a:effectLst>
        </p:spPr>
      </p:pic>
      <p:sp>
        <p:nvSpPr>
          <p:cNvPr id="81925" name="Rectangle 1"/>
          <p:cNvSpPr>
            <a:spLocks noChangeArrowheads="1"/>
          </p:cNvSpPr>
          <p:nvPr/>
        </p:nvSpPr>
        <p:spPr bwMode="auto">
          <a:xfrm>
            <a:off x="330200" y="1514474"/>
            <a:ext cx="6061075" cy="2041585"/>
          </a:xfrm>
          <a:prstGeom prst="rect">
            <a:avLst/>
          </a:prstGeom>
          <a:noFill/>
          <a:ln w="9525">
            <a:noFill/>
            <a:miter lim="800000"/>
            <a:headEnd/>
            <a:tailEnd/>
          </a:ln>
        </p:spPr>
        <p:txBody>
          <a:bodyPr>
            <a:spAutoFit/>
          </a:bodyPr>
          <a:lstStyle/>
          <a:p>
            <a:pPr marL="190500" indent="-190500">
              <a:spcAft>
                <a:spcPts val="400"/>
              </a:spcAft>
            </a:pPr>
            <a:r>
              <a:rPr kumimoji="0" lang="en-US" altLang="zh-TW" sz="2400" dirty="0" err="1">
                <a:solidFill>
                  <a:srgbClr val="6F5938"/>
                </a:solidFill>
                <a:latin typeface="Cambria" pitchFamily="18" charset="0"/>
                <a:ea typeface="華康儷中黑" pitchFamily="49" charset="-120"/>
                <a:cs typeface="Museo 700"/>
              </a:rPr>
              <a:t>Sytenol</a:t>
            </a:r>
            <a:r>
              <a:rPr kumimoji="0" lang="en-US" altLang="zh-TW" sz="2400" dirty="0">
                <a:solidFill>
                  <a:srgbClr val="6F5938"/>
                </a:solidFill>
                <a:latin typeface="Cambria" pitchFamily="18" charset="0"/>
                <a:ea typeface="華康儷中黑" pitchFamily="49" charset="-120"/>
                <a:cs typeface="Museo 700"/>
              </a:rPr>
              <a:t> </a:t>
            </a:r>
            <a:r>
              <a:rPr kumimoji="0" lang="en-US" altLang="zh-TW" sz="2400" dirty="0" smtClean="0">
                <a:solidFill>
                  <a:srgbClr val="6F5938"/>
                </a:solidFill>
                <a:latin typeface="Cambria" pitchFamily="18" charset="0"/>
                <a:ea typeface="華康儷中黑" pitchFamily="49" charset="-120"/>
                <a:cs typeface="Museo 700"/>
              </a:rPr>
              <a:t>A </a:t>
            </a:r>
          </a:p>
          <a:p>
            <a:pPr marL="190500" indent="-190500">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700"/>
              </a:rPr>
              <a:t>是</a:t>
            </a:r>
            <a:r>
              <a:rPr kumimoji="0" lang="zh-TW" altLang="en-US" sz="2400" dirty="0">
                <a:solidFill>
                  <a:srgbClr val="6F5938"/>
                </a:solidFill>
                <a:latin typeface="Cambria" pitchFamily="18" charset="0"/>
                <a:ea typeface="華康儷中黑" pitchFamily="49" charset="-120"/>
                <a:cs typeface="Museo 700"/>
              </a:rPr>
              <a:t>補骨脂葉中分離出的天然</a:t>
            </a:r>
            <a:r>
              <a:rPr kumimoji="0" lang="zh-TW" altLang="en-US" sz="2400" dirty="0" smtClean="0">
                <a:solidFill>
                  <a:srgbClr val="6F5938"/>
                </a:solidFill>
                <a:latin typeface="Cambria" pitchFamily="18" charset="0"/>
                <a:ea typeface="華康儷中黑" pitchFamily="49" charset="-120"/>
                <a:cs typeface="Museo 700"/>
              </a:rPr>
              <a:t>成份，</a:t>
            </a:r>
            <a:r>
              <a:rPr kumimoji="0" lang="zh-TW" altLang="en-US" sz="2400" dirty="0">
                <a:solidFill>
                  <a:srgbClr val="6F5938"/>
                </a:solidFill>
                <a:latin typeface="Cambria" pitchFamily="18" charset="0"/>
                <a:ea typeface="華康儷中黑" pitchFamily="49" charset="-120"/>
                <a:cs typeface="Museo 700"/>
              </a:rPr>
              <a:t>其中主要</a:t>
            </a:r>
            <a:r>
              <a:rPr kumimoji="0" lang="zh-TW" altLang="en-US" sz="2400" dirty="0" smtClean="0">
                <a:solidFill>
                  <a:srgbClr val="6F5938"/>
                </a:solidFill>
                <a:latin typeface="Cambria" pitchFamily="18" charset="0"/>
                <a:ea typeface="華康儷中黑" pitchFamily="49" charset="-120"/>
                <a:cs typeface="Museo 700"/>
              </a:rPr>
              <a:t>的有效成</a:t>
            </a:r>
            <a:r>
              <a:rPr kumimoji="0" lang="zh-TW" altLang="en-US" sz="2400" dirty="0">
                <a:solidFill>
                  <a:srgbClr val="6F5938"/>
                </a:solidFill>
                <a:latin typeface="Cambria" pitchFamily="18" charset="0"/>
                <a:ea typeface="華康儷中黑" pitchFamily="49" charset="-120"/>
                <a:cs typeface="Museo 700"/>
              </a:rPr>
              <a:t>份</a:t>
            </a:r>
            <a:r>
              <a:rPr kumimoji="0" lang="zh-TW" altLang="en-US" sz="2400" dirty="0" smtClean="0">
                <a:solidFill>
                  <a:srgbClr val="6F5938"/>
                </a:solidFill>
                <a:latin typeface="Cambria" pitchFamily="18" charset="0"/>
                <a:ea typeface="華康儷中黑" pitchFamily="49" charset="-120"/>
                <a:cs typeface="Museo 700"/>
              </a:rPr>
              <a:t>為</a:t>
            </a:r>
            <a:r>
              <a:rPr kumimoji="0" lang="zh-TW" altLang="en-US" sz="2400" dirty="0">
                <a:solidFill>
                  <a:srgbClr val="6F5938"/>
                </a:solidFill>
                <a:latin typeface="Cambria" pitchFamily="18" charset="0"/>
                <a:ea typeface="華康儷中黑" pitchFamily="49" charset="-120"/>
                <a:cs typeface="Museo 700"/>
              </a:rPr>
              <a:t>補骨脂</a:t>
            </a:r>
            <a:r>
              <a:rPr kumimoji="0" lang="zh-TW" altLang="en-US" sz="2400" dirty="0" smtClean="0">
                <a:solidFill>
                  <a:srgbClr val="6F5938"/>
                </a:solidFill>
                <a:latin typeface="Cambria" pitchFamily="18" charset="0"/>
                <a:ea typeface="華康儷中黑" pitchFamily="49" charset="-120"/>
                <a:cs typeface="Museo 700"/>
              </a:rPr>
              <a:t>酚</a:t>
            </a:r>
            <a:endParaRPr kumimoji="0" lang="en-US" altLang="zh-TW" sz="2400" dirty="0" smtClean="0">
              <a:solidFill>
                <a:srgbClr val="6F5938"/>
              </a:solidFill>
              <a:latin typeface="Cambria" pitchFamily="18" charset="0"/>
              <a:ea typeface="華康儷中黑" pitchFamily="49" charset="-120"/>
              <a:cs typeface="Museo 700"/>
            </a:endParaRPr>
          </a:p>
          <a:p>
            <a:pPr marL="190500" indent="-190500">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700"/>
              </a:rPr>
              <a:t>是抗氧化與抗炎複合物，提供廣泛的抗老化功能</a:t>
            </a:r>
            <a:endParaRPr kumimoji="0" lang="en-US" altLang="zh-TW" sz="2400" dirty="0">
              <a:solidFill>
                <a:srgbClr val="6F5938"/>
              </a:solidFill>
              <a:latin typeface="Cambria" pitchFamily="18" charset="0"/>
              <a:ea typeface="華康儷中黑" pitchFamily="49" charset="-120"/>
              <a:cs typeface="Museo 300"/>
            </a:endParaRPr>
          </a:p>
        </p:txBody>
      </p:sp>
      <p:sp>
        <p:nvSpPr>
          <p:cNvPr id="8" name="Title 1"/>
          <p:cNvSpPr>
            <a:spLocks/>
          </p:cNvSpPr>
          <p:nvPr/>
        </p:nvSpPr>
        <p:spPr bwMode="auto">
          <a:xfrm>
            <a:off x="482600" y="396875"/>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極緻妍亮精華液</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cs typeface="Museo 700"/>
              </a:rPr>
              <a:t>SERUM CONCENTRATE</a:t>
            </a:r>
            <a:endParaRPr kumimoji="0" lang="zh-TW" altLang="en-US" sz="3200" dirty="0">
              <a:solidFill>
                <a:srgbClr val="6F5938"/>
              </a:solidFill>
              <a:latin typeface="Cambria" pitchFamily="18" charset="0"/>
              <a:ea typeface="華康儷中黑" pitchFamily="49" charset="-120"/>
              <a:cs typeface="Museo 700"/>
            </a:endParaRPr>
          </a:p>
        </p:txBody>
      </p:sp>
      <p:sp>
        <p:nvSpPr>
          <p:cNvPr id="10" name="Rectangle 9"/>
          <p:cNvSpPr/>
          <p:nvPr/>
        </p:nvSpPr>
        <p:spPr>
          <a:xfrm>
            <a:off x="331072" y="3587591"/>
            <a:ext cx="6201101" cy="3621504"/>
          </a:xfrm>
          <a:prstGeom prst="rect">
            <a:avLst/>
          </a:prstGeom>
        </p:spPr>
        <p:txBody>
          <a:bodyPr wrap="square">
            <a:spAutoFit/>
          </a:bodyPr>
          <a:lstStyle/>
          <a:p>
            <a:pPr>
              <a:spcAft>
                <a:spcPts val="400"/>
              </a:spcAft>
            </a:pPr>
            <a:r>
              <a:rPr lang="en-US" sz="2400" dirty="0" err="1" smtClean="0">
                <a:solidFill>
                  <a:srgbClr val="6F5938"/>
                </a:solidFill>
                <a:latin typeface="Cambria" pitchFamily="18" charset="0"/>
                <a:cs typeface="Museo 700"/>
              </a:rPr>
              <a:t>Sytenol</a:t>
            </a:r>
            <a:r>
              <a:rPr lang="en-US" sz="2400" dirty="0" smtClean="0">
                <a:solidFill>
                  <a:srgbClr val="6F5938"/>
                </a:solidFill>
                <a:latin typeface="Cambria" pitchFamily="18" charset="0"/>
                <a:cs typeface="Museo 700"/>
              </a:rPr>
              <a:t> A </a:t>
            </a: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Natural ingredient isolated from </a:t>
            </a:r>
            <a:br>
              <a:rPr lang="en-US" sz="2400" dirty="0" smtClean="0">
                <a:solidFill>
                  <a:srgbClr val="6F5938"/>
                </a:solidFill>
                <a:latin typeface="Cambria" pitchFamily="18" charset="0"/>
                <a:cs typeface="Museo 300"/>
              </a:rPr>
            </a:br>
            <a:r>
              <a:rPr lang="en-US" sz="2400" dirty="0" smtClean="0">
                <a:solidFill>
                  <a:srgbClr val="6F5938"/>
                </a:solidFill>
                <a:latin typeface="Cambria" pitchFamily="18" charset="0"/>
                <a:cs typeface="Museo 300"/>
              </a:rPr>
              <a:t>the leaves of </a:t>
            </a:r>
            <a:r>
              <a:rPr lang="en-US" sz="2400" i="1" dirty="0" err="1" smtClean="0">
                <a:solidFill>
                  <a:srgbClr val="6F5938"/>
                </a:solidFill>
                <a:latin typeface="Cambria" pitchFamily="18" charset="0"/>
                <a:cs typeface="Museo 300"/>
              </a:rPr>
              <a:t>Psoralea</a:t>
            </a:r>
            <a:r>
              <a:rPr lang="en-US" sz="2400" i="1" dirty="0" smtClean="0">
                <a:solidFill>
                  <a:srgbClr val="6F5938"/>
                </a:solidFill>
                <a:latin typeface="Cambria" pitchFamily="18" charset="0"/>
                <a:cs typeface="Museo 300"/>
              </a:rPr>
              <a:t> </a:t>
            </a:r>
            <a:r>
              <a:rPr lang="en-US" sz="2400" i="1" dirty="0" err="1" smtClean="0">
                <a:solidFill>
                  <a:srgbClr val="6F5938"/>
                </a:solidFill>
                <a:latin typeface="Cambria" pitchFamily="18" charset="0"/>
                <a:cs typeface="Museo 300"/>
              </a:rPr>
              <a:t>corylifolia</a:t>
            </a:r>
            <a:r>
              <a:rPr lang="en-US" sz="2400" dirty="0" smtClean="0">
                <a:solidFill>
                  <a:srgbClr val="6F5938"/>
                </a:solidFill>
                <a:latin typeface="Cambria" pitchFamily="18" charset="0"/>
                <a:cs typeface="Museo 300"/>
              </a:rPr>
              <a:t>, the active principal of which is </a:t>
            </a:r>
            <a:r>
              <a:rPr lang="en-US" sz="2400" dirty="0" err="1" smtClean="0">
                <a:solidFill>
                  <a:srgbClr val="6F5938"/>
                </a:solidFill>
                <a:latin typeface="Cambria" pitchFamily="18" charset="0"/>
                <a:cs typeface="Museo 300"/>
              </a:rPr>
              <a:t>bakuchiol</a:t>
            </a:r>
            <a:endParaRPr lang="en-US" sz="2400" dirty="0" smtClean="0">
              <a:solidFill>
                <a:srgbClr val="6F5938"/>
              </a:solidFill>
              <a:latin typeface="Cambria" pitchFamily="18" charset="0"/>
              <a:cs typeface="Museo 300"/>
            </a:endParaRP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Provides broad spectrum anti-aging benefits as antioxidant and anti-inflammatory compounds </a:t>
            </a:r>
          </a:p>
          <a:p>
            <a:pPr>
              <a:spcAft>
                <a:spcPts val="400"/>
              </a:spcAft>
            </a:pPr>
            <a:endParaRPr lang="en-US" sz="2400" dirty="0" smtClean="0">
              <a:solidFill>
                <a:srgbClr val="6F5938"/>
              </a:solidFill>
              <a:latin typeface="Cambria" pitchFamily="18" charset="0"/>
              <a:cs typeface="Museo 300"/>
            </a:endParaRPr>
          </a:p>
          <a:p>
            <a:pPr>
              <a:spcAft>
                <a:spcPts val="400"/>
              </a:spcAft>
            </a:pPr>
            <a:endParaRPr lang="en-US" sz="24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2946"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3" name="Picture 2" descr="03White.png"/>
          <p:cNvPicPr>
            <a:picLocks noChangeAspect="1"/>
          </p:cNvPicPr>
          <p:nvPr/>
        </p:nvPicPr>
        <p:blipFill>
          <a:blip r:embed="rId4"/>
          <a:stretch>
            <a:fillRect/>
          </a:stretch>
        </p:blipFill>
        <p:spPr>
          <a:xfrm>
            <a:off x="5289550" y="452438"/>
            <a:ext cx="4940300" cy="6588125"/>
          </a:xfrm>
          <a:prstGeom prst="rect">
            <a:avLst/>
          </a:prstGeom>
          <a:effectLst>
            <a:outerShdw blurRad="76200" dir="8520000" sy="23000" kx="1200000" algn="br" rotWithShape="0">
              <a:prstClr val="black">
                <a:alpha val="20000"/>
              </a:prstClr>
            </a:outerShdw>
          </a:effectLst>
        </p:spPr>
      </p:pic>
      <p:sp>
        <p:nvSpPr>
          <p:cNvPr id="82949" name="Rectangle 8"/>
          <p:cNvSpPr>
            <a:spLocks noChangeArrowheads="1"/>
          </p:cNvSpPr>
          <p:nvPr/>
        </p:nvSpPr>
        <p:spPr bwMode="auto">
          <a:xfrm>
            <a:off x="330200" y="1522249"/>
            <a:ext cx="6675438" cy="2144177"/>
          </a:xfrm>
          <a:prstGeom prst="rect">
            <a:avLst/>
          </a:prstGeom>
          <a:noFill/>
          <a:ln w="9525">
            <a:noFill/>
            <a:miter lim="800000"/>
            <a:headEnd/>
            <a:tailEnd/>
          </a:ln>
        </p:spPr>
        <p:txBody>
          <a:bodyPr>
            <a:spAutoFit/>
          </a:bodyPr>
          <a:lstStyle/>
          <a:p>
            <a:pPr marL="169863" indent="-169863">
              <a:spcAft>
                <a:spcPts val="400"/>
              </a:spcAft>
            </a:pPr>
            <a:r>
              <a:rPr kumimoji="0" lang="en-US" altLang="zh-TW" sz="2400" dirty="0" err="1">
                <a:solidFill>
                  <a:srgbClr val="6F5938"/>
                </a:solidFill>
                <a:latin typeface="Cambria" pitchFamily="18" charset="0"/>
                <a:ea typeface="華康儷中黑" pitchFamily="49" charset="-120"/>
                <a:cs typeface="Museo 700"/>
              </a:rPr>
              <a:t>Sytenol</a:t>
            </a:r>
            <a:r>
              <a:rPr kumimoji="0" lang="en-US" altLang="zh-TW" sz="2400" dirty="0">
                <a:solidFill>
                  <a:srgbClr val="6F5938"/>
                </a:solidFill>
                <a:latin typeface="Cambria" pitchFamily="18" charset="0"/>
                <a:ea typeface="華康儷中黑" pitchFamily="49" charset="-120"/>
                <a:cs typeface="Museo 700"/>
              </a:rPr>
              <a:t> </a:t>
            </a:r>
            <a:r>
              <a:rPr kumimoji="0" lang="en-US" altLang="zh-TW" sz="2400" dirty="0" smtClean="0">
                <a:solidFill>
                  <a:srgbClr val="6F5938"/>
                </a:solidFill>
                <a:latin typeface="Cambria" pitchFamily="18" charset="0"/>
                <a:ea typeface="華康儷中黑" pitchFamily="49" charset="-120"/>
                <a:cs typeface="Museo 700"/>
              </a:rPr>
              <a:t>A </a:t>
            </a: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700"/>
              </a:rPr>
              <a:t>促進膚色剔透、健康</a:t>
            </a:r>
            <a:endParaRPr kumimoji="0" lang="en-US" altLang="zh-TW" sz="2400" dirty="0" smtClean="0">
              <a:solidFill>
                <a:srgbClr val="6F5938"/>
              </a:solidFill>
              <a:latin typeface="Cambria" pitchFamily="18" charset="0"/>
              <a:ea typeface="華康儷中黑" pitchFamily="49" charset="-120"/>
              <a:cs typeface="Museo 700"/>
            </a:endParaRP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700"/>
              </a:rPr>
              <a:t>有效減淡細紋及皺紋</a:t>
            </a:r>
            <a:endParaRPr kumimoji="0" lang="en-US" altLang="zh-TW" sz="2400" dirty="0" smtClean="0">
              <a:solidFill>
                <a:srgbClr val="6F5938"/>
              </a:solidFill>
              <a:latin typeface="Cambria" pitchFamily="18" charset="0"/>
              <a:ea typeface="華康儷中黑" pitchFamily="49" charset="-120"/>
              <a:cs typeface="Museo 700"/>
            </a:endParaRP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700"/>
              </a:rPr>
              <a:t>功效獲廣泛研究支持</a:t>
            </a:r>
            <a:endParaRPr kumimoji="0" lang="en-US" altLang="zh-TW" sz="2400" dirty="0" smtClean="0">
              <a:solidFill>
                <a:srgbClr val="6F5938"/>
              </a:solidFill>
              <a:latin typeface="Cambria" pitchFamily="18" charset="0"/>
              <a:ea typeface="華康儷中黑" pitchFamily="49" charset="-120"/>
              <a:cs typeface="Museo 700"/>
            </a:endParaRPr>
          </a:p>
          <a:p>
            <a:pPr marL="169863" indent="-169863">
              <a:spcAft>
                <a:spcPts val="400"/>
              </a:spcAft>
            </a:pPr>
            <a:endParaRPr kumimoji="0" lang="zh-TW" altLang="en-US" sz="2400" dirty="0">
              <a:solidFill>
                <a:srgbClr val="6F5938"/>
              </a:solidFill>
              <a:latin typeface="Cambria" pitchFamily="18" charset="0"/>
              <a:ea typeface="華康儷中黑" pitchFamily="49" charset="-120"/>
              <a:cs typeface="Museo 700"/>
            </a:endParaRPr>
          </a:p>
        </p:txBody>
      </p:sp>
      <p:sp>
        <p:nvSpPr>
          <p:cNvPr id="8" name="Title 1"/>
          <p:cNvSpPr>
            <a:spLocks/>
          </p:cNvSpPr>
          <p:nvPr/>
        </p:nvSpPr>
        <p:spPr bwMode="auto">
          <a:xfrm>
            <a:off x="482600" y="396875"/>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極緻妍亮精華液</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cs typeface="Museo 700"/>
              </a:rPr>
              <a:t>SERUM CONCENTRATE</a:t>
            </a:r>
            <a:endParaRPr kumimoji="0" lang="zh-TW" altLang="en-US" sz="3200" dirty="0">
              <a:solidFill>
                <a:srgbClr val="6F5938"/>
              </a:solidFill>
              <a:latin typeface="Cambria" pitchFamily="18" charset="0"/>
              <a:ea typeface="華康儷中黑" pitchFamily="49" charset="-120"/>
              <a:cs typeface="Museo 700"/>
            </a:endParaRPr>
          </a:p>
        </p:txBody>
      </p:sp>
      <p:sp>
        <p:nvSpPr>
          <p:cNvPr id="10" name="Rectangle 9"/>
          <p:cNvSpPr/>
          <p:nvPr/>
        </p:nvSpPr>
        <p:spPr>
          <a:xfrm>
            <a:off x="330200" y="3260902"/>
            <a:ext cx="6793933" cy="3467616"/>
          </a:xfrm>
          <a:prstGeom prst="rect">
            <a:avLst/>
          </a:prstGeom>
        </p:spPr>
        <p:txBody>
          <a:bodyPr wrap="square">
            <a:spAutoFit/>
          </a:bodyPr>
          <a:lstStyle/>
          <a:p>
            <a:r>
              <a:rPr lang="en-US" sz="2400" dirty="0" err="1" smtClean="0">
                <a:solidFill>
                  <a:srgbClr val="6F5938"/>
                </a:solidFill>
                <a:latin typeface="Cambria" pitchFamily="18" charset="0"/>
                <a:cs typeface="Museo 700"/>
              </a:rPr>
              <a:t>Sytenol</a:t>
            </a:r>
            <a:r>
              <a:rPr lang="en-US" sz="2400" dirty="0" smtClean="0">
                <a:solidFill>
                  <a:srgbClr val="6F5938"/>
                </a:solidFill>
                <a:latin typeface="Cambria" pitchFamily="18" charset="0"/>
                <a:cs typeface="Museo 700"/>
              </a:rPr>
              <a:t> A</a:t>
            </a:r>
          </a:p>
          <a:p>
            <a:pPr marL="228600" indent="-228600">
              <a:buFont typeface="Arial" pitchFamily="34" charset="0"/>
              <a:buChar char="•"/>
            </a:pPr>
            <a:r>
              <a:rPr lang="en-US" sz="2400" dirty="0" smtClean="0">
                <a:solidFill>
                  <a:srgbClr val="6F5938"/>
                </a:solidFill>
                <a:latin typeface="Cambria" pitchFamily="18" charset="0"/>
                <a:cs typeface="Museo 300"/>
              </a:rPr>
              <a:t>Promotes a clear, healthy-looking complexion</a:t>
            </a:r>
          </a:p>
          <a:p>
            <a:pPr marL="228600" indent="-228600">
              <a:buFont typeface="Arial" pitchFamily="34" charset="0"/>
              <a:buChar char="•"/>
            </a:pPr>
            <a:r>
              <a:rPr lang="en-US" sz="2400" dirty="0" smtClean="0">
                <a:solidFill>
                  <a:srgbClr val="6F5938"/>
                </a:solidFill>
                <a:latin typeface="Cambria" pitchFamily="18" charset="0"/>
                <a:cs typeface="Museo 300"/>
              </a:rPr>
              <a:t>Powerful effects in reducing the appearance of fine lines and wrinkles</a:t>
            </a: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Their activities are supported by extensive test data </a:t>
            </a:r>
            <a:endParaRPr lang="en-US" sz="2400" dirty="0" smtClean="0">
              <a:solidFill>
                <a:srgbClr val="6F5938"/>
              </a:solidFill>
              <a:latin typeface="Cambria" pitchFamily="18" charset="0"/>
              <a:cs typeface="Museo 300"/>
              <a:hlinkClick r:id="rId5"/>
            </a:endParaRPr>
          </a:p>
          <a:p>
            <a:pPr marL="341313" indent="-341313">
              <a:buFont typeface="Arial" pitchFamily="34" charset="0"/>
              <a:buChar char="•"/>
            </a:pPr>
            <a:endParaRPr lang="en-US" sz="2400" dirty="0" smtClean="0">
              <a:solidFill>
                <a:srgbClr val="6F5938"/>
              </a:solidFill>
              <a:latin typeface="Cambria" pitchFamily="18" charset="0"/>
              <a:cs typeface="Museo 300"/>
            </a:endParaRPr>
          </a:p>
          <a:p>
            <a:endParaRPr lang="en-US" sz="2400" dirty="0" smtClean="0">
              <a:latin typeface="Cambria" pitchFamily="18" charset="0"/>
              <a:cs typeface="Museo 300"/>
            </a:endParaRPr>
          </a:p>
          <a:p>
            <a:endParaRPr lang="en-US" sz="2400" dirty="0">
              <a:latin typeface="Cambria" pitchFamily="18" charset="0"/>
              <a:cs typeface="Museo 30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7042"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3" name="Picture 2" descr="03White.png"/>
          <p:cNvPicPr>
            <a:picLocks noChangeAspect="1"/>
          </p:cNvPicPr>
          <p:nvPr/>
        </p:nvPicPr>
        <p:blipFill>
          <a:blip r:embed="rId4"/>
          <a:stretch>
            <a:fillRect/>
          </a:stretch>
        </p:blipFill>
        <p:spPr>
          <a:xfrm>
            <a:off x="5289550" y="452438"/>
            <a:ext cx="4940300" cy="6588125"/>
          </a:xfrm>
          <a:prstGeom prst="rect">
            <a:avLst/>
          </a:prstGeom>
          <a:effectLst>
            <a:outerShdw blurRad="76200" dir="8520000" sy="23000" kx="1200000" algn="br" rotWithShape="0">
              <a:prstClr val="black">
                <a:alpha val="20000"/>
              </a:prstClr>
            </a:outerShdw>
          </a:effectLst>
        </p:spPr>
      </p:pic>
      <p:sp>
        <p:nvSpPr>
          <p:cNvPr id="6" name="Rectangle 5"/>
          <p:cNvSpPr/>
          <p:nvPr/>
        </p:nvSpPr>
        <p:spPr>
          <a:xfrm>
            <a:off x="330200" y="1522787"/>
            <a:ext cx="6061075" cy="2092881"/>
          </a:xfrm>
          <a:prstGeom prst="rect">
            <a:avLst/>
          </a:prstGeom>
        </p:spPr>
        <p:txBody>
          <a:bodyPr>
            <a:spAutoFit/>
          </a:bodyPr>
          <a:lstStyle/>
          <a:p>
            <a:pPr marL="190500" indent="-190500">
              <a:spcAft>
                <a:spcPts val="400"/>
              </a:spcAft>
            </a:pPr>
            <a:r>
              <a:rPr kumimoji="0" lang="en-US" altLang="zh-TW" sz="2400" dirty="0" err="1" smtClean="0">
                <a:solidFill>
                  <a:srgbClr val="6F5938"/>
                </a:solidFill>
                <a:latin typeface="Cambria" pitchFamily="18" charset="0"/>
                <a:ea typeface="華康儷中黑" pitchFamily="49" charset="-120"/>
                <a:cs typeface="Museo 700"/>
              </a:rPr>
              <a:t>Synovea</a:t>
            </a:r>
            <a:r>
              <a:rPr kumimoji="0" lang="en-US" altLang="zh-TW" sz="2400" dirty="0" smtClean="0">
                <a:solidFill>
                  <a:srgbClr val="6F5938"/>
                </a:solidFill>
                <a:latin typeface="Cambria" pitchFamily="18" charset="0"/>
                <a:ea typeface="華康儷中黑" pitchFamily="49" charset="-120"/>
                <a:cs typeface="Museo 700"/>
              </a:rPr>
              <a:t> HR</a:t>
            </a:r>
            <a:r>
              <a:rPr kumimoji="0" lang="zh-TW" altLang="en-US" sz="2400" dirty="0" smtClean="0">
                <a:solidFill>
                  <a:srgbClr val="6F5938"/>
                </a:solidFill>
                <a:latin typeface="Cambria" pitchFamily="18" charset="0"/>
                <a:ea typeface="華康儷中黑" pitchFamily="49" charset="-120"/>
                <a:cs typeface="Museo 700"/>
              </a:rPr>
              <a:t>（</a:t>
            </a:r>
            <a:r>
              <a:rPr kumimoji="0" lang="zh-TW" altLang="en-US" sz="2400" dirty="0" smtClean="0">
                <a:solidFill>
                  <a:srgbClr val="6F5938"/>
                </a:solidFill>
                <a:latin typeface="Cambria" pitchFamily="18" charset="0"/>
                <a:ea typeface="華康儷中黑" pitchFamily="49" charset="-120"/>
                <a:cs typeface="Museo 300"/>
              </a:rPr>
              <a:t>乙基間苯二酚</a:t>
            </a:r>
            <a:r>
              <a:rPr kumimoji="0" lang="zh-TW" altLang="en-US" sz="2400" dirty="0" smtClean="0">
                <a:solidFill>
                  <a:srgbClr val="6F5938"/>
                </a:solidFill>
                <a:latin typeface="Cambria" pitchFamily="18" charset="0"/>
                <a:ea typeface="華康儷中黑" pitchFamily="49" charset="-120"/>
                <a:cs typeface="Museo 700"/>
              </a:rPr>
              <a:t>）：</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有效</a:t>
            </a:r>
            <a:r>
              <a:rPr kumimoji="0" lang="zh-TW" altLang="en-US" sz="2400" dirty="0">
                <a:solidFill>
                  <a:srgbClr val="6F5938"/>
                </a:solidFill>
                <a:latin typeface="Cambria" pitchFamily="18" charset="0"/>
                <a:ea typeface="華康儷中黑" pitchFamily="49" charset="-120"/>
                <a:cs typeface="Museo 300"/>
              </a:rPr>
              <a:t>減少色素過度</a:t>
            </a:r>
            <a:r>
              <a:rPr kumimoji="0" lang="zh-TW" altLang="en-US" sz="2400" dirty="0" smtClean="0">
                <a:solidFill>
                  <a:srgbClr val="6F5938"/>
                </a:solidFill>
                <a:latin typeface="Cambria" pitchFamily="18" charset="0"/>
                <a:ea typeface="華康儷中黑" pitchFamily="49" charset="-120"/>
                <a:cs typeface="Museo 300"/>
              </a:rPr>
              <a:t>沉澱的現象</a:t>
            </a:r>
            <a:endParaRPr kumimoji="0" lang="zh-TW" altLang="en-US" sz="2400" dirty="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在一</a:t>
            </a:r>
            <a:r>
              <a:rPr kumimoji="0" lang="zh-TW" altLang="en-US" sz="2400" dirty="0">
                <a:solidFill>
                  <a:srgbClr val="6F5938"/>
                </a:solidFill>
                <a:latin typeface="Cambria" pitchFamily="18" charset="0"/>
                <a:ea typeface="華康儷中黑" pitchFamily="49" charset="-120"/>
                <a:cs typeface="Museo 300"/>
              </a:rPr>
              <a:t>項為期</a:t>
            </a:r>
            <a:r>
              <a:rPr kumimoji="0" lang="en-US" altLang="zh-TW" sz="2400" dirty="0">
                <a:solidFill>
                  <a:srgbClr val="6F5938"/>
                </a:solidFill>
                <a:latin typeface="Cambria" pitchFamily="18" charset="0"/>
                <a:ea typeface="華康儷中黑" pitchFamily="49" charset="-120"/>
                <a:cs typeface="Museo 300"/>
              </a:rPr>
              <a:t>8</a:t>
            </a:r>
            <a:r>
              <a:rPr kumimoji="0" lang="zh-TW" altLang="en-US" sz="2400" dirty="0">
                <a:solidFill>
                  <a:srgbClr val="6F5938"/>
                </a:solidFill>
                <a:latin typeface="Cambria" pitchFamily="18" charset="0"/>
                <a:ea typeface="華康儷中黑" pitchFamily="49" charset="-120"/>
                <a:cs typeface="Museo 300"/>
              </a:rPr>
              <a:t>周的實驗中</a:t>
            </a:r>
            <a:r>
              <a:rPr kumimoji="0" lang="zh-TW" altLang="en-US" sz="2400" dirty="0" smtClean="0">
                <a:solidFill>
                  <a:srgbClr val="6F5938"/>
                </a:solidFill>
                <a:latin typeface="Cambria" pitchFamily="18" charset="0"/>
                <a:ea typeface="華康儷中黑" pitchFamily="49" charset="-120"/>
                <a:cs typeface="Museo 300"/>
              </a:rPr>
              <a:t>，實驗對象的肌膚在</a:t>
            </a:r>
            <a:r>
              <a:rPr kumimoji="0" lang="en-US" altLang="zh-TW" sz="2400" dirty="0">
                <a:solidFill>
                  <a:srgbClr val="6F5938"/>
                </a:solidFill>
                <a:latin typeface="Cambria" pitchFamily="18" charset="0"/>
                <a:ea typeface="華康儷中黑" pitchFamily="49" charset="-120"/>
                <a:cs typeface="Museo 300"/>
              </a:rPr>
              <a:t>4</a:t>
            </a:r>
            <a:r>
              <a:rPr kumimoji="0" lang="zh-TW" altLang="en-US" sz="2400" dirty="0">
                <a:solidFill>
                  <a:srgbClr val="6F5938"/>
                </a:solidFill>
                <a:latin typeface="Cambria" pitchFamily="18" charset="0"/>
                <a:ea typeface="華康儷中黑" pitchFamily="49" charset="-120"/>
                <a:cs typeface="Museo 300"/>
              </a:rPr>
              <a:t>周</a:t>
            </a:r>
            <a:r>
              <a:rPr kumimoji="0" lang="zh-TW" altLang="en-US" sz="2400" dirty="0" smtClean="0">
                <a:solidFill>
                  <a:srgbClr val="6F5938"/>
                </a:solidFill>
                <a:latin typeface="Cambria" pitchFamily="18" charset="0"/>
                <a:ea typeface="華康儷中黑" pitchFamily="49" charset="-120"/>
                <a:cs typeface="Museo 300"/>
              </a:rPr>
              <a:t>後亮</a:t>
            </a:r>
            <a:r>
              <a:rPr kumimoji="0" lang="zh-TW" altLang="en-US" sz="2400" dirty="0">
                <a:solidFill>
                  <a:srgbClr val="6F5938"/>
                </a:solidFill>
                <a:latin typeface="Cambria" pitchFamily="18" charset="0"/>
                <a:ea typeface="華康儷中黑" pitchFamily="49" charset="-120"/>
                <a:cs typeface="Museo 300"/>
              </a:rPr>
              <a:t>白</a:t>
            </a:r>
            <a:r>
              <a:rPr kumimoji="0" lang="en-US" altLang="zh-TW" sz="2400" dirty="0">
                <a:solidFill>
                  <a:srgbClr val="6F5938"/>
                </a:solidFill>
                <a:latin typeface="Cambria" pitchFamily="18" charset="0"/>
                <a:ea typeface="華康儷中黑" pitchFamily="49" charset="-120"/>
                <a:cs typeface="Museo 300"/>
              </a:rPr>
              <a:t>50</a:t>
            </a:r>
            <a:r>
              <a:rPr kumimoji="0" lang="en-US" altLang="zh-TW" sz="2400" dirty="0" smtClean="0">
                <a:solidFill>
                  <a:srgbClr val="6F5938"/>
                </a:solidFill>
                <a:latin typeface="Cambria" pitchFamily="18" charset="0"/>
                <a:ea typeface="華康儷中黑" pitchFamily="49" charset="-120"/>
                <a:cs typeface="Museo 300"/>
              </a:rPr>
              <a:t>%</a:t>
            </a:r>
          </a:p>
          <a:p>
            <a:pPr marL="190500" indent="-190500">
              <a:spcAft>
                <a:spcPts val="400"/>
              </a:spcAft>
              <a:buFont typeface="Arial" charset="0"/>
              <a:buChar char="•"/>
            </a:pPr>
            <a:endParaRPr kumimoji="0" lang="en-US" altLang="zh-TW" sz="2400" dirty="0" smtClean="0">
              <a:solidFill>
                <a:srgbClr val="6F5938"/>
              </a:solidFill>
              <a:latin typeface="Cambria" pitchFamily="18" charset="0"/>
              <a:ea typeface="華康儷中黑" pitchFamily="49" charset="-120"/>
              <a:cs typeface="Museo 300"/>
            </a:endParaRPr>
          </a:p>
        </p:txBody>
      </p:sp>
      <p:sp>
        <p:nvSpPr>
          <p:cNvPr id="9" name="Title 1"/>
          <p:cNvSpPr>
            <a:spLocks/>
          </p:cNvSpPr>
          <p:nvPr/>
        </p:nvSpPr>
        <p:spPr bwMode="auto">
          <a:xfrm>
            <a:off x="482600" y="396875"/>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極緻妍亮精華液</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cs typeface="Museo 700"/>
              </a:rPr>
              <a:t>SERUM CONCENTRATE</a:t>
            </a:r>
            <a:endParaRPr kumimoji="0" lang="zh-TW" altLang="en-US" sz="3200" dirty="0">
              <a:solidFill>
                <a:srgbClr val="6F5938"/>
              </a:solidFill>
              <a:latin typeface="Cambria" pitchFamily="18" charset="0"/>
              <a:ea typeface="華康儷中黑" pitchFamily="49" charset="-120"/>
              <a:cs typeface="Museo 700"/>
            </a:endParaRPr>
          </a:p>
        </p:txBody>
      </p:sp>
      <p:sp>
        <p:nvSpPr>
          <p:cNvPr id="8" name="Rectangle 7"/>
          <p:cNvSpPr/>
          <p:nvPr/>
        </p:nvSpPr>
        <p:spPr>
          <a:xfrm>
            <a:off x="346838" y="3280244"/>
            <a:ext cx="6061401" cy="2831544"/>
          </a:xfrm>
          <a:prstGeom prst="rect">
            <a:avLst/>
          </a:prstGeom>
        </p:spPr>
        <p:txBody>
          <a:bodyPr wrap="square">
            <a:spAutoFit/>
          </a:bodyPr>
          <a:lstStyle/>
          <a:p>
            <a:pPr>
              <a:spcAft>
                <a:spcPts val="400"/>
              </a:spcAft>
            </a:pPr>
            <a:r>
              <a:rPr lang="en-US" sz="2400" dirty="0" err="1" smtClean="0">
                <a:solidFill>
                  <a:srgbClr val="6F5938"/>
                </a:solidFill>
                <a:latin typeface="Cambria" pitchFamily="18" charset="0"/>
                <a:cs typeface="Museo 700"/>
              </a:rPr>
              <a:t>Synovea</a:t>
            </a:r>
            <a:r>
              <a:rPr lang="en-US" sz="2400" dirty="0" smtClean="0">
                <a:solidFill>
                  <a:srgbClr val="6F5938"/>
                </a:solidFill>
                <a:latin typeface="Cambria" pitchFamily="18" charset="0"/>
                <a:cs typeface="Museo 700"/>
              </a:rPr>
              <a:t> HR:</a:t>
            </a:r>
            <a:endParaRPr lang="en-US" sz="2400" dirty="0">
              <a:solidFill>
                <a:srgbClr val="6F5938"/>
              </a:solidFill>
              <a:latin typeface="Cambria" pitchFamily="18" charset="0"/>
              <a:cs typeface="Museo 700"/>
            </a:endParaRP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Very </a:t>
            </a:r>
            <a:r>
              <a:rPr lang="en-US" sz="2400" dirty="0">
                <a:solidFill>
                  <a:srgbClr val="6F5938"/>
                </a:solidFill>
                <a:latin typeface="Cambria" pitchFamily="18" charset="0"/>
                <a:cs typeface="Museo 300"/>
              </a:rPr>
              <a:t>effective in reducing </a:t>
            </a:r>
            <a:r>
              <a:rPr lang="en-US" sz="2400" dirty="0" smtClean="0">
                <a:solidFill>
                  <a:srgbClr val="6F5938"/>
                </a:solidFill>
                <a:latin typeface="Cambria" pitchFamily="18" charset="0"/>
                <a:cs typeface="Museo 300"/>
              </a:rPr>
              <a:t>the appearance of hyper-pigmentation of the skin</a:t>
            </a: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In </a:t>
            </a:r>
            <a:r>
              <a:rPr lang="en-US" sz="2400" dirty="0">
                <a:solidFill>
                  <a:srgbClr val="6F5938"/>
                </a:solidFill>
                <a:latin typeface="Cambria" pitchFamily="18" charset="0"/>
                <a:cs typeface="Museo 300"/>
              </a:rPr>
              <a:t>an </a:t>
            </a:r>
            <a:r>
              <a:rPr lang="en-US" sz="2400" dirty="0" smtClean="0">
                <a:solidFill>
                  <a:srgbClr val="6F5938"/>
                </a:solidFill>
                <a:latin typeface="Cambria" pitchFamily="18" charset="0"/>
                <a:cs typeface="Museo 300"/>
              </a:rPr>
              <a:t>8 </a:t>
            </a:r>
            <a:r>
              <a:rPr lang="en-US" sz="2400" dirty="0">
                <a:solidFill>
                  <a:srgbClr val="6F5938"/>
                </a:solidFill>
                <a:latin typeface="Cambria" pitchFamily="18" charset="0"/>
                <a:cs typeface="Museo 300"/>
              </a:rPr>
              <a:t>week </a:t>
            </a:r>
            <a:r>
              <a:rPr lang="en-US" sz="2400" dirty="0" smtClean="0">
                <a:solidFill>
                  <a:srgbClr val="6F5938"/>
                </a:solidFill>
                <a:latin typeface="Cambria" pitchFamily="18" charset="0"/>
                <a:cs typeface="Museo 300"/>
              </a:rPr>
              <a:t>study, </a:t>
            </a:r>
            <a:r>
              <a:rPr lang="en-US" sz="2400" dirty="0">
                <a:solidFill>
                  <a:srgbClr val="6F5938"/>
                </a:solidFill>
                <a:latin typeface="Cambria" pitchFamily="18" charset="0"/>
                <a:cs typeface="Museo 300"/>
              </a:rPr>
              <a:t>participants saw </a:t>
            </a:r>
            <a:r>
              <a:rPr lang="en-US" sz="2400" dirty="0" smtClean="0">
                <a:solidFill>
                  <a:srgbClr val="6F5938"/>
                </a:solidFill>
                <a:latin typeface="Cambria" pitchFamily="18" charset="0"/>
                <a:cs typeface="Museo 300"/>
              </a:rPr>
              <a:t>dramatic </a:t>
            </a:r>
            <a:r>
              <a:rPr lang="en-US" sz="2400" dirty="0">
                <a:solidFill>
                  <a:srgbClr val="6F5938"/>
                </a:solidFill>
                <a:latin typeface="Cambria" pitchFamily="18" charset="0"/>
                <a:cs typeface="Museo 300"/>
              </a:rPr>
              <a:t>improvement in </a:t>
            </a:r>
            <a:r>
              <a:rPr lang="en-US" sz="2400" dirty="0" smtClean="0">
                <a:solidFill>
                  <a:srgbClr val="6F5938"/>
                </a:solidFill>
                <a:latin typeface="Cambria" pitchFamily="18" charset="0"/>
                <a:cs typeface="Museo 300"/>
              </a:rPr>
              <a:t>skin brightening </a:t>
            </a:r>
            <a:r>
              <a:rPr lang="en-US" sz="2400" dirty="0">
                <a:solidFill>
                  <a:srgbClr val="6F5938"/>
                </a:solidFill>
                <a:latin typeface="Cambria" pitchFamily="18" charset="0"/>
                <a:cs typeface="Museo 300"/>
              </a:rPr>
              <a:t>after </a:t>
            </a:r>
            <a:r>
              <a:rPr lang="en-US" sz="2400" dirty="0" smtClean="0">
                <a:solidFill>
                  <a:srgbClr val="6F5938"/>
                </a:solidFill>
                <a:latin typeface="Cambria" pitchFamily="18" charset="0"/>
                <a:cs typeface="Museo 300"/>
              </a:rPr>
              <a:t>4 weeks</a:t>
            </a:r>
          </a:p>
          <a:p>
            <a:pPr>
              <a:spcAft>
                <a:spcPts val="400"/>
              </a:spcAft>
            </a:pPr>
            <a:endParaRPr lang="en-US" sz="2400" dirty="0" smtClean="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8066"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3" name="Picture 2" descr="03White.png"/>
          <p:cNvPicPr>
            <a:picLocks noChangeAspect="1"/>
          </p:cNvPicPr>
          <p:nvPr/>
        </p:nvPicPr>
        <p:blipFill>
          <a:blip r:embed="rId4"/>
          <a:stretch>
            <a:fillRect/>
          </a:stretch>
        </p:blipFill>
        <p:spPr>
          <a:xfrm>
            <a:off x="5289550" y="452438"/>
            <a:ext cx="4940300" cy="6588125"/>
          </a:xfrm>
          <a:prstGeom prst="rect">
            <a:avLst/>
          </a:prstGeom>
          <a:effectLst>
            <a:outerShdw blurRad="76200" dir="8520000" sy="23000" kx="1200000" algn="br" rotWithShape="0">
              <a:prstClr val="black">
                <a:alpha val="20000"/>
              </a:prstClr>
            </a:outerShdw>
          </a:effectLst>
        </p:spPr>
      </p:pic>
      <p:sp>
        <p:nvSpPr>
          <p:cNvPr id="88069" name="Rectangle 7"/>
          <p:cNvSpPr>
            <a:spLocks noChangeArrowheads="1"/>
          </p:cNvSpPr>
          <p:nvPr/>
        </p:nvSpPr>
        <p:spPr bwMode="auto">
          <a:xfrm>
            <a:off x="355881" y="1765082"/>
            <a:ext cx="6107988" cy="1723549"/>
          </a:xfrm>
          <a:prstGeom prst="rect">
            <a:avLst/>
          </a:prstGeom>
          <a:noFill/>
          <a:ln w="9525">
            <a:noFill/>
            <a:miter lim="800000"/>
            <a:headEnd/>
            <a:tailEnd/>
          </a:ln>
        </p:spPr>
        <p:txBody>
          <a:bodyPr wrap="square">
            <a:spAutoFit/>
          </a:bodyPr>
          <a:lstStyle/>
          <a:p>
            <a:pPr marL="169863" indent="-169863">
              <a:spcAft>
                <a:spcPts val="400"/>
              </a:spcAft>
            </a:pPr>
            <a:r>
              <a:rPr kumimoji="0" lang="en-US" altLang="zh-TW" sz="2400" dirty="0" err="1" smtClean="0">
                <a:solidFill>
                  <a:srgbClr val="6F5938"/>
                </a:solidFill>
                <a:latin typeface="Cambria" pitchFamily="18" charset="0"/>
                <a:ea typeface="華康儷中黑" pitchFamily="49" charset="-120"/>
                <a:cs typeface="Museo 700"/>
              </a:rPr>
              <a:t>Synovea</a:t>
            </a:r>
            <a:r>
              <a:rPr kumimoji="0" lang="en-US" altLang="zh-TW" sz="2400" dirty="0" smtClean="0">
                <a:solidFill>
                  <a:srgbClr val="6F5938"/>
                </a:solidFill>
                <a:latin typeface="Cambria" pitchFamily="18" charset="0"/>
                <a:ea typeface="華康儷中黑" pitchFamily="49" charset="-120"/>
                <a:cs typeface="Museo 700"/>
              </a:rPr>
              <a:t> HR</a:t>
            </a:r>
            <a:r>
              <a:rPr kumimoji="0" lang="zh-TW" altLang="en-US" sz="2400" dirty="0" smtClean="0">
                <a:solidFill>
                  <a:srgbClr val="6F5938"/>
                </a:solidFill>
                <a:latin typeface="Cambria" pitchFamily="18" charset="0"/>
                <a:ea typeface="華康儷中黑" pitchFamily="49" charset="-120"/>
                <a:cs typeface="Museo 700"/>
              </a:rPr>
              <a:t>（</a:t>
            </a:r>
            <a:r>
              <a:rPr kumimoji="0" lang="zh-TW" altLang="en-US" sz="2400" dirty="0" smtClean="0">
                <a:solidFill>
                  <a:srgbClr val="6F5938"/>
                </a:solidFill>
                <a:latin typeface="Cambria" pitchFamily="18" charset="0"/>
                <a:ea typeface="華康儷中黑" pitchFamily="49" charset="-120"/>
                <a:cs typeface="Museo 300"/>
              </a:rPr>
              <a:t>乙基間苯二酚</a:t>
            </a:r>
            <a:r>
              <a:rPr kumimoji="0" lang="zh-TW" altLang="en-US" sz="2400" dirty="0" smtClean="0">
                <a:solidFill>
                  <a:srgbClr val="6F5938"/>
                </a:solidFill>
                <a:latin typeface="Cambria" pitchFamily="18" charset="0"/>
                <a:ea typeface="華康儷中黑" pitchFamily="49" charset="-120"/>
                <a:cs typeface="Museo 700"/>
              </a:rPr>
              <a:t>） ：</a:t>
            </a:r>
            <a:endParaRPr kumimoji="0" lang="en-US" altLang="zh-TW" sz="24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保護細胞健康</a:t>
            </a:r>
            <a:endParaRPr kumimoji="0" lang="zh-TW" altLang="en-US" sz="2400" dirty="0">
              <a:solidFill>
                <a:srgbClr val="6F5938"/>
              </a:solidFill>
              <a:latin typeface="Cambria" pitchFamily="18" charset="0"/>
              <a:ea typeface="華康儷中黑" pitchFamily="49" charset="-120"/>
              <a:cs typeface="Museo 300"/>
            </a:endParaRPr>
          </a:p>
          <a:p>
            <a:pPr marL="169863" indent="-169863">
              <a:spcAft>
                <a:spcPts val="400"/>
              </a:spcAft>
              <a:buFont typeface="Arial" charset="0"/>
              <a:buChar char="•"/>
            </a:pPr>
            <a:r>
              <a:rPr kumimoji="0" lang="en-US" altLang="zh-TW" sz="2400" dirty="0">
                <a:solidFill>
                  <a:srgbClr val="6F5938"/>
                </a:solidFill>
                <a:latin typeface="Cambria" pitchFamily="18" charset="0"/>
                <a:ea typeface="華康儷中黑" pitchFamily="49" charset="-120"/>
                <a:cs typeface="Museo 300"/>
              </a:rPr>
              <a:t>DNA</a:t>
            </a:r>
            <a:r>
              <a:rPr kumimoji="0" lang="zh-TW" altLang="en-US" sz="2400" dirty="0">
                <a:solidFill>
                  <a:srgbClr val="6F5938"/>
                </a:solidFill>
                <a:latin typeface="Cambria" pitchFamily="18" charset="0"/>
                <a:ea typeface="華康儷中黑" pitchFamily="49" charset="-120"/>
                <a:cs typeface="Museo 300"/>
              </a:rPr>
              <a:t>保護 </a:t>
            </a:r>
            <a:r>
              <a:rPr kumimoji="0" lang="zh-TW" altLang="en-US" sz="2400" dirty="0" smtClean="0">
                <a:solidFill>
                  <a:srgbClr val="6F5938"/>
                </a:solidFill>
                <a:latin typeface="Cambria" pitchFamily="18" charset="0"/>
                <a:ea typeface="華康儷中黑" pitchFamily="49" charset="-120"/>
                <a:cs typeface="Museo 300"/>
              </a:rPr>
              <a:t>─</a:t>
            </a: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在紫外線下</a:t>
            </a:r>
            <a:endParaRPr kumimoji="0" lang="zh-TW" altLang="en-US" sz="2400" dirty="0">
              <a:solidFill>
                <a:srgbClr val="6F5938"/>
              </a:solidFill>
              <a:latin typeface="Cambria" pitchFamily="18" charset="0"/>
              <a:ea typeface="華康儷中黑" pitchFamily="49" charset="-120"/>
              <a:cs typeface="Museo 300"/>
            </a:endParaRPr>
          </a:p>
          <a:p>
            <a:pPr marL="169863" indent="-169863">
              <a:spcAft>
                <a:spcPts val="400"/>
              </a:spcAft>
              <a:buFont typeface="Arial" charset="0"/>
              <a:buChar char="•"/>
            </a:pPr>
            <a:r>
              <a:rPr kumimoji="0" lang="zh-TW" altLang="en-US" sz="2400" dirty="0">
                <a:solidFill>
                  <a:srgbClr val="6F5938"/>
                </a:solidFill>
                <a:latin typeface="Cambria" pitchFamily="18" charset="0"/>
                <a:ea typeface="華康儷中黑" pitchFamily="49" charset="-120"/>
                <a:cs typeface="Museo 300"/>
              </a:rPr>
              <a:t>蛋白質</a:t>
            </a:r>
            <a:r>
              <a:rPr kumimoji="0" lang="zh-TW" altLang="en-US" sz="2400" dirty="0" smtClean="0">
                <a:solidFill>
                  <a:srgbClr val="6F5938"/>
                </a:solidFill>
                <a:latin typeface="Cambria" pitchFamily="18" charset="0"/>
                <a:ea typeface="華康儷中黑" pitchFamily="49" charset="-120"/>
                <a:cs typeface="Museo 300"/>
              </a:rPr>
              <a:t>保護 ─ 抗</a:t>
            </a:r>
            <a:r>
              <a:rPr kumimoji="0" lang="zh-TW" altLang="en-US" sz="2400" dirty="0">
                <a:solidFill>
                  <a:srgbClr val="6F5938"/>
                </a:solidFill>
                <a:latin typeface="Cambria" pitchFamily="18" charset="0"/>
                <a:ea typeface="華康儷中黑" pitchFamily="49" charset="-120"/>
                <a:cs typeface="Museo 300"/>
              </a:rPr>
              <a:t>醣</a:t>
            </a:r>
            <a:r>
              <a:rPr kumimoji="0" lang="zh-TW" altLang="en-US" sz="2400" dirty="0" smtClean="0">
                <a:solidFill>
                  <a:srgbClr val="6F5938"/>
                </a:solidFill>
                <a:latin typeface="Cambria" pitchFamily="18" charset="0"/>
                <a:ea typeface="華康儷中黑" pitchFamily="49" charset="-120"/>
                <a:cs typeface="Museo 300"/>
              </a:rPr>
              <a:t>化作用</a:t>
            </a:r>
            <a:endParaRPr kumimoji="0" lang="zh-TW" altLang="en-US" sz="2400" dirty="0">
              <a:solidFill>
                <a:srgbClr val="6F5938"/>
              </a:solidFill>
              <a:latin typeface="Cambria" pitchFamily="18" charset="0"/>
              <a:ea typeface="華康儷中黑" pitchFamily="49" charset="-120"/>
              <a:cs typeface="Museo 300"/>
            </a:endParaRPr>
          </a:p>
        </p:txBody>
      </p:sp>
      <p:sp>
        <p:nvSpPr>
          <p:cNvPr id="8" name="Title 1"/>
          <p:cNvSpPr>
            <a:spLocks/>
          </p:cNvSpPr>
          <p:nvPr/>
        </p:nvSpPr>
        <p:spPr bwMode="auto">
          <a:xfrm>
            <a:off x="482600" y="396875"/>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極緻妍亮精華液</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cs typeface="Museo 700"/>
              </a:rPr>
              <a:t>SERUM CONCENTRATE</a:t>
            </a:r>
            <a:endParaRPr kumimoji="0" lang="zh-TW" altLang="en-US" sz="3200" dirty="0">
              <a:solidFill>
                <a:srgbClr val="6F5938"/>
              </a:solidFill>
              <a:latin typeface="Cambria" pitchFamily="18" charset="0"/>
              <a:ea typeface="華康儷中黑" pitchFamily="49" charset="-120"/>
              <a:cs typeface="Museo 700"/>
            </a:endParaRPr>
          </a:p>
        </p:txBody>
      </p:sp>
      <p:sp>
        <p:nvSpPr>
          <p:cNvPr id="10" name="Rectangle 9"/>
          <p:cNvSpPr/>
          <p:nvPr/>
        </p:nvSpPr>
        <p:spPr>
          <a:xfrm>
            <a:off x="362604" y="3784756"/>
            <a:ext cx="6999112" cy="1723549"/>
          </a:xfrm>
          <a:prstGeom prst="rect">
            <a:avLst/>
          </a:prstGeom>
        </p:spPr>
        <p:txBody>
          <a:bodyPr wrap="square">
            <a:spAutoFit/>
          </a:bodyPr>
          <a:lstStyle/>
          <a:p>
            <a:pPr>
              <a:spcAft>
                <a:spcPts val="400"/>
              </a:spcAft>
            </a:pPr>
            <a:r>
              <a:rPr lang="en-US" sz="2400" dirty="0" err="1" smtClean="0">
                <a:solidFill>
                  <a:srgbClr val="6F5938"/>
                </a:solidFill>
                <a:latin typeface="Cambria" pitchFamily="18" charset="0"/>
                <a:cs typeface="Museo 700"/>
              </a:rPr>
              <a:t>Synovea</a:t>
            </a:r>
            <a:r>
              <a:rPr lang="en-US" sz="2400" dirty="0" smtClean="0">
                <a:solidFill>
                  <a:srgbClr val="6F5938"/>
                </a:solidFill>
                <a:latin typeface="Cambria" pitchFamily="18" charset="0"/>
                <a:cs typeface="Museo 700"/>
              </a:rPr>
              <a:t> HR:</a:t>
            </a:r>
          </a:p>
          <a:p>
            <a:pPr marL="177800" indent="-177800">
              <a:spcAft>
                <a:spcPts val="400"/>
              </a:spcAft>
              <a:buFont typeface="Arial" pitchFamily="34" charset="0"/>
              <a:buChar char="•"/>
            </a:pPr>
            <a:r>
              <a:rPr lang="en-US" sz="2400" dirty="0" smtClean="0">
                <a:solidFill>
                  <a:srgbClr val="6F5938"/>
                </a:solidFill>
                <a:latin typeface="Cambria" pitchFamily="18" charset="0"/>
                <a:cs typeface="Museo 300"/>
              </a:rPr>
              <a:t>Supports cell health</a:t>
            </a:r>
            <a:endParaRPr lang="en-US" sz="2400" dirty="0">
              <a:solidFill>
                <a:srgbClr val="6F5938"/>
              </a:solidFill>
              <a:latin typeface="Cambria" pitchFamily="18" charset="0"/>
              <a:cs typeface="Museo 300"/>
            </a:endParaRPr>
          </a:p>
          <a:p>
            <a:pPr marL="177800" indent="-177800">
              <a:spcAft>
                <a:spcPts val="400"/>
              </a:spcAft>
              <a:buFont typeface="Arial" pitchFamily="34" charset="0"/>
              <a:buChar char="•"/>
            </a:pPr>
            <a:r>
              <a:rPr lang="en-US" sz="2400" dirty="0" smtClean="0">
                <a:solidFill>
                  <a:srgbClr val="6F5938"/>
                </a:solidFill>
                <a:latin typeface="Cambria" pitchFamily="18" charset="0"/>
                <a:cs typeface="Museo 300"/>
              </a:rPr>
              <a:t>Promotes healthy DNA under UV-light</a:t>
            </a:r>
            <a:endParaRPr lang="en-US" sz="2400" dirty="0">
              <a:solidFill>
                <a:srgbClr val="6F5938"/>
              </a:solidFill>
              <a:latin typeface="Cambria" pitchFamily="18" charset="0"/>
              <a:cs typeface="Museo 300"/>
            </a:endParaRPr>
          </a:p>
          <a:p>
            <a:pPr marL="177800" indent="-177800">
              <a:spcAft>
                <a:spcPts val="400"/>
              </a:spcAft>
              <a:buFont typeface="Arial" pitchFamily="34" charset="0"/>
              <a:buChar char="•"/>
            </a:pPr>
            <a:r>
              <a:rPr lang="en-US" sz="2400" dirty="0" smtClean="0">
                <a:solidFill>
                  <a:srgbClr val="6F5938"/>
                </a:solidFill>
                <a:latin typeface="Cambria" pitchFamily="18" charset="0"/>
                <a:cs typeface="Museo 300"/>
              </a:rPr>
              <a:t>Helps support healthy collagen function </a:t>
            </a:r>
            <a:endParaRPr lang="en-US" sz="24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9090"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3" name="Picture 2" descr="03White.png"/>
          <p:cNvPicPr>
            <a:picLocks noChangeAspect="1"/>
          </p:cNvPicPr>
          <p:nvPr/>
        </p:nvPicPr>
        <p:blipFill>
          <a:blip r:embed="rId4"/>
          <a:stretch>
            <a:fillRect/>
          </a:stretch>
        </p:blipFill>
        <p:spPr>
          <a:xfrm>
            <a:off x="5289550" y="452438"/>
            <a:ext cx="4940300" cy="6588125"/>
          </a:xfrm>
          <a:prstGeom prst="rect">
            <a:avLst/>
          </a:prstGeom>
          <a:effectLst>
            <a:outerShdw blurRad="76200" dir="8520000" sy="23000" kx="1200000" algn="br" rotWithShape="0">
              <a:prstClr val="black">
                <a:alpha val="20000"/>
              </a:prstClr>
            </a:outerShdw>
          </a:effectLst>
        </p:spPr>
      </p:pic>
      <p:sp>
        <p:nvSpPr>
          <p:cNvPr id="89093" name="Rectangle 5"/>
          <p:cNvSpPr>
            <a:spLocks noChangeArrowheads="1"/>
          </p:cNvSpPr>
          <p:nvPr/>
        </p:nvSpPr>
        <p:spPr bwMode="auto">
          <a:xfrm>
            <a:off x="330200" y="1596201"/>
            <a:ext cx="6489700" cy="2564805"/>
          </a:xfrm>
          <a:prstGeom prst="rect">
            <a:avLst/>
          </a:prstGeom>
          <a:noFill/>
          <a:ln w="9525">
            <a:noFill/>
            <a:miter lim="800000"/>
            <a:headEnd/>
            <a:tailEnd/>
          </a:ln>
        </p:spPr>
        <p:txBody>
          <a:bodyPr>
            <a:spAutoFit/>
          </a:bodyPr>
          <a:lstStyle/>
          <a:p>
            <a:pPr marL="190500" indent="-190500">
              <a:spcAft>
                <a:spcPts val="400"/>
              </a:spcAft>
            </a:pPr>
            <a:r>
              <a:rPr kumimoji="0" lang="en-US" altLang="zh-TW" sz="2400" dirty="0" err="1">
                <a:solidFill>
                  <a:srgbClr val="6F5938"/>
                </a:solidFill>
                <a:latin typeface="Cambria" pitchFamily="18" charset="0"/>
                <a:ea typeface="華康儷中黑" pitchFamily="49" charset="-120"/>
                <a:cs typeface="Museo 300"/>
              </a:rPr>
              <a:t>Synovea</a:t>
            </a:r>
            <a:r>
              <a:rPr kumimoji="0" lang="en-US" altLang="zh-TW" sz="2400" dirty="0">
                <a:solidFill>
                  <a:srgbClr val="6F5938"/>
                </a:solidFill>
                <a:latin typeface="Cambria" pitchFamily="18" charset="0"/>
                <a:ea typeface="華康儷中黑" pitchFamily="49" charset="-120"/>
                <a:cs typeface="Museo 300"/>
              </a:rPr>
              <a:t> </a:t>
            </a:r>
            <a:r>
              <a:rPr kumimoji="0" lang="en-US" altLang="zh-TW" sz="2400" dirty="0" smtClean="0">
                <a:solidFill>
                  <a:srgbClr val="6F5938"/>
                </a:solidFill>
                <a:latin typeface="Cambria" pitchFamily="18" charset="0"/>
                <a:ea typeface="華康儷中黑" pitchFamily="49" charset="-120"/>
                <a:cs typeface="Museo 300"/>
              </a:rPr>
              <a:t>HR</a:t>
            </a:r>
            <a:r>
              <a:rPr kumimoji="0" lang="zh-TW" altLang="en-US" sz="2400" dirty="0" smtClean="0">
                <a:solidFill>
                  <a:srgbClr val="6F5938"/>
                </a:solidFill>
                <a:latin typeface="Cambria" pitchFamily="18" charset="0"/>
                <a:ea typeface="華康儷中黑" pitchFamily="49" charset="-120"/>
                <a:cs typeface="Museo 300"/>
              </a:rPr>
              <a:t>（乙</a:t>
            </a:r>
            <a:r>
              <a:rPr kumimoji="0" lang="zh-TW" altLang="en-US" sz="2400" dirty="0">
                <a:solidFill>
                  <a:srgbClr val="6F5938"/>
                </a:solidFill>
                <a:latin typeface="Cambria" pitchFamily="18" charset="0"/>
                <a:ea typeface="華康儷中黑" pitchFamily="49" charset="-120"/>
                <a:cs typeface="Museo 300"/>
              </a:rPr>
              <a:t>基間苯二</a:t>
            </a:r>
            <a:r>
              <a:rPr kumimoji="0" lang="zh-TW" altLang="en-US" sz="2400" dirty="0" smtClean="0">
                <a:solidFill>
                  <a:srgbClr val="6F5938"/>
                </a:solidFill>
                <a:latin typeface="Cambria" pitchFamily="18" charset="0"/>
                <a:ea typeface="華康儷中黑" pitchFamily="49" charset="-120"/>
                <a:cs typeface="Museo 300"/>
              </a:rPr>
              <a:t>酚</a:t>
            </a:r>
            <a:r>
              <a:rPr kumimoji="0" lang="zh-TW" altLang="en-US" sz="2400" dirty="0" smtClean="0">
                <a:solidFill>
                  <a:srgbClr val="6F5938"/>
                </a:solidFill>
                <a:latin typeface="Cambria" pitchFamily="18" charset="0"/>
                <a:ea typeface="華康儷中黑" pitchFamily="49" charset="-120"/>
                <a:cs typeface="Museo 700"/>
              </a:rPr>
              <a:t>）：</a:t>
            </a:r>
            <a:endParaRPr kumimoji="0" lang="zh-TW" altLang="en-US" sz="2400" dirty="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a:solidFill>
                  <a:srgbClr val="6F5938"/>
                </a:solidFill>
                <a:latin typeface="Cambria" pitchFamily="18" charset="0"/>
                <a:ea typeface="華康儷中黑" pitchFamily="49" charset="-120"/>
                <a:cs typeface="Museo 300"/>
              </a:rPr>
              <a:t>於臨床實驗中不經動物</a:t>
            </a:r>
            <a:r>
              <a:rPr kumimoji="0" lang="zh-TW" altLang="en-US" sz="2400" dirty="0" smtClean="0">
                <a:solidFill>
                  <a:srgbClr val="6F5938"/>
                </a:solidFill>
                <a:latin typeface="Cambria" pitchFamily="18" charset="0"/>
                <a:ea typeface="華康儷中黑" pitchFamily="49" charset="-120"/>
                <a:cs typeface="Museo 300"/>
              </a:rPr>
              <a:t>測試</a:t>
            </a:r>
            <a:endParaRPr kumimoji="0" lang="zh-TW" altLang="en-US" sz="2400" dirty="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a:solidFill>
                  <a:srgbClr val="6F5938"/>
                </a:solidFill>
                <a:latin typeface="Cambria" pitchFamily="18" charset="0"/>
                <a:ea typeface="華康儷中黑" pitchFamily="49" charset="-120"/>
                <a:cs typeface="Museo 300"/>
              </a:rPr>
              <a:t>加強皮膚的天然保水</a:t>
            </a:r>
            <a:r>
              <a:rPr kumimoji="0" lang="zh-TW" altLang="en-US" sz="2400" dirty="0" smtClean="0">
                <a:solidFill>
                  <a:srgbClr val="6F5938"/>
                </a:solidFill>
                <a:latin typeface="Cambria" pitchFamily="18" charset="0"/>
                <a:ea typeface="華康儷中黑" pitchFamily="49" charset="-120"/>
                <a:cs typeface="Museo 300"/>
              </a:rPr>
              <a:t>作用</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 抗氧化物有助抵禦環境壓力的影響</a:t>
            </a: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經臨床實驗證實</a:t>
            </a:r>
            <a:endParaRPr kumimoji="0" lang="zh-TW" altLang="en-US" sz="2400" b="1" dirty="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endParaRPr kumimoji="0" lang="en-US" altLang="zh-TW" sz="2400" b="1" dirty="0">
              <a:solidFill>
                <a:srgbClr val="6F5938"/>
              </a:solidFill>
              <a:latin typeface="Cambria" pitchFamily="18" charset="0"/>
              <a:ea typeface="華康儷中黑" pitchFamily="49" charset="-120"/>
              <a:cs typeface="Museo 300"/>
            </a:endParaRPr>
          </a:p>
        </p:txBody>
      </p:sp>
      <p:sp>
        <p:nvSpPr>
          <p:cNvPr id="9" name="Title 1"/>
          <p:cNvSpPr>
            <a:spLocks/>
          </p:cNvSpPr>
          <p:nvPr/>
        </p:nvSpPr>
        <p:spPr bwMode="auto">
          <a:xfrm>
            <a:off x="482600" y="396875"/>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極緻妍亮精華液</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cs typeface="Museo 700"/>
              </a:rPr>
              <a:t>SERUM CONCENTRATE</a:t>
            </a:r>
            <a:endParaRPr kumimoji="0" lang="zh-TW" altLang="en-US" sz="3200" dirty="0">
              <a:solidFill>
                <a:srgbClr val="6F5938"/>
              </a:solidFill>
              <a:latin typeface="Cambria" pitchFamily="18" charset="0"/>
              <a:ea typeface="華康儷中黑" pitchFamily="49" charset="-120"/>
              <a:cs typeface="Museo 700"/>
            </a:endParaRPr>
          </a:p>
        </p:txBody>
      </p:sp>
      <p:sp>
        <p:nvSpPr>
          <p:cNvPr id="8" name="Rectangle 7"/>
          <p:cNvSpPr/>
          <p:nvPr/>
        </p:nvSpPr>
        <p:spPr>
          <a:xfrm>
            <a:off x="331072" y="3705926"/>
            <a:ext cx="6489701" cy="2513509"/>
          </a:xfrm>
          <a:prstGeom prst="rect">
            <a:avLst/>
          </a:prstGeom>
        </p:spPr>
        <p:txBody>
          <a:bodyPr wrap="square">
            <a:spAutoFit/>
          </a:bodyPr>
          <a:lstStyle/>
          <a:p>
            <a:pPr>
              <a:spcAft>
                <a:spcPts val="400"/>
              </a:spcAft>
            </a:pPr>
            <a:r>
              <a:rPr lang="en-US" sz="2400" dirty="0" err="1">
                <a:solidFill>
                  <a:srgbClr val="6F5938"/>
                </a:solidFill>
                <a:latin typeface="Cambria" pitchFamily="18" charset="0"/>
                <a:cs typeface="Museo 700"/>
              </a:rPr>
              <a:t>Synovea</a:t>
            </a:r>
            <a:r>
              <a:rPr lang="en-US" sz="2400" dirty="0">
                <a:solidFill>
                  <a:srgbClr val="6F5938"/>
                </a:solidFill>
                <a:latin typeface="Cambria" pitchFamily="18" charset="0"/>
                <a:cs typeface="Museo 700"/>
              </a:rPr>
              <a:t> HR </a:t>
            </a:r>
            <a:endParaRPr lang="en-US" sz="2400" dirty="0" smtClean="0">
              <a:solidFill>
                <a:srgbClr val="6F5938"/>
              </a:solidFill>
              <a:latin typeface="Cambria" pitchFamily="18" charset="0"/>
              <a:cs typeface="Museo 700"/>
            </a:endParaRPr>
          </a:p>
          <a:p>
            <a:pPr marL="192024" indent="-192024">
              <a:spcAft>
                <a:spcPts val="400"/>
              </a:spcAft>
              <a:buFont typeface="Arial"/>
              <a:buChar char="•"/>
            </a:pPr>
            <a:r>
              <a:rPr lang="en-US" sz="2400" dirty="0" smtClean="0">
                <a:solidFill>
                  <a:srgbClr val="6F5938"/>
                </a:solidFill>
                <a:latin typeface="Cambria" pitchFamily="18" charset="0"/>
                <a:cs typeface="Museo 300"/>
              </a:rPr>
              <a:t>Not </a:t>
            </a:r>
            <a:r>
              <a:rPr lang="en-US" sz="2400" dirty="0">
                <a:solidFill>
                  <a:srgbClr val="6F5938"/>
                </a:solidFill>
                <a:latin typeface="Cambria" pitchFamily="18" charset="0"/>
                <a:cs typeface="Museo 300"/>
              </a:rPr>
              <a:t>tested in animals </a:t>
            </a:r>
            <a:r>
              <a:rPr lang="en-US" sz="2400" dirty="0" smtClean="0">
                <a:solidFill>
                  <a:srgbClr val="6F5938"/>
                </a:solidFill>
                <a:latin typeface="Cambria" pitchFamily="18" charset="0"/>
                <a:cs typeface="Museo 300"/>
              </a:rPr>
              <a:t>in</a:t>
            </a:r>
            <a:r>
              <a:rPr lang="en-US" sz="2400" dirty="0">
                <a:solidFill>
                  <a:srgbClr val="6F5938"/>
                </a:solidFill>
                <a:latin typeface="Cambria" pitchFamily="18" charset="0"/>
                <a:cs typeface="Museo 300"/>
              </a:rPr>
              <a:t> </a:t>
            </a:r>
            <a:r>
              <a:rPr lang="en-US" sz="2400" dirty="0" smtClean="0">
                <a:solidFill>
                  <a:srgbClr val="6F5938"/>
                </a:solidFill>
                <a:latin typeface="Cambria" pitchFamily="18" charset="0"/>
                <a:cs typeface="Museo 300"/>
              </a:rPr>
              <a:t>clinical studies</a:t>
            </a:r>
            <a:endParaRPr lang="en-US" sz="2400" dirty="0">
              <a:solidFill>
                <a:srgbClr val="6F5938"/>
              </a:solidFill>
              <a:latin typeface="Cambria" pitchFamily="18" charset="0"/>
              <a:cs typeface="Museo 300"/>
            </a:endParaRPr>
          </a:p>
          <a:p>
            <a:pPr marL="192024" indent="-192024">
              <a:spcAft>
                <a:spcPts val="400"/>
              </a:spcAft>
              <a:buFont typeface="Arial"/>
              <a:buChar char="•"/>
            </a:pPr>
            <a:r>
              <a:rPr lang="en-US" sz="2400" dirty="0" smtClean="0">
                <a:solidFill>
                  <a:srgbClr val="6F5938"/>
                </a:solidFill>
                <a:latin typeface="Cambria" pitchFamily="18" charset="0"/>
                <a:cs typeface="Museo 300"/>
              </a:rPr>
              <a:t>Enhances </a:t>
            </a:r>
            <a:r>
              <a:rPr lang="en-US" sz="2400" dirty="0">
                <a:solidFill>
                  <a:srgbClr val="6F5938"/>
                </a:solidFill>
                <a:latin typeface="Cambria" pitchFamily="18" charset="0"/>
                <a:cs typeface="Museo 300"/>
              </a:rPr>
              <a:t>skin’s natural moisture </a:t>
            </a:r>
            <a:r>
              <a:rPr lang="en-US" sz="2400" dirty="0" smtClean="0">
                <a:solidFill>
                  <a:srgbClr val="6F5938"/>
                </a:solidFill>
                <a:latin typeface="Cambria" pitchFamily="18" charset="0"/>
                <a:cs typeface="Museo 300"/>
              </a:rPr>
              <a:t>retention</a:t>
            </a:r>
          </a:p>
          <a:p>
            <a:pPr marL="192024" lvl="0" indent="-192024">
              <a:spcAft>
                <a:spcPts val="400"/>
              </a:spcAft>
              <a:buFont typeface="Arial"/>
              <a:buChar char="•"/>
            </a:pPr>
            <a:r>
              <a:rPr lang="en-US" sz="2400" dirty="0" smtClean="0">
                <a:solidFill>
                  <a:srgbClr val="6F5938"/>
                </a:solidFill>
                <a:latin typeface="Cambria" pitchFamily="18" charset="0"/>
                <a:cs typeface="Museo 300"/>
              </a:rPr>
              <a:t>Antioxidants help protect against the effects of environmental stresses</a:t>
            </a:r>
          </a:p>
          <a:p>
            <a:pPr marL="192024" indent="-192024">
              <a:spcAft>
                <a:spcPts val="400"/>
              </a:spcAft>
              <a:buFont typeface="Arial"/>
              <a:buChar char="•"/>
            </a:pPr>
            <a:r>
              <a:rPr lang="en-US" sz="2400" dirty="0" smtClean="0">
                <a:solidFill>
                  <a:srgbClr val="6F5938"/>
                </a:solidFill>
                <a:latin typeface="Cambria" pitchFamily="18" charset="0"/>
                <a:cs typeface="Museo 300"/>
              </a:rPr>
              <a:t>Verified in clinical studies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0115"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8" name="TextBox 7"/>
          <p:cNvSpPr txBox="1"/>
          <p:nvPr/>
        </p:nvSpPr>
        <p:spPr>
          <a:xfrm>
            <a:off x="330200" y="1092806"/>
            <a:ext cx="6327776" cy="3406061"/>
          </a:xfrm>
          <a:prstGeom prst="rect">
            <a:avLst/>
          </a:prstGeom>
          <a:noFill/>
        </p:spPr>
        <p:txBody>
          <a:bodyPr wrap="square">
            <a:spAutoFit/>
          </a:bodyPr>
          <a:lstStyle/>
          <a:p>
            <a:pPr>
              <a:spcAft>
                <a:spcPts val="400"/>
              </a:spcAft>
            </a:pP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pPr>
            <a:r>
              <a:rPr kumimoji="0" lang="en-US" altLang="zh-TW" sz="2400" dirty="0" err="1" smtClean="0">
                <a:solidFill>
                  <a:srgbClr val="6F5938"/>
                </a:solidFill>
                <a:latin typeface="Cambria" pitchFamily="18" charset="0"/>
                <a:ea typeface="華康儷中黑" pitchFamily="49" charset="-120"/>
                <a:cs typeface="Museo 300"/>
              </a:rPr>
              <a:t>Synovea</a:t>
            </a:r>
            <a:r>
              <a:rPr kumimoji="0" lang="en-US" altLang="zh-TW" sz="2400" dirty="0" smtClean="0">
                <a:solidFill>
                  <a:srgbClr val="6F5938"/>
                </a:solidFill>
                <a:latin typeface="Cambria" pitchFamily="18" charset="0"/>
                <a:ea typeface="華康儷中黑" pitchFamily="49" charset="-120"/>
                <a:cs typeface="Museo 300"/>
              </a:rPr>
              <a:t> HR</a:t>
            </a:r>
            <a:r>
              <a:rPr kumimoji="0" lang="zh-TW" altLang="en-US" sz="2400" dirty="0" smtClean="0">
                <a:solidFill>
                  <a:srgbClr val="6F5938"/>
                </a:solidFill>
                <a:latin typeface="Cambria" pitchFamily="18" charset="0"/>
                <a:ea typeface="華康儷中黑" pitchFamily="49" charset="-120"/>
                <a:cs typeface="Museo 300"/>
              </a:rPr>
              <a:t>（乙基間苯二酚</a:t>
            </a:r>
            <a:r>
              <a:rPr kumimoji="0" lang="zh-TW" altLang="en-US" sz="2400" dirty="0" smtClean="0">
                <a:solidFill>
                  <a:srgbClr val="6F5938"/>
                </a:solidFill>
                <a:latin typeface="Cambria" pitchFamily="18" charset="0"/>
                <a:ea typeface="華康儷中黑" pitchFamily="49" charset="-120"/>
                <a:cs typeface="Museo 700"/>
              </a:rPr>
              <a:t>）：</a:t>
            </a:r>
            <a:endParaRPr kumimoji="0" lang="en-US" altLang="zh-TW"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 肌膚緊緻度提升</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28</a:t>
            </a:r>
            <a:r>
              <a:rPr kumimoji="0" lang="zh-TW" altLang="en-US" sz="2400" dirty="0">
                <a:solidFill>
                  <a:srgbClr val="6F5938"/>
                </a:solidFill>
                <a:latin typeface="Cambria" pitchFamily="18" charset="0"/>
                <a:ea typeface="華康儷中黑" pitchFamily="49" charset="-120"/>
                <a:cs typeface="Museo 300"/>
              </a:rPr>
              <a:t>天後</a:t>
            </a:r>
            <a:r>
              <a:rPr kumimoji="0" lang="zh-TW" altLang="en-US" sz="2400" dirty="0" smtClean="0">
                <a:solidFill>
                  <a:srgbClr val="6F5938"/>
                </a:solidFill>
                <a:latin typeface="Cambria" pitchFamily="18" charset="0"/>
                <a:ea typeface="華康儷中黑" pitchFamily="49" charset="-120"/>
                <a:cs typeface="Museo 300"/>
              </a:rPr>
              <a:t>，光滑程度明顯改善</a:t>
            </a:r>
            <a:endParaRPr kumimoji="0" lang="en-US" altLang="zh-TW"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 使</a:t>
            </a:r>
            <a:r>
              <a:rPr kumimoji="0" lang="zh-TW" altLang="en-US" sz="2400" dirty="0">
                <a:solidFill>
                  <a:srgbClr val="6F5938"/>
                </a:solidFill>
                <a:latin typeface="Cambria" pitchFamily="18" charset="0"/>
                <a:ea typeface="華康儷中黑" pitchFamily="49" charset="-120"/>
                <a:cs typeface="Museo 300"/>
              </a:rPr>
              <a:t>膚色看起來</a:t>
            </a:r>
            <a:r>
              <a:rPr kumimoji="0" lang="zh-TW" altLang="en-US" sz="2400" dirty="0" smtClean="0">
                <a:solidFill>
                  <a:srgbClr val="6F5938"/>
                </a:solidFill>
                <a:latin typeface="Cambria" pitchFamily="18" charset="0"/>
                <a:ea typeface="華康儷中黑" pitchFamily="49" charset="-120"/>
                <a:cs typeface="Museo 300"/>
              </a:rPr>
              <a:t>健康年輕</a:t>
            </a:r>
            <a:endParaRPr kumimoji="0" lang="zh-TW" altLang="en-US"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 增加</a:t>
            </a:r>
            <a:r>
              <a:rPr kumimoji="0" lang="zh-TW" altLang="en-US" sz="2400" dirty="0">
                <a:solidFill>
                  <a:srgbClr val="6F5938"/>
                </a:solidFill>
                <a:latin typeface="Cambria" pitchFamily="18" charset="0"/>
                <a:ea typeface="華康儷中黑" pitchFamily="49" charset="-120"/>
                <a:cs typeface="Museo 300"/>
              </a:rPr>
              <a:t>膠原蛋白</a:t>
            </a:r>
          </a:p>
          <a:p>
            <a:pPr>
              <a:spcAft>
                <a:spcPts val="400"/>
              </a:spcAft>
              <a:buFont typeface="Arial" charset="0"/>
              <a:buChar char="•"/>
            </a:pPr>
            <a:endParaRPr kumimoji="0" lang="zh-TW" altLang="en-US" sz="2400" dirty="0">
              <a:solidFill>
                <a:srgbClr val="6F5938"/>
              </a:solidFill>
              <a:latin typeface="Cambria" pitchFamily="18" charset="0"/>
              <a:ea typeface="華康儷中黑" pitchFamily="49" charset="-120"/>
              <a:cs typeface="Museo 300"/>
            </a:endParaRPr>
          </a:p>
          <a:p>
            <a:pPr>
              <a:spcAft>
                <a:spcPts val="400"/>
              </a:spcAft>
            </a:pPr>
            <a:endParaRPr kumimoji="0" lang="zh-TW" altLang="en-US" sz="2400" dirty="0">
              <a:solidFill>
                <a:srgbClr val="6F5938"/>
              </a:solidFill>
              <a:latin typeface="Cambria" pitchFamily="18" charset="0"/>
              <a:ea typeface="華康儷中黑" pitchFamily="49" charset="-120"/>
              <a:cs typeface="Museo 300"/>
            </a:endParaRPr>
          </a:p>
        </p:txBody>
      </p:sp>
      <p:pic>
        <p:nvPicPr>
          <p:cNvPr id="6" name="Picture 5" descr="03White.png"/>
          <p:cNvPicPr>
            <a:picLocks noChangeAspect="1"/>
          </p:cNvPicPr>
          <p:nvPr/>
        </p:nvPicPr>
        <p:blipFill>
          <a:blip r:embed="rId4"/>
          <a:stretch>
            <a:fillRect/>
          </a:stretch>
        </p:blipFill>
        <p:spPr>
          <a:xfrm>
            <a:off x="5289550" y="452438"/>
            <a:ext cx="4940300" cy="6588125"/>
          </a:xfrm>
          <a:prstGeom prst="rect">
            <a:avLst/>
          </a:prstGeom>
          <a:effectLst>
            <a:outerShdw blurRad="76200" dir="8520000" sy="23000" kx="1200000" algn="br" rotWithShape="0">
              <a:prstClr val="black">
                <a:alpha val="20000"/>
              </a:prstClr>
            </a:outerShdw>
          </a:effectLst>
        </p:spPr>
      </p:pic>
      <p:sp>
        <p:nvSpPr>
          <p:cNvPr id="9" name="Title 1"/>
          <p:cNvSpPr>
            <a:spLocks/>
          </p:cNvSpPr>
          <p:nvPr/>
        </p:nvSpPr>
        <p:spPr bwMode="auto">
          <a:xfrm>
            <a:off x="482600" y="396875"/>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極緻妍亮精華液</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cs typeface="Museo 700"/>
              </a:rPr>
              <a:t>SERUM CONCENTRATE</a:t>
            </a:r>
            <a:endParaRPr kumimoji="0" lang="zh-TW" altLang="en-US" sz="3200" dirty="0">
              <a:solidFill>
                <a:srgbClr val="6F5938"/>
              </a:solidFill>
              <a:latin typeface="Cambria" pitchFamily="18" charset="0"/>
              <a:ea typeface="華康儷中黑" pitchFamily="49" charset="-120"/>
              <a:cs typeface="Museo 700"/>
            </a:endParaRPr>
          </a:p>
        </p:txBody>
      </p:sp>
      <p:sp>
        <p:nvSpPr>
          <p:cNvPr id="11" name="TextBox 10"/>
          <p:cNvSpPr txBox="1"/>
          <p:nvPr/>
        </p:nvSpPr>
        <p:spPr>
          <a:xfrm>
            <a:off x="331072" y="3674394"/>
            <a:ext cx="5930900" cy="3303468"/>
          </a:xfrm>
          <a:prstGeom prst="rect">
            <a:avLst/>
          </a:prstGeom>
          <a:noFill/>
        </p:spPr>
        <p:txBody>
          <a:bodyPr wrap="square" rtlCol="0">
            <a:spAutoFit/>
          </a:bodyPr>
          <a:lstStyle/>
          <a:p>
            <a:pPr marL="192024" lvl="0" indent="-192024">
              <a:spcAft>
                <a:spcPts val="400"/>
              </a:spcAft>
            </a:pPr>
            <a:r>
              <a:rPr lang="en-US" sz="2400" dirty="0" err="1" smtClean="0">
                <a:solidFill>
                  <a:srgbClr val="6F5938"/>
                </a:solidFill>
                <a:latin typeface="Cambria" pitchFamily="18" charset="0"/>
                <a:cs typeface="Museo 700"/>
              </a:rPr>
              <a:t>Synovea</a:t>
            </a:r>
            <a:r>
              <a:rPr lang="en-US" sz="2400" smtClean="0">
                <a:solidFill>
                  <a:srgbClr val="6F5938"/>
                </a:solidFill>
                <a:latin typeface="Cambria" pitchFamily="18" charset="0"/>
                <a:cs typeface="Museo 700"/>
              </a:rPr>
              <a:t> HR:</a:t>
            </a:r>
            <a:endParaRPr lang="en-US" sz="2400" dirty="0" smtClean="0">
              <a:solidFill>
                <a:srgbClr val="6F5938"/>
              </a:solidFill>
              <a:latin typeface="Cambria" pitchFamily="18" charset="0"/>
              <a:cs typeface="Museo 700"/>
            </a:endParaRPr>
          </a:p>
          <a:p>
            <a:pPr marL="192024" lvl="0" indent="-192024">
              <a:spcAft>
                <a:spcPts val="400"/>
              </a:spcAft>
              <a:buFont typeface="Arial" pitchFamily="34" charset="0"/>
              <a:buChar char="•"/>
            </a:pPr>
            <a:r>
              <a:rPr lang="en-US" sz="2400" dirty="0" smtClean="0">
                <a:solidFill>
                  <a:srgbClr val="6F5938"/>
                </a:solidFill>
                <a:latin typeface="Cambria" pitchFamily="18" charset="0"/>
                <a:cs typeface="Museo 300"/>
              </a:rPr>
              <a:t>Helps maintain skin firmness</a:t>
            </a:r>
          </a:p>
          <a:p>
            <a:pPr marL="192024" lvl="0" indent="-192024">
              <a:spcAft>
                <a:spcPts val="400"/>
              </a:spcAft>
              <a:buFont typeface="Arial"/>
              <a:buChar char="•"/>
            </a:pPr>
            <a:r>
              <a:rPr lang="en-US" sz="2400" dirty="0" smtClean="0">
                <a:solidFill>
                  <a:srgbClr val="6F5938"/>
                </a:solidFill>
                <a:latin typeface="Cambria" pitchFamily="18" charset="0"/>
                <a:cs typeface="Museo 300"/>
              </a:rPr>
              <a:t>Noticeably improves skin smoothness in 28 days </a:t>
            </a:r>
          </a:p>
          <a:p>
            <a:pPr marL="192024" lvl="0" indent="-192024">
              <a:spcAft>
                <a:spcPts val="400"/>
              </a:spcAft>
              <a:buFont typeface="Arial"/>
              <a:buChar char="•"/>
            </a:pPr>
            <a:r>
              <a:rPr lang="en-US" sz="2400" dirty="0" smtClean="0">
                <a:solidFill>
                  <a:srgbClr val="6F5938"/>
                </a:solidFill>
                <a:latin typeface="Cambria" pitchFamily="18" charset="0"/>
                <a:cs typeface="Museo 300"/>
              </a:rPr>
              <a:t>Promotes </a:t>
            </a:r>
            <a:r>
              <a:rPr lang="en-US" sz="2400" dirty="0">
                <a:solidFill>
                  <a:srgbClr val="6F5938"/>
                </a:solidFill>
                <a:latin typeface="Cambria" pitchFamily="18" charset="0"/>
                <a:cs typeface="Museo 300"/>
              </a:rPr>
              <a:t>a healthy, </a:t>
            </a:r>
            <a:r>
              <a:rPr lang="en-US" sz="2400" dirty="0" smtClean="0">
                <a:solidFill>
                  <a:srgbClr val="6F5938"/>
                </a:solidFill>
                <a:latin typeface="Cambria" pitchFamily="18" charset="0"/>
                <a:cs typeface="Museo 300"/>
              </a:rPr>
              <a:t>younger-looking complexion</a:t>
            </a:r>
          </a:p>
          <a:p>
            <a:pPr marL="192024" lvl="0" indent="-192024">
              <a:spcAft>
                <a:spcPts val="400"/>
              </a:spcAft>
              <a:buFont typeface="Arial"/>
              <a:buChar char="•"/>
            </a:pPr>
            <a:r>
              <a:rPr lang="en-US" sz="2400" dirty="0" smtClean="0">
                <a:solidFill>
                  <a:srgbClr val="6F5938"/>
                </a:solidFill>
                <a:latin typeface="Cambria" pitchFamily="18" charset="0"/>
                <a:cs typeface="Museo 300"/>
              </a:rPr>
              <a:t>Supports healthy levels of collagen</a:t>
            </a:r>
            <a:endParaRPr lang="en-US" sz="2400" dirty="0">
              <a:solidFill>
                <a:srgbClr val="6F5938"/>
              </a:solidFill>
              <a:latin typeface="Cambria" pitchFamily="18" charset="0"/>
              <a:cs typeface="Museo 300"/>
            </a:endParaRPr>
          </a:p>
          <a:p>
            <a:pPr marL="192024" lvl="0" indent="-192024">
              <a:spcAft>
                <a:spcPts val="400"/>
              </a:spcAft>
              <a:buFont typeface="Arial"/>
              <a:buChar char="•"/>
            </a:pPr>
            <a:endParaRPr lang="en-US" sz="2400" dirty="0" smtClean="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1139"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8" name="TextBox 7"/>
          <p:cNvSpPr txBox="1"/>
          <p:nvPr/>
        </p:nvSpPr>
        <p:spPr>
          <a:xfrm>
            <a:off x="377498" y="1436067"/>
            <a:ext cx="5930900" cy="2144177"/>
          </a:xfrm>
          <a:prstGeom prst="rect">
            <a:avLst/>
          </a:prstGeom>
          <a:noFill/>
        </p:spPr>
        <p:txBody>
          <a:bodyPr>
            <a:spAutoFit/>
          </a:bodyPr>
          <a:lstStyle/>
          <a:p>
            <a:pPr>
              <a:spcAft>
                <a:spcPts val="400"/>
              </a:spcAft>
            </a:pPr>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 減慢加速的老化過程</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支援健康的膠原強白水平</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減少肌膚色素沉澱</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促進膚色剔透明亮</a:t>
            </a:r>
            <a:endParaRPr kumimoji="0" lang="zh-TW" altLang="en-US" sz="2400" dirty="0">
              <a:solidFill>
                <a:srgbClr val="6F5938"/>
              </a:solidFill>
              <a:latin typeface="Cambria" pitchFamily="18" charset="0"/>
              <a:ea typeface="華康儷中黑" pitchFamily="49" charset="-120"/>
              <a:cs typeface="Museo 300"/>
            </a:endParaRPr>
          </a:p>
        </p:txBody>
      </p:sp>
      <p:pic>
        <p:nvPicPr>
          <p:cNvPr id="6" name="Picture 5" descr="03White.png"/>
          <p:cNvPicPr>
            <a:picLocks noChangeAspect="1"/>
          </p:cNvPicPr>
          <p:nvPr/>
        </p:nvPicPr>
        <p:blipFill>
          <a:blip r:embed="rId4"/>
          <a:stretch>
            <a:fillRect/>
          </a:stretch>
        </p:blipFill>
        <p:spPr>
          <a:xfrm>
            <a:off x="5289550" y="452438"/>
            <a:ext cx="4940300" cy="6588125"/>
          </a:xfrm>
          <a:prstGeom prst="rect">
            <a:avLst/>
          </a:prstGeom>
          <a:effectLst>
            <a:outerShdw blurRad="76200" dir="8520000" sy="23000" kx="1200000" algn="br" rotWithShape="0">
              <a:prstClr val="black">
                <a:alpha val="20000"/>
              </a:prstClr>
            </a:outerShdw>
          </a:effectLst>
        </p:spPr>
      </p:pic>
      <p:sp>
        <p:nvSpPr>
          <p:cNvPr id="10" name="Title 1"/>
          <p:cNvSpPr>
            <a:spLocks/>
          </p:cNvSpPr>
          <p:nvPr/>
        </p:nvSpPr>
        <p:spPr bwMode="auto">
          <a:xfrm>
            <a:off x="482600" y="396875"/>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極緻妍亮精華液</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cs typeface="Museo 700"/>
              </a:rPr>
              <a:t>SERUM CONCENTRATE</a:t>
            </a:r>
            <a:endParaRPr kumimoji="0" lang="zh-TW" altLang="en-US" sz="3200" dirty="0">
              <a:solidFill>
                <a:srgbClr val="6F5938"/>
              </a:solidFill>
              <a:latin typeface="Cambria" pitchFamily="18" charset="0"/>
              <a:ea typeface="華康儷中黑" pitchFamily="49" charset="-120"/>
              <a:cs typeface="Museo 700"/>
            </a:endParaRPr>
          </a:p>
        </p:txBody>
      </p:sp>
      <p:sp>
        <p:nvSpPr>
          <p:cNvPr id="9" name="TextBox 8"/>
          <p:cNvSpPr txBox="1"/>
          <p:nvPr/>
        </p:nvSpPr>
        <p:spPr>
          <a:xfrm>
            <a:off x="394135" y="3627096"/>
            <a:ext cx="6425765" cy="2513509"/>
          </a:xfrm>
          <a:prstGeom prst="rect">
            <a:avLst/>
          </a:prstGeom>
          <a:noFill/>
        </p:spPr>
        <p:txBody>
          <a:bodyPr wrap="square" rtlCol="0">
            <a:spAutoFit/>
          </a:bodyPr>
          <a:lstStyle/>
          <a:p>
            <a:pPr>
              <a:spcAft>
                <a:spcPts val="400"/>
              </a:spcAft>
            </a:pPr>
            <a:r>
              <a:rPr lang="en-US" sz="2400" cap="all" dirty="0" smtClean="0">
                <a:solidFill>
                  <a:srgbClr val="6F5938"/>
                </a:solidFill>
                <a:latin typeface="Cambria" pitchFamily="18" charset="0"/>
                <a:cs typeface="Museo 300"/>
              </a:rPr>
              <a:t>Results you can expect:</a:t>
            </a:r>
          </a:p>
          <a:p>
            <a:pPr marL="177800" indent="-177800">
              <a:spcAft>
                <a:spcPts val="400"/>
              </a:spcAft>
              <a:buFont typeface="Arial"/>
              <a:buChar char="•"/>
            </a:pPr>
            <a:r>
              <a:rPr lang="en-US" sz="2400" dirty="0" smtClean="0">
                <a:solidFill>
                  <a:srgbClr val="6F5938"/>
                </a:solidFill>
                <a:latin typeface="Cambria" pitchFamily="18" charset="0"/>
                <a:cs typeface="Museo 300"/>
              </a:rPr>
              <a:t>Delays in the look of accelerated aging</a:t>
            </a:r>
            <a:endParaRPr lang="en-US" sz="2400" dirty="0">
              <a:solidFill>
                <a:srgbClr val="6F5938"/>
              </a:solidFill>
              <a:latin typeface="Cambria" pitchFamily="18" charset="0"/>
              <a:cs typeface="Museo 300"/>
            </a:endParaRPr>
          </a:p>
          <a:p>
            <a:pPr marL="177800" indent="-177800">
              <a:spcAft>
                <a:spcPts val="400"/>
              </a:spcAft>
              <a:buFont typeface="Arial"/>
              <a:buChar char="•"/>
            </a:pPr>
            <a:r>
              <a:rPr lang="en-US" sz="2400" dirty="0" smtClean="0">
                <a:solidFill>
                  <a:srgbClr val="6F5938"/>
                </a:solidFill>
                <a:latin typeface="Cambria" pitchFamily="18" charset="0"/>
                <a:cs typeface="Museo 300"/>
              </a:rPr>
              <a:t>Supports healthy levels of collagen</a:t>
            </a:r>
            <a:endParaRPr lang="en-US" sz="2400" dirty="0">
              <a:solidFill>
                <a:srgbClr val="6F5938"/>
              </a:solidFill>
              <a:latin typeface="Cambria" pitchFamily="18" charset="0"/>
              <a:cs typeface="Museo 300"/>
            </a:endParaRPr>
          </a:p>
          <a:p>
            <a:pPr marL="177800" indent="-177800">
              <a:spcAft>
                <a:spcPts val="400"/>
              </a:spcAft>
              <a:buFont typeface="Arial"/>
              <a:buChar char="•"/>
            </a:pPr>
            <a:r>
              <a:rPr lang="en-US" sz="2400" dirty="0" smtClean="0">
                <a:solidFill>
                  <a:srgbClr val="6F5938"/>
                </a:solidFill>
                <a:latin typeface="Cambria" pitchFamily="18" charset="0"/>
                <a:cs typeface="Museo 300"/>
              </a:rPr>
              <a:t>Reduces the appearance of hyper-pigmented skin</a:t>
            </a:r>
            <a:endParaRPr lang="en-US" sz="2400" dirty="0">
              <a:solidFill>
                <a:srgbClr val="6F5938"/>
              </a:solidFill>
              <a:latin typeface="Cambria" pitchFamily="18" charset="0"/>
              <a:cs typeface="Museo 300"/>
            </a:endParaRPr>
          </a:p>
          <a:p>
            <a:pPr marL="177800" indent="-177800">
              <a:spcAft>
                <a:spcPts val="400"/>
              </a:spcAft>
              <a:buFont typeface="Arial"/>
              <a:buChar char="•"/>
            </a:pPr>
            <a:r>
              <a:rPr lang="en-US" sz="2400" dirty="0" smtClean="0">
                <a:solidFill>
                  <a:srgbClr val="6F5938"/>
                </a:solidFill>
                <a:latin typeface="Cambria" pitchFamily="18" charset="0"/>
                <a:cs typeface="Museo 300"/>
              </a:rPr>
              <a:t>Promotes a clear-looking complexion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5778" name="Picture 14"/>
          <p:cNvPicPr>
            <a:picLocks noChangeAspect="1"/>
          </p:cNvPicPr>
          <p:nvPr/>
        </p:nvPicPr>
        <p:blipFill>
          <a:blip r:embed="rId3"/>
          <a:srcRect/>
          <a:stretch>
            <a:fillRect/>
          </a:stretch>
        </p:blipFill>
        <p:spPr bwMode="auto">
          <a:xfrm>
            <a:off x="-19050" y="0"/>
            <a:ext cx="2882900" cy="3386138"/>
          </a:xfrm>
          <a:prstGeom prst="rect">
            <a:avLst/>
          </a:prstGeom>
          <a:noFill/>
          <a:ln w="9525">
            <a:noFill/>
            <a:miter lim="800000"/>
            <a:headEnd/>
            <a:tailEnd/>
          </a:ln>
        </p:spPr>
      </p:pic>
      <p:pic>
        <p:nvPicPr>
          <p:cNvPr id="75779" name="Picture 16"/>
          <p:cNvPicPr>
            <a:picLocks noChangeAspect="1"/>
          </p:cNvPicPr>
          <p:nvPr/>
        </p:nvPicPr>
        <p:blipFill>
          <a:blip r:embed="rId4"/>
          <a:srcRect/>
          <a:stretch>
            <a:fillRect/>
          </a:stretch>
        </p:blipFill>
        <p:spPr bwMode="auto">
          <a:xfrm>
            <a:off x="2863850" y="-28575"/>
            <a:ext cx="3060700" cy="3414713"/>
          </a:xfrm>
          <a:prstGeom prst="rect">
            <a:avLst/>
          </a:prstGeom>
          <a:noFill/>
          <a:ln w="9525">
            <a:noFill/>
            <a:miter lim="800000"/>
            <a:headEnd/>
            <a:tailEnd/>
          </a:ln>
        </p:spPr>
      </p:pic>
      <p:pic>
        <p:nvPicPr>
          <p:cNvPr id="75780" name="Picture 17"/>
          <p:cNvPicPr>
            <a:picLocks noChangeAspect="1"/>
          </p:cNvPicPr>
          <p:nvPr/>
        </p:nvPicPr>
        <p:blipFill>
          <a:blip r:embed="rId5"/>
          <a:srcRect/>
          <a:stretch>
            <a:fillRect/>
          </a:stretch>
        </p:blipFill>
        <p:spPr bwMode="auto">
          <a:xfrm>
            <a:off x="5924550" y="-28575"/>
            <a:ext cx="3219450" cy="3414713"/>
          </a:xfrm>
          <a:prstGeom prst="rect">
            <a:avLst/>
          </a:prstGeom>
          <a:noFill/>
          <a:ln w="9525">
            <a:noFill/>
            <a:miter lim="800000"/>
            <a:headEnd/>
            <a:tailEnd/>
          </a:ln>
        </p:spPr>
      </p:pic>
      <p:pic>
        <p:nvPicPr>
          <p:cNvPr id="75781" name="Picture 2"/>
          <p:cNvPicPr>
            <a:picLocks noChangeAspect="1"/>
          </p:cNvPicPr>
          <p:nvPr/>
        </p:nvPicPr>
        <p:blipFill>
          <a:blip r:embed="rId6"/>
          <a:srcRect/>
          <a:stretch>
            <a:fillRect/>
          </a:stretch>
        </p:blipFill>
        <p:spPr bwMode="auto">
          <a:xfrm>
            <a:off x="2863850" y="3386138"/>
            <a:ext cx="3060700" cy="3471862"/>
          </a:xfrm>
          <a:prstGeom prst="rect">
            <a:avLst/>
          </a:prstGeom>
          <a:noFill/>
          <a:ln w="9525">
            <a:noFill/>
            <a:miter lim="800000"/>
            <a:headEnd/>
            <a:tailEnd/>
          </a:ln>
        </p:spPr>
      </p:pic>
      <p:pic>
        <p:nvPicPr>
          <p:cNvPr id="75782" name="Picture 3"/>
          <p:cNvPicPr>
            <a:picLocks noChangeAspect="1"/>
          </p:cNvPicPr>
          <p:nvPr/>
        </p:nvPicPr>
        <p:blipFill>
          <a:blip r:embed="rId7"/>
          <a:srcRect/>
          <a:stretch>
            <a:fillRect/>
          </a:stretch>
        </p:blipFill>
        <p:spPr bwMode="auto">
          <a:xfrm>
            <a:off x="0" y="3386138"/>
            <a:ext cx="2863850" cy="3471862"/>
          </a:xfrm>
          <a:prstGeom prst="rect">
            <a:avLst/>
          </a:prstGeom>
          <a:noFill/>
          <a:ln w="9525">
            <a:noFill/>
            <a:miter lim="800000"/>
            <a:headEnd/>
            <a:tailEnd/>
          </a:ln>
        </p:spPr>
      </p:pic>
      <p:pic>
        <p:nvPicPr>
          <p:cNvPr id="75783" name="Picture 1" descr="shutterstock_54163435.jpg"/>
          <p:cNvPicPr>
            <a:picLocks noChangeAspect="1"/>
          </p:cNvPicPr>
          <p:nvPr/>
        </p:nvPicPr>
        <p:blipFill>
          <a:blip r:embed="rId8"/>
          <a:srcRect/>
          <a:stretch>
            <a:fillRect/>
          </a:stretch>
        </p:blipFill>
        <p:spPr bwMode="auto">
          <a:xfrm>
            <a:off x="5924550" y="3330575"/>
            <a:ext cx="3219450" cy="352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4690"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114692" name="TextBox 7"/>
          <p:cNvSpPr txBox="1">
            <a:spLocks noChangeArrowheads="1"/>
          </p:cNvSpPr>
          <p:nvPr/>
        </p:nvSpPr>
        <p:spPr bwMode="auto">
          <a:xfrm>
            <a:off x="255588" y="1328833"/>
            <a:ext cx="5719543" cy="2513509"/>
          </a:xfrm>
          <a:prstGeom prst="rect">
            <a:avLst/>
          </a:prstGeom>
          <a:noFill/>
          <a:ln w="9525">
            <a:noFill/>
            <a:miter lim="800000"/>
            <a:headEnd/>
            <a:tailEnd/>
          </a:ln>
        </p:spPr>
        <p:txBody>
          <a:bodyPr wrap="square">
            <a:spAutoFit/>
          </a:bodyPr>
          <a:lstStyle/>
          <a:p>
            <a:pPr marL="190500" indent="-190500">
              <a:spcAft>
                <a:spcPts val="400"/>
              </a:spcAft>
            </a:pPr>
            <a:r>
              <a:rPr kumimoji="0" lang="zh-TW" altLang="en-US" sz="2400" dirty="0" smtClean="0">
                <a:solidFill>
                  <a:srgbClr val="6F5938"/>
                </a:solidFill>
                <a:latin typeface="Cambria" pitchFamily="18" charset="0"/>
                <a:ea typeface="華康儷中黑" pitchFamily="49" charset="-120"/>
                <a:cs typeface="Times New Roman" pitchFamily="18" charset="0"/>
              </a:rPr>
              <a:t>五胜肽</a:t>
            </a:r>
            <a:r>
              <a:rPr kumimoji="0" lang="en-US" altLang="zh-TW" sz="2400" dirty="0" smtClean="0">
                <a:solidFill>
                  <a:srgbClr val="6F5938"/>
                </a:solidFill>
                <a:latin typeface="Cambria" pitchFamily="18" charset="0"/>
                <a:ea typeface="華康儷中黑" pitchFamily="49" charset="-120"/>
                <a:cs typeface="Times New Roman" pitchFamily="18" charset="0"/>
              </a:rPr>
              <a:t>(</a:t>
            </a:r>
            <a:r>
              <a:rPr kumimoji="0" lang="en-US" altLang="zh-CN" sz="2400" dirty="0" err="1" smtClean="0">
                <a:solidFill>
                  <a:srgbClr val="6F5938"/>
                </a:solidFill>
                <a:latin typeface="Cambria" pitchFamily="18" charset="0"/>
                <a:ea typeface="華康儷中黑" pitchFamily="49" charset="-120"/>
                <a:cs typeface="Times New Roman" pitchFamily="18" charset="0"/>
              </a:rPr>
              <a:t>Matrixyl</a:t>
            </a:r>
            <a:r>
              <a:rPr kumimoji="0" lang="en-US" altLang="zh-CN" sz="2400" dirty="0" smtClean="0">
                <a:solidFill>
                  <a:srgbClr val="6F5938"/>
                </a:solidFill>
                <a:latin typeface="Cambria" pitchFamily="18" charset="0"/>
                <a:ea typeface="華康儷中黑" pitchFamily="49" charset="-120"/>
                <a:cs typeface="Times New Roman" pitchFamily="18" charset="0"/>
              </a:rPr>
              <a:t> synthe’6™)</a:t>
            </a:r>
            <a:r>
              <a:rPr kumimoji="0" lang="zh-CN" altLang="en-US" sz="2400" dirty="0" smtClean="0">
                <a:solidFill>
                  <a:srgbClr val="6F5938"/>
                </a:solidFill>
                <a:latin typeface="Cambria" pitchFamily="18" charset="0"/>
                <a:ea typeface="華康儷中黑" pitchFamily="49" charset="-120"/>
                <a:cs typeface="Times New Roman" pitchFamily="18" charset="0"/>
              </a:rPr>
              <a:t>：</a:t>
            </a:r>
            <a:endParaRPr kumimoji="0" lang="en-US" altLang="zh-CN" sz="2400" dirty="0" smtClean="0">
              <a:solidFill>
                <a:srgbClr val="6F5938"/>
              </a:solidFill>
              <a:latin typeface="Cambria" pitchFamily="18" charset="0"/>
              <a:ea typeface="華康儷中黑" pitchFamily="49" charset="-120"/>
              <a:cs typeface="Times New Roman" pitchFamily="18" charset="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減淡皺紋</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有助減淡色斑，令膚色更剔透明亮</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提供必要脂質，</a:t>
            </a:r>
            <a:r>
              <a:rPr kumimoji="0" lang="zh-TW" altLang="zh-TW" sz="2400" dirty="0" smtClean="0">
                <a:solidFill>
                  <a:srgbClr val="6F5938"/>
                </a:solidFill>
                <a:latin typeface="Cambria" pitchFamily="18" charset="0"/>
                <a:ea typeface="華康儷中黑" pitchFamily="49" charset="-120"/>
                <a:cs typeface="Museo 300"/>
              </a:rPr>
              <a:t>為肌膚</a:t>
            </a:r>
            <a:r>
              <a:rPr kumimoji="0" lang="zh-TW" altLang="en-US" sz="2400" dirty="0" smtClean="0">
                <a:solidFill>
                  <a:srgbClr val="6F5938"/>
                </a:solidFill>
                <a:latin typeface="Cambria" pitchFamily="18" charset="0"/>
                <a:ea typeface="華康儷中黑" pitchFamily="49" charset="-120"/>
                <a:cs typeface="Museo 300"/>
              </a:rPr>
              <a:t>保濕，令其更柔軟、嫩滑</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endParaRPr kumimoji="0" lang="en-US" altLang="zh-TW" sz="2400" dirty="0" smtClean="0">
              <a:solidFill>
                <a:srgbClr val="6F5938"/>
              </a:solidFill>
              <a:latin typeface="Cambria" pitchFamily="18" charset="0"/>
              <a:ea typeface="華康儷中黑" pitchFamily="49" charset="-120"/>
              <a:cs typeface="Museo 300"/>
            </a:endParaRPr>
          </a:p>
        </p:txBody>
      </p:sp>
      <p:pic>
        <p:nvPicPr>
          <p:cNvPr id="10" name="Picture 9" descr="IntenseCreme.png"/>
          <p:cNvPicPr>
            <a:picLocks noChangeAspect="1"/>
          </p:cNvPicPr>
          <p:nvPr/>
        </p:nvPicPr>
        <p:blipFill>
          <a:blip r:embed="rId4"/>
          <a:stretch>
            <a:fillRect/>
          </a:stretch>
        </p:blipFill>
        <p:spPr>
          <a:xfrm>
            <a:off x="4986338" y="2949575"/>
            <a:ext cx="4386262" cy="4191000"/>
          </a:xfrm>
          <a:prstGeom prst="rect">
            <a:avLst/>
          </a:prstGeom>
          <a:effectLst>
            <a:outerShdw blurRad="76200" dir="8520000" sy="23000" kx="1200000" algn="br" rotWithShape="0">
              <a:prstClr val="black">
                <a:alpha val="20000"/>
              </a:prstClr>
            </a:outerShdw>
          </a:effectLst>
        </p:spPr>
      </p:pic>
      <p:sp>
        <p:nvSpPr>
          <p:cNvPr id="7" name="Title 1"/>
          <p:cNvSpPr txBox="1">
            <a:spLocks/>
          </p:cNvSpPr>
          <p:nvPr/>
        </p:nvSpPr>
        <p:spPr bwMode="auto">
          <a:xfrm>
            <a:off x="330200" y="273050"/>
            <a:ext cx="6489700" cy="908050"/>
          </a:xfrm>
          <a:prstGeom prst="rect">
            <a:avLst/>
          </a:prstGeom>
          <a:noFill/>
          <a:ln w="9525">
            <a:noFill/>
            <a:miter lim="800000"/>
            <a:headEnd/>
            <a:tailEnd/>
          </a:ln>
        </p:spPr>
        <p:txBody>
          <a:bodyPr/>
          <a:lstStyle/>
          <a:p>
            <a:r>
              <a:rPr kumimoji="0" lang="zh-TW" altLang="en-US" sz="2800" dirty="0" smtClean="0">
                <a:solidFill>
                  <a:srgbClr val="6F5938"/>
                </a:solidFill>
                <a:latin typeface="Cambria" pitchFamily="18" charset="0"/>
                <a:ea typeface="華康儷中黑" pitchFamily="49" charset="-120"/>
                <a:cs typeface="Museo 700"/>
              </a:rPr>
              <a:t>極緻妍亮逆齡面霜</a:t>
            </a:r>
            <a:endParaRPr kumimoji="0" lang="en-US" altLang="zh-TW" sz="2800" dirty="0" smtClean="0">
              <a:solidFill>
                <a:srgbClr val="6F5938"/>
              </a:solidFill>
              <a:latin typeface="Cambria" pitchFamily="18" charset="0"/>
              <a:ea typeface="華康儷中黑" pitchFamily="49" charset="-120"/>
              <a:cs typeface="Museo 700"/>
            </a:endParaRPr>
          </a:p>
          <a:p>
            <a:r>
              <a:rPr lang="en-US" altLang="zh-TW" sz="2800" dirty="0" smtClean="0">
                <a:solidFill>
                  <a:srgbClr val="6F5938"/>
                </a:solidFill>
                <a:latin typeface="Cambria" pitchFamily="18" charset="0"/>
                <a:ea typeface="華康儷中黑" pitchFamily="49" charset="-120"/>
                <a:cs typeface="Museo 700"/>
              </a:rPr>
              <a:t>INTENSE REJUVENATION CRÈME</a:t>
            </a:r>
          </a:p>
          <a:p>
            <a:endParaRPr kumimoji="0" lang="en-US" altLang="zh-TW" sz="2800" dirty="0">
              <a:solidFill>
                <a:srgbClr val="6F5938"/>
              </a:solidFill>
              <a:latin typeface="Cambria" pitchFamily="18" charset="0"/>
              <a:ea typeface="華康儷中黑" pitchFamily="49" charset="-120"/>
              <a:cs typeface="Museo 700"/>
            </a:endParaRPr>
          </a:p>
        </p:txBody>
      </p:sp>
      <p:sp>
        <p:nvSpPr>
          <p:cNvPr id="11" name="TextBox 10"/>
          <p:cNvSpPr txBox="1"/>
          <p:nvPr/>
        </p:nvSpPr>
        <p:spPr>
          <a:xfrm>
            <a:off x="252242" y="3390606"/>
            <a:ext cx="5748516" cy="3672800"/>
          </a:xfrm>
          <a:prstGeom prst="rect">
            <a:avLst/>
          </a:prstGeom>
          <a:noFill/>
        </p:spPr>
        <p:txBody>
          <a:bodyPr wrap="square" rtlCol="0">
            <a:spAutoFit/>
          </a:bodyPr>
          <a:lstStyle/>
          <a:p>
            <a:pPr marL="192024" lvl="0" indent="-192024">
              <a:spcAft>
                <a:spcPts val="400"/>
              </a:spcAft>
            </a:pPr>
            <a:r>
              <a:rPr lang="en-US" sz="2400" dirty="0" err="1" smtClean="0">
                <a:solidFill>
                  <a:srgbClr val="6F5938"/>
                </a:solidFill>
                <a:latin typeface="Cambria" pitchFamily="18" charset="0"/>
                <a:cs typeface="Museo 700"/>
              </a:rPr>
              <a:t>Matrixyl</a:t>
            </a:r>
            <a:r>
              <a:rPr lang="en-US" sz="2400" baseline="30000" dirty="0" smtClean="0">
                <a:solidFill>
                  <a:srgbClr val="6F5938"/>
                </a:solidFill>
                <a:latin typeface="Cambria" pitchFamily="18" charset="0"/>
                <a:cs typeface="Museo 700"/>
              </a:rPr>
              <a:t>®</a:t>
            </a:r>
            <a:r>
              <a:rPr lang="en-US" sz="2400" dirty="0" smtClean="0">
                <a:solidFill>
                  <a:srgbClr val="6F5938"/>
                </a:solidFill>
                <a:latin typeface="Cambria" pitchFamily="18" charset="0"/>
                <a:cs typeface="Museo 700"/>
              </a:rPr>
              <a:t> synthye’6:</a:t>
            </a:r>
          </a:p>
          <a:p>
            <a:pPr marL="228600" lvl="0" indent="-228600">
              <a:spcAft>
                <a:spcPts val="400"/>
              </a:spcAft>
              <a:buFont typeface="Arial"/>
              <a:buChar char="•"/>
            </a:pPr>
            <a:r>
              <a:rPr lang="en-US" sz="2400" dirty="0" smtClean="0">
                <a:solidFill>
                  <a:srgbClr val="6F5938"/>
                </a:solidFill>
                <a:latin typeface="Cambria" pitchFamily="18" charset="0"/>
                <a:cs typeface="Museo 300"/>
              </a:rPr>
              <a:t>Reduces the appearance of wrinkles</a:t>
            </a:r>
          </a:p>
          <a:p>
            <a:pPr marL="228600" lvl="0" indent="-228600">
              <a:spcAft>
                <a:spcPts val="400"/>
              </a:spcAft>
              <a:buFont typeface="Arial"/>
              <a:buChar char="•"/>
            </a:pPr>
            <a:r>
              <a:rPr lang="en-US" sz="2400" dirty="0" smtClean="0">
                <a:solidFill>
                  <a:srgbClr val="6F5938"/>
                </a:solidFill>
                <a:latin typeface="Cambria" pitchFamily="18" charset="0"/>
                <a:cs typeface="Museo 300"/>
              </a:rPr>
              <a:t>Helps </a:t>
            </a:r>
            <a:r>
              <a:rPr lang="en-US" sz="2400" dirty="0">
                <a:solidFill>
                  <a:srgbClr val="6F5938"/>
                </a:solidFill>
                <a:latin typeface="Cambria" pitchFamily="18" charset="0"/>
                <a:cs typeface="Museo 300"/>
              </a:rPr>
              <a:t>reduce the appearance of age spots </a:t>
            </a:r>
            <a:r>
              <a:rPr lang="en-US" sz="2400" dirty="0" smtClean="0">
                <a:solidFill>
                  <a:srgbClr val="6F5938"/>
                </a:solidFill>
                <a:latin typeface="Cambria" pitchFamily="18" charset="0"/>
                <a:cs typeface="Museo 300"/>
              </a:rPr>
              <a:t>for </a:t>
            </a:r>
            <a:r>
              <a:rPr lang="en-US" sz="2400" dirty="0">
                <a:solidFill>
                  <a:srgbClr val="6F5938"/>
                </a:solidFill>
                <a:latin typeface="Cambria" pitchFamily="18" charset="0"/>
                <a:cs typeface="Museo 300"/>
              </a:rPr>
              <a:t>a brighter-looking complexion</a:t>
            </a:r>
          </a:p>
          <a:p>
            <a:pPr marL="228600" lvl="0" indent="-228600">
              <a:spcAft>
                <a:spcPts val="400"/>
              </a:spcAft>
              <a:buFont typeface="Arial"/>
              <a:buChar char="•"/>
            </a:pPr>
            <a:r>
              <a:rPr lang="en-US" sz="2400" dirty="0">
                <a:solidFill>
                  <a:srgbClr val="6F5938"/>
                </a:solidFill>
                <a:latin typeface="Cambria" pitchFamily="18" charset="0"/>
                <a:cs typeface="Museo 300"/>
              </a:rPr>
              <a:t>Hydrates the skin exceptionally with essential lipids for softer, </a:t>
            </a:r>
            <a:r>
              <a:rPr lang="en-US" sz="2400" dirty="0" smtClean="0">
                <a:solidFill>
                  <a:srgbClr val="6F5938"/>
                </a:solidFill>
                <a:latin typeface="Cambria" pitchFamily="18" charset="0"/>
                <a:cs typeface="Museo 300"/>
              </a:rPr>
              <a:t>smoother-feeling skin</a:t>
            </a:r>
            <a:endParaRPr lang="en-US" sz="2400" dirty="0" smtClean="0">
              <a:solidFill>
                <a:srgbClr val="6F5938"/>
              </a:solidFill>
              <a:latin typeface="Cambria" pitchFamily="18" charset="0"/>
              <a:cs typeface="Museo 300"/>
              <a:hlinkClick r:id="rId5"/>
            </a:endParaRPr>
          </a:p>
          <a:p>
            <a:pPr marL="192024" lvl="0" indent="-192024">
              <a:spcAft>
                <a:spcPts val="400"/>
              </a:spcAft>
            </a:pPr>
            <a:endParaRPr lang="en-US" sz="2400" dirty="0" smtClean="0">
              <a:solidFill>
                <a:srgbClr val="6F5938"/>
              </a:solidFill>
              <a:latin typeface="Cambria" pitchFamily="18" charset="0"/>
              <a:cs typeface="Museo 300"/>
            </a:endParaRPr>
          </a:p>
          <a:p>
            <a:pPr marL="192024" lvl="0" indent="-192024">
              <a:spcAft>
                <a:spcPts val="400"/>
              </a:spcAft>
            </a:pPr>
            <a:endParaRPr lang="en-US" sz="2400" dirty="0">
              <a:solidFill>
                <a:srgbClr val="6F5938"/>
              </a:solidFill>
              <a:latin typeface="Cambria" pitchFamily="18" charset="0"/>
              <a:cs typeface="Museo 300"/>
            </a:endParaRPr>
          </a:p>
        </p:txBody>
      </p:sp>
      <p:sp>
        <p:nvSpPr>
          <p:cNvPr id="8" name="Title 1"/>
          <p:cNvSpPr txBox="1">
            <a:spLocks/>
          </p:cNvSpPr>
          <p:nvPr/>
        </p:nvSpPr>
        <p:spPr>
          <a:xfrm>
            <a:off x="391942" y="6218456"/>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HK12201 DC: $350 SR</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$490 </a:t>
            </a:r>
            <a:r>
              <a:rPr kumimoji="0" lang="en-US" sz="2000" dirty="0">
                <a:solidFill>
                  <a:srgbClr val="6F5938"/>
                </a:solidFill>
                <a:latin typeface="Cambria" pitchFamily="18" charset="0"/>
                <a:cs typeface="Museo 700"/>
              </a:rPr>
              <a:t>BV: 35</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5714"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115716" name="TextBox 7"/>
          <p:cNvSpPr txBox="1">
            <a:spLocks noChangeArrowheads="1"/>
          </p:cNvSpPr>
          <p:nvPr/>
        </p:nvSpPr>
        <p:spPr bwMode="auto">
          <a:xfrm>
            <a:off x="330200" y="1344611"/>
            <a:ext cx="5704872" cy="2934137"/>
          </a:xfrm>
          <a:prstGeom prst="rect">
            <a:avLst/>
          </a:prstGeom>
          <a:noFill/>
          <a:ln w="9525">
            <a:noFill/>
            <a:miter lim="800000"/>
            <a:headEnd/>
            <a:tailEnd/>
          </a:ln>
        </p:spPr>
        <p:txBody>
          <a:bodyPr wrap="square">
            <a:spAutoFit/>
          </a:bodyPr>
          <a:lstStyle/>
          <a:p>
            <a:pPr marL="190500" indent="-190500">
              <a:spcAft>
                <a:spcPts val="400"/>
              </a:spcAft>
            </a:pPr>
            <a:r>
              <a:rPr kumimoji="0" lang="en-US" altLang="zh-TW" sz="2400" dirty="0" err="1" smtClean="0">
                <a:solidFill>
                  <a:srgbClr val="6F5938"/>
                </a:solidFill>
                <a:latin typeface="Cambria" pitchFamily="18" charset="0"/>
                <a:ea typeface="華康儷中黑" pitchFamily="49" charset="-120"/>
                <a:cs typeface="Times New Roman" pitchFamily="18" charset="0"/>
              </a:rPr>
              <a:t>Granactive</a:t>
            </a:r>
            <a:r>
              <a:rPr kumimoji="0" lang="en-US" altLang="zh-TW" sz="2400" dirty="0" smtClean="0">
                <a:solidFill>
                  <a:srgbClr val="6F5938"/>
                </a:solidFill>
                <a:latin typeface="Cambria" pitchFamily="18" charset="0"/>
                <a:ea typeface="華康儷中黑" pitchFamily="49" charset="-120"/>
                <a:cs typeface="Times New Roman" pitchFamily="18" charset="0"/>
              </a:rPr>
              <a:t> AR-1423 </a:t>
            </a:r>
            <a:r>
              <a:rPr kumimoji="0" lang="zh-TW" altLang="en-US" sz="2400" dirty="0" smtClean="0">
                <a:solidFill>
                  <a:srgbClr val="6F5938"/>
                </a:solidFill>
                <a:latin typeface="Cambria" pitchFamily="18" charset="0"/>
                <a:ea typeface="華康儷中黑" pitchFamily="49" charset="-120"/>
                <a:cs typeface="Times New Roman" pitchFamily="18" charset="0"/>
              </a:rPr>
              <a:t>：</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支援正常、健康的膠原蛋白與彈力蛋白水平，讓肌膚維持柔軟、年輕</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紓緩肌膚泛紅問題</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具抗炎功效</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pPr>
            <a:endParaRPr kumimoji="0" lang="zh-TW" altLang="en-US" sz="2400" dirty="0">
              <a:solidFill>
                <a:srgbClr val="6F5938"/>
              </a:solidFill>
              <a:latin typeface="Cambria" pitchFamily="18" charset="0"/>
              <a:ea typeface="華康儷中黑" pitchFamily="49" charset="-120"/>
              <a:cs typeface="Museo 300"/>
            </a:endParaRPr>
          </a:p>
        </p:txBody>
      </p:sp>
      <p:pic>
        <p:nvPicPr>
          <p:cNvPr id="10" name="Picture 9" descr="IntenseCreme.png"/>
          <p:cNvPicPr>
            <a:picLocks noChangeAspect="1"/>
          </p:cNvPicPr>
          <p:nvPr/>
        </p:nvPicPr>
        <p:blipFill>
          <a:blip r:embed="rId4"/>
          <a:stretch>
            <a:fillRect/>
          </a:stretch>
        </p:blipFill>
        <p:spPr>
          <a:xfrm>
            <a:off x="4986338" y="2949575"/>
            <a:ext cx="4386262" cy="4191000"/>
          </a:xfrm>
          <a:prstGeom prst="rect">
            <a:avLst/>
          </a:prstGeom>
          <a:effectLst>
            <a:outerShdw blurRad="76200" dir="8520000" sy="23000" kx="1200000" algn="br" rotWithShape="0">
              <a:prstClr val="black">
                <a:alpha val="20000"/>
              </a:prstClr>
            </a:outerShdw>
          </a:effectLst>
        </p:spPr>
      </p:pic>
      <p:sp>
        <p:nvSpPr>
          <p:cNvPr id="7" name="Title 1"/>
          <p:cNvSpPr txBox="1">
            <a:spLocks/>
          </p:cNvSpPr>
          <p:nvPr/>
        </p:nvSpPr>
        <p:spPr bwMode="auto">
          <a:xfrm>
            <a:off x="330200" y="273050"/>
            <a:ext cx="6489700" cy="908050"/>
          </a:xfrm>
          <a:prstGeom prst="rect">
            <a:avLst/>
          </a:prstGeom>
          <a:noFill/>
          <a:ln w="9525">
            <a:noFill/>
            <a:miter lim="800000"/>
            <a:headEnd/>
            <a:tailEnd/>
          </a:ln>
        </p:spPr>
        <p:txBody>
          <a:bodyPr/>
          <a:lstStyle/>
          <a:p>
            <a:r>
              <a:rPr kumimoji="0" lang="zh-TW" altLang="en-US" sz="2800" dirty="0" smtClean="0">
                <a:solidFill>
                  <a:srgbClr val="6F5938"/>
                </a:solidFill>
                <a:latin typeface="Cambria" pitchFamily="18" charset="0"/>
                <a:ea typeface="華康儷中黑" pitchFamily="49" charset="-120"/>
                <a:cs typeface="Museo 700"/>
              </a:rPr>
              <a:t>極緻妍亮逆齡面霜</a:t>
            </a:r>
            <a:endParaRPr kumimoji="0" lang="en-US" altLang="zh-TW" sz="2800" dirty="0" smtClean="0">
              <a:solidFill>
                <a:srgbClr val="6F5938"/>
              </a:solidFill>
              <a:latin typeface="Cambria" pitchFamily="18" charset="0"/>
              <a:ea typeface="華康儷中黑" pitchFamily="49" charset="-120"/>
              <a:cs typeface="Museo 700"/>
            </a:endParaRPr>
          </a:p>
          <a:p>
            <a:r>
              <a:rPr lang="en-US" altLang="zh-TW" sz="2800" dirty="0" smtClean="0">
                <a:solidFill>
                  <a:srgbClr val="6F5938"/>
                </a:solidFill>
                <a:latin typeface="Cambria" pitchFamily="18" charset="0"/>
                <a:ea typeface="華康儷中黑" pitchFamily="49" charset="-120"/>
                <a:cs typeface="Museo 700"/>
              </a:rPr>
              <a:t>INTENSE REJUVENATION CRÈME</a:t>
            </a:r>
          </a:p>
          <a:p>
            <a:endParaRPr kumimoji="0" lang="en-US" altLang="zh-TW" sz="2800" dirty="0">
              <a:solidFill>
                <a:srgbClr val="6F5938"/>
              </a:solidFill>
              <a:latin typeface="Cambria" pitchFamily="18" charset="0"/>
              <a:ea typeface="華康儷中黑" pitchFamily="49" charset="-120"/>
              <a:cs typeface="Museo 700"/>
            </a:endParaRPr>
          </a:p>
        </p:txBody>
      </p:sp>
      <p:sp>
        <p:nvSpPr>
          <p:cNvPr id="11" name="TextBox 10"/>
          <p:cNvSpPr txBox="1"/>
          <p:nvPr/>
        </p:nvSpPr>
        <p:spPr>
          <a:xfrm>
            <a:off x="331072" y="3564032"/>
            <a:ext cx="5486404" cy="2882840"/>
          </a:xfrm>
          <a:prstGeom prst="rect">
            <a:avLst/>
          </a:prstGeom>
          <a:noFill/>
        </p:spPr>
        <p:txBody>
          <a:bodyPr wrap="square" rtlCol="0">
            <a:spAutoFit/>
          </a:bodyPr>
          <a:lstStyle/>
          <a:p>
            <a:pPr marL="192024" lvl="0" indent="-192024">
              <a:spcAft>
                <a:spcPts val="400"/>
              </a:spcAft>
            </a:pPr>
            <a:r>
              <a:rPr lang="en-US" sz="2400" dirty="0" err="1" smtClean="0">
                <a:solidFill>
                  <a:srgbClr val="6F5938"/>
                </a:solidFill>
                <a:latin typeface="Cambria" pitchFamily="18" charset="0"/>
                <a:cs typeface="Museo 700"/>
              </a:rPr>
              <a:t>Granactive</a:t>
            </a:r>
            <a:r>
              <a:rPr lang="en-US" sz="2400" dirty="0" smtClean="0">
                <a:solidFill>
                  <a:srgbClr val="6F5938"/>
                </a:solidFill>
                <a:latin typeface="Cambria" pitchFamily="18" charset="0"/>
                <a:cs typeface="Museo 700"/>
              </a:rPr>
              <a:t> AR-1423:</a:t>
            </a:r>
          </a:p>
          <a:p>
            <a:pPr marL="228600" lvl="0" indent="-228600">
              <a:spcAft>
                <a:spcPts val="400"/>
              </a:spcAft>
              <a:buFont typeface="Arial"/>
              <a:buChar char="•"/>
            </a:pPr>
            <a:r>
              <a:rPr lang="en-US" sz="2400" dirty="0" smtClean="0">
                <a:solidFill>
                  <a:srgbClr val="6F5938"/>
                </a:solidFill>
                <a:latin typeface="Cambria" pitchFamily="18" charset="0"/>
                <a:cs typeface="Museo 300"/>
              </a:rPr>
              <a:t>Supports </a:t>
            </a:r>
            <a:r>
              <a:rPr lang="en-US" sz="2400" dirty="0">
                <a:solidFill>
                  <a:srgbClr val="6F5938"/>
                </a:solidFill>
                <a:latin typeface="Cambria" pitchFamily="18" charset="0"/>
                <a:cs typeface="Museo 300"/>
              </a:rPr>
              <a:t>normal, healthy collagen and elastin to keep the skin </a:t>
            </a:r>
            <a:r>
              <a:rPr lang="en-US" sz="2400" dirty="0" smtClean="0">
                <a:solidFill>
                  <a:srgbClr val="6F5938"/>
                </a:solidFill>
                <a:latin typeface="Cambria" pitchFamily="18" charset="0"/>
                <a:cs typeface="Museo 300"/>
              </a:rPr>
              <a:t>feeling supple and </a:t>
            </a:r>
            <a:r>
              <a:rPr lang="en-US" sz="2400" dirty="0">
                <a:solidFill>
                  <a:srgbClr val="6F5938"/>
                </a:solidFill>
                <a:latin typeface="Cambria" pitchFamily="18" charset="0"/>
                <a:cs typeface="Museo 300"/>
              </a:rPr>
              <a:t>looking </a:t>
            </a:r>
            <a:r>
              <a:rPr lang="en-US" sz="2400" dirty="0" smtClean="0">
                <a:solidFill>
                  <a:srgbClr val="6F5938"/>
                </a:solidFill>
                <a:latin typeface="Cambria" pitchFamily="18" charset="0"/>
                <a:cs typeface="Museo 300"/>
              </a:rPr>
              <a:t>youthful</a:t>
            </a:r>
            <a:endParaRPr lang="en-US" sz="2400" dirty="0">
              <a:solidFill>
                <a:srgbClr val="6F5938"/>
              </a:solidFill>
              <a:latin typeface="Cambria" pitchFamily="18" charset="0"/>
              <a:cs typeface="Museo 300"/>
            </a:endParaRPr>
          </a:p>
          <a:p>
            <a:pPr marL="228600" lvl="0" indent="-228600">
              <a:spcAft>
                <a:spcPts val="400"/>
              </a:spcAft>
              <a:buFont typeface="Arial"/>
              <a:buChar char="•"/>
            </a:pPr>
            <a:r>
              <a:rPr lang="en-US" sz="2400" dirty="0" smtClean="0">
                <a:solidFill>
                  <a:srgbClr val="6F5938"/>
                </a:solidFill>
                <a:latin typeface="Cambria" pitchFamily="18" charset="0"/>
                <a:cs typeface="Museo 300"/>
              </a:rPr>
              <a:t>Reduces the appearance of redness</a:t>
            </a:r>
            <a:endParaRPr lang="en-US" sz="2400" dirty="0">
              <a:solidFill>
                <a:srgbClr val="6F5938"/>
              </a:solidFill>
              <a:latin typeface="Cambria" pitchFamily="18" charset="0"/>
              <a:cs typeface="Museo 300"/>
            </a:endParaRPr>
          </a:p>
          <a:p>
            <a:pPr marL="228600" lvl="0" indent="-228600">
              <a:spcAft>
                <a:spcPts val="400"/>
              </a:spcAft>
              <a:buFont typeface="Arial"/>
              <a:buChar char="•"/>
            </a:pPr>
            <a:r>
              <a:rPr lang="en-US" sz="2400" dirty="0">
                <a:solidFill>
                  <a:srgbClr val="6F5938"/>
                </a:solidFill>
                <a:latin typeface="Cambria" pitchFamily="18" charset="0"/>
                <a:cs typeface="Museo 300"/>
              </a:rPr>
              <a:t>Anti-inflammatory </a:t>
            </a:r>
            <a:r>
              <a:rPr lang="en-US" sz="2400" dirty="0" smtClean="0">
                <a:solidFill>
                  <a:srgbClr val="6F5938"/>
                </a:solidFill>
                <a:latin typeface="Cambria" pitchFamily="18" charset="0"/>
                <a:cs typeface="Museo 300"/>
              </a:rPr>
              <a:t>effects</a:t>
            </a:r>
          </a:p>
          <a:p>
            <a:pPr marL="192024" lvl="0" indent="-192024">
              <a:spcAft>
                <a:spcPts val="400"/>
              </a:spcAft>
            </a:pPr>
            <a:endParaRPr lang="en-US" sz="24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8786"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11" name="TextBox 10"/>
          <p:cNvSpPr txBox="1"/>
          <p:nvPr/>
        </p:nvSpPr>
        <p:spPr>
          <a:xfrm>
            <a:off x="330201" y="1357967"/>
            <a:ext cx="4656137" cy="2103140"/>
          </a:xfrm>
          <a:prstGeom prst="rect">
            <a:avLst/>
          </a:prstGeom>
          <a:noFill/>
        </p:spPr>
        <p:txBody>
          <a:bodyPr wrap="square">
            <a:spAutoFit/>
          </a:bodyPr>
          <a:lstStyle/>
          <a:p>
            <a:r>
              <a:rPr kumimoji="0" lang="en-US" altLang="zh-TW" sz="2800" dirty="0">
                <a:solidFill>
                  <a:srgbClr val="6F5938"/>
                </a:solidFill>
                <a:latin typeface="Cambria" pitchFamily="18" charset="0"/>
                <a:ea typeface="華康儷中黑" pitchFamily="49" charset="-120"/>
                <a:cs typeface="Museo 700"/>
              </a:rPr>
              <a:t>12 </a:t>
            </a:r>
            <a:r>
              <a:rPr kumimoji="0" lang="zh-TW" altLang="en-US" sz="2800" dirty="0" smtClean="0">
                <a:solidFill>
                  <a:srgbClr val="6F5938"/>
                </a:solidFill>
                <a:latin typeface="Cambria" pitchFamily="18" charset="0"/>
                <a:ea typeface="華康儷中黑" pitchFamily="49" charset="-120"/>
                <a:cs typeface="Museo 700"/>
              </a:rPr>
              <a:t>週：</a:t>
            </a:r>
            <a:endParaRPr kumimoji="0" lang="en-US" altLang="zh-TW"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 肌膚明亮度提升</a:t>
            </a:r>
            <a:endParaRPr kumimoji="0" lang="en-US" altLang="zh-TW"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 膚色</a:t>
            </a:r>
            <a:r>
              <a:rPr kumimoji="0" lang="zh-TW" altLang="en-US" sz="2400" dirty="0">
                <a:solidFill>
                  <a:srgbClr val="6F5938"/>
                </a:solidFill>
                <a:latin typeface="Cambria" pitchFamily="18" charset="0"/>
                <a:ea typeface="華康儷中黑" pitchFamily="49" charset="-120"/>
                <a:cs typeface="Museo 300"/>
              </a:rPr>
              <a:t>、彈性與</a:t>
            </a:r>
            <a:r>
              <a:rPr kumimoji="0" lang="zh-TW" altLang="en-US" sz="2400" dirty="0" smtClean="0">
                <a:solidFill>
                  <a:srgbClr val="6F5938"/>
                </a:solidFill>
                <a:latin typeface="Cambria" pitchFamily="18" charset="0"/>
                <a:ea typeface="華康儷中黑" pitchFamily="49" charset="-120"/>
                <a:cs typeface="Museo 300"/>
              </a:rPr>
              <a:t>緊緻度提高</a:t>
            </a:r>
            <a:r>
              <a:rPr kumimoji="0" lang="zh-TW" altLang="en-US" sz="2400" dirty="0">
                <a:solidFill>
                  <a:srgbClr val="6F5938"/>
                </a:solidFill>
                <a:latin typeface="Cambria" pitchFamily="18" charset="0"/>
                <a:ea typeface="華康儷中黑" pitchFamily="49" charset="-120"/>
                <a:cs typeface="Museo 300"/>
              </a:rPr>
              <a:t>　</a:t>
            </a: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促進健康膠原蛋白製造</a:t>
            </a:r>
            <a:r>
              <a:rPr kumimoji="0" lang="en-US" altLang="zh-TW" sz="2400" dirty="0">
                <a:solidFill>
                  <a:srgbClr val="6F5938"/>
                </a:solidFill>
                <a:latin typeface="Cambria" pitchFamily="18" charset="0"/>
                <a:ea typeface="華康儷中黑" pitchFamily="49" charset="-120"/>
                <a:cs typeface="Museo 300"/>
              </a:rPr>
              <a:t/>
            </a:r>
            <a:br>
              <a:rPr kumimoji="0" lang="en-US" altLang="zh-TW" sz="2400" dirty="0">
                <a:solidFill>
                  <a:srgbClr val="6F5938"/>
                </a:solidFill>
                <a:latin typeface="Cambria" pitchFamily="18" charset="0"/>
                <a:ea typeface="華康儷中黑" pitchFamily="49" charset="-120"/>
                <a:cs typeface="Museo 300"/>
              </a:rPr>
            </a:br>
            <a:r>
              <a:rPr kumimoji="0" lang="en-US" altLang="zh-TW" sz="2400" dirty="0">
                <a:solidFill>
                  <a:srgbClr val="6F5938"/>
                </a:solidFill>
                <a:latin typeface="Cambria" pitchFamily="18" charset="0"/>
                <a:ea typeface="華康儷中黑" pitchFamily="49" charset="-120"/>
                <a:cs typeface="Museo 300"/>
              </a:rPr>
              <a:t>  </a:t>
            </a:r>
          </a:p>
        </p:txBody>
      </p:sp>
      <p:pic>
        <p:nvPicPr>
          <p:cNvPr id="12" name="Picture 11" descr="IntenseCreme.png"/>
          <p:cNvPicPr>
            <a:picLocks noChangeAspect="1"/>
          </p:cNvPicPr>
          <p:nvPr/>
        </p:nvPicPr>
        <p:blipFill>
          <a:blip r:embed="rId4"/>
          <a:stretch>
            <a:fillRect/>
          </a:stretch>
        </p:blipFill>
        <p:spPr>
          <a:xfrm>
            <a:off x="4986338" y="2949575"/>
            <a:ext cx="4386262" cy="4191000"/>
          </a:xfrm>
          <a:prstGeom prst="rect">
            <a:avLst/>
          </a:prstGeom>
          <a:effectLst>
            <a:outerShdw blurRad="76200" dir="8520000" sy="23000" kx="1200000" algn="br" rotWithShape="0">
              <a:prstClr val="black">
                <a:alpha val="20000"/>
              </a:prstClr>
            </a:outerShdw>
          </a:effectLst>
        </p:spPr>
      </p:pic>
      <p:sp>
        <p:nvSpPr>
          <p:cNvPr id="7" name="Title 1"/>
          <p:cNvSpPr txBox="1">
            <a:spLocks/>
          </p:cNvSpPr>
          <p:nvPr/>
        </p:nvSpPr>
        <p:spPr bwMode="auto">
          <a:xfrm>
            <a:off x="330200" y="273050"/>
            <a:ext cx="6489700" cy="908050"/>
          </a:xfrm>
          <a:prstGeom prst="rect">
            <a:avLst/>
          </a:prstGeom>
          <a:noFill/>
          <a:ln w="9525">
            <a:noFill/>
            <a:miter lim="800000"/>
            <a:headEnd/>
            <a:tailEnd/>
          </a:ln>
        </p:spPr>
        <p:txBody>
          <a:bodyPr/>
          <a:lstStyle/>
          <a:p>
            <a:r>
              <a:rPr kumimoji="0" lang="zh-TW" altLang="en-US" sz="2800" dirty="0" smtClean="0">
                <a:solidFill>
                  <a:srgbClr val="6F5938"/>
                </a:solidFill>
                <a:latin typeface="Cambria" pitchFamily="18" charset="0"/>
                <a:ea typeface="華康儷中黑" pitchFamily="49" charset="-120"/>
                <a:cs typeface="Museo 700"/>
              </a:rPr>
              <a:t>極緻妍亮逆齡面霜</a:t>
            </a:r>
            <a:endParaRPr kumimoji="0" lang="en-US" altLang="zh-TW" sz="2800" dirty="0" smtClean="0">
              <a:solidFill>
                <a:srgbClr val="6F5938"/>
              </a:solidFill>
              <a:latin typeface="Cambria" pitchFamily="18" charset="0"/>
              <a:ea typeface="華康儷中黑" pitchFamily="49" charset="-120"/>
              <a:cs typeface="Museo 700"/>
            </a:endParaRPr>
          </a:p>
          <a:p>
            <a:r>
              <a:rPr lang="en-US" altLang="zh-TW" sz="2800" dirty="0" smtClean="0">
                <a:solidFill>
                  <a:srgbClr val="6F5938"/>
                </a:solidFill>
                <a:latin typeface="Cambria" pitchFamily="18" charset="0"/>
                <a:ea typeface="華康儷中黑" pitchFamily="49" charset="-120"/>
                <a:cs typeface="Museo 700"/>
              </a:rPr>
              <a:t>INTENSE REJUVENATION CRÈME</a:t>
            </a:r>
          </a:p>
          <a:p>
            <a:endParaRPr kumimoji="0" lang="en-US" altLang="zh-TW" sz="2800" dirty="0">
              <a:solidFill>
                <a:srgbClr val="6F5938"/>
              </a:solidFill>
              <a:latin typeface="Cambria" pitchFamily="18" charset="0"/>
              <a:ea typeface="華康儷中黑" pitchFamily="49" charset="-120"/>
              <a:cs typeface="Museo 700"/>
            </a:endParaRPr>
          </a:p>
        </p:txBody>
      </p:sp>
      <p:sp>
        <p:nvSpPr>
          <p:cNvPr id="10" name="TextBox 9"/>
          <p:cNvSpPr txBox="1"/>
          <p:nvPr/>
        </p:nvSpPr>
        <p:spPr>
          <a:xfrm>
            <a:off x="331073" y="3138350"/>
            <a:ext cx="5423342" cy="3200876"/>
          </a:xfrm>
          <a:prstGeom prst="rect">
            <a:avLst/>
          </a:prstGeom>
          <a:noFill/>
        </p:spPr>
        <p:txBody>
          <a:bodyPr wrap="square" rtlCol="0">
            <a:spAutoFit/>
          </a:bodyPr>
          <a:lstStyle/>
          <a:p>
            <a:pPr lvl="0"/>
            <a:r>
              <a:rPr lang="en-US" sz="2400" cap="all" dirty="0" smtClean="0">
                <a:solidFill>
                  <a:srgbClr val="6F5938"/>
                </a:solidFill>
                <a:latin typeface="Cambria" pitchFamily="18" charset="0"/>
                <a:cs typeface="Museo 700"/>
              </a:rPr>
              <a:t>12 weeks:</a:t>
            </a:r>
          </a:p>
          <a:p>
            <a:pPr marL="228600" lvl="0" indent="-228600">
              <a:spcAft>
                <a:spcPts val="400"/>
              </a:spcAft>
              <a:buFont typeface="Arial"/>
              <a:buChar char="•"/>
            </a:pPr>
            <a:r>
              <a:rPr lang="en-US" sz="2400" dirty="0" smtClean="0">
                <a:solidFill>
                  <a:srgbClr val="6F5938"/>
                </a:solidFill>
                <a:latin typeface="Cambria" pitchFamily="18" charset="0"/>
                <a:cs typeface="Museo 300"/>
              </a:rPr>
              <a:t>Significant increase in skin radiance and brightness</a:t>
            </a:r>
          </a:p>
          <a:p>
            <a:pPr marL="228600" lvl="0" indent="-228600">
              <a:spcAft>
                <a:spcPts val="400"/>
              </a:spcAft>
              <a:buFont typeface="Arial"/>
              <a:buChar char="•"/>
            </a:pPr>
            <a:r>
              <a:rPr lang="en-US" sz="2400" dirty="0" smtClean="0">
                <a:solidFill>
                  <a:srgbClr val="6F5938"/>
                </a:solidFill>
                <a:latin typeface="Cambria" pitchFamily="18" charset="0"/>
                <a:cs typeface="Museo 300"/>
              </a:rPr>
              <a:t>Improves the appearance of skin tone, promotes healthy skin elasticity and firmness</a:t>
            </a:r>
          </a:p>
          <a:p>
            <a:pPr marL="228600" lvl="0" indent="-228600">
              <a:spcAft>
                <a:spcPts val="400"/>
              </a:spcAft>
              <a:buFont typeface="Arial"/>
              <a:buChar char="•"/>
            </a:pPr>
            <a:r>
              <a:rPr lang="en-US" sz="2400" dirty="0" smtClean="0">
                <a:solidFill>
                  <a:srgbClr val="6F5938"/>
                </a:solidFill>
                <a:latin typeface="Cambria" pitchFamily="18" charset="0"/>
                <a:cs typeface="Museo 300"/>
              </a:rPr>
              <a:t>Promotes healthy collagen production</a:t>
            </a:r>
          </a:p>
          <a:p>
            <a:pPr lvl="0"/>
            <a:endParaRPr lang="en-US" sz="2400" dirty="0" smtClean="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9810"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11" name="TextBox 10"/>
          <p:cNvSpPr txBox="1"/>
          <p:nvPr/>
        </p:nvSpPr>
        <p:spPr>
          <a:xfrm>
            <a:off x="330200" y="1410634"/>
            <a:ext cx="6489700" cy="1733808"/>
          </a:xfrm>
          <a:prstGeom prst="rect">
            <a:avLst/>
          </a:prstGeom>
          <a:noFill/>
        </p:spPr>
        <p:txBody>
          <a:bodyPr wrap="square">
            <a:spAutoFit/>
          </a:bodyPr>
          <a:lstStyle/>
          <a:p>
            <a:r>
              <a:rPr kumimoji="0" lang="en-US" altLang="zh-TW" sz="2800" dirty="0">
                <a:solidFill>
                  <a:srgbClr val="6F5938"/>
                </a:solidFill>
                <a:latin typeface="Cambria" pitchFamily="18" charset="0"/>
                <a:ea typeface="華康儷中黑" pitchFamily="49" charset="-120"/>
                <a:cs typeface="Museo 700"/>
              </a:rPr>
              <a:t>12 </a:t>
            </a:r>
            <a:r>
              <a:rPr kumimoji="0" lang="zh-TW" altLang="en-US" sz="2800" dirty="0" smtClean="0">
                <a:solidFill>
                  <a:srgbClr val="6F5938"/>
                </a:solidFill>
                <a:latin typeface="Cambria" pitchFamily="18" charset="0"/>
                <a:ea typeface="華康儷中黑" pitchFamily="49" charset="-120"/>
                <a:cs typeface="Museo 700"/>
              </a:rPr>
              <a:t>週：</a:t>
            </a:r>
            <a:endParaRPr kumimoji="0" lang="en-US" altLang="zh-TW" sz="28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促進熱休克蛋白（環境壓力因素）的正常活動</a:t>
            </a:r>
            <a:endParaRPr kumimoji="0" lang="en-US" altLang="zh-TW"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促進肌膚正常修復</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促進正常玻尿酸製造</a:t>
            </a:r>
            <a:endParaRPr kumimoji="0" lang="en-US" altLang="zh-TW" sz="2400" dirty="0">
              <a:solidFill>
                <a:srgbClr val="6F5938"/>
              </a:solidFill>
              <a:latin typeface="Cambria" pitchFamily="18" charset="0"/>
              <a:ea typeface="華康儷中黑" pitchFamily="49" charset="-120"/>
              <a:cs typeface="Museo 300"/>
            </a:endParaRPr>
          </a:p>
        </p:txBody>
      </p:sp>
      <p:pic>
        <p:nvPicPr>
          <p:cNvPr id="12" name="Picture 11" descr="IntenseCreme.png"/>
          <p:cNvPicPr>
            <a:picLocks noChangeAspect="1"/>
          </p:cNvPicPr>
          <p:nvPr/>
        </p:nvPicPr>
        <p:blipFill>
          <a:blip r:embed="rId4"/>
          <a:stretch>
            <a:fillRect/>
          </a:stretch>
        </p:blipFill>
        <p:spPr>
          <a:xfrm>
            <a:off x="4986338" y="2949575"/>
            <a:ext cx="4386262" cy="4191000"/>
          </a:xfrm>
          <a:prstGeom prst="rect">
            <a:avLst/>
          </a:prstGeom>
          <a:effectLst>
            <a:outerShdw blurRad="76200" dir="8520000" sy="23000" kx="1200000" algn="br" rotWithShape="0">
              <a:prstClr val="black">
                <a:alpha val="20000"/>
              </a:prstClr>
            </a:outerShdw>
          </a:effectLst>
        </p:spPr>
      </p:pic>
      <p:sp>
        <p:nvSpPr>
          <p:cNvPr id="7" name="Title 1"/>
          <p:cNvSpPr txBox="1">
            <a:spLocks/>
          </p:cNvSpPr>
          <p:nvPr/>
        </p:nvSpPr>
        <p:spPr bwMode="auto">
          <a:xfrm>
            <a:off x="330200" y="273050"/>
            <a:ext cx="6489700" cy="908050"/>
          </a:xfrm>
          <a:prstGeom prst="rect">
            <a:avLst/>
          </a:prstGeom>
          <a:noFill/>
          <a:ln w="9525">
            <a:noFill/>
            <a:miter lim="800000"/>
            <a:headEnd/>
            <a:tailEnd/>
          </a:ln>
        </p:spPr>
        <p:txBody>
          <a:bodyPr/>
          <a:lstStyle/>
          <a:p>
            <a:r>
              <a:rPr kumimoji="0" lang="zh-TW" altLang="en-US" sz="2800" dirty="0" smtClean="0">
                <a:solidFill>
                  <a:srgbClr val="6F5938"/>
                </a:solidFill>
                <a:latin typeface="Cambria" pitchFamily="18" charset="0"/>
                <a:ea typeface="華康儷中黑" pitchFamily="49" charset="-120"/>
                <a:cs typeface="Museo 700"/>
              </a:rPr>
              <a:t>極緻妍亮逆齡面霜</a:t>
            </a:r>
            <a:endParaRPr kumimoji="0" lang="en-US" altLang="zh-TW" sz="2800" dirty="0" smtClean="0">
              <a:solidFill>
                <a:srgbClr val="6F5938"/>
              </a:solidFill>
              <a:latin typeface="Cambria" pitchFamily="18" charset="0"/>
              <a:ea typeface="華康儷中黑" pitchFamily="49" charset="-120"/>
              <a:cs typeface="Museo 700"/>
            </a:endParaRPr>
          </a:p>
          <a:p>
            <a:r>
              <a:rPr lang="en-US" altLang="zh-TW" sz="2800" dirty="0" smtClean="0">
                <a:solidFill>
                  <a:srgbClr val="6F5938"/>
                </a:solidFill>
                <a:latin typeface="Cambria" pitchFamily="18" charset="0"/>
                <a:ea typeface="華康儷中黑" pitchFamily="49" charset="-120"/>
                <a:cs typeface="Museo 700"/>
              </a:rPr>
              <a:t>INTENSE REJUVENATION CRÈME</a:t>
            </a:r>
          </a:p>
          <a:p>
            <a:endParaRPr kumimoji="0" lang="en-US" altLang="zh-TW" sz="2800" dirty="0">
              <a:solidFill>
                <a:srgbClr val="6F5938"/>
              </a:solidFill>
              <a:latin typeface="Cambria" pitchFamily="18" charset="0"/>
              <a:ea typeface="華康儷中黑" pitchFamily="49" charset="-120"/>
              <a:cs typeface="Museo 700"/>
            </a:endParaRPr>
          </a:p>
        </p:txBody>
      </p:sp>
      <p:sp>
        <p:nvSpPr>
          <p:cNvPr id="9" name="TextBox 8"/>
          <p:cNvSpPr txBox="1"/>
          <p:nvPr/>
        </p:nvSpPr>
        <p:spPr>
          <a:xfrm>
            <a:off x="331073" y="3201414"/>
            <a:ext cx="5423342" cy="3200876"/>
          </a:xfrm>
          <a:prstGeom prst="rect">
            <a:avLst/>
          </a:prstGeom>
          <a:noFill/>
        </p:spPr>
        <p:txBody>
          <a:bodyPr wrap="square" rtlCol="0">
            <a:spAutoFit/>
          </a:bodyPr>
          <a:lstStyle/>
          <a:p>
            <a:pPr lvl="0"/>
            <a:r>
              <a:rPr lang="en-US" sz="2400" cap="all" dirty="0" smtClean="0">
                <a:solidFill>
                  <a:srgbClr val="6F5938"/>
                </a:solidFill>
                <a:latin typeface="Cambria" pitchFamily="18" charset="0"/>
                <a:cs typeface="Museo 700"/>
              </a:rPr>
              <a:t>12 weeks:</a:t>
            </a:r>
          </a:p>
          <a:p>
            <a:pPr marL="228600" lvl="0" indent="-228600">
              <a:spcAft>
                <a:spcPts val="400"/>
              </a:spcAft>
              <a:buFont typeface="Arial"/>
              <a:buChar char="•"/>
            </a:pPr>
            <a:r>
              <a:rPr lang="en-US" sz="2400" dirty="0" smtClean="0">
                <a:solidFill>
                  <a:srgbClr val="6F5938"/>
                </a:solidFill>
                <a:latin typeface="Cambria" pitchFamily="18" charset="0"/>
                <a:cs typeface="Museo 300"/>
              </a:rPr>
              <a:t>Promotes the normal function of heat shock proteins (environmental stressors)</a:t>
            </a:r>
          </a:p>
          <a:p>
            <a:pPr marL="228600" lvl="0" indent="-228600">
              <a:spcAft>
                <a:spcPts val="400"/>
              </a:spcAft>
              <a:buFont typeface="Arial"/>
              <a:buChar char="•"/>
            </a:pPr>
            <a:r>
              <a:rPr lang="en-US" sz="2400" dirty="0" smtClean="0">
                <a:solidFill>
                  <a:srgbClr val="6F5938"/>
                </a:solidFill>
                <a:latin typeface="Cambria" pitchFamily="18" charset="0"/>
                <a:cs typeface="Museo 300"/>
              </a:rPr>
              <a:t>Promotes normal skin healing</a:t>
            </a:r>
          </a:p>
          <a:p>
            <a:pPr marL="228600" lvl="0" indent="-228600">
              <a:spcAft>
                <a:spcPts val="400"/>
              </a:spcAft>
              <a:buFont typeface="Arial"/>
              <a:buChar char="•"/>
            </a:pPr>
            <a:r>
              <a:rPr lang="en-US" sz="2400" dirty="0" smtClean="0">
                <a:solidFill>
                  <a:srgbClr val="6F5938"/>
                </a:solidFill>
                <a:latin typeface="Cambria" pitchFamily="18" charset="0"/>
                <a:cs typeface="Museo 300"/>
              </a:rPr>
              <a:t>Promotes normal </a:t>
            </a:r>
            <a:r>
              <a:rPr lang="en-US" sz="2400" dirty="0" err="1" smtClean="0">
                <a:solidFill>
                  <a:srgbClr val="6F5938"/>
                </a:solidFill>
                <a:latin typeface="Cambria" pitchFamily="18" charset="0"/>
                <a:cs typeface="Museo 300"/>
              </a:rPr>
              <a:t>Hyaluronic</a:t>
            </a:r>
            <a:r>
              <a:rPr lang="en-US" sz="2400" dirty="0" smtClean="0">
                <a:solidFill>
                  <a:srgbClr val="6F5938"/>
                </a:solidFill>
                <a:latin typeface="Cambria" pitchFamily="18" charset="0"/>
                <a:cs typeface="Museo 300"/>
              </a:rPr>
              <a:t> acid production</a:t>
            </a:r>
          </a:p>
          <a:p>
            <a:pPr lvl="0"/>
            <a:endParaRPr lang="en-US" sz="2400" dirty="0" smtClean="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9810"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11" name="TextBox 10"/>
          <p:cNvSpPr txBox="1"/>
          <p:nvPr/>
        </p:nvSpPr>
        <p:spPr>
          <a:xfrm>
            <a:off x="330200" y="1347570"/>
            <a:ext cx="6489699" cy="1672253"/>
          </a:xfrm>
          <a:prstGeom prst="rect">
            <a:avLst/>
          </a:prstGeom>
          <a:noFill/>
        </p:spPr>
        <p:txBody>
          <a:bodyPr wrap="square">
            <a:spAutoFit/>
          </a:bodyPr>
          <a:lstStyle/>
          <a:p>
            <a:pPr marL="190500" indent="-190500">
              <a:spcAft>
                <a:spcPts val="400"/>
              </a:spcAft>
            </a:pPr>
            <a:r>
              <a:rPr kumimoji="0" lang="zh-TW" altLang="en-US" sz="2400" dirty="0" smtClean="0">
                <a:solidFill>
                  <a:srgbClr val="6F5938"/>
                </a:solidFill>
                <a:latin typeface="Cambria" pitchFamily="18" charset="0"/>
                <a:ea typeface="華康儷中黑" pitchFamily="49" charset="-120"/>
                <a:cs typeface="Times New Roman" pitchFamily="18" charset="0"/>
              </a:rPr>
              <a:t>五胜肽</a:t>
            </a:r>
            <a:r>
              <a:rPr kumimoji="0" lang="en-US" altLang="zh-TW" sz="2400" dirty="0" smtClean="0">
                <a:solidFill>
                  <a:srgbClr val="6F5938"/>
                </a:solidFill>
                <a:latin typeface="Cambria" pitchFamily="18" charset="0"/>
                <a:ea typeface="華康儷中黑" pitchFamily="49" charset="-120"/>
                <a:cs typeface="Times New Roman" pitchFamily="18" charset="0"/>
              </a:rPr>
              <a:t>(</a:t>
            </a:r>
            <a:r>
              <a:rPr kumimoji="0" lang="en-US" altLang="zh-CN" sz="2400" dirty="0" err="1" smtClean="0">
                <a:solidFill>
                  <a:srgbClr val="6F5938"/>
                </a:solidFill>
                <a:latin typeface="Cambria" pitchFamily="18" charset="0"/>
                <a:ea typeface="華康儷中黑" pitchFamily="49" charset="-120"/>
                <a:cs typeface="Times New Roman" pitchFamily="18" charset="0"/>
              </a:rPr>
              <a:t>Matrixyl</a:t>
            </a:r>
            <a:r>
              <a:rPr kumimoji="0" lang="en-US" altLang="zh-CN" sz="2400" dirty="0" smtClean="0">
                <a:solidFill>
                  <a:srgbClr val="6F5938"/>
                </a:solidFill>
                <a:latin typeface="Cambria" pitchFamily="18" charset="0"/>
                <a:ea typeface="華康儷中黑" pitchFamily="49" charset="-120"/>
                <a:cs typeface="Times New Roman" pitchFamily="18" charset="0"/>
              </a:rPr>
              <a:t> synthe’6™)</a:t>
            </a:r>
            <a:r>
              <a:rPr kumimoji="0" lang="zh-CN" altLang="en-US" sz="2400" dirty="0" smtClean="0">
                <a:solidFill>
                  <a:srgbClr val="6F5938"/>
                </a:solidFill>
                <a:latin typeface="Cambria" pitchFamily="18" charset="0"/>
                <a:ea typeface="華康儷中黑" pitchFamily="49" charset="-120"/>
                <a:cs typeface="Times New Roman" pitchFamily="18" charset="0"/>
              </a:rPr>
              <a:t>：</a:t>
            </a:r>
            <a:endParaRPr kumimoji="0" lang="en-US" altLang="zh-TW"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 脫氧脂肽，能刺激皮膚基質和真表皮交界處六種主要成份之合成</a:t>
            </a:r>
            <a:endParaRPr kumimoji="0" lang="en-US" altLang="zh-TW"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從內支援肌膚，有助減淡皺紋</a:t>
            </a:r>
            <a:endParaRPr kumimoji="0" lang="en-US" altLang="zh-TW" sz="2400" dirty="0">
              <a:solidFill>
                <a:srgbClr val="6F5938"/>
              </a:solidFill>
              <a:latin typeface="Cambria" pitchFamily="18" charset="0"/>
              <a:ea typeface="華康儷中黑" pitchFamily="49" charset="-120"/>
              <a:cs typeface="Museo 300"/>
            </a:endParaRPr>
          </a:p>
        </p:txBody>
      </p:sp>
      <p:pic>
        <p:nvPicPr>
          <p:cNvPr id="12" name="Picture 11" descr="IntenseCreme.png"/>
          <p:cNvPicPr>
            <a:picLocks noChangeAspect="1"/>
          </p:cNvPicPr>
          <p:nvPr/>
        </p:nvPicPr>
        <p:blipFill>
          <a:blip r:embed="rId4"/>
          <a:stretch>
            <a:fillRect/>
          </a:stretch>
        </p:blipFill>
        <p:spPr>
          <a:xfrm>
            <a:off x="4986338" y="2949575"/>
            <a:ext cx="4386262" cy="4191000"/>
          </a:xfrm>
          <a:prstGeom prst="rect">
            <a:avLst/>
          </a:prstGeom>
          <a:effectLst>
            <a:outerShdw blurRad="76200" dir="8520000" sy="23000" kx="1200000" algn="br" rotWithShape="0">
              <a:prstClr val="black">
                <a:alpha val="20000"/>
              </a:prstClr>
            </a:outerShdw>
          </a:effectLst>
        </p:spPr>
      </p:pic>
      <p:sp>
        <p:nvSpPr>
          <p:cNvPr id="7" name="Title 1"/>
          <p:cNvSpPr txBox="1">
            <a:spLocks/>
          </p:cNvSpPr>
          <p:nvPr/>
        </p:nvSpPr>
        <p:spPr bwMode="auto">
          <a:xfrm>
            <a:off x="330200" y="273050"/>
            <a:ext cx="6489700" cy="908050"/>
          </a:xfrm>
          <a:prstGeom prst="rect">
            <a:avLst/>
          </a:prstGeom>
          <a:noFill/>
          <a:ln w="9525">
            <a:noFill/>
            <a:miter lim="800000"/>
            <a:headEnd/>
            <a:tailEnd/>
          </a:ln>
        </p:spPr>
        <p:txBody>
          <a:bodyPr/>
          <a:lstStyle/>
          <a:p>
            <a:r>
              <a:rPr kumimoji="0" lang="zh-TW" altLang="en-US" sz="2800" dirty="0" smtClean="0">
                <a:solidFill>
                  <a:srgbClr val="6F5938"/>
                </a:solidFill>
                <a:latin typeface="Cambria" pitchFamily="18" charset="0"/>
                <a:ea typeface="華康儷中黑" pitchFamily="49" charset="-120"/>
                <a:cs typeface="Museo 700"/>
              </a:rPr>
              <a:t>極緻妍亮逆齡面霜</a:t>
            </a:r>
            <a:endParaRPr kumimoji="0" lang="en-US" altLang="zh-TW" sz="2800" dirty="0" smtClean="0">
              <a:solidFill>
                <a:srgbClr val="6F5938"/>
              </a:solidFill>
              <a:latin typeface="Cambria" pitchFamily="18" charset="0"/>
              <a:ea typeface="華康儷中黑" pitchFamily="49" charset="-120"/>
              <a:cs typeface="Museo 700"/>
            </a:endParaRPr>
          </a:p>
          <a:p>
            <a:r>
              <a:rPr lang="en-US" altLang="zh-TW" sz="2800" dirty="0" smtClean="0">
                <a:solidFill>
                  <a:srgbClr val="6F5938"/>
                </a:solidFill>
                <a:latin typeface="Cambria" pitchFamily="18" charset="0"/>
                <a:ea typeface="華康儷中黑" pitchFamily="49" charset="-120"/>
                <a:cs typeface="Museo 700"/>
              </a:rPr>
              <a:t>INTENSE REJUVENATION CRÈME</a:t>
            </a:r>
          </a:p>
          <a:p>
            <a:endParaRPr kumimoji="0" lang="en-US" altLang="zh-TW" sz="2800" dirty="0">
              <a:solidFill>
                <a:srgbClr val="6F5938"/>
              </a:solidFill>
              <a:latin typeface="Cambria" pitchFamily="18" charset="0"/>
              <a:ea typeface="華康儷中黑" pitchFamily="49" charset="-120"/>
              <a:cs typeface="Museo 700"/>
            </a:endParaRPr>
          </a:p>
        </p:txBody>
      </p:sp>
      <p:sp>
        <p:nvSpPr>
          <p:cNvPr id="10" name="TextBox 9"/>
          <p:cNvSpPr txBox="1"/>
          <p:nvPr/>
        </p:nvSpPr>
        <p:spPr>
          <a:xfrm>
            <a:off x="315306" y="3075286"/>
            <a:ext cx="5454873" cy="3416320"/>
          </a:xfrm>
          <a:prstGeom prst="rect">
            <a:avLst/>
          </a:prstGeom>
          <a:noFill/>
        </p:spPr>
        <p:txBody>
          <a:bodyPr wrap="square" rtlCol="0">
            <a:spAutoFit/>
          </a:bodyPr>
          <a:lstStyle/>
          <a:p>
            <a:r>
              <a:rPr lang="en-US" sz="2400" dirty="0" err="1" smtClean="0">
                <a:solidFill>
                  <a:srgbClr val="6F5938"/>
                </a:solidFill>
                <a:latin typeface="Cambria" pitchFamily="18" charset="0"/>
                <a:cs typeface="Museo 700"/>
              </a:rPr>
              <a:t>Matrixyl</a:t>
            </a:r>
            <a:r>
              <a:rPr lang="en-US" sz="2400" dirty="0" smtClean="0">
                <a:solidFill>
                  <a:srgbClr val="6F5938"/>
                </a:solidFill>
                <a:latin typeface="Cambria" pitchFamily="18" charset="0"/>
                <a:cs typeface="Museo 700"/>
              </a:rPr>
              <a:t> synthe’6</a:t>
            </a:r>
          </a:p>
          <a:p>
            <a:pPr marL="228600" indent="-228600">
              <a:buFont typeface="Arial" pitchFamily="34" charset="0"/>
              <a:buChar char="•"/>
            </a:pPr>
            <a:r>
              <a:rPr lang="en-US" sz="2400" dirty="0" smtClean="0">
                <a:solidFill>
                  <a:srgbClr val="6F5938"/>
                </a:solidFill>
                <a:latin typeface="Cambria" pitchFamily="18" charset="0"/>
                <a:cs typeface="Museo 300"/>
              </a:rPr>
              <a:t>Deoxygenated </a:t>
            </a:r>
            <a:r>
              <a:rPr lang="en-US" sz="2400" dirty="0" err="1" smtClean="0">
                <a:solidFill>
                  <a:srgbClr val="6F5938"/>
                </a:solidFill>
                <a:latin typeface="Cambria" pitchFamily="18" charset="0"/>
                <a:cs typeface="Museo 300"/>
              </a:rPr>
              <a:t>lipopeptide</a:t>
            </a:r>
            <a:r>
              <a:rPr lang="en-US" sz="2400" dirty="0" smtClean="0">
                <a:solidFill>
                  <a:srgbClr val="6F5938"/>
                </a:solidFill>
                <a:latin typeface="Cambria" pitchFamily="18" charset="0"/>
                <a:cs typeface="Museo 300"/>
              </a:rPr>
              <a:t> that promotes the synthesis of six major ingredients in the skin’s matrix and dermal-epidermal junction.</a:t>
            </a:r>
          </a:p>
          <a:p>
            <a:pPr marL="228600" indent="-228600">
              <a:buFont typeface="Arial" pitchFamily="34" charset="0"/>
              <a:buChar char="•"/>
            </a:pPr>
            <a:r>
              <a:rPr lang="en-US" sz="2400" dirty="0" smtClean="0">
                <a:solidFill>
                  <a:srgbClr val="6F5938"/>
                </a:solidFill>
                <a:latin typeface="Cambria" pitchFamily="18" charset="0"/>
                <a:cs typeface="Museo 300"/>
              </a:rPr>
              <a:t>The result is that skin is supported from the inside, helping to reduce the   appearance of wrinkles</a:t>
            </a:r>
          </a:p>
          <a:p>
            <a:endParaRPr lang="en-US" sz="2400" dirty="0" smtClean="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9810"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11" name="TextBox 10"/>
          <p:cNvSpPr txBox="1"/>
          <p:nvPr/>
        </p:nvSpPr>
        <p:spPr>
          <a:xfrm>
            <a:off x="330200" y="1410634"/>
            <a:ext cx="5881413" cy="2359620"/>
          </a:xfrm>
          <a:prstGeom prst="rect">
            <a:avLst/>
          </a:prstGeom>
          <a:noFill/>
        </p:spPr>
        <p:txBody>
          <a:bodyPr wrap="square">
            <a:spAutoFit/>
          </a:bodyPr>
          <a:lstStyle/>
          <a:p>
            <a:pPr marL="190500" indent="-190500">
              <a:spcAft>
                <a:spcPts val="400"/>
              </a:spcAft>
            </a:pPr>
            <a:r>
              <a:rPr kumimoji="0" lang="zh-TW" altLang="en-US" sz="2400" dirty="0" smtClean="0">
                <a:solidFill>
                  <a:srgbClr val="6F5938"/>
                </a:solidFill>
                <a:latin typeface="Cambria" pitchFamily="18" charset="0"/>
                <a:ea typeface="華康儷中黑" pitchFamily="49" charset="-120"/>
                <a:cs typeface="Times New Roman" pitchFamily="18" charset="0"/>
              </a:rPr>
              <a:t>五胜肽</a:t>
            </a:r>
            <a:r>
              <a:rPr kumimoji="0" lang="en-US" altLang="zh-TW" sz="2400" dirty="0" smtClean="0">
                <a:solidFill>
                  <a:srgbClr val="6F5938"/>
                </a:solidFill>
                <a:latin typeface="Cambria" pitchFamily="18" charset="0"/>
                <a:ea typeface="華康儷中黑" pitchFamily="49" charset="-120"/>
                <a:cs typeface="Times New Roman" pitchFamily="18" charset="0"/>
              </a:rPr>
              <a:t>(</a:t>
            </a:r>
            <a:r>
              <a:rPr kumimoji="0" lang="en-US" altLang="zh-CN" sz="2400" dirty="0" err="1" smtClean="0">
                <a:solidFill>
                  <a:srgbClr val="6F5938"/>
                </a:solidFill>
                <a:latin typeface="Cambria" pitchFamily="18" charset="0"/>
                <a:ea typeface="華康儷中黑" pitchFamily="49" charset="-120"/>
                <a:cs typeface="Times New Roman" pitchFamily="18" charset="0"/>
              </a:rPr>
              <a:t>Matrixyl</a:t>
            </a:r>
            <a:r>
              <a:rPr kumimoji="0" lang="en-US" altLang="zh-CN" sz="2400" dirty="0" smtClean="0">
                <a:solidFill>
                  <a:srgbClr val="6F5938"/>
                </a:solidFill>
                <a:latin typeface="Cambria" pitchFamily="18" charset="0"/>
                <a:ea typeface="華康儷中黑" pitchFamily="49" charset="-120"/>
                <a:cs typeface="Times New Roman" pitchFamily="18" charset="0"/>
              </a:rPr>
              <a:t> synthe’6™)</a:t>
            </a:r>
            <a:r>
              <a:rPr kumimoji="0" lang="zh-CN" altLang="en-US" sz="2400" dirty="0" smtClean="0">
                <a:solidFill>
                  <a:srgbClr val="6F5938"/>
                </a:solidFill>
                <a:latin typeface="Cambria" pitchFamily="18" charset="0"/>
                <a:ea typeface="華康儷中黑" pitchFamily="49" charset="-120"/>
                <a:cs typeface="Times New Roman" pitchFamily="18" charset="0"/>
              </a:rPr>
              <a:t>：</a:t>
            </a:r>
            <a:endParaRPr kumimoji="0" lang="en-US" altLang="zh-TW" sz="2400" dirty="0">
              <a:solidFill>
                <a:srgbClr val="6F5938"/>
              </a:solidFill>
              <a:latin typeface="Cambria" pitchFamily="18" charset="0"/>
              <a:ea typeface="華康儷中黑" pitchFamily="49" charset="-120"/>
              <a:cs typeface="Museo 300"/>
            </a:endParaRPr>
          </a:p>
          <a:p>
            <a:pPr>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 動力肽</a:t>
            </a:r>
            <a:r>
              <a:rPr kumimoji="0" lang="en-US" altLang="zh-TW" sz="2400" dirty="0" smtClean="0">
                <a:solidFill>
                  <a:srgbClr val="6F5938"/>
                </a:solidFill>
                <a:latin typeface="Cambria" pitchFamily="18" charset="0"/>
                <a:ea typeface="華康儷中黑" pitchFamily="49" charset="-120"/>
                <a:cs typeface="Museo 300"/>
              </a:rPr>
              <a:t>(Powerhouse Peptide)</a:t>
            </a:r>
            <a:r>
              <a:rPr kumimoji="0" lang="zh-TW" altLang="en-US" sz="2400" dirty="0" smtClean="0">
                <a:solidFill>
                  <a:srgbClr val="6F5938"/>
                </a:solidFill>
                <a:latin typeface="Cambria" pitchFamily="18" charset="0"/>
                <a:ea typeface="華康儷中黑" pitchFamily="49" charset="-120"/>
                <a:cs typeface="Museo 300"/>
              </a:rPr>
              <a:t>能顯著撫平肌膚，並使皮膚細緻</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臨床研究顯示，使用</a:t>
            </a:r>
            <a:r>
              <a:rPr kumimoji="0" lang="en-US" altLang="zh-TW" sz="2400" dirty="0" smtClean="0">
                <a:solidFill>
                  <a:srgbClr val="6F5938"/>
                </a:solidFill>
                <a:latin typeface="Cambria" pitchFamily="18" charset="0"/>
                <a:ea typeface="華康儷中黑" pitchFamily="49" charset="-120"/>
                <a:cs typeface="Museo 300"/>
              </a:rPr>
              <a:t>2</a:t>
            </a:r>
            <a:r>
              <a:rPr kumimoji="0" lang="zh-TW" altLang="en-US" sz="2400" dirty="0" smtClean="0">
                <a:solidFill>
                  <a:srgbClr val="6F5938"/>
                </a:solidFill>
                <a:latin typeface="Cambria" pitchFamily="18" charset="0"/>
                <a:ea typeface="華康儷中黑" pitchFamily="49" charset="-120"/>
                <a:cs typeface="Museo 300"/>
              </a:rPr>
              <a:t>個月後，前額及眼尾肌膚更平滑</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endParaRPr kumimoji="0" lang="en-US" altLang="zh-TW" sz="2400" dirty="0">
              <a:solidFill>
                <a:srgbClr val="6F5938"/>
              </a:solidFill>
              <a:latin typeface="Cambria" pitchFamily="18" charset="0"/>
              <a:ea typeface="華康儷中黑" pitchFamily="49" charset="-120"/>
              <a:cs typeface="Museo 300"/>
            </a:endParaRPr>
          </a:p>
        </p:txBody>
      </p:sp>
      <p:pic>
        <p:nvPicPr>
          <p:cNvPr id="12" name="Picture 11" descr="IntenseCreme.png"/>
          <p:cNvPicPr>
            <a:picLocks noChangeAspect="1"/>
          </p:cNvPicPr>
          <p:nvPr/>
        </p:nvPicPr>
        <p:blipFill>
          <a:blip r:embed="rId4"/>
          <a:stretch>
            <a:fillRect/>
          </a:stretch>
        </p:blipFill>
        <p:spPr>
          <a:xfrm>
            <a:off x="4986338" y="2949575"/>
            <a:ext cx="4386262" cy="4191000"/>
          </a:xfrm>
          <a:prstGeom prst="rect">
            <a:avLst/>
          </a:prstGeom>
          <a:effectLst>
            <a:outerShdw blurRad="76200" dir="8520000" sy="23000" kx="1200000" algn="br" rotWithShape="0">
              <a:prstClr val="black">
                <a:alpha val="20000"/>
              </a:prstClr>
            </a:outerShdw>
          </a:effectLst>
        </p:spPr>
      </p:pic>
      <p:sp>
        <p:nvSpPr>
          <p:cNvPr id="7" name="Title 1"/>
          <p:cNvSpPr txBox="1">
            <a:spLocks/>
          </p:cNvSpPr>
          <p:nvPr/>
        </p:nvSpPr>
        <p:spPr bwMode="auto">
          <a:xfrm>
            <a:off x="330200" y="273050"/>
            <a:ext cx="6489700" cy="908050"/>
          </a:xfrm>
          <a:prstGeom prst="rect">
            <a:avLst/>
          </a:prstGeom>
          <a:noFill/>
          <a:ln w="9525">
            <a:noFill/>
            <a:miter lim="800000"/>
            <a:headEnd/>
            <a:tailEnd/>
          </a:ln>
        </p:spPr>
        <p:txBody>
          <a:bodyPr/>
          <a:lstStyle/>
          <a:p>
            <a:r>
              <a:rPr kumimoji="0" lang="zh-TW" altLang="en-US" sz="2800" dirty="0" smtClean="0">
                <a:solidFill>
                  <a:srgbClr val="6F5938"/>
                </a:solidFill>
                <a:latin typeface="Cambria" pitchFamily="18" charset="0"/>
                <a:ea typeface="華康儷中黑" pitchFamily="49" charset="-120"/>
                <a:cs typeface="Museo 700"/>
              </a:rPr>
              <a:t>極緻妍亮逆齡面霜</a:t>
            </a:r>
            <a:endParaRPr kumimoji="0" lang="en-US" altLang="zh-TW" sz="2800" dirty="0" smtClean="0">
              <a:solidFill>
                <a:srgbClr val="6F5938"/>
              </a:solidFill>
              <a:latin typeface="Cambria" pitchFamily="18" charset="0"/>
              <a:ea typeface="華康儷中黑" pitchFamily="49" charset="-120"/>
              <a:cs typeface="Museo 700"/>
            </a:endParaRPr>
          </a:p>
          <a:p>
            <a:r>
              <a:rPr lang="en-US" altLang="zh-TW" sz="2800" dirty="0" smtClean="0">
                <a:solidFill>
                  <a:srgbClr val="6F5938"/>
                </a:solidFill>
                <a:latin typeface="Cambria" pitchFamily="18" charset="0"/>
                <a:ea typeface="華康儷中黑" pitchFamily="49" charset="-120"/>
                <a:cs typeface="Museo 700"/>
              </a:rPr>
              <a:t>INTENSE REJUVENATION CRÈME</a:t>
            </a:r>
          </a:p>
          <a:p>
            <a:endParaRPr kumimoji="0" lang="en-US" altLang="zh-TW" sz="2800" dirty="0">
              <a:solidFill>
                <a:srgbClr val="6F5938"/>
              </a:solidFill>
              <a:latin typeface="Cambria" pitchFamily="18" charset="0"/>
              <a:ea typeface="華康儷中黑" pitchFamily="49" charset="-120"/>
              <a:cs typeface="Museo 700"/>
            </a:endParaRPr>
          </a:p>
        </p:txBody>
      </p:sp>
      <p:sp>
        <p:nvSpPr>
          <p:cNvPr id="10" name="TextBox 9"/>
          <p:cNvSpPr txBox="1"/>
          <p:nvPr/>
        </p:nvSpPr>
        <p:spPr>
          <a:xfrm>
            <a:off x="331072" y="3532500"/>
            <a:ext cx="5391811" cy="3046988"/>
          </a:xfrm>
          <a:prstGeom prst="rect">
            <a:avLst/>
          </a:prstGeom>
          <a:noFill/>
        </p:spPr>
        <p:txBody>
          <a:bodyPr wrap="square" rtlCol="0">
            <a:spAutoFit/>
          </a:bodyPr>
          <a:lstStyle/>
          <a:p>
            <a:r>
              <a:rPr lang="en-US" sz="2400" dirty="0" err="1" smtClean="0">
                <a:solidFill>
                  <a:srgbClr val="6F5938"/>
                </a:solidFill>
                <a:latin typeface="Cambria" pitchFamily="18" charset="0"/>
                <a:cs typeface="Museo 700"/>
              </a:rPr>
              <a:t>Matrixyl</a:t>
            </a:r>
            <a:r>
              <a:rPr lang="en-US" sz="2400" baseline="30000" dirty="0" smtClean="0">
                <a:solidFill>
                  <a:srgbClr val="6F5938"/>
                </a:solidFill>
                <a:latin typeface="Cambria" pitchFamily="18" charset="0"/>
                <a:cs typeface="Museo 700"/>
              </a:rPr>
              <a:t>®</a:t>
            </a:r>
            <a:r>
              <a:rPr lang="en-US" sz="2400" dirty="0" smtClean="0">
                <a:solidFill>
                  <a:srgbClr val="6F5938"/>
                </a:solidFill>
                <a:latin typeface="Cambria" pitchFamily="18" charset="0"/>
                <a:cs typeface="Museo 700"/>
              </a:rPr>
              <a:t> synthe’6</a:t>
            </a:r>
          </a:p>
          <a:p>
            <a:pPr marL="292100" indent="-292100">
              <a:buFont typeface="Arial"/>
              <a:buChar char="•"/>
            </a:pPr>
            <a:r>
              <a:rPr lang="en-US" sz="2400" dirty="0" smtClean="0">
                <a:solidFill>
                  <a:srgbClr val="6F5938"/>
                </a:solidFill>
                <a:latin typeface="Cambria" pitchFamily="18" charset="0"/>
                <a:cs typeface="Museo 300"/>
              </a:rPr>
              <a:t>Powerhouse Peptide dramatically smoothes and refines skin</a:t>
            </a:r>
          </a:p>
          <a:p>
            <a:pPr marL="292100" indent="-292100">
              <a:buFont typeface="Arial" pitchFamily="34" charset="0"/>
              <a:buChar char="•"/>
            </a:pPr>
            <a:r>
              <a:rPr lang="en-US" sz="2400" dirty="0" smtClean="0">
                <a:solidFill>
                  <a:srgbClr val="6F5938"/>
                </a:solidFill>
                <a:latin typeface="Cambria" pitchFamily="18" charset="0"/>
                <a:cs typeface="Museo 300"/>
              </a:rPr>
              <a:t>Clinical studies demonstrate that after two months, forehead and crow’s feet appear smoother</a:t>
            </a:r>
            <a:endParaRPr lang="en-US" sz="2400" dirty="0" smtClean="0">
              <a:solidFill>
                <a:srgbClr val="FF0000"/>
              </a:solidFill>
              <a:latin typeface="Cambria" pitchFamily="18" charset="0"/>
              <a:cs typeface="Museo 300"/>
            </a:endParaRPr>
          </a:p>
          <a:p>
            <a:endParaRPr lang="en-US" sz="2400" dirty="0" smtClean="0">
              <a:solidFill>
                <a:srgbClr val="FF0000"/>
              </a:solidFill>
              <a:latin typeface="Cambria" pitchFamily="18" charset="0"/>
              <a:cs typeface="Museo 300"/>
            </a:endParaRPr>
          </a:p>
          <a:p>
            <a:endParaRPr lang="en-US" sz="2400" dirty="0">
              <a:solidFill>
                <a:srgbClr val="FF0000"/>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6259"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2" name="Rectangle 1"/>
          <p:cNvSpPr/>
          <p:nvPr/>
        </p:nvSpPr>
        <p:spPr>
          <a:xfrm>
            <a:off x="424796" y="1694156"/>
            <a:ext cx="4572873" cy="1723549"/>
          </a:xfrm>
          <a:prstGeom prst="rect">
            <a:avLst/>
          </a:prstGeom>
        </p:spPr>
        <p:txBody>
          <a:bodyPr wrap="square">
            <a:spAutoFit/>
          </a:bodyPr>
          <a:lstStyle/>
          <a:p>
            <a:pPr>
              <a:spcAft>
                <a:spcPts val="400"/>
              </a:spcAft>
            </a:pPr>
            <a:r>
              <a:rPr kumimoji="0" lang="en-US" altLang="zh-TW" sz="2400" dirty="0" err="1" smtClean="0">
                <a:solidFill>
                  <a:srgbClr val="6F5938"/>
                </a:solidFill>
                <a:latin typeface="Cambria" pitchFamily="18" charset="0"/>
                <a:ea typeface="華康儷中黑" pitchFamily="49" charset="-120"/>
                <a:cs typeface="Museo 300"/>
              </a:rPr>
              <a:t>Pinoxide</a:t>
            </a:r>
            <a:r>
              <a:rPr kumimoji="0" lang="en-US" altLang="zh-TW" sz="2400" baseline="30000" dirty="0" smtClean="0">
                <a:solidFill>
                  <a:srgbClr val="6F5938"/>
                </a:solidFill>
                <a:latin typeface="Cambria" pitchFamily="18" charset="0"/>
                <a:ea typeface="華康儷中黑" pitchFamily="49" charset="-120"/>
                <a:cs typeface="Museo 300"/>
              </a:rPr>
              <a:t>® </a:t>
            </a:r>
            <a:r>
              <a:rPr kumimoji="0" lang="zh-TW" altLang="en-US" sz="2400" baseline="30000" dirty="0" smtClean="0">
                <a:solidFill>
                  <a:srgbClr val="6F5938"/>
                </a:solidFill>
                <a:latin typeface="Cambria" pitchFamily="18" charset="0"/>
                <a:ea typeface="華康儷中黑" pitchFamily="49" charset="-120"/>
                <a:cs typeface="Museo 300"/>
              </a:rPr>
              <a:t>：</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支援正常、健康的肌膚微循環</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有助減淡黑眼圈</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pPr>
            <a:endParaRPr kumimoji="0" lang="zh-TW" altLang="en-US" sz="2400" dirty="0">
              <a:solidFill>
                <a:srgbClr val="6F5938"/>
              </a:solidFill>
              <a:latin typeface="Cambria" pitchFamily="18" charset="0"/>
              <a:ea typeface="華康儷中黑" pitchFamily="49" charset="-120"/>
              <a:cs typeface="Museo 300"/>
            </a:endParaRPr>
          </a:p>
        </p:txBody>
      </p:sp>
      <p:sp>
        <p:nvSpPr>
          <p:cNvPr id="7" name="Title 1"/>
          <p:cNvSpPr txBox="1">
            <a:spLocks/>
          </p:cNvSpPr>
          <p:nvPr/>
        </p:nvSpPr>
        <p:spPr bwMode="auto">
          <a:xfrm>
            <a:off x="330200" y="215900"/>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極緻妍亮眼霜</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ea typeface="華康儷中黑" pitchFamily="49" charset="-120"/>
                <a:cs typeface="Museo 700"/>
              </a:rPr>
              <a:t>EYE BALM</a:t>
            </a:r>
          </a:p>
          <a:p>
            <a:endParaRPr kumimoji="0" lang="zh-TW" altLang="en-US" sz="3200" dirty="0">
              <a:solidFill>
                <a:srgbClr val="6F5938"/>
              </a:solidFill>
              <a:latin typeface="Cambria" pitchFamily="18" charset="0"/>
              <a:ea typeface="華康儷中黑" pitchFamily="49" charset="-120"/>
              <a:cs typeface="Museo 700"/>
            </a:endParaRPr>
          </a:p>
        </p:txBody>
      </p:sp>
      <p:sp>
        <p:nvSpPr>
          <p:cNvPr id="9" name="Content Placeholder 2"/>
          <p:cNvSpPr txBox="1">
            <a:spLocks/>
          </p:cNvSpPr>
          <p:nvPr/>
        </p:nvSpPr>
        <p:spPr bwMode="auto">
          <a:xfrm>
            <a:off x="424796" y="3138350"/>
            <a:ext cx="4572873" cy="4838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spcBef>
                <a:spcPct val="20000"/>
              </a:spcBef>
              <a:defRPr/>
            </a:pPr>
            <a:r>
              <a:rPr kumimoji="0" lang="en-US" sz="2400" b="0" i="0" u="none" strike="noStrike" kern="1200" cap="none" spc="0" normalizeH="0" baseline="0" noProof="0" dirty="0" err="1" smtClean="0">
                <a:ln>
                  <a:noFill/>
                </a:ln>
                <a:solidFill>
                  <a:srgbClr val="6F5938"/>
                </a:solidFill>
                <a:effectLst/>
                <a:uLnTx/>
                <a:uFillTx/>
                <a:latin typeface="Cambria" pitchFamily="18" charset="0"/>
                <a:ea typeface="+mn-ea"/>
                <a:cs typeface="Museo 700"/>
              </a:rPr>
              <a:t>Pinoxide</a:t>
            </a:r>
            <a:r>
              <a:rPr kumimoji="0" lang="en-US" altLang="zh-TW" sz="2400" baseline="30000" dirty="0" smtClean="0">
                <a:solidFill>
                  <a:srgbClr val="6F5938"/>
                </a:solidFill>
                <a:latin typeface="Cambria" pitchFamily="18" charset="0"/>
                <a:ea typeface="華康儷中黑" pitchFamily="49" charset="-120"/>
                <a:cs typeface="Museo 300"/>
              </a:rPr>
              <a:t> ®</a:t>
            </a:r>
            <a:endParaRPr kumimoji="0" lang="en-US" sz="2400" b="0" i="0" u="none" strike="noStrike" kern="1200" cap="none" spc="0" normalizeH="0" baseline="0" noProof="0" dirty="0" smtClean="0">
              <a:ln>
                <a:noFill/>
              </a:ln>
              <a:solidFill>
                <a:srgbClr val="6F5938"/>
              </a:solidFill>
              <a:effectLst/>
              <a:uLnTx/>
              <a:uFillTx/>
              <a:latin typeface="Cambria" pitchFamily="18" charset="0"/>
              <a:ea typeface="+mn-ea"/>
              <a:cs typeface="Museo 700"/>
            </a:endParaRPr>
          </a:p>
          <a:p>
            <a:pPr marL="341313" marR="0" lvl="0" indent="-341313"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6F5938"/>
                </a:solidFill>
                <a:effectLst/>
                <a:uLnTx/>
                <a:uFillTx/>
                <a:latin typeface="Cambria" pitchFamily="18" charset="0"/>
                <a:ea typeface="+mn-ea"/>
              </a:rPr>
              <a:t>Supports normal, healthy microcirculation of the skin</a:t>
            </a:r>
          </a:p>
          <a:p>
            <a:pPr marL="341313" marR="0" lvl="0" indent="-341313"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6F5938"/>
                </a:solidFill>
                <a:effectLst/>
                <a:uLnTx/>
                <a:uFillTx/>
                <a:latin typeface="Cambria" pitchFamily="18" charset="0"/>
                <a:ea typeface="+mn-ea"/>
              </a:rPr>
              <a:t>Helps reduce the appearance of under-eye dark circles</a:t>
            </a:r>
          </a:p>
          <a:p>
            <a:pPr marL="341313" marR="0" lvl="0" indent="-341313" defTabSz="457200" rtl="0" eaLnBrk="1" fontAlgn="base" latinLnBrk="0" hangingPunct="1">
              <a:lnSpc>
                <a:spcPct val="100000"/>
              </a:lnSpc>
              <a:spcBef>
                <a:spcPct val="20000"/>
              </a:spcBef>
              <a:spcAft>
                <a:spcPct val="0"/>
              </a:spcAft>
              <a:buClrTx/>
              <a:buSzTx/>
              <a:tabLst/>
              <a:defRPr/>
            </a:pPr>
            <a:endParaRPr kumimoji="0" lang="en-US" sz="2400" b="0" i="0" u="none" strike="noStrike" kern="1200" cap="none" spc="0" normalizeH="0" baseline="0" noProof="0" dirty="0" smtClean="0">
              <a:ln>
                <a:noFill/>
              </a:ln>
              <a:solidFill>
                <a:srgbClr val="FF0000"/>
              </a:solidFill>
              <a:effectLst/>
              <a:uLnTx/>
              <a:uFillTx/>
              <a:latin typeface="Cambria" pitchFamily="18" charset="0"/>
              <a:ea typeface="+mn-ea"/>
              <a:cs typeface="Museo 300"/>
              <a:hlinkClick r:id="rId4"/>
            </a:endParaRPr>
          </a:p>
          <a:p>
            <a:pPr marL="341313" marR="0" lvl="0" indent="-341313" defTabSz="457200" rtl="0" eaLnBrk="1" fontAlgn="base" latinLnBrk="0" hangingPunct="1">
              <a:lnSpc>
                <a:spcPct val="100000"/>
              </a:lnSpc>
              <a:spcBef>
                <a:spcPts val="0"/>
              </a:spcBef>
              <a:spcAft>
                <a:spcPts val="400"/>
              </a:spcAft>
              <a:buClrTx/>
              <a:buSzTx/>
              <a:buFont typeface="Arial" charset="0"/>
              <a:buNone/>
              <a:tabLst/>
              <a:defRPr/>
            </a:pPr>
            <a:endParaRPr kumimoji="0" lang="en-US" sz="2400" b="0" i="0" u="none" strike="noStrike" kern="1200" cap="none" spc="0" normalizeH="0" baseline="0" noProof="0" dirty="0" smtClean="0">
              <a:ln>
                <a:noFill/>
              </a:ln>
              <a:solidFill>
                <a:srgbClr val="FF0000"/>
              </a:solidFill>
              <a:effectLst/>
              <a:uLnTx/>
              <a:uFillTx/>
              <a:latin typeface="Cambria" pitchFamily="18" charset="0"/>
              <a:ea typeface="+mn-ea"/>
              <a:cs typeface="Museo 300"/>
            </a:endParaRPr>
          </a:p>
        </p:txBody>
      </p:sp>
      <p:sp>
        <p:nvSpPr>
          <p:cNvPr id="10" name="Title 1"/>
          <p:cNvSpPr txBox="1">
            <a:spLocks/>
          </p:cNvSpPr>
          <p:nvPr/>
        </p:nvSpPr>
        <p:spPr>
          <a:xfrm>
            <a:off x="360410" y="6249988"/>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HK12200 DC: $240 SR</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$335 </a:t>
            </a:r>
            <a:r>
              <a:rPr kumimoji="0" lang="en-US" sz="2000" dirty="0">
                <a:solidFill>
                  <a:srgbClr val="6F5938"/>
                </a:solidFill>
                <a:latin typeface="Cambria" pitchFamily="18" charset="0"/>
                <a:cs typeface="Museo 700"/>
              </a:rPr>
              <a:t>BV: 23</a:t>
            </a:r>
          </a:p>
        </p:txBody>
      </p:sp>
      <p:pic>
        <p:nvPicPr>
          <p:cNvPr id="8" name="Picture 7" descr="02White.png"/>
          <p:cNvPicPr>
            <a:picLocks noChangeAspect="1"/>
          </p:cNvPicPr>
          <p:nvPr/>
        </p:nvPicPr>
        <p:blipFill rotWithShape="1">
          <a:blip r:embed="rId5"/>
          <a:srcRect/>
          <a:stretch/>
        </p:blipFill>
        <p:spPr>
          <a:xfrm>
            <a:off x="4980438" y="2665413"/>
            <a:ext cx="4227512" cy="3656012"/>
          </a:xfrm>
          <a:prstGeom prst="rect">
            <a:avLst/>
          </a:prstGeom>
          <a:effectLst>
            <a:outerShdw blurRad="76200" dir="8520000" sy="23000" kx="1200000" algn="br" rotWithShape="0">
              <a:schemeClr val="tx1">
                <a:alpha val="20000"/>
              </a:scheme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02White.png"/>
          <p:cNvPicPr>
            <a:picLocks noChangeAspect="1"/>
          </p:cNvPicPr>
          <p:nvPr/>
        </p:nvPicPr>
        <p:blipFill rotWithShape="1">
          <a:blip r:embed="rId3"/>
          <a:srcRect/>
          <a:stretch/>
        </p:blipFill>
        <p:spPr>
          <a:xfrm>
            <a:off x="4980438" y="2665413"/>
            <a:ext cx="4227512" cy="3656012"/>
          </a:xfrm>
          <a:prstGeom prst="rect">
            <a:avLst/>
          </a:prstGeom>
          <a:effectLst>
            <a:outerShdw blurRad="76200" dir="8520000" sy="23000" kx="1200000" algn="br" rotWithShape="0">
              <a:schemeClr val="tx1">
                <a:alpha val="20000"/>
              </a:schemeClr>
            </a:outerShdw>
          </a:effectLst>
        </p:spPr>
      </p:pic>
      <p:pic>
        <p:nvPicPr>
          <p:cNvPr id="97283" name="Picture 6" descr="Lumiere de Vie_logo_872.png"/>
          <p:cNvPicPr>
            <a:picLocks noChangeAspect="1"/>
          </p:cNvPicPr>
          <p:nvPr/>
        </p:nvPicPr>
        <p:blipFill>
          <a:blip r:embed="rId4"/>
          <a:srcRect/>
          <a:stretch>
            <a:fillRect/>
          </a:stretch>
        </p:blipFill>
        <p:spPr bwMode="auto">
          <a:xfrm>
            <a:off x="6819900" y="273050"/>
            <a:ext cx="1993900" cy="579438"/>
          </a:xfrm>
          <a:prstGeom prst="rect">
            <a:avLst/>
          </a:prstGeom>
          <a:noFill/>
          <a:ln w="9525">
            <a:noFill/>
            <a:miter lim="800000"/>
            <a:headEnd/>
            <a:tailEnd/>
          </a:ln>
        </p:spPr>
      </p:pic>
      <p:sp>
        <p:nvSpPr>
          <p:cNvPr id="2" name="Rectangle 1"/>
          <p:cNvSpPr/>
          <p:nvPr/>
        </p:nvSpPr>
        <p:spPr>
          <a:xfrm>
            <a:off x="225098" y="1326558"/>
            <a:ext cx="4725275" cy="1938992"/>
          </a:xfrm>
          <a:prstGeom prst="rect">
            <a:avLst/>
          </a:prstGeom>
        </p:spPr>
        <p:txBody>
          <a:bodyPr wrap="square">
            <a:spAutoFit/>
          </a:bodyPr>
          <a:lstStyle/>
          <a:p>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減淡黑眼圈</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 緊緻眼底肌膚</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支援肌膚彈性</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滋潤肌膚，令肌膚更柔軟、嫩滑</a:t>
            </a:r>
            <a:endParaRPr kumimoji="0" lang="en-US" altLang="zh-TW" sz="2400" dirty="0">
              <a:solidFill>
                <a:srgbClr val="6F5938"/>
              </a:solidFill>
              <a:latin typeface="Cambria" pitchFamily="18" charset="0"/>
              <a:ea typeface="華康儷中黑" pitchFamily="49" charset="-120"/>
              <a:cs typeface="Museo 300"/>
            </a:endParaRPr>
          </a:p>
        </p:txBody>
      </p:sp>
      <p:sp>
        <p:nvSpPr>
          <p:cNvPr id="7" name="Title 1"/>
          <p:cNvSpPr txBox="1">
            <a:spLocks/>
          </p:cNvSpPr>
          <p:nvPr/>
        </p:nvSpPr>
        <p:spPr bwMode="auto">
          <a:xfrm>
            <a:off x="330200" y="215900"/>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極緻妍亮眼霜</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ea typeface="華康儷中黑" pitchFamily="49" charset="-120"/>
                <a:cs typeface="Museo 700"/>
              </a:rPr>
              <a:t>EYE BALM</a:t>
            </a:r>
          </a:p>
          <a:p>
            <a:endParaRPr kumimoji="0" lang="zh-TW" altLang="en-US" sz="3200" dirty="0">
              <a:solidFill>
                <a:srgbClr val="6F5938"/>
              </a:solidFill>
              <a:latin typeface="Cambria" pitchFamily="18" charset="0"/>
              <a:ea typeface="華康儷中黑" pitchFamily="49" charset="-120"/>
              <a:cs typeface="Museo 700"/>
            </a:endParaRPr>
          </a:p>
        </p:txBody>
      </p:sp>
      <p:sp>
        <p:nvSpPr>
          <p:cNvPr id="10" name="Rectangle 9"/>
          <p:cNvSpPr/>
          <p:nvPr/>
        </p:nvSpPr>
        <p:spPr>
          <a:xfrm>
            <a:off x="225098" y="3374883"/>
            <a:ext cx="5012466" cy="2831544"/>
          </a:xfrm>
          <a:prstGeom prst="rect">
            <a:avLst/>
          </a:prstGeom>
        </p:spPr>
        <p:txBody>
          <a:bodyPr wrap="square">
            <a:spAutoFit/>
          </a:bodyPr>
          <a:lstStyle/>
          <a:p>
            <a:pPr lvl="0"/>
            <a:r>
              <a:rPr lang="en-US" sz="2400" cap="all" dirty="0" smtClean="0">
                <a:solidFill>
                  <a:srgbClr val="6F5938"/>
                </a:solidFill>
                <a:latin typeface="Cambria" pitchFamily="18" charset="0"/>
                <a:cs typeface="Museo 300"/>
              </a:rPr>
              <a:t>Results you can expect:</a:t>
            </a:r>
            <a:endParaRPr lang="en-US" sz="2400" cap="all" dirty="0">
              <a:solidFill>
                <a:srgbClr val="6F5938"/>
              </a:solidFill>
              <a:latin typeface="Cambria" pitchFamily="18" charset="0"/>
              <a:cs typeface="Museo 300"/>
            </a:endParaRPr>
          </a:p>
          <a:p>
            <a:pPr marL="228600" lvl="0" indent="-228600">
              <a:spcAft>
                <a:spcPts val="400"/>
              </a:spcAft>
              <a:buFont typeface="Arial"/>
              <a:buChar char="•"/>
            </a:pPr>
            <a:r>
              <a:rPr lang="en-US" sz="2400" dirty="0">
                <a:solidFill>
                  <a:srgbClr val="6F5938"/>
                </a:solidFill>
                <a:latin typeface="Cambria" pitchFamily="18" charset="0"/>
                <a:cs typeface="Museo 300"/>
              </a:rPr>
              <a:t>Reduces the appearance of under eye </a:t>
            </a:r>
            <a:r>
              <a:rPr lang="en-US" sz="2400" dirty="0" smtClean="0">
                <a:solidFill>
                  <a:srgbClr val="6F5938"/>
                </a:solidFill>
                <a:latin typeface="Cambria" pitchFamily="18" charset="0"/>
                <a:cs typeface="Museo 300"/>
              </a:rPr>
              <a:t>dark circles</a:t>
            </a:r>
          </a:p>
          <a:p>
            <a:pPr marL="228600" lvl="0" indent="-228600">
              <a:spcAft>
                <a:spcPts val="400"/>
              </a:spcAft>
              <a:buFont typeface="Arial"/>
              <a:buChar char="•"/>
            </a:pPr>
            <a:r>
              <a:rPr lang="en-US" sz="2400" dirty="0" smtClean="0">
                <a:solidFill>
                  <a:srgbClr val="6F5938"/>
                </a:solidFill>
                <a:latin typeface="Cambria" pitchFamily="18" charset="0"/>
                <a:cs typeface="Museo 300"/>
              </a:rPr>
              <a:t>Promotes under-eye skin firmness</a:t>
            </a:r>
          </a:p>
          <a:p>
            <a:pPr marL="228600" lvl="0" indent="-228600">
              <a:spcAft>
                <a:spcPts val="400"/>
              </a:spcAft>
              <a:buFont typeface="Arial"/>
              <a:buChar char="•"/>
            </a:pPr>
            <a:r>
              <a:rPr lang="en-US" sz="2400" dirty="0" smtClean="0">
                <a:solidFill>
                  <a:srgbClr val="6F5938"/>
                </a:solidFill>
                <a:latin typeface="Cambria" pitchFamily="18" charset="0"/>
                <a:cs typeface="Museo 300"/>
              </a:rPr>
              <a:t>Supports the resiliency of skin</a:t>
            </a:r>
            <a:endParaRPr lang="en-US" sz="2400" dirty="0">
              <a:solidFill>
                <a:srgbClr val="6F5938"/>
              </a:solidFill>
              <a:latin typeface="Cambria" pitchFamily="18" charset="0"/>
              <a:cs typeface="Museo 300"/>
            </a:endParaRPr>
          </a:p>
          <a:p>
            <a:pPr marL="228600" lvl="0" indent="-228600">
              <a:spcAft>
                <a:spcPts val="400"/>
              </a:spcAft>
              <a:buFont typeface="Arial"/>
              <a:buChar char="•"/>
            </a:pPr>
            <a:r>
              <a:rPr lang="en-US" sz="2400" dirty="0">
                <a:solidFill>
                  <a:srgbClr val="6F5938"/>
                </a:solidFill>
                <a:latin typeface="Cambria" pitchFamily="18" charset="0"/>
                <a:cs typeface="Museo 300"/>
              </a:rPr>
              <a:t>Moisturizes for skin that looks and </a:t>
            </a:r>
            <a:r>
              <a:rPr lang="en-US" sz="2400" dirty="0" smtClean="0">
                <a:solidFill>
                  <a:srgbClr val="6F5938"/>
                </a:solidFill>
                <a:latin typeface="Cambria" pitchFamily="18" charset="0"/>
                <a:cs typeface="Museo 300"/>
              </a:rPr>
              <a:t>feels </a:t>
            </a:r>
            <a:r>
              <a:rPr lang="en-US" sz="2400" dirty="0">
                <a:solidFill>
                  <a:srgbClr val="6F5938"/>
                </a:solidFill>
                <a:latin typeface="Cambria" pitchFamily="18" charset="0"/>
                <a:cs typeface="Museo 300"/>
              </a:rPr>
              <a:t>softer </a:t>
            </a:r>
            <a:r>
              <a:rPr lang="en-US" sz="2400" dirty="0" smtClean="0">
                <a:solidFill>
                  <a:srgbClr val="6F5938"/>
                </a:solidFill>
                <a:latin typeface="Cambria" pitchFamily="18" charset="0"/>
                <a:cs typeface="Museo 300"/>
              </a:rPr>
              <a:t>and smoother</a:t>
            </a:r>
            <a:endParaRPr lang="en-US" sz="24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7283"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sp>
        <p:nvSpPr>
          <p:cNvPr id="2" name="Rectangle 1"/>
          <p:cNvSpPr/>
          <p:nvPr/>
        </p:nvSpPr>
        <p:spPr>
          <a:xfrm>
            <a:off x="225098" y="1326558"/>
            <a:ext cx="5342879" cy="1938992"/>
          </a:xfrm>
          <a:prstGeom prst="rect">
            <a:avLst/>
          </a:prstGeom>
        </p:spPr>
        <p:txBody>
          <a:bodyPr wrap="square">
            <a:spAutoFit/>
          </a:bodyPr>
          <a:lstStyle/>
          <a:p>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 加入柔光因子，使眼周肌膚細緻無瑕 </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改善膚質</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有助維持柔滑、年輕的肌膚</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促進健康的膠原蛋白水平</a:t>
            </a:r>
            <a:endParaRPr kumimoji="0" lang="en-US" altLang="zh-TW" sz="2400" dirty="0">
              <a:solidFill>
                <a:srgbClr val="6F5938"/>
              </a:solidFill>
              <a:latin typeface="Cambria" pitchFamily="18" charset="0"/>
              <a:ea typeface="華康儷中黑" pitchFamily="49" charset="-120"/>
              <a:cs typeface="Museo 300"/>
            </a:endParaRPr>
          </a:p>
        </p:txBody>
      </p:sp>
      <p:sp>
        <p:nvSpPr>
          <p:cNvPr id="7" name="Title 1"/>
          <p:cNvSpPr txBox="1">
            <a:spLocks/>
          </p:cNvSpPr>
          <p:nvPr/>
        </p:nvSpPr>
        <p:spPr bwMode="auto">
          <a:xfrm>
            <a:off x="330200" y="215900"/>
            <a:ext cx="6061075"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Museo 700"/>
              </a:rPr>
              <a:t>極緻妍亮眼霜</a:t>
            </a:r>
            <a:endParaRPr kumimoji="0" lang="en-US" altLang="zh-TW" sz="3200" dirty="0" smtClean="0">
              <a:solidFill>
                <a:srgbClr val="6F5938"/>
              </a:solidFill>
              <a:latin typeface="Cambria" pitchFamily="18" charset="0"/>
              <a:ea typeface="華康儷中黑" pitchFamily="49" charset="-120"/>
              <a:cs typeface="Museo 700"/>
            </a:endParaRPr>
          </a:p>
          <a:p>
            <a:r>
              <a:rPr lang="en-US" altLang="zh-TW" sz="3200" dirty="0" smtClean="0">
                <a:solidFill>
                  <a:srgbClr val="6F5938"/>
                </a:solidFill>
                <a:latin typeface="Cambria" pitchFamily="18" charset="0"/>
                <a:ea typeface="華康儷中黑" pitchFamily="49" charset="-120"/>
                <a:cs typeface="Museo 700"/>
              </a:rPr>
              <a:t>EYE BALM</a:t>
            </a:r>
          </a:p>
          <a:p>
            <a:endParaRPr kumimoji="0" lang="zh-TW" altLang="en-US" sz="3200" dirty="0">
              <a:solidFill>
                <a:srgbClr val="6F5938"/>
              </a:solidFill>
              <a:latin typeface="Cambria" pitchFamily="18" charset="0"/>
              <a:ea typeface="華康儷中黑" pitchFamily="49" charset="-120"/>
              <a:cs typeface="Museo 700"/>
            </a:endParaRPr>
          </a:p>
        </p:txBody>
      </p:sp>
      <p:sp>
        <p:nvSpPr>
          <p:cNvPr id="9" name="Rectangle 8"/>
          <p:cNvSpPr/>
          <p:nvPr/>
        </p:nvSpPr>
        <p:spPr>
          <a:xfrm>
            <a:off x="220711" y="3296010"/>
            <a:ext cx="5060738" cy="3252172"/>
          </a:xfrm>
          <a:prstGeom prst="rect">
            <a:avLst/>
          </a:prstGeom>
        </p:spPr>
        <p:txBody>
          <a:bodyPr wrap="square">
            <a:spAutoFit/>
          </a:bodyPr>
          <a:lstStyle/>
          <a:p>
            <a:pPr lvl="0"/>
            <a:r>
              <a:rPr lang="en-US" sz="2400" cap="all" dirty="0" smtClean="0">
                <a:solidFill>
                  <a:srgbClr val="6F5938"/>
                </a:solidFill>
                <a:latin typeface="Cambria" pitchFamily="18" charset="0"/>
                <a:cs typeface="Museo 300"/>
              </a:rPr>
              <a:t>Results you can expect</a:t>
            </a:r>
            <a:r>
              <a:rPr lang="en-US" sz="2400" dirty="0" smtClean="0">
                <a:solidFill>
                  <a:srgbClr val="6F5938"/>
                </a:solidFill>
                <a:latin typeface="Cambria" pitchFamily="18" charset="0"/>
                <a:cs typeface="Museo 300"/>
              </a:rPr>
              <a:t>:</a:t>
            </a:r>
            <a:endParaRPr lang="en-US" sz="2400" dirty="0">
              <a:solidFill>
                <a:srgbClr val="6F5938"/>
              </a:solidFill>
              <a:latin typeface="Cambria" pitchFamily="18" charset="0"/>
              <a:cs typeface="Museo 300"/>
            </a:endParaRPr>
          </a:p>
          <a:p>
            <a:pPr marL="341313" lvl="0" indent="-341313">
              <a:spcAft>
                <a:spcPts val="400"/>
              </a:spcAft>
              <a:buFont typeface="Arial"/>
              <a:buChar char="•"/>
            </a:pPr>
            <a:r>
              <a:rPr lang="en-US" sz="2400" dirty="0" smtClean="0">
                <a:solidFill>
                  <a:srgbClr val="6F5938"/>
                </a:solidFill>
                <a:latin typeface="Cambria" pitchFamily="18" charset="0"/>
                <a:cs typeface="Museo 300"/>
              </a:rPr>
              <a:t>Light</a:t>
            </a:r>
            <a:r>
              <a:rPr lang="en-US" sz="2400" dirty="0">
                <a:solidFill>
                  <a:srgbClr val="6F5938"/>
                </a:solidFill>
                <a:latin typeface="Cambria" pitchFamily="18" charset="0"/>
                <a:cs typeface="Museo 300"/>
              </a:rPr>
              <a:t>-diffusing pigments promote </a:t>
            </a:r>
            <a:r>
              <a:rPr lang="en-US" sz="2400" dirty="0" smtClean="0">
                <a:solidFill>
                  <a:srgbClr val="6F5938"/>
                </a:solidFill>
                <a:latin typeface="Cambria" pitchFamily="18" charset="0"/>
                <a:cs typeface="Museo 300"/>
              </a:rPr>
              <a:t>a </a:t>
            </a:r>
            <a:r>
              <a:rPr lang="en-US" sz="2400" dirty="0">
                <a:solidFill>
                  <a:srgbClr val="6F5938"/>
                </a:solidFill>
                <a:latin typeface="Cambria" pitchFamily="18" charset="0"/>
                <a:cs typeface="Museo 300"/>
              </a:rPr>
              <a:t>flawless-looking </a:t>
            </a:r>
            <a:r>
              <a:rPr lang="en-US" sz="2400" dirty="0" smtClean="0">
                <a:solidFill>
                  <a:srgbClr val="6F5938"/>
                </a:solidFill>
                <a:latin typeface="Cambria" pitchFamily="18" charset="0"/>
                <a:cs typeface="Museo 300"/>
              </a:rPr>
              <a:t>appearance</a:t>
            </a:r>
            <a:endParaRPr lang="en-US" sz="2400" dirty="0">
              <a:solidFill>
                <a:srgbClr val="6F5938"/>
              </a:solidFill>
              <a:latin typeface="Cambria" pitchFamily="18" charset="0"/>
              <a:cs typeface="Museo 300"/>
            </a:endParaRPr>
          </a:p>
          <a:p>
            <a:pPr marL="341313" lvl="0" indent="-341313">
              <a:spcAft>
                <a:spcPts val="400"/>
              </a:spcAft>
              <a:buFont typeface="Arial"/>
              <a:buChar char="•"/>
            </a:pPr>
            <a:r>
              <a:rPr lang="en-US" sz="2400" dirty="0" smtClean="0">
                <a:solidFill>
                  <a:srgbClr val="6F5938"/>
                </a:solidFill>
                <a:latin typeface="Cambria" pitchFamily="18" charset="0"/>
                <a:cs typeface="Museo 300"/>
              </a:rPr>
              <a:t>Improves the appearance of skin texture</a:t>
            </a:r>
          </a:p>
          <a:p>
            <a:pPr marL="341313" lvl="0" indent="-341313">
              <a:spcAft>
                <a:spcPts val="400"/>
              </a:spcAft>
              <a:buFont typeface="Arial"/>
              <a:buChar char="•"/>
            </a:pPr>
            <a:r>
              <a:rPr lang="en-US" sz="2400" dirty="0" smtClean="0">
                <a:solidFill>
                  <a:srgbClr val="6F5938"/>
                </a:solidFill>
                <a:latin typeface="Cambria" pitchFamily="18" charset="0"/>
                <a:cs typeface="Museo 300"/>
              </a:rPr>
              <a:t>Helps maintain smooth young-looking skin</a:t>
            </a:r>
          </a:p>
          <a:p>
            <a:pPr marL="341313" lvl="0" indent="-341313">
              <a:spcAft>
                <a:spcPts val="400"/>
              </a:spcAft>
              <a:buFont typeface="Arial"/>
              <a:buChar char="•"/>
            </a:pPr>
            <a:r>
              <a:rPr lang="en-US" sz="2400" dirty="0" smtClean="0">
                <a:solidFill>
                  <a:srgbClr val="6F5938"/>
                </a:solidFill>
                <a:latin typeface="Cambria" pitchFamily="18" charset="0"/>
                <a:cs typeface="Museo 300"/>
              </a:rPr>
              <a:t>Promotes healthy collagen levels</a:t>
            </a:r>
            <a:endParaRPr lang="en-US" sz="2400" dirty="0">
              <a:solidFill>
                <a:srgbClr val="6F5938"/>
              </a:solidFill>
              <a:latin typeface="Cambria" pitchFamily="18" charset="0"/>
              <a:cs typeface="Museo 300"/>
            </a:endParaRPr>
          </a:p>
        </p:txBody>
      </p:sp>
      <p:pic>
        <p:nvPicPr>
          <p:cNvPr id="8" name="Picture 7" descr="02White.png"/>
          <p:cNvPicPr>
            <a:picLocks noChangeAspect="1"/>
          </p:cNvPicPr>
          <p:nvPr/>
        </p:nvPicPr>
        <p:blipFill rotWithShape="1">
          <a:blip r:embed="rId4"/>
          <a:srcRect/>
          <a:stretch/>
        </p:blipFill>
        <p:spPr>
          <a:xfrm>
            <a:off x="4980438" y="2665413"/>
            <a:ext cx="4227512" cy="3656012"/>
          </a:xfrm>
          <a:prstGeom prst="rect">
            <a:avLst/>
          </a:prstGeom>
          <a:effectLst>
            <a:outerShdw blurRad="76200" dir="8520000" sy="23000" kx="1200000" algn="br" rotWithShape="0">
              <a:schemeClr val="tx1">
                <a:alpha val="20000"/>
              </a:scheme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0354"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6" name="Picture 5" descr="05White.png"/>
          <p:cNvPicPr>
            <a:picLocks noChangeAspect="1"/>
          </p:cNvPicPr>
          <p:nvPr/>
        </p:nvPicPr>
        <p:blipFill>
          <a:blip r:embed="rId4"/>
          <a:stretch>
            <a:fillRect/>
          </a:stretch>
        </p:blipFill>
        <p:spPr>
          <a:xfrm>
            <a:off x="6748463" y="1193800"/>
            <a:ext cx="2044700" cy="5384800"/>
          </a:xfrm>
          <a:prstGeom prst="rect">
            <a:avLst/>
          </a:prstGeom>
          <a:effectLst>
            <a:outerShdw blurRad="76200" dir="8520000" sy="23000" kx="1200000" algn="br" rotWithShape="0">
              <a:prstClr val="black">
                <a:alpha val="20000"/>
              </a:prstClr>
            </a:outerShdw>
          </a:effectLst>
        </p:spPr>
      </p:pic>
      <p:sp>
        <p:nvSpPr>
          <p:cNvPr id="10" name="TextBox 9"/>
          <p:cNvSpPr txBox="1"/>
          <p:nvPr/>
        </p:nvSpPr>
        <p:spPr>
          <a:xfrm>
            <a:off x="322264" y="1051906"/>
            <a:ext cx="6335712" cy="2934137"/>
          </a:xfrm>
          <a:prstGeom prst="rect">
            <a:avLst/>
          </a:prstGeom>
          <a:noFill/>
        </p:spPr>
        <p:txBody>
          <a:bodyPr wrap="square">
            <a:spAutoFit/>
          </a:bodyPr>
          <a:lstStyle/>
          <a:p>
            <a:pPr marL="285750" indent="-285750">
              <a:buFont typeface="Arial" charset="0"/>
              <a:buChar char="•"/>
            </a:pPr>
            <a:endParaRPr kumimoji="0" lang="en-US" altLang="zh-TW" sz="2400" dirty="0">
              <a:solidFill>
                <a:srgbClr val="6F5938"/>
              </a:solidFill>
              <a:latin typeface="Cambria" pitchFamily="18" charset="0"/>
              <a:ea typeface="華康儷中黑" pitchFamily="49" charset="-120"/>
              <a:cs typeface="Museo 300"/>
            </a:endParaRPr>
          </a:p>
          <a:p>
            <a:pPr marL="285750" indent="-285750">
              <a:spcAft>
                <a:spcPts val="400"/>
              </a:spcAft>
            </a:pPr>
            <a:r>
              <a:rPr kumimoji="0" lang="en-US" altLang="zh-TW" sz="2400" b="1" dirty="0" err="1">
                <a:solidFill>
                  <a:srgbClr val="6F5938"/>
                </a:solidFill>
                <a:latin typeface="Cambria" pitchFamily="18" charset="0"/>
                <a:ea typeface="華康儷中黑" pitchFamily="49" charset="-120"/>
                <a:cs typeface="Museo 300"/>
              </a:rPr>
              <a:t>PerfectionPeptide</a:t>
            </a:r>
            <a:r>
              <a:rPr kumimoji="0" lang="en-US" altLang="zh-TW" sz="2400" b="1" dirty="0">
                <a:solidFill>
                  <a:srgbClr val="6F5938"/>
                </a:solidFill>
                <a:latin typeface="Cambria" pitchFamily="18" charset="0"/>
                <a:ea typeface="華康儷中黑" pitchFamily="49" charset="-120"/>
                <a:cs typeface="Museo 300"/>
              </a:rPr>
              <a:t> </a:t>
            </a:r>
            <a:r>
              <a:rPr kumimoji="0" lang="en-US" altLang="zh-TW" sz="2400" b="1" dirty="0" smtClean="0">
                <a:solidFill>
                  <a:srgbClr val="6F5938"/>
                </a:solidFill>
                <a:latin typeface="Cambria" pitchFamily="18" charset="0"/>
                <a:ea typeface="華康儷中黑" pitchFamily="49" charset="-120"/>
                <a:cs typeface="Museo 300"/>
              </a:rPr>
              <a:t>P3</a:t>
            </a:r>
            <a:r>
              <a:rPr kumimoji="0" lang="zh-TW" altLang="en-US" sz="2400" dirty="0" smtClean="0">
                <a:solidFill>
                  <a:srgbClr val="6F5938"/>
                </a:solidFill>
                <a:latin typeface="Cambria" pitchFamily="18" charset="0"/>
                <a:ea typeface="華康儷中黑" pitchFamily="49" charset="-120"/>
                <a:cs typeface="Museo 300"/>
              </a:rPr>
              <a:t>：</a:t>
            </a:r>
            <a:endParaRPr kumimoji="0" lang="en-US" altLang="zh-TW" sz="2400" dirty="0" smtClean="0">
              <a:solidFill>
                <a:srgbClr val="6F5938"/>
              </a:solidFill>
              <a:latin typeface="Cambria" pitchFamily="18" charset="0"/>
              <a:ea typeface="華康儷中黑" pitchFamily="49" charset="-120"/>
              <a:cs typeface="Museo 300"/>
            </a:endParaRPr>
          </a:p>
          <a:p>
            <a:pPr marL="285750" indent="-285750">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破壞</a:t>
            </a:r>
            <a:r>
              <a:rPr kumimoji="0" lang="zh-TW" altLang="en-US" sz="2400" dirty="0">
                <a:solidFill>
                  <a:srgbClr val="6F5938"/>
                </a:solidFill>
                <a:latin typeface="Cambria" pitchFamily="18" charset="0"/>
                <a:ea typeface="華康儷中黑" pitchFamily="49" charset="-120"/>
                <a:cs typeface="Museo 300"/>
              </a:rPr>
              <a:t>皮膚表面死掉細胞之間的鏈</a:t>
            </a:r>
            <a:r>
              <a:rPr kumimoji="0" lang="zh-TW" altLang="en-US" sz="2400" dirty="0" smtClean="0">
                <a:solidFill>
                  <a:srgbClr val="6F5938"/>
                </a:solidFill>
                <a:latin typeface="Cambria" pitchFamily="18" charset="0"/>
                <a:ea typeface="華康儷中黑" pitchFamily="49" charset="-120"/>
                <a:cs typeface="Museo 300"/>
              </a:rPr>
              <a:t>結</a:t>
            </a:r>
            <a:endParaRPr kumimoji="0" lang="en-US" altLang="zh-TW" sz="2400" dirty="0">
              <a:solidFill>
                <a:srgbClr val="6F5938"/>
              </a:solidFill>
              <a:latin typeface="Cambria" pitchFamily="18" charset="0"/>
              <a:ea typeface="華康儷中黑" pitchFamily="49" charset="-120"/>
            </a:endParaRPr>
          </a:p>
          <a:p>
            <a:pPr marL="285750" indent="-28575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rPr>
              <a:t>去除角質</a:t>
            </a:r>
            <a:r>
              <a:rPr kumimoji="0" lang="zh-TW" altLang="en-US" sz="2400" dirty="0">
                <a:solidFill>
                  <a:srgbClr val="6F5938"/>
                </a:solidFill>
                <a:latin typeface="Cambria" pitchFamily="18" charset="0"/>
                <a:ea typeface="華康儷中黑" pitchFamily="49" charset="-120"/>
              </a:rPr>
              <a:t>，使肌膚光滑、煥發</a:t>
            </a:r>
            <a:r>
              <a:rPr kumimoji="0" lang="zh-TW" altLang="en-US" sz="2400" dirty="0" smtClean="0">
                <a:solidFill>
                  <a:srgbClr val="6F5938"/>
                </a:solidFill>
                <a:latin typeface="Cambria" pitchFamily="18" charset="0"/>
                <a:ea typeface="華康儷中黑" pitchFamily="49" charset="-120"/>
              </a:rPr>
              <a:t>光彩</a:t>
            </a:r>
            <a:endParaRPr kumimoji="0" lang="en-US" altLang="zh-TW" sz="2400" dirty="0" smtClean="0">
              <a:solidFill>
                <a:srgbClr val="6F5938"/>
              </a:solidFill>
              <a:latin typeface="Cambria" pitchFamily="18" charset="0"/>
              <a:ea typeface="華康儷中黑" pitchFamily="49" charset="-120"/>
            </a:endParaRPr>
          </a:p>
          <a:p>
            <a:pPr marL="285750" indent="-28575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rPr>
              <a:t>減淡皺紋</a:t>
            </a:r>
            <a:endParaRPr kumimoji="0" lang="en-US" altLang="zh-TW" sz="2400" dirty="0" smtClean="0">
              <a:solidFill>
                <a:srgbClr val="6F5938"/>
              </a:solidFill>
              <a:latin typeface="Cambria" pitchFamily="18" charset="0"/>
              <a:ea typeface="華康儷中黑" pitchFamily="49" charset="-120"/>
            </a:endParaRPr>
          </a:p>
          <a:p>
            <a:pPr marL="285750" indent="-285750">
              <a:spcAft>
                <a:spcPts val="400"/>
              </a:spcAft>
            </a:pPr>
            <a:endParaRPr kumimoji="0" lang="en-US" altLang="zh-TW" sz="2400" dirty="0">
              <a:solidFill>
                <a:srgbClr val="6F5938"/>
              </a:solidFill>
              <a:latin typeface="Cambria" pitchFamily="18" charset="0"/>
              <a:ea typeface="華康儷中黑" pitchFamily="49" charset="-120"/>
            </a:endParaRPr>
          </a:p>
          <a:p>
            <a:pPr marL="285750" indent="-285750">
              <a:spcAft>
                <a:spcPts val="400"/>
              </a:spcAft>
              <a:buFont typeface="Arial" charset="0"/>
              <a:buChar char="•"/>
            </a:pPr>
            <a:endParaRPr kumimoji="0" lang="en-US" altLang="zh-TW" sz="2400" dirty="0">
              <a:solidFill>
                <a:srgbClr val="6F5938"/>
              </a:solidFill>
              <a:latin typeface="Cambria" pitchFamily="18" charset="0"/>
              <a:ea typeface="華康儷中黑" pitchFamily="49" charset="-120"/>
              <a:cs typeface="Museo 300"/>
            </a:endParaRPr>
          </a:p>
        </p:txBody>
      </p:sp>
      <p:sp>
        <p:nvSpPr>
          <p:cNvPr id="8" name="Title 1"/>
          <p:cNvSpPr txBox="1">
            <a:spLocks/>
          </p:cNvSpPr>
          <p:nvPr/>
        </p:nvSpPr>
        <p:spPr bwMode="auto">
          <a:xfrm>
            <a:off x="330200" y="396875"/>
            <a:ext cx="6489700"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Times New Roman" pitchFamily="18" charset="0"/>
              </a:rPr>
              <a:t>極緻妍亮火山</a:t>
            </a:r>
            <a:r>
              <a:rPr kumimoji="0" lang="zh-TW" altLang="en-US" sz="3200" dirty="0">
                <a:solidFill>
                  <a:srgbClr val="6F5938"/>
                </a:solidFill>
                <a:latin typeface="Cambria" pitchFamily="18" charset="0"/>
                <a:ea typeface="華康儷中黑" pitchFamily="49" charset="-120"/>
                <a:cs typeface="Times New Roman" pitchFamily="18" charset="0"/>
              </a:rPr>
              <a:t>泥去角質</a:t>
            </a:r>
            <a:r>
              <a:rPr kumimoji="0" lang="zh-TW" altLang="en-US" sz="3200" dirty="0" smtClean="0">
                <a:solidFill>
                  <a:srgbClr val="6F5938"/>
                </a:solidFill>
                <a:latin typeface="Cambria" pitchFamily="18" charset="0"/>
                <a:ea typeface="華康儷中黑" pitchFamily="49" charset="-120"/>
                <a:cs typeface="Times New Roman" pitchFamily="18" charset="0"/>
              </a:rPr>
              <a:t>面膜</a:t>
            </a:r>
            <a:endParaRPr kumimoji="0" lang="en-US" altLang="zh-TW" sz="3200" dirty="0" smtClean="0">
              <a:solidFill>
                <a:srgbClr val="6F5938"/>
              </a:solidFill>
              <a:latin typeface="Cambria" pitchFamily="18" charset="0"/>
              <a:ea typeface="華康儷中黑" pitchFamily="49" charset="-120"/>
              <a:cs typeface="Times New Roman" pitchFamily="18" charset="0"/>
            </a:endParaRPr>
          </a:p>
          <a:p>
            <a:r>
              <a:rPr lang="en-US" altLang="zh-TW" sz="3200" dirty="0" smtClean="0">
                <a:solidFill>
                  <a:srgbClr val="6F5938"/>
                </a:solidFill>
                <a:latin typeface="Cambria" pitchFamily="18" charset="0"/>
                <a:cs typeface="Museo 700"/>
              </a:rPr>
              <a:t>VOLCANIC EXFOLIATING MASK</a:t>
            </a:r>
          </a:p>
          <a:p>
            <a:endParaRPr kumimoji="0" lang="en-US" altLang="zh-TW" sz="3200" dirty="0">
              <a:solidFill>
                <a:srgbClr val="6F5938"/>
              </a:solidFill>
              <a:latin typeface="Cambria" pitchFamily="18" charset="0"/>
              <a:ea typeface="華康儷中黑" pitchFamily="49" charset="-120"/>
              <a:cs typeface="Times New Roman" pitchFamily="18" charset="0"/>
            </a:endParaRPr>
          </a:p>
        </p:txBody>
      </p:sp>
      <p:sp>
        <p:nvSpPr>
          <p:cNvPr id="9" name="TextBox 8"/>
          <p:cNvSpPr txBox="1"/>
          <p:nvPr/>
        </p:nvSpPr>
        <p:spPr>
          <a:xfrm>
            <a:off x="315306" y="3217180"/>
            <a:ext cx="6674092" cy="2462213"/>
          </a:xfrm>
          <a:prstGeom prst="rect">
            <a:avLst/>
          </a:prstGeom>
          <a:noFill/>
        </p:spPr>
        <p:txBody>
          <a:bodyPr wrap="square" rtlCol="0">
            <a:spAutoFit/>
          </a:bodyPr>
          <a:lstStyle/>
          <a:p>
            <a:pPr>
              <a:spcAft>
                <a:spcPts val="400"/>
              </a:spcAft>
            </a:pPr>
            <a:r>
              <a:rPr lang="en-US" sz="2400" b="1" dirty="0" err="1" smtClean="0">
                <a:solidFill>
                  <a:srgbClr val="6F5938"/>
                </a:solidFill>
                <a:latin typeface="Cambria" pitchFamily="18" charset="0"/>
                <a:cs typeface="Museo 700"/>
              </a:rPr>
              <a:t>PerfectionPeptide</a:t>
            </a:r>
            <a:r>
              <a:rPr lang="en-US" sz="2400" b="1" dirty="0" smtClean="0">
                <a:solidFill>
                  <a:srgbClr val="6F5938"/>
                </a:solidFill>
                <a:latin typeface="Cambria" pitchFamily="18" charset="0"/>
                <a:cs typeface="Museo 700"/>
              </a:rPr>
              <a:t> P3:</a:t>
            </a:r>
          </a:p>
          <a:p>
            <a:pPr marL="341313" indent="-341313">
              <a:spcAft>
                <a:spcPts val="400"/>
              </a:spcAft>
              <a:buFont typeface="Arial" pitchFamily="34" charset="0"/>
              <a:buChar char="•"/>
            </a:pPr>
            <a:r>
              <a:rPr lang="en-US" sz="2400" dirty="0" smtClean="0">
                <a:solidFill>
                  <a:srgbClr val="6F5938"/>
                </a:solidFill>
                <a:latin typeface="Cambria" pitchFamily="18" charset="0"/>
                <a:cs typeface="Museo 300"/>
              </a:rPr>
              <a:t>Specifically </a:t>
            </a:r>
            <a:r>
              <a:rPr lang="en-US" sz="2400" dirty="0">
                <a:solidFill>
                  <a:srgbClr val="6F5938"/>
                </a:solidFill>
                <a:latin typeface="Cambria" pitchFamily="18" charset="0"/>
                <a:cs typeface="Museo 300"/>
              </a:rPr>
              <a:t>breaks the bonds between dead </a:t>
            </a:r>
            <a:r>
              <a:rPr lang="en-US" sz="2400" dirty="0" smtClean="0">
                <a:solidFill>
                  <a:srgbClr val="6F5938"/>
                </a:solidFill>
                <a:latin typeface="Cambria" pitchFamily="18" charset="0"/>
                <a:cs typeface="Museo 300"/>
              </a:rPr>
              <a:t>cells at the </a:t>
            </a:r>
            <a:r>
              <a:rPr lang="en-US" sz="2400" dirty="0">
                <a:solidFill>
                  <a:srgbClr val="6F5938"/>
                </a:solidFill>
                <a:latin typeface="Cambria" pitchFamily="18" charset="0"/>
                <a:cs typeface="Museo 300"/>
              </a:rPr>
              <a:t>surface of the </a:t>
            </a:r>
            <a:r>
              <a:rPr lang="en-US" sz="2400" dirty="0" smtClean="0">
                <a:solidFill>
                  <a:srgbClr val="6F5938"/>
                </a:solidFill>
                <a:latin typeface="Cambria" pitchFamily="18" charset="0"/>
                <a:cs typeface="Museo 300"/>
              </a:rPr>
              <a:t>skin</a:t>
            </a:r>
          </a:p>
          <a:p>
            <a:pPr marL="341313" indent="-341313">
              <a:spcAft>
                <a:spcPts val="400"/>
              </a:spcAft>
              <a:buFont typeface="Arial" pitchFamily="34" charset="0"/>
              <a:buChar char="•"/>
            </a:pPr>
            <a:r>
              <a:rPr lang="en-US" sz="2400" dirty="0" smtClean="0">
                <a:solidFill>
                  <a:srgbClr val="6F5938"/>
                </a:solidFill>
                <a:latin typeface="Cambria" pitchFamily="18" charset="0"/>
                <a:cs typeface="Museo 300"/>
              </a:rPr>
              <a:t>Exfoliates </a:t>
            </a:r>
            <a:r>
              <a:rPr lang="en-US" sz="2400" dirty="0">
                <a:solidFill>
                  <a:srgbClr val="6F5938"/>
                </a:solidFill>
                <a:latin typeface="Cambria" pitchFamily="18" charset="0"/>
                <a:cs typeface="Museo 300"/>
              </a:rPr>
              <a:t>the skin for a smoother, </a:t>
            </a:r>
            <a:r>
              <a:rPr lang="en-US" sz="2400" dirty="0" smtClean="0">
                <a:solidFill>
                  <a:srgbClr val="6F5938"/>
                </a:solidFill>
                <a:latin typeface="Cambria" pitchFamily="18" charset="0"/>
                <a:cs typeface="Museo 300"/>
              </a:rPr>
              <a:t>more </a:t>
            </a:r>
            <a:r>
              <a:rPr lang="en-US" sz="2400" dirty="0">
                <a:solidFill>
                  <a:srgbClr val="6F5938"/>
                </a:solidFill>
                <a:latin typeface="Cambria" pitchFamily="18" charset="0"/>
                <a:cs typeface="Museo 300"/>
              </a:rPr>
              <a:t>radiant </a:t>
            </a:r>
            <a:r>
              <a:rPr lang="en-US" sz="2400" dirty="0" smtClean="0">
                <a:solidFill>
                  <a:srgbClr val="6F5938"/>
                </a:solidFill>
                <a:latin typeface="Cambria" pitchFamily="18" charset="0"/>
                <a:cs typeface="Museo 300"/>
              </a:rPr>
              <a:t>complexion</a:t>
            </a:r>
          </a:p>
          <a:p>
            <a:pPr marL="341313" indent="-341313">
              <a:spcAft>
                <a:spcPts val="400"/>
              </a:spcAft>
              <a:buFont typeface="Arial" pitchFamily="34" charset="0"/>
              <a:buChar char="•"/>
            </a:pPr>
            <a:r>
              <a:rPr lang="en-US" sz="2400" dirty="0" smtClean="0">
                <a:solidFill>
                  <a:srgbClr val="6F5938"/>
                </a:solidFill>
                <a:latin typeface="Cambria" pitchFamily="18" charset="0"/>
                <a:cs typeface="Museo 300"/>
              </a:rPr>
              <a:t>Reduces the appearance of wrinkles</a:t>
            </a:r>
          </a:p>
        </p:txBody>
      </p:sp>
      <p:sp>
        <p:nvSpPr>
          <p:cNvPr id="7" name="Title 1"/>
          <p:cNvSpPr txBox="1">
            <a:spLocks/>
          </p:cNvSpPr>
          <p:nvPr/>
        </p:nvSpPr>
        <p:spPr>
          <a:xfrm>
            <a:off x="281580" y="6249988"/>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HK12202</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DC: </a:t>
            </a:r>
            <a:r>
              <a:rPr kumimoji="0" lang="en-US" sz="2000" dirty="0">
                <a:solidFill>
                  <a:srgbClr val="6F5938"/>
                </a:solidFill>
                <a:latin typeface="Cambria" pitchFamily="18" charset="0"/>
                <a:cs typeface="Museo 700"/>
              </a:rPr>
              <a:t>$</a:t>
            </a:r>
            <a:r>
              <a:rPr kumimoji="0" lang="en-US" sz="2000" dirty="0" smtClean="0">
                <a:solidFill>
                  <a:srgbClr val="6F5938"/>
                </a:solidFill>
                <a:latin typeface="Cambria" pitchFamily="18" charset="0"/>
                <a:cs typeface="Museo 700"/>
              </a:rPr>
              <a:t>305 </a:t>
            </a:r>
            <a:r>
              <a:rPr kumimoji="0" lang="en-US" sz="2000" dirty="0">
                <a:solidFill>
                  <a:srgbClr val="6F5938"/>
                </a:solidFill>
                <a:latin typeface="Cambria" pitchFamily="18" charset="0"/>
                <a:cs typeface="Museo 700"/>
              </a:rPr>
              <a:t>SR: $</a:t>
            </a:r>
            <a:r>
              <a:rPr kumimoji="0" lang="en-US" sz="2000" dirty="0" smtClean="0">
                <a:solidFill>
                  <a:srgbClr val="6F5938"/>
                </a:solidFill>
                <a:latin typeface="Cambria" pitchFamily="18" charset="0"/>
                <a:cs typeface="Museo 700"/>
              </a:rPr>
              <a:t>425 </a:t>
            </a:r>
            <a:r>
              <a:rPr kumimoji="0" lang="en-US" sz="2000" dirty="0">
                <a:solidFill>
                  <a:srgbClr val="6F5938"/>
                </a:solidFill>
                <a:latin typeface="Cambria" pitchFamily="18" charset="0"/>
                <a:cs typeface="Museo 700"/>
              </a:rPr>
              <a:t>BV: </a:t>
            </a:r>
            <a:r>
              <a:rPr kumimoji="0" lang="en-US" sz="2000" dirty="0" smtClean="0">
                <a:solidFill>
                  <a:srgbClr val="6F5938"/>
                </a:solidFill>
                <a:latin typeface="Cambria" pitchFamily="18" charset="0"/>
                <a:cs typeface="Museo 700"/>
              </a:rPr>
              <a:t>32</a:t>
            </a:r>
            <a:endParaRPr kumimoji="0" lang="en-US" sz="2000" dirty="0">
              <a:solidFill>
                <a:srgbClr val="6F5938"/>
              </a:solidFill>
              <a:latin typeface="Cambria" pitchFamily="18" charset="0"/>
              <a:cs typeface="Museo 70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Shot04_089_V1C.png"/>
          <p:cNvPicPr>
            <a:picLocks noChangeAspect="1"/>
          </p:cNvPicPr>
          <p:nvPr/>
        </p:nvPicPr>
        <p:blipFill rotWithShape="1">
          <a:blip r:embed="rId3"/>
          <a:srcRect b="-70"/>
          <a:stretch/>
        </p:blipFill>
        <p:spPr>
          <a:xfrm>
            <a:off x="169863" y="149225"/>
            <a:ext cx="4918075" cy="6567488"/>
          </a:xfrm>
          <a:prstGeom prst="rect">
            <a:avLst/>
          </a:prstGeom>
          <a:ln>
            <a:noFill/>
          </a:ln>
          <a:effectLst>
            <a:outerShdw blurRad="292100" dist="139700" dir="2700000" algn="tl" rotWithShape="0">
              <a:srgbClr val="333333">
                <a:alpha val="65000"/>
              </a:srgbClr>
            </a:outerShdw>
          </a:effectLst>
        </p:spPr>
      </p:pic>
      <p:pic>
        <p:nvPicPr>
          <p:cNvPr id="76804" name="Picture 6" descr="Lumiere de Vie_logo_872.png"/>
          <p:cNvPicPr>
            <a:picLocks noChangeAspect="1"/>
          </p:cNvPicPr>
          <p:nvPr/>
        </p:nvPicPr>
        <p:blipFill>
          <a:blip r:embed="rId4"/>
          <a:srcRect/>
          <a:stretch>
            <a:fillRect/>
          </a:stretch>
        </p:blipFill>
        <p:spPr bwMode="auto">
          <a:xfrm>
            <a:off x="6819900" y="273050"/>
            <a:ext cx="1993900" cy="579438"/>
          </a:xfrm>
          <a:prstGeom prst="rect">
            <a:avLst/>
          </a:prstGeom>
          <a:noFill/>
          <a:ln w="9525">
            <a:noFill/>
            <a:miter lim="800000"/>
            <a:headEnd/>
            <a:tailEnd/>
          </a:ln>
        </p:spPr>
      </p:pic>
      <p:sp>
        <p:nvSpPr>
          <p:cNvPr id="76805" name="Title 1"/>
          <p:cNvSpPr>
            <a:spLocks/>
          </p:cNvSpPr>
          <p:nvPr/>
        </p:nvSpPr>
        <p:spPr bwMode="auto">
          <a:xfrm>
            <a:off x="5276850" y="2043447"/>
            <a:ext cx="3725863" cy="1593850"/>
          </a:xfrm>
          <a:prstGeom prst="rect">
            <a:avLst/>
          </a:prstGeom>
          <a:noFill/>
          <a:ln w="9525">
            <a:noFill/>
            <a:miter lim="800000"/>
            <a:headEnd/>
            <a:tailEnd/>
          </a:ln>
        </p:spPr>
        <p:txBody>
          <a:bodyPr/>
          <a:lstStyle/>
          <a:p>
            <a:r>
              <a:rPr kumimoji="0" lang="en-US" altLang="zh-TW" sz="2800" dirty="0" err="1" smtClean="0">
                <a:solidFill>
                  <a:srgbClr val="6F5938"/>
                </a:solidFill>
                <a:latin typeface="Cambria" pitchFamily="18" charset="0"/>
                <a:ea typeface="華康儷中黑" pitchFamily="49" charset="-120"/>
                <a:cs typeface="Museo 300"/>
              </a:rPr>
              <a:t>Lumiére</a:t>
            </a:r>
            <a:r>
              <a:rPr kumimoji="0" lang="en-US" altLang="zh-TW" sz="2800" dirty="0" smtClean="0">
                <a:solidFill>
                  <a:srgbClr val="6F5938"/>
                </a:solidFill>
                <a:latin typeface="Cambria" pitchFamily="18" charset="0"/>
                <a:ea typeface="華康儷中黑" pitchFamily="49" charset="-120"/>
                <a:cs typeface="Museo 300"/>
              </a:rPr>
              <a:t> de Vie </a:t>
            </a:r>
            <a:r>
              <a:rPr kumimoji="0" lang="zh-TW" altLang="en-US" sz="2800" dirty="0" smtClean="0">
                <a:solidFill>
                  <a:srgbClr val="6F5938"/>
                </a:solidFill>
                <a:latin typeface="Cambria" pitchFamily="18" charset="0"/>
                <a:ea typeface="華康儷中黑" pitchFamily="49" charset="-120"/>
                <a:cs typeface="Museo 300"/>
              </a:rPr>
              <a:t>極緻妍亮護膚系列─激活肌膚散發傳奇亮澤的奧秘</a:t>
            </a:r>
            <a:endParaRPr kumimoji="0" lang="zh-TW" altLang="en-US" sz="2800" dirty="0">
              <a:solidFill>
                <a:srgbClr val="6F5938"/>
              </a:solidFill>
              <a:latin typeface="Cambria" pitchFamily="18" charset="0"/>
              <a:ea typeface="華康儷中黑" pitchFamily="49" charset="-120"/>
              <a:cs typeface="Museo 300"/>
            </a:endParaRPr>
          </a:p>
        </p:txBody>
      </p:sp>
      <p:sp>
        <p:nvSpPr>
          <p:cNvPr id="5" name="Title 1"/>
          <p:cNvSpPr>
            <a:spLocks noGrp="1"/>
          </p:cNvSpPr>
          <p:nvPr>
            <p:ph type="ctrTitle"/>
          </p:nvPr>
        </p:nvSpPr>
        <p:spPr>
          <a:xfrm>
            <a:off x="5277555" y="3542405"/>
            <a:ext cx="3725333" cy="1594555"/>
          </a:xfrm>
        </p:spPr>
        <p:txBody>
          <a:bodyPr anchor="t">
            <a:noAutofit/>
          </a:bodyPr>
          <a:lstStyle/>
          <a:p>
            <a:pPr algn="l"/>
            <a:r>
              <a:rPr lang="en-US" sz="2600" dirty="0" smtClean="0">
                <a:solidFill>
                  <a:srgbClr val="6F5938"/>
                </a:solidFill>
                <a:latin typeface="Cambria" pitchFamily="18" charset="0"/>
                <a:cs typeface="Museo 300"/>
              </a:rPr>
              <a:t>Put life </a:t>
            </a:r>
            <a:r>
              <a:rPr lang="en-US" sz="2600" dirty="0">
                <a:solidFill>
                  <a:srgbClr val="6F5938"/>
                </a:solidFill>
                <a:latin typeface="Cambria" pitchFamily="18" charset="0"/>
                <a:cs typeface="Museo 300"/>
              </a:rPr>
              <a:t>and </a:t>
            </a:r>
            <a:r>
              <a:rPr lang="en-US" sz="2600" dirty="0" smtClean="0">
                <a:solidFill>
                  <a:srgbClr val="6F5938"/>
                </a:solidFill>
                <a:latin typeface="Cambria" pitchFamily="18" charset="0"/>
                <a:cs typeface="Museo 300"/>
              </a:rPr>
              <a:t>light </a:t>
            </a:r>
            <a:r>
              <a:rPr lang="en-US" sz="2600" dirty="0">
                <a:solidFill>
                  <a:srgbClr val="6F5938"/>
                </a:solidFill>
                <a:latin typeface="Cambria" pitchFamily="18" charset="0"/>
                <a:cs typeface="Museo 300"/>
              </a:rPr>
              <a:t>into your skin with Lumière de </a:t>
            </a:r>
            <a:r>
              <a:rPr lang="en-US" sz="2600" dirty="0" smtClean="0">
                <a:solidFill>
                  <a:srgbClr val="6F5938"/>
                </a:solidFill>
                <a:latin typeface="Cambria" pitchFamily="18" charset="0"/>
                <a:cs typeface="Museo 300"/>
              </a:rPr>
              <a:t>Vie</a:t>
            </a:r>
            <a:endParaRPr lang="en-US" sz="26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1378"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6" name="Picture 5" descr="05White.png"/>
          <p:cNvPicPr>
            <a:picLocks noChangeAspect="1"/>
          </p:cNvPicPr>
          <p:nvPr/>
        </p:nvPicPr>
        <p:blipFill>
          <a:blip r:embed="rId4"/>
          <a:stretch>
            <a:fillRect/>
          </a:stretch>
        </p:blipFill>
        <p:spPr>
          <a:xfrm>
            <a:off x="6748463" y="1193800"/>
            <a:ext cx="2044700" cy="5384800"/>
          </a:xfrm>
          <a:prstGeom prst="rect">
            <a:avLst/>
          </a:prstGeom>
          <a:effectLst>
            <a:outerShdw blurRad="76200" dir="8520000" sy="23000" kx="1200000" algn="br" rotWithShape="0">
              <a:prstClr val="black">
                <a:alpha val="20000"/>
              </a:prstClr>
            </a:outerShdw>
          </a:effectLst>
        </p:spPr>
      </p:pic>
      <p:sp>
        <p:nvSpPr>
          <p:cNvPr id="101380" name="Rectangle 1"/>
          <p:cNvSpPr>
            <a:spLocks noChangeArrowheads="1"/>
          </p:cNvSpPr>
          <p:nvPr/>
        </p:nvSpPr>
        <p:spPr bwMode="auto">
          <a:xfrm>
            <a:off x="330199" y="1582288"/>
            <a:ext cx="6327775" cy="2462213"/>
          </a:xfrm>
          <a:prstGeom prst="rect">
            <a:avLst/>
          </a:prstGeom>
          <a:noFill/>
          <a:ln w="9525">
            <a:noFill/>
            <a:miter lim="800000"/>
            <a:headEnd/>
            <a:tailEnd/>
          </a:ln>
        </p:spPr>
        <p:txBody>
          <a:bodyPr wrap="square">
            <a:spAutoFit/>
          </a:bodyPr>
          <a:lstStyle/>
          <a:p>
            <a:pPr marL="169863" indent="-169863">
              <a:spcAft>
                <a:spcPts val="400"/>
              </a:spcAft>
            </a:pPr>
            <a:r>
              <a:rPr kumimoji="0" lang="en-US" altLang="zh-TW" sz="2400" dirty="0" err="1">
                <a:solidFill>
                  <a:srgbClr val="6F5938"/>
                </a:solidFill>
                <a:latin typeface="Cambria" pitchFamily="18" charset="0"/>
                <a:ea typeface="華康儷中黑" pitchFamily="49" charset="-120"/>
                <a:cs typeface="Museo 700"/>
              </a:rPr>
              <a:t>PerfectionPeptide</a:t>
            </a:r>
            <a:r>
              <a:rPr kumimoji="0" lang="en-US" altLang="zh-TW" sz="2400" dirty="0">
                <a:solidFill>
                  <a:srgbClr val="6F5938"/>
                </a:solidFill>
                <a:latin typeface="Cambria" pitchFamily="18" charset="0"/>
                <a:ea typeface="華康儷中黑" pitchFamily="49" charset="-120"/>
                <a:cs typeface="Museo 700"/>
              </a:rPr>
              <a:t> </a:t>
            </a:r>
            <a:r>
              <a:rPr kumimoji="0" lang="en-US" altLang="zh-TW" sz="2400" dirty="0" smtClean="0">
                <a:solidFill>
                  <a:srgbClr val="6F5938"/>
                </a:solidFill>
                <a:latin typeface="Cambria" pitchFamily="18" charset="0"/>
                <a:ea typeface="華康儷中黑" pitchFamily="49" charset="-120"/>
                <a:cs typeface="Museo 700"/>
              </a:rPr>
              <a:t>P3</a:t>
            </a:r>
            <a:r>
              <a:rPr kumimoji="0" lang="zh-TW" altLang="en-US" sz="2400" dirty="0" smtClean="0">
                <a:solidFill>
                  <a:srgbClr val="6F5938"/>
                </a:solidFill>
                <a:latin typeface="Cambria" pitchFamily="18" charset="0"/>
                <a:ea typeface="華康儷中黑" pitchFamily="49" charset="-120"/>
                <a:cs typeface="Museo 700"/>
              </a:rPr>
              <a:t>：</a:t>
            </a:r>
            <a:endParaRPr kumimoji="0" lang="en-US" altLang="zh-TW" sz="2400" dirty="0" smtClean="0">
              <a:solidFill>
                <a:srgbClr val="6F5938"/>
              </a:solidFill>
              <a:latin typeface="Cambria" pitchFamily="18" charset="0"/>
              <a:ea typeface="華康儷中黑" pitchFamily="49" charset="-120"/>
              <a:cs typeface="Museo 700"/>
            </a:endParaRP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700"/>
              </a:rPr>
              <a:t>多項臨床研究證實，</a:t>
            </a:r>
            <a:r>
              <a:rPr kumimoji="0" lang="en-US" altLang="zh-TW" sz="2400" dirty="0" err="1" smtClean="0">
                <a:solidFill>
                  <a:srgbClr val="6F5938"/>
                </a:solidFill>
                <a:latin typeface="Cambria" pitchFamily="18" charset="0"/>
                <a:ea typeface="華康儷中黑" pitchFamily="49" charset="-120"/>
                <a:cs typeface="Museo 700"/>
              </a:rPr>
              <a:t>PerfectionPeptide</a:t>
            </a:r>
            <a:r>
              <a:rPr kumimoji="0" lang="en-US" altLang="zh-TW" sz="2400" dirty="0" smtClean="0">
                <a:solidFill>
                  <a:srgbClr val="6F5938"/>
                </a:solidFill>
                <a:latin typeface="Cambria" pitchFamily="18" charset="0"/>
                <a:ea typeface="華康儷中黑" pitchFamily="49" charset="-120"/>
                <a:cs typeface="Museo 700"/>
              </a:rPr>
              <a:t> P3</a:t>
            </a:r>
            <a:r>
              <a:rPr kumimoji="0" lang="zh-TW" altLang="en-US" sz="2400" dirty="0" smtClean="0">
                <a:solidFill>
                  <a:srgbClr val="6F5938"/>
                </a:solidFill>
                <a:latin typeface="Cambria" pitchFamily="18" charset="0"/>
                <a:ea typeface="華康儷中黑" pitchFamily="49" charset="-120"/>
                <a:cs typeface="Museo 700"/>
              </a:rPr>
              <a:t>的天然去角質功效可改善肌膚瑕疵、不平滑與衰老跡象</a:t>
            </a:r>
            <a:endParaRPr kumimoji="0" lang="en-US" altLang="zh-TW" sz="2400" dirty="0" smtClean="0">
              <a:solidFill>
                <a:srgbClr val="6F5938"/>
              </a:solidFill>
              <a:latin typeface="Cambria" pitchFamily="18" charset="0"/>
              <a:ea typeface="華康儷中黑" pitchFamily="49" charset="-120"/>
              <a:cs typeface="Museo 700"/>
            </a:endParaRP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700"/>
              </a:rPr>
              <a:t>促進健康細胞更新，令肌膚外表更年輕健康</a:t>
            </a:r>
            <a:endParaRPr kumimoji="0" lang="en-US" altLang="zh-TW" sz="2400" dirty="0" smtClean="0">
              <a:solidFill>
                <a:srgbClr val="6F5938"/>
              </a:solidFill>
              <a:latin typeface="Cambria" pitchFamily="18" charset="0"/>
              <a:ea typeface="華康儷中黑" pitchFamily="49" charset="-120"/>
              <a:cs typeface="Museo 700"/>
            </a:endParaRPr>
          </a:p>
          <a:p>
            <a:pPr marL="169863" indent="-169863">
              <a:spcAft>
                <a:spcPts val="400"/>
              </a:spcAft>
            </a:pPr>
            <a:r>
              <a:rPr kumimoji="0" lang="en-US" altLang="zh-TW" sz="2400" dirty="0" smtClean="0">
                <a:solidFill>
                  <a:srgbClr val="6F5938"/>
                </a:solidFill>
                <a:latin typeface="Cambria" pitchFamily="18" charset="0"/>
                <a:ea typeface="華康儷中黑" pitchFamily="49" charset="-120"/>
                <a:cs typeface="Museo 700"/>
              </a:rPr>
              <a:t> </a:t>
            </a:r>
            <a:endParaRPr kumimoji="0" lang="en-US" altLang="zh-TW" sz="2400" dirty="0">
              <a:solidFill>
                <a:srgbClr val="6F5938"/>
              </a:solidFill>
              <a:latin typeface="Cambria" pitchFamily="18" charset="0"/>
              <a:ea typeface="華康儷中黑" pitchFamily="49" charset="-120"/>
              <a:cs typeface="Museo 700"/>
            </a:endParaRPr>
          </a:p>
        </p:txBody>
      </p:sp>
      <p:sp>
        <p:nvSpPr>
          <p:cNvPr id="8" name="Title 1"/>
          <p:cNvSpPr txBox="1">
            <a:spLocks/>
          </p:cNvSpPr>
          <p:nvPr/>
        </p:nvSpPr>
        <p:spPr bwMode="auto">
          <a:xfrm>
            <a:off x="330200" y="396875"/>
            <a:ext cx="6489700"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Times New Roman" pitchFamily="18" charset="0"/>
              </a:rPr>
              <a:t>極緻妍亮火山</a:t>
            </a:r>
            <a:r>
              <a:rPr kumimoji="0" lang="zh-TW" altLang="en-US" sz="3200" dirty="0">
                <a:solidFill>
                  <a:srgbClr val="6F5938"/>
                </a:solidFill>
                <a:latin typeface="Cambria" pitchFamily="18" charset="0"/>
                <a:ea typeface="華康儷中黑" pitchFamily="49" charset="-120"/>
                <a:cs typeface="Times New Roman" pitchFamily="18" charset="0"/>
              </a:rPr>
              <a:t>泥去角質</a:t>
            </a:r>
            <a:r>
              <a:rPr kumimoji="0" lang="zh-TW" altLang="en-US" sz="3200" dirty="0" smtClean="0">
                <a:solidFill>
                  <a:srgbClr val="6F5938"/>
                </a:solidFill>
                <a:latin typeface="Cambria" pitchFamily="18" charset="0"/>
                <a:ea typeface="華康儷中黑" pitchFamily="49" charset="-120"/>
                <a:cs typeface="Times New Roman" pitchFamily="18" charset="0"/>
              </a:rPr>
              <a:t>面膜</a:t>
            </a:r>
            <a:endParaRPr kumimoji="0" lang="en-US" altLang="zh-TW" sz="3200" dirty="0" smtClean="0">
              <a:solidFill>
                <a:srgbClr val="6F5938"/>
              </a:solidFill>
              <a:latin typeface="Cambria" pitchFamily="18" charset="0"/>
              <a:ea typeface="華康儷中黑" pitchFamily="49" charset="-120"/>
              <a:cs typeface="Times New Roman" pitchFamily="18" charset="0"/>
            </a:endParaRPr>
          </a:p>
          <a:p>
            <a:r>
              <a:rPr lang="en-US" altLang="zh-TW" sz="3200" dirty="0" smtClean="0">
                <a:solidFill>
                  <a:srgbClr val="6F5938"/>
                </a:solidFill>
                <a:latin typeface="Cambria" pitchFamily="18" charset="0"/>
                <a:cs typeface="Museo 700"/>
              </a:rPr>
              <a:t>VOLCANIC EXFOLIATING MASK</a:t>
            </a:r>
          </a:p>
          <a:p>
            <a:endParaRPr kumimoji="0" lang="en-US" altLang="zh-TW" sz="3200" dirty="0">
              <a:solidFill>
                <a:srgbClr val="6F5938"/>
              </a:solidFill>
              <a:latin typeface="Cambria" pitchFamily="18" charset="0"/>
              <a:ea typeface="華康儷中黑" pitchFamily="49" charset="-120"/>
              <a:cs typeface="Times New Roman" pitchFamily="18" charset="0"/>
            </a:endParaRPr>
          </a:p>
        </p:txBody>
      </p:sp>
      <p:sp>
        <p:nvSpPr>
          <p:cNvPr id="9" name="Rectangle 8"/>
          <p:cNvSpPr/>
          <p:nvPr/>
        </p:nvSpPr>
        <p:spPr>
          <a:xfrm>
            <a:off x="299540" y="3690160"/>
            <a:ext cx="6281876" cy="3200876"/>
          </a:xfrm>
          <a:prstGeom prst="rect">
            <a:avLst/>
          </a:prstGeom>
        </p:spPr>
        <p:txBody>
          <a:bodyPr wrap="square">
            <a:spAutoFit/>
          </a:bodyPr>
          <a:lstStyle/>
          <a:p>
            <a:pPr>
              <a:spcAft>
                <a:spcPts val="400"/>
              </a:spcAft>
            </a:pPr>
            <a:r>
              <a:rPr lang="en-US" sz="2400" dirty="0" err="1" smtClean="0">
                <a:solidFill>
                  <a:srgbClr val="6F5938"/>
                </a:solidFill>
                <a:latin typeface="Cambria" pitchFamily="18" charset="0"/>
                <a:cs typeface="Museo 700"/>
              </a:rPr>
              <a:t>PerfectionPeptide</a:t>
            </a:r>
            <a:r>
              <a:rPr lang="en-US" sz="2400" dirty="0" smtClean="0">
                <a:solidFill>
                  <a:srgbClr val="6F5938"/>
                </a:solidFill>
                <a:latin typeface="Cambria" pitchFamily="18" charset="0"/>
                <a:cs typeface="Museo 700"/>
              </a:rPr>
              <a:t> P3:</a:t>
            </a:r>
          </a:p>
          <a:p>
            <a:pPr marL="341313" indent="-341313">
              <a:spcAft>
                <a:spcPts val="400"/>
              </a:spcAft>
              <a:buFont typeface="Arial" pitchFamily="34" charset="0"/>
              <a:buChar char="•"/>
            </a:pPr>
            <a:r>
              <a:rPr lang="en-US" sz="2400" dirty="0" smtClean="0">
                <a:solidFill>
                  <a:srgbClr val="6F5938"/>
                </a:solidFill>
                <a:latin typeface="Cambria" pitchFamily="18" charset="0"/>
                <a:cs typeface="Museo 300"/>
              </a:rPr>
              <a:t>As verified in several clinical studies, the </a:t>
            </a:r>
            <a:r>
              <a:rPr lang="en-US" sz="2400" dirty="0">
                <a:solidFill>
                  <a:srgbClr val="6F5938"/>
                </a:solidFill>
                <a:latin typeface="Cambria" pitchFamily="18" charset="0"/>
                <a:cs typeface="Museo 300"/>
              </a:rPr>
              <a:t>natural peeling effect of </a:t>
            </a:r>
            <a:r>
              <a:rPr lang="en-US" sz="2400" dirty="0" err="1">
                <a:solidFill>
                  <a:srgbClr val="6F5938"/>
                </a:solidFill>
                <a:latin typeface="Cambria" pitchFamily="18" charset="0"/>
                <a:cs typeface="Museo 700"/>
              </a:rPr>
              <a:t>PerfectionPeptide</a:t>
            </a:r>
            <a:r>
              <a:rPr lang="en-US" sz="2400" dirty="0">
                <a:solidFill>
                  <a:srgbClr val="6F5938"/>
                </a:solidFill>
                <a:latin typeface="Cambria" pitchFamily="18" charset="0"/>
                <a:cs typeface="Museo 700"/>
              </a:rPr>
              <a:t> P3 </a:t>
            </a:r>
            <a:r>
              <a:rPr lang="en-US" sz="2400" dirty="0" smtClean="0">
                <a:solidFill>
                  <a:srgbClr val="6F5938"/>
                </a:solidFill>
                <a:latin typeface="Cambria" pitchFamily="18" charset="0"/>
                <a:cs typeface="Museo 300"/>
              </a:rPr>
              <a:t>can minimize </a:t>
            </a:r>
            <a:r>
              <a:rPr lang="en-US" sz="2400" dirty="0">
                <a:solidFill>
                  <a:srgbClr val="6F5938"/>
                </a:solidFill>
                <a:latin typeface="Cambria" pitchFamily="18" charset="0"/>
                <a:cs typeface="Museo 300"/>
              </a:rPr>
              <a:t>the appearance </a:t>
            </a:r>
            <a:r>
              <a:rPr lang="en-US" sz="2400" dirty="0" smtClean="0">
                <a:solidFill>
                  <a:srgbClr val="6F5938"/>
                </a:solidFill>
                <a:latin typeface="Cambria" pitchFamily="18" charset="0"/>
                <a:cs typeface="Museo 300"/>
              </a:rPr>
              <a:t>of </a:t>
            </a:r>
            <a:r>
              <a:rPr lang="en-US" sz="2400" dirty="0">
                <a:solidFill>
                  <a:srgbClr val="6F5938"/>
                </a:solidFill>
                <a:latin typeface="Cambria" pitchFamily="18" charset="0"/>
                <a:cs typeface="Museo 300"/>
              </a:rPr>
              <a:t>imperfections, irregularities and aging </a:t>
            </a:r>
            <a:r>
              <a:rPr lang="en-US" sz="2400" dirty="0" smtClean="0">
                <a:solidFill>
                  <a:srgbClr val="6F5938"/>
                </a:solidFill>
                <a:latin typeface="Cambria" pitchFamily="18" charset="0"/>
                <a:cs typeface="Museo 300"/>
              </a:rPr>
              <a:t>signs</a:t>
            </a:r>
          </a:p>
          <a:p>
            <a:pPr marL="341313" indent="-341313">
              <a:spcAft>
                <a:spcPts val="400"/>
              </a:spcAft>
              <a:buFont typeface="Arial" pitchFamily="34" charset="0"/>
              <a:buChar char="•"/>
            </a:pPr>
            <a:r>
              <a:rPr lang="en-US" sz="2400" dirty="0" smtClean="0">
                <a:solidFill>
                  <a:srgbClr val="6F5938"/>
                </a:solidFill>
                <a:latin typeface="Cambria" pitchFamily="18" charset="0"/>
                <a:cs typeface="Museo 700"/>
              </a:rPr>
              <a:t>Promotes healthy cell renewal for  fresher, more vibrant-looking skin</a:t>
            </a:r>
          </a:p>
          <a:p>
            <a:pPr marL="341313" indent="-341313">
              <a:spcAft>
                <a:spcPts val="400"/>
              </a:spcAft>
              <a:buFont typeface="Arial" pitchFamily="34" charset="0"/>
              <a:buChar char="•"/>
            </a:pPr>
            <a:endParaRPr lang="en-US" sz="24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402"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6" name="Picture 5" descr="05White.png"/>
          <p:cNvPicPr>
            <a:picLocks noChangeAspect="1"/>
          </p:cNvPicPr>
          <p:nvPr/>
        </p:nvPicPr>
        <p:blipFill>
          <a:blip r:embed="rId4"/>
          <a:stretch>
            <a:fillRect/>
          </a:stretch>
        </p:blipFill>
        <p:spPr>
          <a:xfrm>
            <a:off x="6748463" y="1193800"/>
            <a:ext cx="2044700" cy="5384800"/>
          </a:xfrm>
          <a:prstGeom prst="rect">
            <a:avLst/>
          </a:prstGeom>
          <a:effectLst>
            <a:outerShdw blurRad="76200" dir="8520000" sy="23000" kx="1200000" algn="br" rotWithShape="0">
              <a:prstClr val="black">
                <a:alpha val="20000"/>
              </a:prstClr>
            </a:outerShdw>
          </a:effectLst>
        </p:spPr>
      </p:pic>
      <p:sp>
        <p:nvSpPr>
          <p:cNvPr id="102404" name="Rectangle 2"/>
          <p:cNvSpPr>
            <a:spLocks noChangeArrowheads="1"/>
          </p:cNvSpPr>
          <p:nvPr/>
        </p:nvSpPr>
        <p:spPr bwMode="auto">
          <a:xfrm>
            <a:off x="322263" y="1556438"/>
            <a:ext cx="6238875" cy="2041585"/>
          </a:xfrm>
          <a:prstGeom prst="rect">
            <a:avLst/>
          </a:prstGeom>
          <a:noFill/>
          <a:ln w="9525">
            <a:noFill/>
            <a:miter lim="800000"/>
            <a:headEnd/>
            <a:tailEnd/>
          </a:ln>
        </p:spPr>
        <p:txBody>
          <a:bodyPr>
            <a:spAutoFit/>
          </a:bodyPr>
          <a:lstStyle/>
          <a:p>
            <a:pPr marL="169863" indent="-169863">
              <a:spcAft>
                <a:spcPts val="400"/>
              </a:spcAft>
            </a:pPr>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Times New Roman" pitchFamily="18" charset="0"/>
              </a:rPr>
              <a:t>尿囊素、甜杏仁油、橄欖油和</a:t>
            </a:r>
            <a:r>
              <a:rPr kumimoji="0" lang="zh-TW" altLang="en-US" sz="2400" dirty="0" smtClean="0">
                <a:solidFill>
                  <a:srgbClr val="6F5938"/>
                </a:solidFill>
                <a:latin typeface="Cambria" pitchFamily="18" charset="0"/>
                <a:ea typeface="華康儷中黑" pitchFamily="49" charset="-120"/>
                <a:cs typeface="新細明體" charset="-120"/>
              </a:rPr>
              <a:t>葡聚多醣</a:t>
            </a:r>
            <a:r>
              <a:rPr kumimoji="0" lang="zh-TW" altLang="en-US" sz="2400" dirty="0" smtClean="0">
                <a:solidFill>
                  <a:srgbClr val="6F5938"/>
                </a:solidFill>
                <a:latin typeface="Cambria" pitchFamily="18" charset="0"/>
                <a:ea typeface="華康儷中黑" pitchFamily="49" charset="-120"/>
                <a:cs typeface="細明體" pitchFamily="49" charset="-120"/>
              </a:rPr>
              <a:t>體</a:t>
            </a:r>
            <a:r>
              <a:rPr kumimoji="0" lang="zh-TW" altLang="en-US" sz="2400" dirty="0" smtClean="0">
                <a:solidFill>
                  <a:srgbClr val="6F5938"/>
                </a:solidFill>
                <a:latin typeface="Cambria" pitchFamily="18" charset="0"/>
                <a:ea typeface="華康儷中黑" pitchFamily="49" charset="-120"/>
                <a:cs typeface="Times New Roman" pitchFamily="18" charset="0"/>
              </a:rPr>
              <a:t>等成份有助紓緩肌膚</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Times New Roman" pitchFamily="18" charset="0"/>
              </a:rPr>
              <a:t>綠茶及歐洲藍莓中的抗氧化成份有助抵抗環境壓力對肌膚造成的影響</a:t>
            </a:r>
            <a:endParaRPr kumimoji="0" lang="en-US" altLang="zh-TW" sz="2400" dirty="0">
              <a:solidFill>
                <a:srgbClr val="6F5938"/>
              </a:solidFill>
              <a:latin typeface="Cambria" pitchFamily="18" charset="0"/>
              <a:ea typeface="華康儷中黑" pitchFamily="49" charset="-120"/>
              <a:cs typeface="Museo 300"/>
            </a:endParaRPr>
          </a:p>
        </p:txBody>
      </p:sp>
      <p:sp>
        <p:nvSpPr>
          <p:cNvPr id="8" name="Title 1"/>
          <p:cNvSpPr txBox="1">
            <a:spLocks/>
          </p:cNvSpPr>
          <p:nvPr/>
        </p:nvSpPr>
        <p:spPr bwMode="auto">
          <a:xfrm>
            <a:off x="330200" y="396875"/>
            <a:ext cx="6489700"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Times New Roman" pitchFamily="18" charset="0"/>
              </a:rPr>
              <a:t>極緻妍亮火山</a:t>
            </a:r>
            <a:r>
              <a:rPr kumimoji="0" lang="zh-TW" altLang="en-US" sz="3200" dirty="0">
                <a:solidFill>
                  <a:srgbClr val="6F5938"/>
                </a:solidFill>
                <a:latin typeface="Cambria" pitchFamily="18" charset="0"/>
                <a:ea typeface="華康儷中黑" pitchFamily="49" charset="-120"/>
                <a:cs typeface="Times New Roman" pitchFamily="18" charset="0"/>
              </a:rPr>
              <a:t>泥去角質</a:t>
            </a:r>
            <a:r>
              <a:rPr kumimoji="0" lang="zh-TW" altLang="en-US" sz="3200" dirty="0" smtClean="0">
                <a:solidFill>
                  <a:srgbClr val="6F5938"/>
                </a:solidFill>
                <a:latin typeface="Cambria" pitchFamily="18" charset="0"/>
                <a:ea typeface="華康儷中黑" pitchFamily="49" charset="-120"/>
                <a:cs typeface="Times New Roman" pitchFamily="18" charset="0"/>
              </a:rPr>
              <a:t>面膜</a:t>
            </a:r>
            <a:endParaRPr kumimoji="0" lang="en-US" altLang="zh-TW" sz="3200" dirty="0" smtClean="0">
              <a:solidFill>
                <a:srgbClr val="6F5938"/>
              </a:solidFill>
              <a:latin typeface="Cambria" pitchFamily="18" charset="0"/>
              <a:ea typeface="華康儷中黑" pitchFamily="49" charset="-120"/>
              <a:cs typeface="Times New Roman" pitchFamily="18" charset="0"/>
            </a:endParaRPr>
          </a:p>
          <a:p>
            <a:r>
              <a:rPr lang="en-US" altLang="zh-TW" sz="3200" dirty="0" smtClean="0">
                <a:solidFill>
                  <a:srgbClr val="6F5938"/>
                </a:solidFill>
                <a:latin typeface="Cambria" pitchFamily="18" charset="0"/>
                <a:cs typeface="Museo 700"/>
              </a:rPr>
              <a:t>VOLCANIC EXFOLIATING MASK</a:t>
            </a:r>
          </a:p>
          <a:p>
            <a:endParaRPr kumimoji="0" lang="en-US" altLang="zh-TW" sz="3200" dirty="0">
              <a:solidFill>
                <a:srgbClr val="6F5938"/>
              </a:solidFill>
              <a:latin typeface="Cambria" pitchFamily="18" charset="0"/>
              <a:ea typeface="華康儷中黑" pitchFamily="49" charset="-120"/>
              <a:cs typeface="Times New Roman" pitchFamily="18" charset="0"/>
            </a:endParaRPr>
          </a:p>
        </p:txBody>
      </p:sp>
      <p:sp>
        <p:nvSpPr>
          <p:cNvPr id="9" name="TextBox 8"/>
          <p:cNvSpPr txBox="1"/>
          <p:nvPr/>
        </p:nvSpPr>
        <p:spPr>
          <a:xfrm>
            <a:off x="315306" y="3674394"/>
            <a:ext cx="6048023" cy="2410916"/>
          </a:xfrm>
          <a:prstGeom prst="rect">
            <a:avLst/>
          </a:prstGeom>
          <a:noFill/>
        </p:spPr>
        <p:txBody>
          <a:bodyPr wrap="square" rtlCol="0">
            <a:spAutoFit/>
          </a:bodyPr>
          <a:lstStyle/>
          <a:p>
            <a:pPr marL="192024" lvl="0" indent="-192024">
              <a:spcAft>
                <a:spcPts val="400"/>
              </a:spcAft>
            </a:pPr>
            <a:r>
              <a:rPr lang="en-US" sz="2400" cap="all" dirty="0" smtClean="0">
                <a:solidFill>
                  <a:srgbClr val="6F5938"/>
                </a:solidFill>
                <a:latin typeface="Cambria" pitchFamily="18" charset="0"/>
                <a:cs typeface="Museo 300"/>
              </a:rPr>
              <a:t>Results you can expect:</a:t>
            </a:r>
          </a:p>
          <a:p>
            <a:pPr marL="228600" lvl="0" indent="-228600">
              <a:spcAft>
                <a:spcPts val="400"/>
              </a:spcAft>
              <a:buFont typeface="Arial" pitchFamily="34" charset="0"/>
              <a:buChar char="•"/>
            </a:pPr>
            <a:r>
              <a:rPr lang="en-US" sz="2400" dirty="0" smtClean="0">
                <a:solidFill>
                  <a:srgbClr val="6F5938"/>
                </a:solidFill>
                <a:latin typeface="Cambria" pitchFamily="18" charset="0"/>
                <a:cs typeface="Museo 300"/>
              </a:rPr>
              <a:t>Soothes </a:t>
            </a:r>
            <a:r>
              <a:rPr lang="en-US" sz="2400" dirty="0">
                <a:solidFill>
                  <a:srgbClr val="6F5938"/>
                </a:solidFill>
                <a:latin typeface="Cambria" pitchFamily="18" charset="0"/>
                <a:cs typeface="Museo 300"/>
              </a:rPr>
              <a:t>the skin with </a:t>
            </a:r>
            <a:r>
              <a:rPr lang="en-US" sz="2400" dirty="0" err="1">
                <a:solidFill>
                  <a:srgbClr val="6F5938"/>
                </a:solidFill>
                <a:latin typeface="Cambria" pitchFamily="18" charset="0"/>
                <a:cs typeface="Museo 300"/>
              </a:rPr>
              <a:t>allantoin</a:t>
            </a:r>
            <a:r>
              <a:rPr lang="en-US" sz="2400" dirty="0">
                <a:solidFill>
                  <a:srgbClr val="6F5938"/>
                </a:solidFill>
                <a:latin typeface="Cambria" pitchFamily="18" charset="0"/>
                <a:cs typeface="Museo 300"/>
              </a:rPr>
              <a:t>, sweet almond oil, </a:t>
            </a:r>
            <a:r>
              <a:rPr lang="en-US" sz="2400" dirty="0" smtClean="0">
                <a:solidFill>
                  <a:srgbClr val="6F5938"/>
                </a:solidFill>
                <a:latin typeface="Cambria" pitchFamily="18" charset="0"/>
                <a:cs typeface="Museo 300"/>
              </a:rPr>
              <a:t>olive fruit </a:t>
            </a:r>
            <a:r>
              <a:rPr lang="en-US" sz="2400" dirty="0">
                <a:solidFill>
                  <a:srgbClr val="6F5938"/>
                </a:solidFill>
                <a:latin typeface="Cambria" pitchFamily="18" charset="0"/>
                <a:cs typeface="Museo 300"/>
              </a:rPr>
              <a:t>oil, and </a:t>
            </a:r>
            <a:r>
              <a:rPr lang="en-US" sz="2400" dirty="0" smtClean="0">
                <a:solidFill>
                  <a:srgbClr val="6F5938"/>
                </a:solidFill>
                <a:latin typeface="Cambria" pitchFamily="18" charset="0"/>
                <a:cs typeface="Museo 300"/>
              </a:rPr>
              <a:t>beta-</a:t>
            </a:r>
            <a:r>
              <a:rPr lang="en-US" sz="2400" dirty="0" err="1" smtClean="0">
                <a:solidFill>
                  <a:srgbClr val="6F5938"/>
                </a:solidFill>
                <a:latin typeface="Cambria" pitchFamily="18" charset="0"/>
                <a:cs typeface="Museo 300"/>
              </a:rPr>
              <a:t>glucan</a:t>
            </a:r>
            <a:endParaRPr lang="en-US" sz="2400" dirty="0">
              <a:solidFill>
                <a:srgbClr val="6F5938"/>
              </a:solidFill>
              <a:latin typeface="Cambria" pitchFamily="18" charset="0"/>
              <a:cs typeface="Museo 300"/>
            </a:endParaRPr>
          </a:p>
          <a:p>
            <a:pPr marL="228600" indent="-228600">
              <a:spcAft>
                <a:spcPts val="400"/>
              </a:spcAft>
              <a:buFont typeface="Arial"/>
              <a:buChar char="•"/>
            </a:pPr>
            <a:r>
              <a:rPr lang="en-US" sz="2400" dirty="0">
                <a:solidFill>
                  <a:srgbClr val="6F5938"/>
                </a:solidFill>
                <a:latin typeface="Cambria" pitchFamily="18" charset="0"/>
                <a:cs typeface="Museo 300"/>
              </a:rPr>
              <a:t>Antioxidants from green tea and bilberry help protect against the effects of environmental stress on the </a:t>
            </a:r>
            <a:r>
              <a:rPr lang="en-US" sz="2400" dirty="0" smtClean="0">
                <a:solidFill>
                  <a:srgbClr val="6F5938"/>
                </a:solidFill>
                <a:latin typeface="Cambria" pitchFamily="18" charset="0"/>
                <a:cs typeface="Museo 300"/>
              </a:rPr>
              <a:t>skin</a:t>
            </a:r>
            <a:endParaRPr lang="en-US" sz="24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4450"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3" name="Picture 2" descr="05White.png"/>
          <p:cNvPicPr>
            <a:picLocks noChangeAspect="1"/>
          </p:cNvPicPr>
          <p:nvPr/>
        </p:nvPicPr>
        <p:blipFill>
          <a:blip r:embed="rId4"/>
          <a:stretch>
            <a:fillRect/>
          </a:stretch>
        </p:blipFill>
        <p:spPr>
          <a:xfrm>
            <a:off x="6748463" y="1193800"/>
            <a:ext cx="2044700" cy="5384800"/>
          </a:xfrm>
          <a:prstGeom prst="rect">
            <a:avLst/>
          </a:prstGeom>
          <a:effectLst>
            <a:outerShdw blurRad="76200" dir="8520000" sy="23000" kx="1200000" algn="br" rotWithShape="0">
              <a:prstClr val="black">
                <a:alpha val="20000"/>
              </a:prstClr>
            </a:outerShdw>
          </a:effectLst>
        </p:spPr>
      </p:pic>
      <p:sp>
        <p:nvSpPr>
          <p:cNvPr id="104452" name="TextBox 9"/>
          <p:cNvSpPr txBox="1">
            <a:spLocks noChangeArrowheads="1"/>
          </p:cNvSpPr>
          <p:nvPr/>
        </p:nvSpPr>
        <p:spPr bwMode="auto">
          <a:xfrm>
            <a:off x="330200" y="1509120"/>
            <a:ext cx="6327775" cy="2144177"/>
          </a:xfrm>
          <a:prstGeom prst="rect">
            <a:avLst/>
          </a:prstGeom>
          <a:noFill/>
          <a:ln w="9525">
            <a:noFill/>
            <a:miter lim="800000"/>
            <a:headEnd/>
            <a:tailEnd/>
          </a:ln>
        </p:spPr>
        <p:txBody>
          <a:bodyPr>
            <a:spAutoFit/>
          </a:bodyPr>
          <a:lstStyle/>
          <a:p>
            <a:pPr marL="190500" indent="-190500">
              <a:spcAft>
                <a:spcPts val="400"/>
              </a:spcAft>
            </a:pPr>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a:solidFill>
                  <a:srgbClr val="6F5938"/>
                </a:solidFill>
                <a:latin typeface="Cambria" pitchFamily="18" charset="0"/>
                <a:ea typeface="華康儷中黑" pitchFamily="49" charset="-120"/>
                <a:cs typeface="Museo 300"/>
              </a:rPr>
              <a:t>加速細胞更新，</a:t>
            </a:r>
            <a:r>
              <a:rPr kumimoji="0" lang="zh-TW" altLang="en-US" sz="2400" dirty="0">
                <a:solidFill>
                  <a:srgbClr val="6F5938"/>
                </a:solidFill>
                <a:latin typeface="Cambria" pitchFamily="18" charset="0"/>
                <a:ea typeface="華康儷中黑" pitchFamily="49" charset="-120"/>
                <a:cs typeface="Times New Roman" pitchFamily="18" charset="0"/>
              </a:rPr>
              <a:t>讓肌膚更加光滑透亮</a:t>
            </a:r>
            <a:r>
              <a:rPr kumimoji="0" lang="zh-TW" altLang="en-US" sz="2400" dirty="0">
                <a:solidFill>
                  <a:srgbClr val="6F5938"/>
                </a:solidFill>
                <a:latin typeface="Cambria" pitchFamily="18" charset="0"/>
                <a:ea typeface="華康儷中黑" pitchFamily="49" charset="-120"/>
                <a:cs typeface="Museo 300"/>
              </a:rPr>
              <a:t> </a:t>
            </a:r>
          </a:p>
          <a:p>
            <a:pPr marL="190500" indent="-190500">
              <a:spcAft>
                <a:spcPts val="400"/>
              </a:spcAft>
              <a:buFont typeface="Arial" charset="0"/>
              <a:buChar char="•"/>
            </a:pPr>
            <a:r>
              <a:rPr kumimoji="0" lang="zh-TW" altLang="en-US" sz="2400" dirty="0">
                <a:solidFill>
                  <a:srgbClr val="6F5938"/>
                </a:solidFill>
                <a:latin typeface="Cambria" pitchFamily="18" charset="0"/>
                <a:ea typeface="華康儷中黑" pitchFamily="49" charset="-120"/>
                <a:cs typeface="Museo 300"/>
              </a:rPr>
              <a:t>密集滋潤</a:t>
            </a:r>
            <a:r>
              <a:rPr kumimoji="0" lang="zh-TW" altLang="en-US" sz="2400" dirty="0" smtClean="0">
                <a:solidFill>
                  <a:srgbClr val="6F5938"/>
                </a:solidFill>
                <a:latin typeface="Cambria" pitchFamily="18" charset="0"/>
                <a:ea typeface="華康儷中黑" pitchFamily="49" charset="-120"/>
                <a:cs typeface="Museo 300"/>
              </a:rPr>
              <a:t>，為肌膚保濕</a:t>
            </a:r>
            <a:endParaRPr kumimoji="0" lang="zh-TW" altLang="en-US" sz="2400" dirty="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a:solidFill>
                  <a:srgbClr val="6F5938"/>
                </a:solidFill>
                <a:latin typeface="Cambria" pitchFamily="18" charset="0"/>
                <a:ea typeface="華康儷中黑" pitchFamily="49" charset="-120"/>
                <a:cs typeface="Museo 300"/>
              </a:rPr>
              <a:t>淡化肌膚紋路，減少皺紋</a:t>
            </a:r>
            <a:r>
              <a:rPr kumimoji="0" lang="zh-TW" altLang="en-US" sz="2400" dirty="0" smtClean="0">
                <a:solidFill>
                  <a:srgbClr val="6F5938"/>
                </a:solidFill>
                <a:latin typeface="Cambria" pitchFamily="18" charset="0"/>
                <a:ea typeface="華康儷中黑" pitchFamily="49" charset="-120"/>
                <a:cs typeface="Museo 300"/>
              </a:rPr>
              <a:t>深度</a:t>
            </a:r>
            <a:endParaRPr kumimoji="0" lang="zh-TW" altLang="en-US" sz="2400" dirty="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令</a:t>
            </a:r>
            <a:r>
              <a:rPr kumimoji="0" lang="zh-TW" altLang="en-US" sz="2400" dirty="0" smtClean="0">
                <a:solidFill>
                  <a:srgbClr val="6F5938"/>
                </a:solidFill>
                <a:latin typeface="Cambria" pitchFamily="18" charset="0"/>
                <a:ea typeface="華康儷中黑" pitchFamily="49" charset="-120"/>
              </a:rPr>
              <a:t>肌膚</a:t>
            </a:r>
            <a:r>
              <a:rPr kumimoji="0" lang="zh-TW" altLang="en-US" sz="2400" dirty="0" smtClean="0">
                <a:solidFill>
                  <a:srgbClr val="6F5938"/>
                </a:solidFill>
                <a:latin typeface="Cambria" pitchFamily="18" charset="0"/>
                <a:ea typeface="華康儷中黑" pitchFamily="49" charset="-120"/>
                <a:cs typeface="Museo 300"/>
              </a:rPr>
              <a:t>煥發重生</a:t>
            </a:r>
            <a:r>
              <a:rPr kumimoji="0" lang="zh-TW" altLang="en-US" sz="2400" dirty="0" smtClean="0">
                <a:solidFill>
                  <a:srgbClr val="6F5938"/>
                </a:solidFill>
                <a:latin typeface="Cambria" pitchFamily="18" charset="0"/>
                <a:ea typeface="華康儷中黑" pitchFamily="49" charset="-120"/>
              </a:rPr>
              <a:t>光彩</a:t>
            </a:r>
            <a:endParaRPr kumimoji="0" lang="zh-TW" altLang="en-US" sz="2400" dirty="0">
              <a:solidFill>
                <a:srgbClr val="6F5938"/>
              </a:solidFill>
              <a:latin typeface="Cambria" pitchFamily="18" charset="0"/>
              <a:ea typeface="華康儷中黑" pitchFamily="49" charset="-120"/>
            </a:endParaRPr>
          </a:p>
        </p:txBody>
      </p:sp>
      <p:sp>
        <p:nvSpPr>
          <p:cNvPr id="8" name="Title 1"/>
          <p:cNvSpPr txBox="1">
            <a:spLocks/>
          </p:cNvSpPr>
          <p:nvPr/>
        </p:nvSpPr>
        <p:spPr bwMode="auto">
          <a:xfrm>
            <a:off x="330200" y="396875"/>
            <a:ext cx="6489700" cy="909638"/>
          </a:xfrm>
          <a:prstGeom prst="rect">
            <a:avLst/>
          </a:prstGeom>
          <a:noFill/>
          <a:ln w="9525">
            <a:noFill/>
            <a:miter lim="800000"/>
            <a:headEnd/>
            <a:tailEnd/>
          </a:ln>
        </p:spPr>
        <p:txBody>
          <a:bodyPr/>
          <a:lstStyle/>
          <a:p>
            <a:r>
              <a:rPr kumimoji="0" lang="zh-TW" altLang="en-US" sz="3200" dirty="0" smtClean="0">
                <a:solidFill>
                  <a:srgbClr val="6F5938"/>
                </a:solidFill>
                <a:latin typeface="Cambria" pitchFamily="18" charset="0"/>
                <a:ea typeface="華康儷中黑" pitchFamily="49" charset="-120"/>
                <a:cs typeface="Times New Roman" pitchFamily="18" charset="0"/>
              </a:rPr>
              <a:t>極緻妍亮火山</a:t>
            </a:r>
            <a:r>
              <a:rPr kumimoji="0" lang="zh-TW" altLang="en-US" sz="3200" dirty="0">
                <a:solidFill>
                  <a:srgbClr val="6F5938"/>
                </a:solidFill>
                <a:latin typeface="Cambria" pitchFamily="18" charset="0"/>
                <a:ea typeface="華康儷中黑" pitchFamily="49" charset="-120"/>
                <a:cs typeface="Times New Roman" pitchFamily="18" charset="0"/>
              </a:rPr>
              <a:t>泥去角質</a:t>
            </a:r>
            <a:r>
              <a:rPr kumimoji="0" lang="zh-TW" altLang="en-US" sz="3200" dirty="0" smtClean="0">
                <a:solidFill>
                  <a:srgbClr val="6F5938"/>
                </a:solidFill>
                <a:latin typeface="Cambria" pitchFamily="18" charset="0"/>
                <a:ea typeface="華康儷中黑" pitchFamily="49" charset="-120"/>
                <a:cs typeface="Times New Roman" pitchFamily="18" charset="0"/>
              </a:rPr>
              <a:t>面膜</a:t>
            </a:r>
            <a:endParaRPr kumimoji="0" lang="en-US" altLang="zh-TW" sz="3200" dirty="0" smtClean="0">
              <a:solidFill>
                <a:srgbClr val="6F5938"/>
              </a:solidFill>
              <a:latin typeface="Cambria" pitchFamily="18" charset="0"/>
              <a:ea typeface="華康儷中黑" pitchFamily="49" charset="-120"/>
              <a:cs typeface="Times New Roman" pitchFamily="18" charset="0"/>
            </a:endParaRPr>
          </a:p>
          <a:p>
            <a:r>
              <a:rPr lang="en-US" altLang="zh-TW" sz="3200" dirty="0" smtClean="0">
                <a:solidFill>
                  <a:srgbClr val="6F5938"/>
                </a:solidFill>
                <a:latin typeface="Cambria" pitchFamily="18" charset="0"/>
                <a:cs typeface="Museo 700"/>
              </a:rPr>
              <a:t>VOLCANIC EXFOLIATING MASK</a:t>
            </a:r>
          </a:p>
          <a:p>
            <a:endParaRPr kumimoji="0" lang="en-US" altLang="zh-TW" sz="3200" dirty="0">
              <a:solidFill>
                <a:srgbClr val="6F5938"/>
              </a:solidFill>
              <a:latin typeface="Cambria" pitchFamily="18" charset="0"/>
              <a:ea typeface="華康儷中黑" pitchFamily="49" charset="-120"/>
              <a:cs typeface="Times New Roman" pitchFamily="18" charset="0"/>
            </a:endParaRPr>
          </a:p>
        </p:txBody>
      </p:sp>
      <p:sp>
        <p:nvSpPr>
          <p:cNvPr id="9" name="TextBox 8"/>
          <p:cNvSpPr txBox="1"/>
          <p:nvPr/>
        </p:nvSpPr>
        <p:spPr>
          <a:xfrm>
            <a:off x="331072" y="3721692"/>
            <a:ext cx="6048023" cy="2882840"/>
          </a:xfrm>
          <a:prstGeom prst="rect">
            <a:avLst/>
          </a:prstGeom>
          <a:noFill/>
        </p:spPr>
        <p:txBody>
          <a:bodyPr wrap="square" rtlCol="0">
            <a:spAutoFit/>
          </a:bodyPr>
          <a:lstStyle/>
          <a:p>
            <a:pPr marL="192024" indent="-192024">
              <a:spcAft>
                <a:spcPts val="400"/>
              </a:spcAft>
            </a:pPr>
            <a:r>
              <a:rPr lang="en-US" sz="2400" cap="all" dirty="0" smtClean="0">
                <a:solidFill>
                  <a:srgbClr val="6F5938"/>
                </a:solidFill>
                <a:latin typeface="Cambria" pitchFamily="18" charset="0"/>
                <a:cs typeface="Museo 300"/>
              </a:rPr>
              <a:t>Results you can expect:</a:t>
            </a: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Promotes cell </a:t>
            </a:r>
            <a:r>
              <a:rPr lang="en-US" sz="2400" dirty="0">
                <a:solidFill>
                  <a:srgbClr val="6F5938"/>
                </a:solidFill>
                <a:latin typeface="Cambria" pitchFamily="18" charset="0"/>
                <a:cs typeface="Museo 300"/>
              </a:rPr>
              <a:t>renewal for fresher and more vibrant </a:t>
            </a:r>
            <a:r>
              <a:rPr lang="en-US" sz="2400" dirty="0" smtClean="0">
                <a:solidFill>
                  <a:srgbClr val="6F5938"/>
                </a:solidFill>
                <a:latin typeface="Cambria" pitchFamily="18" charset="0"/>
                <a:cs typeface="Museo 300"/>
              </a:rPr>
              <a:t>skin</a:t>
            </a:r>
            <a:endParaRPr lang="en-US" sz="2400" dirty="0">
              <a:solidFill>
                <a:srgbClr val="6F5938"/>
              </a:solidFill>
              <a:latin typeface="Cambria" pitchFamily="18" charset="0"/>
              <a:cs typeface="Museo 300"/>
            </a:endParaRPr>
          </a:p>
          <a:p>
            <a:pPr marL="228600" indent="-228600">
              <a:spcAft>
                <a:spcPts val="400"/>
              </a:spcAft>
              <a:buFont typeface="Arial"/>
              <a:buChar char="•"/>
            </a:pPr>
            <a:r>
              <a:rPr lang="en-US" sz="2400" dirty="0">
                <a:solidFill>
                  <a:srgbClr val="6F5938"/>
                </a:solidFill>
                <a:latin typeface="Cambria" pitchFamily="18" charset="0"/>
                <a:cs typeface="Museo 300"/>
              </a:rPr>
              <a:t>Hydrates the skin </a:t>
            </a:r>
            <a:r>
              <a:rPr lang="en-US" sz="2400" dirty="0" smtClean="0">
                <a:solidFill>
                  <a:srgbClr val="6F5938"/>
                </a:solidFill>
                <a:latin typeface="Cambria" pitchFamily="18" charset="0"/>
                <a:cs typeface="Museo 300"/>
              </a:rPr>
              <a:t>intensely</a:t>
            </a:r>
            <a:endParaRPr lang="en-US" sz="2400" dirty="0">
              <a:solidFill>
                <a:srgbClr val="6F5938"/>
              </a:solidFill>
              <a:latin typeface="Cambria" pitchFamily="18" charset="0"/>
              <a:cs typeface="Museo 300"/>
            </a:endParaRPr>
          </a:p>
          <a:p>
            <a:pPr marL="228600" indent="-228600">
              <a:spcAft>
                <a:spcPts val="400"/>
              </a:spcAft>
              <a:buFont typeface="Arial"/>
              <a:buChar char="•"/>
            </a:pPr>
            <a:r>
              <a:rPr lang="en-US" sz="2400" dirty="0">
                <a:solidFill>
                  <a:srgbClr val="6F5938"/>
                </a:solidFill>
                <a:latin typeface="Cambria" pitchFamily="18" charset="0"/>
                <a:cs typeface="Museo 300"/>
              </a:rPr>
              <a:t>Refines skin texture and reduces </a:t>
            </a:r>
            <a:r>
              <a:rPr lang="en-US" sz="2400" dirty="0" smtClean="0">
                <a:solidFill>
                  <a:srgbClr val="6F5938"/>
                </a:solidFill>
                <a:latin typeface="Cambria" pitchFamily="18" charset="0"/>
                <a:cs typeface="Museo 300"/>
              </a:rPr>
              <a:t>the appearance of wrinkles</a:t>
            </a:r>
            <a:endParaRPr lang="en-US" sz="2400" dirty="0">
              <a:solidFill>
                <a:srgbClr val="6F5938"/>
              </a:solidFill>
              <a:latin typeface="Cambria" pitchFamily="18" charset="0"/>
              <a:cs typeface="Museo 300"/>
            </a:endParaRPr>
          </a:p>
          <a:p>
            <a:pPr marL="228600" indent="-228600">
              <a:spcAft>
                <a:spcPts val="400"/>
              </a:spcAft>
              <a:buFont typeface="Arial"/>
              <a:buChar char="•"/>
            </a:pPr>
            <a:r>
              <a:rPr lang="en-US" sz="2400" dirty="0">
                <a:solidFill>
                  <a:srgbClr val="6F5938"/>
                </a:solidFill>
                <a:latin typeface="Cambria" pitchFamily="18" charset="0"/>
                <a:cs typeface="Museo 300"/>
              </a:rPr>
              <a:t>Skin that reflects light with new radiance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66679" y="267790"/>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rgbClr val="6F5938"/>
                </a:solidFill>
                <a:latin typeface="Cambria" pitchFamily="18" charset="0"/>
                <a:ea typeface="華康儷中黑" pitchFamily="49" charset="-120"/>
              </a:rPr>
              <a:t>顯著的效果</a:t>
            </a:r>
            <a:endParaRPr lang="en-US" altLang="zh-CN" sz="3200" dirty="0" smtClean="0">
              <a:solidFill>
                <a:srgbClr val="6F5938"/>
              </a:solidFill>
              <a:latin typeface="Cambria" pitchFamily="18" charset="0"/>
              <a:ea typeface="華康儷中黑" pitchFamily="49" charset="-120"/>
            </a:endParaRPr>
          </a:p>
          <a:p>
            <a:pPr algn="l"/>
            <a:r>
              <a:rPr lang="en-US" sz="3200" dirty="0" smtClean="0">
                <a:solidFill>
                  <a:srgbClr val="6F5938"/>
                </a:solidFill>
                <a:latin typeface="Cambria" pitchFamily="18" charset="0"/>
                <a:ea typeface="華康儷中黑" pitchFamily="49" charset="-120"/>
                <a:cs typeface="Museo 700"/>
              </a:rPr>
              <a:t>AMAZING RESULTS</a:t>
            </a: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pic>
        <p:nvPicPr>
          <p:cNvPr id="5" name="Picture 4" descr="LDV BA 5.JPG"/>
          <p:cNvPicPr>
            <a:picLocks noChangeAspect="1"/>
          </p:cNvPicPr>
          <p:nvPr/>
        </p:nvPicPr>
        <p:blipFill>
          <a:blip r:embed="rId3"/>
          <a:srcRect t="2124"/>
          <a:stretch>
            <a:fillRect/>
          </a:stretch>
        </p:blipFill>
        <p:spPr>
          <a:xfrm>
            <a:off x="1485667" y="1523665"/>
            <a:ext cx="6261056" cy="518770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LDV BA 2.JPG"/>
          <p:cNvPicPr>
            <a:picLocks noChangeAspect="1"/>
          </p:cNvPicPr>
          <p:nvPr/>
        </p:nvPicPr>
        <p:blipFill>
          <a:blip r:embed="rId3"/>
          <a:srcRect t="3439"/>
          <a:stretch>
            <a:fillRect/>
          </a:stretch>
        </p:blipFill>
        <p:spPr>
          <a:xfrm>
            <a:off x="41095" y="1724026"/>
            <a:ext cx="9083855" cy="3771900"/>
          </a:xfrm>
          <a:prstGeom prst="rect">
            <a:avLst/>
          </a:prstGeom>
        </p:spPr>
      </p:pic>
      <p:sp>
        <p:nvSpPr>
          <p:cNvPr id="4" name="Title 1"/>
          <p:cNvSpPr txBox="1">
            <a:spLocks/>
          </p:cNvSpPr>
          <p:nvPr/>
        </p:nvSpPr>
        <p:spPr>
          <a:xfrm>
            <a:off x="466679" y="267790"/>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rgbClr val="6F5938"/>
                </a:solidFill>
                <a:latin typeface="Cambria" pitchFamily="18" charset="0"/>
                <a:ea typeface="華康儷中黑" pitchFamily="49" charset="-120"/>
              </a:rPr>
              <a:t>顯著的效果</a:t>
            </a:r>
            <a:endParaRPr lang="en-US" altLang="zh-CN" sz="3200" dirty="0" smtClean="0">
              <a:solidFill>
                <a:srgbClr val="6F5938"/>
              </a:solidFill>
              <a:latin typeface="Cambria" pitchFamily="18" charset="0"/>
              <a:ea typeface="華康儷中黑" pitchFamily="49" charset="-120"/>
            </a:endParaRPr>
          </a:p>
          <a:p>
            <a:pPr algn="l"/>
            <a:r>
              <a:rPr lang="en-US" sz="3200" dirty="0" smtClean="0">
                <a:solidFill>
                  <a:srgbClr val="6F5938"/>
                </a:solidFill>
                <a:latin typeface="Cambria" pitchFamily="18" charset="0"/>
                <a:ea typeface="華康儷中黑" pitchFamily="49" charset="-120"/>
                <a:cs typeface="Museo 700"/>
              </a:rPr>
              <a:t>AMAZING RESULTS</a:t>
            </a: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66679" y="267790"/>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rgbClr val="6F5938"/>
                </a:solidFill>
                <a:latin typeface="Cambria" pitchFamily="18" charset="0"/>
                <a:ea typeface="華康儷中黑" pitchFamily="49" charset="-120"/>
              </a:rPr>
              <a:t>顯著的效果</a:t>
            </a:r>
            <a:endParaRPr lang="en-US" altLang="zh-CN" sz="3200" dirty="0" smtClean="0">
              <a:solidFill>
                <a:srgbClr val="6F5938"/>
              </a:solidFill>
              <a:latin typeface="Cambria" pitchFamily="18" charset="0"/>
              <a:ea typeface="華康儷中黑" pitchFamily="49" charset="-120"/>
            </a:endParaRPr>
          </a:p>
          <a:p>
            <a:pPr algn="l"/>
            <a:r>
              <a:rPr lang="en-US" sz="3200" dirty="0" smtClean="0">
                <a:solidFill>
                  <a:srgbClr val="6F5938"/>
                </a:solidFill>
                <a:latin typeface="Cambria" pitchFamily="18" charset="0"/>
                <a:ea typeface="華康儷中黑" pitchFamily="49" charset="-120"/>
                <a:cs typeface="Museo 700"/>
              </a:rPr>
              <a:t>AMAZING RESULTS</a:t>
            </a: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pic>
        <p:nvPicPr>
          <p:cNvPr id="2050" name="Picture 2"/>
          <p:cNvPicPr>
            <a:picLocks noChangeAspect="1" noChangeArrowheads="1"/>
          </p:cNvPicPr>
          <p:nvPr/>
        </p:nvPicPr>
        <p:blipFill>
          <a:blip r:embed="rId3"/>
          <a:srcRect/>
          <a:stretch>
            <a:fillRect/>
          </a:stretch>
        </p:blipFill>
        <p:spPr bwMode="auto">
          <a:xfrm>
            <a:off x="0" y="1748940"/>
            <a:ext cx="9144000" cy="4152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66679" y="267790"/>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rgbClr val="6F5938"/>
                </a:solidFill>
                <a:latin typeface="Cambria" pitchFamily="18" charset="0"/>
                <a:ea typeface="華康儷中黑" pitchFamily="49" charset="-120"/>
              </a:rPr>
              <a:t>顯著的效果</a:t>
            </a:r>
            <a:endParaRPr lang="en-US" altLang="zh-CN" sz="3200" dirty="0" smtClean="0">
              <a:solidFill>
                <a:srgbClr val="6F5938"/>
              </a:solidFill>
              <a:latin typeface="Cambria" pitchFamily="18" charset="0"/>
              <a:ea typeface="華康儷中黑" pitchFamily="49" charset="-120"/>
            </a:endParaRPr>
          </a:p>
          <a:p>
            <a:pPr algn="l"/>
            <a:r>
              <a:rPr lang="en-US" sz="3200" dirty="0" smtClean="0">
                <a:solidFill>
                  <a:srgbClr val="6F5938"/>
                </a:solidFill>
                <a:latin typeface="Cambria" pitchFamily="18" charset="0"/>
                <a:ea typeface="華康儷中黑" pitchFamily="49" charset="-120"/>
                <a:cs typeface="Museo 700"/>
              </a:rPr>
              <a:t>AMAZING RESULTS</a:t>
            </a: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pic>
        <p:nvPicPr>
          <p:cNvPr id="3075" name="Picture 3"/>
          <p:cNvPicPr>
            <a:picLocks noChangeAspect="1" noChangeArrowheads="1"/>
          </p:cNvPicPr>
          <p:nvPr/>
        </p:nvPicPr>
        <p:blipFill>
          <a:blip r:embed="rId3"/>
          <a:srcRect/>
          <a:stretch>
            <a:fillRect/>
          </a:stretch>
        </p:blipFill>
        <p:spPr bwMode="auto">
          <a:xfrm>
            <a:off x="1983063" y="1422400"/>
            <a:ext cx="5186998" cy="51869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DV BA 1.JPG"/>
          <p:cNvPicPr>
            <a:picLocks noChangeAspect="1"/>
          </p:cNvPicPr>
          <p:nvPr/>
        </p:nvPicPr>
        <p:blipFill>
          <a:blip r:embed="rId3"/>
          <a:stretch>
            <a:fillRect/>
          </a:stretch>
        </p:blipFill>
        <p:spPr>
          <a:xfrm>
            <a:off x="0" y="1540843"/>
            <a:ext cx="4704406" cy="2796602"/>
          </a:xfrm>
          <a:prstGeom prst="rect">
            <a:avLst/>
          </a:prstGeom>
        </p:spPr>
      </p:pic>
      <p:sp>
        <p:nvSpPr>
          <p:cNvPr id="4" name="Title 1"/>
          <p:cNvSpPr txBox="1">
            <a:spLocks/>
          </p:cNvSpPr>
          <p:nvPr/>
        </p:nvSpPr>
        <p:spPr>
          <a:xfrm>
            <a:off x="466679" y="267790"/>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rgbClr val="6F5938"/>
                </a:solidFill>
                <a:latin typeface="Cambria" pitchFamily="18" charset="0"/>
                <a:ea typeface="華康儷中黑" pitchFamily="49" charset="-120"/>
              </a:rPr>
              <a:t>顯著的效果</a:t>
            </a:r>
            <a:endParaRPr lang="en-US" altLang="zh-CN" sz="3200" dirty="0" smtClean="0">
              <a:solidFill>
                <a:srgbClr val="6F5938"/>
              </a:solidFill>
              <a:latin typeface="Cambria" pitchFamily="18" charset="0"/>
              <a:ea typeface="華康儷中黑" pitchFamily="49" charset="-120"/>
            </a:endParaRPr>
          </a:p>
          <a:p>
            <a:pPr algn="l"/>
            <a:r>
              <a:rPr lang="en-US" sz="3200" dirty="0" smtClean="0">
                <a:solidFill>
                  <a:srgbClr val="6F5938"/>
                </a:solidFill>
                <a:latin typeface="Cambria" pitchFamily="18" charset="0"/>
                <a:ea typeface="華康儷中黑" pitchFamily="49" charset="-120"/>
                <a:cs typeface="Museo 700"/>
              </a:rPr>
              <a:t>AMAZING RESULTS</a:t>
            </a: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pic>
        <p:nvPicPr>
          <p:cNvPr id="6" name="Picture 2"/>
          <p:cNvPicPr>
            <a:picLocks noChangeAspect="1" noChangeArrowheads="1"/>
          </p:cNvPicPr>
          <p:nvPr/>
        </p:nvPicPr>
        <p:blipFill>
          <a:blip r:embed="rId4"/>
          <a:srcRect/>
          <a:stretch>
            <a:fillRect/>
          </a:stretch>
        </p:blipFill>
        <p:spPr bwMode="auto">
          <a:xfrm>
            <a:off x="4619385" y="2178958"/>
            <a:ext cx="4498335" cy="44758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66679" y="267790"/>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rgbClr val="6F5938"/>
                </a:solidFill>
                <a:latin typeface="Cambria" pitchFamily="18" charset="0"/>
                <a:ea typeface="華康儷中黑" pitchFamily="49" charset="-120"/>
              </a:rPr>
              <a:t>顯著的效果</a:t>
            </a:r>
            <a:endParaRPr lang="en-US" altLang="zh-CN" sz="3200" dirty="0" smtClean="0">
              <a:solidFill>
                <a:srgbClr val="6F5938"/>
              </a:solidFill>
              <a:latin typeface="Cambria" pitchFamily="18" charset="0"/>
              <a:ea typeface="華康儷中黑" pitchFamily="49" charset="-120"/>
            </a:endParaRPr>
          </a:p>
          <a:p>
            <a:pPr algn="l"/>
            <a:r>
              <a:rPr lang="en-US" sz="3200" dirty="0" smtClean="0">
                <a:solidFill>
                  <a:srgbClr val="6F5938"/>
                </a:solidFill>
                <a:latin typeface="Cambria" pitchFamily="18" charset="0"/>
                <a:ea typeface="華康儷中黑" pitchFamily="49" charset="-120"/>
                <a:cs typeface="Museo 700"/>
              </a:rPr>
              <a:t>AMAZING RESULTS</a:t>
            </a: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pic>
        <p:nvPicPr>
          <p:cNvPr id="5122" name="Picture 2"/>
          <p:cNvPicPr>
            <a:picLocks noChangeAspect="1" noChangeArrowheads="1"/>
          </p:cNvPicPr>
          <p:nvPr/>
        </p:nvPicPr>
        <p:blipFill>
          <a:blip r:embed="rId3"/>
          <a:srcRect/>
          <a:stretch>
            <a:fillRect/>
          </a:stretch>
        </p:blipFill>
        <p:spPr bwMode="auto">
          <a:xfrm>
            <a:off x="384619" y="1349829"/>
            <a:ext cx="3853976" cy="5414616"/>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a:stretch>
            <a:fillRect/>
          </a:stretch>
        </p:blipFill>
        <p:spPr bwMode="auto">
          <a:xfrm>
            <a:off x="4494526" y="543561"/>
            <a:ext cx="4197987"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LDV BA 3.JPG"/>
          <p:cNvPicPr>
            <a:picLocks noChangeAspect="1"/>
          </p:cNvPicPr>
          <p:nvPr/>
        </p:nvPicPr>
        <p:blipFill>
          <a:blip r:embed="rId3"/>
          <a:stretch>
            <a:fillRect/>
          </a:stretch>
        </p:blipFill>
        <p:spPr>
          <a:xfrm>
            <a:off x="2095500" y="1481138"/>
            <a:ext cx="5162550" cy="5162550"/>
          </a:xfrm>
          <a:prstGeom prst="rect">
            <a:avLst/>
          </a:prstGeom>
        </p:spPr>
      </p:pic>
      <p:sp>
        <p:nvSpPr>
          <p:cNvPr id="4" name="Title 1"/>
          <p:cNvSpPr txBox="1">
            <a:spLocks/>
          </p:cNvSpPr>
          <p:nvPr/>
        </p:nvSpPr>
        <p:spPr>
          <a:xfrm>
            <a:off x="466679" y="267790"/>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rgbClr val="6F5938"/>
                </a:solidFill>
                <a:latin typeface="Cambria" pitchFamily="18" charset="0"/>
                <a:ea typeface="華康儷中黑" pitchFamily="49" charset="-120"/>
              </a:rPr>
              <a:t>顯著的效果</a:t>
            </a:r>
            <a:endParaRPr lang="en-US" altLang="zh-CN" sz="3200" dirty="0" smtClean="0">
              <a:solidFill>
                <a:srgbClr val="6F5938"/>
              </a:solidFill>
              <a:latin typeface="Cambria" pitchFamily="18" charset="0"/>
              <a:ea typeface="華康儷中黑" pitchFamily="49" charset="-120"/>
            </a:endParaRPr>
          </a:p>
          <a:p>
            <a:pPr algn="l"/>
            <a:r>
              <a:rPr lang="en-US" sz="3200" dirty="0" smtClean="0">
                <a:solidFill>
                  <a:srgbClr val="6F5938"/>
                </a:solidFill>
                <a:latin typeface="Cambria" pitchFamily="18" charset="0"/>
                <a:ea typeface="華康儷中黑" pitchFamily="49" charset="-120"/>
                <a:cs typeface="Museo 700"/>
              </a:rPr>
              <a:t>AMAZING RESULTS</a:t>
            </a: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hot01_124_V3G.png"/>
          <p:cNvPicPr>
            <a:picLocks noChangeAspect="1"/>
          </p:cNvPicPr>
          <p:nvPr/>
        </p:nvPicPr>
        <p:blipFill>
          <a:blip r:embed="rId3"/>
          <a:stretch>
            <a:fillRect/>
          </a:stretch>
        </p:blipFill>
        <p:spPr>
          <a:xfrm>
            <a:off x="112713" y="727075"/>
            <a:ext cx="4119562" cy="5486400"/>
          </a:xfrm>
          <a:prstGeom prst="rect">
            <a:avLst/>
          </a:prstGeom>
          <a:ln>
            <a:noFill/>
          </a:ln>
          <a:effectLst>
            <a:outerShdw blurRad="292100" dist="139700" dir="2700000" algn="tl" rotWithShape="0">
              <a:srgbClr val="333333">
                <a:alpha val="65000"/>
              </a:srgbClr>
            </a:outerShdw>
          </a:effectLst>
        </p:spPr>
      </p:pic>
      <p:pic>
        <p:nvPicPr>
          <p:cNvPr id="77827" name="Picture 6" descr="Lumiere de Vie_logo_872.png"/>
          <p:cNvPicPr>
            <a:picLocks noChangeAspect="1"/>
          </p:cNvPicPr>
          <p:nvPr/>
        </p:nvPicPr>
        <p:blipFill>
          <a:blip r:embed="rId4"/>
          <a:srcRect/>
          <a:stretch>
            <a:fillRect/>
          </a:stretch>
        </p:blipFill>
        <p:spPr bwMode="auto">
          <a:xfrm>
            <a:off x="6819900" y="273050"/>
            <a:ext cx="1993900" cy="579438"/>
          </a:xfrm>
          <a:prstGeom prst="rect">
            <a:avLst/>
          </a:prstGeom>
          <a:noFill/>
          <a:ln w="9525">
            <a:noFill/>
            <a:miter lim="800000"/>
            <a:headEnd/>
            <a:tailEnd/>
          </a:ln>
        </p:spPr>
      </p:pic>
      <p:pic>
        <p:nvPicPr>
          <p:cNvPr id="10" name="Picture 9" descr="Shot02_001_v4G.tif"/>
          <p:cNvPicPr>
            <a:picLocks noChangeAspect="1"/>
          </p:cNvPicPr>
          <p:nvPr/>
        </p:nvPicPr>
        <p:blipFill rotWithShape="1">
          <a:blip r:embed="rId5"/>
          <a:srcRect/>
          <a:stretch/>
        </p:blipFill>
        <p:spPr>
          <a:xfrm>
            <a:off x="3636963" y="1160231"/>
            <a:ext cx="2668587" cy="3554412"/>
          </a:xfrm>
          <a:prstGeom prst="rect">
            <a:avLst/>
          </a:prstGeom>
          <a:ln>
            <a:noFill/>
          </a:ln>
          <a:effectLst>
            <a:outerShdw blurRad="292100" dist="139700" dir="2700000" algn="tl" rotWithShape="0">
              <a:srgbClr val="333333">
                <a:alpha val="65000"/>
              </a:srgbClr>
            </a:outerShdw>
          </a:effectLst>
        </p:spPr>
      </p:pic>
      <p:pic>
        <p:nvPicPr>
          <p:cNvPr id="5" name="Picture 4" descr="Shot01_145_V4G.png"/>
          <p:cNvPicPr>
            <a:picLocks noChangeAspect="1"/>
          </p:cNvPicPr>
          <p:nvPr/>
        </p:nvPicPr>
        <p:blipFill rotWithShape="1">
          <a:blip r:embed="rId6"/>
          <a:srcRect/>
          <a:stretch/>
        </p:blipFill>
        <p:spPr>
          <a:xfrm>
            <a:off x="6396038" y="1160231"/>
            <a:ext cx="2657475" cy="3554412"/>
          </a:xfrm>
          <a:prstGeom prst="rect">
            <a:avLst/>
          </a:prstGeom>
          <a:ln>
            <a:noFill/>
          </a:ln>
          <a:effectLst>
            <a:outerShdw blurRad="292100" dist="139700" dir="2700000" algn="tl" rotWithShape="0">
              <a:srgbClr val="333333">
                <a:alpha val="65000"/>
              </a:srgbClr>
            </a:outerShdw>
          </a:effectLst>
        </p:spPr>
      </p:pic>
      <p:sp>
        <p:nvSpPr>
          <p:cNvPr id="6" name="Title 1"/>
          <p:cNvSpPr>
            <a:spLocks/>
          </p:cNvSpPr>
          <p:nvPr/>
        </p:nvSpPr>
        <p:spPr bwMode="auto">
          <a:xfrm>
            <a:off x="4416425" y="5001872"/>
            <a:ext cx="4664075" cy="1217612"/>
          </a:xfrm>
          <a:prstGeom prst="rect">
            <a:avLst/>
          </a:prstGeom>
          <a:noFill/>
          <a:ln w="9525">
            <a:noFill/>
            <a:miter lim="800000"/>
            <a:headEnd/>
            <a:tailEnd/>
          </a:ln>
        </p:spPr>
        <p:txBody>
          <a:bodyPr/>
          <a:lstStyle/>
          <a:p>
            <a:pPr algn="ctr"/>
            <a:r>
              <a:rPr kumimoji="0" lang="zh-TW" altLang="en-US" sz="2400" dirty="0" smtClean="0">
                <a:solidFill>
                  <a:srgbClr val="6F5938"/>
                </a:solidFill>
                <a:latin typeface="華康儷中黑" pitchFamily="49" charset="-120"/>
                <a:ea typeface="華康儷中黑" pitchFamily="49" charset="-120"/>
                <a:cs typeface="Museo 300"/>
              </a:rPr>
              <a:t>只需幾個簡單步驟，</a:t>
            </a:r>
            <a:endParaRPr kumimoji="0" lang="en-US" altLang="zh-TW" sz="2400" dirty="0" smtClean="0">
              <a:solidFill>
                <a:srgbClr val="6F5938"/>
              </a:solidFill>
              <a:latin typeface="華康儷中黑" pitchFamily="49" charset="-120"/>
              <a:ea typeface="華康儷中黑" pitchFamily="49" charset="-120"/>
              <a:cs typeface="Museo 300"/>
            </a:endParaRPr>
          </a:p>
          <a:p>
            <a:pPr algn="ctr"/>
            <a:r>
              <a:rPr kumimoji="0" lang="zh-TW" altLang="en-US" sz="2400" dirty="0" smtClean="0">
                <a:solidFill>
                  <a:srgbClr val="6F5938"/>
                </a:solidFill>
                <a:latin typeface="華康儷中黑" pitchFamily="49" charset="-120"/>
                <a:ea typeface="華康儷中黑" pitchFamily="49" charset="-120"/>
                <a:cs typeface="Museo 300"/>
              </a:rPr>
              <a:t>動人肌膚即時擁有</a:t>
            </a:r>
            <a:endParaRPr kumimoji="0" lang="zh-TW" altLang="en-US" sz="2400" dirty="0">
              <a:solidFill>
                <a:srgbClr val="6F5938"/>
              </a:solidFill>
              <a:latin typeface="華康儷中黑" pitchFamily="49" charset="-120"/>
              <a:ea typeface="華康儷中黑" pitchFamily="49" charset="-120"/>
              <a:cs typeface="Museo 300"/>
            </a:endParaRPr>
          </a:p>
        </p:txBody>
      </p:sp>
      <p:sp>
        <p:nvSpPr>
          <p:cNvPr id="7" name="Title 1"/>
          <p:cNvSpPr>
            <a:spLocks noGrp="1"/>
          </p:cNvSpPr>
          <p:nvPr>
            <p:ph type="ctrTitle"/>
          </p:nvPr>
        </p:nvSpPr>
        <p:spPr>
          <a:xfrm>
            <a:off x="4369479" y="5820220"/>
            <a:ext cx="4663473" cy="1415344"/>
          </a:xfrm>
        </p:spPr>
        <p:txBody>
          <a:bodyPr anchor="t">
            <a:normAutofit/>
          </a:bodyPr>
          <a:lstStyle/>
          <a:p>
            <a:r>
              <a:rPr lang="en-US" sz="2400" dirty="0">
                <a:solidFill>
                  <a:srgbClr val="6F5938"/>
                </a:solidFill>
                <a:latin typeface="Cambria" pitchFamily="18" charset="0"/>
                <a:cs typeface="Museo 300"/>
              </a:rPr>
              <a:t>Gorgeous skin </a:t>
            </a:r>
            <a:r>
              <a:rPr lang="en-US" sz="2400" dirty="0" smtClean="0">
                <a:solidFill>
                  <a:srgbClr val="6F5938"/>
                </a:solidFill>
                <a:latin typeface="Cambria" pitchFamily="18" charset="0"/>
                <a:cs typeface="Museo 300"/>
              </a:rPr>
              <a:t>is </a:t>
            </a:r>
            <a:r>
              <a:rPr lang="en-US" sz="2400" dirty="0">
                <a:solidFill>
                  <a:srgbClr val="6F5938"/>
                </a:solidFill>
                <a:latin typeface="Cambria" pitchFamily="18" charset="0"/>
                <a:cs typeface="Museo 300"/>
              </a:rPr>
              <a:t>just </a:t>
            </a:r>
            <a:r>
              <a:rPr lang="en-US" sz="2400" dirty="0" smtClean="0">
                <a:solidFill>
                  <a:srgbClr val="6F5938"/>
                </a:solidFill>
                <a:latin typeface="Cambria" pitchFamily="18" charset="0"/>
                <a:cs typeface="Museo 300"/>
              </a:rPr>
              <a:t/>
            </a:r>
            <a:br>
              <a:rPr lang="en-US" sz="2400" dirty="0" smtClean="0">
                <a:solidFill>
                  <a:srgbClr val="6F5938"/>
                </a:solidFill>
                <a:latin typeface="Cambria" pitchFamily="18" charset="0"/>
                <a:cs typeface="Museo 300"/>
              </a:rPr>
            </a:br>
            <a:r>
              <a:rPr lang="en-US" sz="2400" dirty="0" smtClean="0">
                <a:solidFill>
                  <a:srgbClr val="6F5938"/>
                </a:solidFill>
                <a:latin typeface="Cambria" pitchFamily="18" charset="0"/>
                <a:cs typeface="Museo 300"/>
              </a:rPr>
              <a:t>a </a:t>
            </a:r>
            <a:r>
              <a:rPr lang="en-US" sz="2400" dirty="0">
                <a:solidFill>
                  <a:srgbClr val="6F5938"/>
                </a:solidFill>
                <a:latin typeface="Cambria" pitchFamily="18" charset="0"/>
                <a:cs typeface="Museo 300"/>
              </a:rPr>
              <a:t>few </a:t>
            </a:r>
            <a:r>
              <a:rPr lang="en-US" sz="2400" dirty="0" smtClean="0">
                <a:solidFill>
                  <a:srgbClr val="6F5938"/>
                </a:solidFill>
                <a:latin typeface="Cambria" pitchFamily="18" charset="0"/>
                <a:cs typeface="Museo 300"/>
              </a:rPr>
              <a:t>simple </a:t>
            </a:r>
            <a:r>
              <a:rPr lang="en-US" sz="2400" dirty="0">
                <a:solidFill>
                  <a:srgbClr val="6F5938"/>
                </a:solidFill>
                <a:latin typeface="Cambria" pitchFamily="18" charset="0"/>
                <a:cs typeface="Museo 300"/>
              </a:rPr>
              <a:t>steps…</a:t>
            </a:r>
            <a:endParaRPr lang="en-US" sz="2400" spc="3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66679" y="267790"/>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rgbClr val="6F5938"/>
                </a:solidFill>
                <a:latin typeface="Cambria" pitchFamily="18" charset="0"/>
                <a:ea typeface="華康儷中黑" pitchFamily="49" charset="-120"/>
              </a:rPr>
              <a:t>顯著的效果</a:t>
            </a:r>
            <a:endParaRPr lang="en-US" altLang="zh-CN" sz="3200" dirty="0" smtClean="0">
              <a:solidFill>
                <a:srgbClr val="6F5938"/>
              </a:solidFill>
              <a:latin typeface="Cambria" pitchFamily="18" charset="0"/>
              <a:ea typeface="華康儷中黑" pitchFamily="49" charset="-120"/>
            </a:endParaRPr>
          </a:p>
          <a:p>
            <a:pPr algn="l"/>
            <a:r>
              <a:rPr lang="en-US" sz="3200" dirty="0" smtClean="0">
                <a:solidFill>
                  <a:srgbClr val="6F5938"/>
                </a:solidFill>
                <a:latin typeface="Cambria" pitchFamily="18" charset="0"/>
                <a:ea typeface="華康儷中黑" pitchFamily="49" charset="-120"/>
                <a:cs typeface="Museo 700"/>
              </a:rPr>
              <a:t>AMAZING RESULTS</a:t>
            </a: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pic>
        <p:nvPicPr>
          <p:cNvPr id="4098" name="Picture 2"/>
          <p:cNvPicPr>
            <a:picLocks noChangeAspect="1" noChangeArrowheads="1"/>
          </p:cNvPicPr>
          <p:nvPr/>
        </p:nvPicPr>
        <p:blipFill>
          <a:blip r:embed="rId3"/>
          <a:srcRect/>
          <a:stretch>
            <a:fillRect/>
          </a:stretch>
        </p:blipFill>
        <p:spPr bwMode="auto">
          <a:xfrm>
            <a:off x="1596579" y="1604993"/>
            <a:ext cx="5974896" cy="4994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kinCare_02.png"/>
          <p:cNvPicPr>
            <a:picLocks noChangeAspect="1"/>
          </p:cNvPicPr>
          <p:nvPr/>
        </p:nvPicPr>
        <p:blipFill>
          <a:blip r:embed="rId3"/>
          <a:stretch>
            <a:fillRect/>
          </a:stretch>
        </p:blipFill>
        <p:spPr>
          <a:xfrm>
            <a:off x="652463" y="2581606"/>
            <a:ext cx="2665412" cy="3448050"/>
          </a:xfrm>
          <a:prstGeom prst="rect">
            <a:avLst/>
          </a:prstGeom>
          <a:ln>
            <a:noFill/>
          </a:ln>
          <a:effectLst>
            <a:outerShdw blurRad="292100" dist="139700" dir="2700000" algn="tl" rotWithShape="0">
              <a:srgbClr val="333333">
                <a:alpha val="65000"/>
              </a:srgbClr>
            </a:outerShdw>
          </a:effectLst>
        </p:spPr>
      </p:pic>
      <p:pic>
        <p:nvPicPr>
          <p:cNvPr id="126979" name="Picture 6" descr="Lumiere de Vie_logo_872.png"/>
          <p:cNvPicPr>
            <a:picLocks noChangeAspect="1"/>
          </p:cNvPicPr>
          <p:nvPr/>
        </p:nvPicPr>
        <p:blipFill>
          <a:blip r:embed="rId4"/>
          <a:srcRect/>
          <a:stretch>
            <a:fillRect/>
          </a:stretch>
        </p:blipFill>
        <p:spPr bwMode="auto">
          <a:xfrm>
            <a:off x="6819900" y="273050"/>
            <a:ext cx="1993900" cy="579438"/>
          </a:xfrm>
          <a:prstGeom prst="rect">
            <a:avLst/>
          </a:prstGeom>
          <a:noFill/>
          <a:ln w="9525">
            <a:noFill/>
            <a:miter lim="800000"/>
            <a:headEnd/>
            <a:tailEnd/>
          </a:ln>
        </p:spPr>
      </p:pic>
      <p:sp>
        <p:nvSpPr>
          <p:cNvPr id="126981" name="Title 1"/>
          <p:cNvSpPr>
            <a:spLocks noGrp="1"/>
          </p:cNvSpPr>
          <p:nvPr>
            <p:ph type="ctrTitle"/>
          </p:nvPr>
        </p:nvSpPr>
        <p:spPr>
          <a:xfrm>
            <a:off x="325438" y="6132513"/>
            <a:ext cx="2992437" cy="455612"/>
          </a:xfrm>
        </p:spPr>
        <p:txBody>
          <a:bodyPr anchor="t"/>
          <a:lstStyle/>
          <a:p>
            <a:r>
              <a:rPr lang="zh-TW" altLang="en-US" sz="2000" dirty="0" smtClean="0">
                <a:solidFill>
                  <a:srgbClr val="6F5938"/>
                </a:solidFill>
                <a:latin typeface="華康儷中黑" pitchFamily="49" charset="-120"/>
                <a:ea typeface="華康儷中黑" pitchFamily="49" charset="-120"/>
                <a:cs typeface="Museo 300"/>
              </a:rPr>
              <a:t>護膚圖表</a:t>
            </a:r>
          </a:p>
        </p:txBody>
      </p:sp>
      <p:pic>
        <p:nvPicPr>
          <p:cNvPr id="13" name="Picture 12" descr="SkinCare_01.png"/>
          <p:cNvPicPr>
            <a:picLocks noChangeAspect="1"/>
          </p:cNvPicPr>
          <p:nvPr/>
        </p:nvPicPr>
        <p:blipFill>
          <a:blip r:embed="rId5"/>
          <a:stretch>
            <a:fillRect/>
          </a:stretch>
        </p:blipFill>
        <p:spPr>
          <a:xfrm>
            <a:off x="325438" y="1554493"/>
            <a:ext cx="2668587" cy="3446463"/>
          </a:xfrm>
          <a:prstGeom prst="rect">
            <a:avLst/>
          </a:prstGeom>
          <a:ln>
            <a:noFill/>
          </a:ln>
          <a:effectLst>
            <a:outerShdw blurRad="292100" dist="139700" dir="2700000" algn="tl" rotWithShape="0">
              <a:srgbClr val="333333">
                <a:alpha val="65000"/>
              </a:srgbClr>
            </a:outerShdw>
          </a:effectLst>
        </p:spPr>
      </p:pic>
      <p:sp>
        <p:nvSpPr>
          <p:cNvPr id="23" name="Title 1"/>
          <p:cNvSpPr txBox="1">
            <a:spLocks/>
          </p:cNvSpPr>
          <p:nvPr/>
        </p:nvSpPr>
        <p:spPr>
          <a:xfrm>
            <a:off x="282902" y="285362"/>
            <a:ext cx="6061075" cy="909637"/>
          </a:xfrm>
          <a:prstGeom prst="rect">
            <a:avLst/>
          </a:prstGeom>
        </p:spPr>
        <p:txBody>
          <a:bodyPr>
            <a:normAutofit/>
          </a:bodyPr>
          <a:lstStyle/>
          <a:p>
            <a:r>
              <a:rPr kumimoji="0" lang="en-US" altLang="zh-TW" sz="2800" dirty="0" err="1" smtClean="0">
                <a:solidFill>
                  <a:srgbClr val="6F5938"/>
                </a:solidFill>
                <a:latin typeface="Cambria" pitchFamily="18" charset="0"/>
                <a:ea typeface="華康儷中黑" pitchFamily="49" charset="-120"/>
                <a:cs typeface="Museo 700"/>
              </a:rPr>
              <a:t>Lumiere</a:t>
            </a:r>
            <a:r>
              <a:rPr kumimoji="0" lang="en-US" altLang="zh-TW" sz="2800" dirty="0" smtClean="0">
                <a:solidFill>
                  <a:srgbClr val="6F5938"/>
                </a:solidFill>
                <a:latin typeface="Cambria" pitchFamily="18" charset="0"/>
                <a:ea typeface="華康儷中黑" pitchFamily="49" charset="-120"/>
                <a:cs typeface="Museo 700"/>
              </a:rPr>
              <a:t> de Vie</a:t>
            </a:r>
            <a:r>
              <a:rPr kumimoji="0" lang="zh-TW" altLang="en-US" sz="2800" dirty="0" smtClean="0">
                <a:solidFill>
                  <a:srgbClr val="6F5938"/>
                </a:solidFill>
                <a:latin typeface="Cambria" pitchFamily="18" charset="0"/>
                <a:ea typeface="華康儷中黑" pitchFamily="49" charset="-120"/>
                <a:cs typeface="Museo 700"/>
              </a:rPr>
              <a:t>™ 極緻妍亮護膚系列</a:t>
            </a:r>
            <a:endParaRPr kumimoji="0" lang="en-US" altLang="zh-TW" sz="2800" dirty="0">
              <a:solidFill>
                <a:srgbClr val="6F5938"/>
              </a:solidFill>
              <a:latin typeface="Cambria" pitchFamily="18" charset="0"/>
              <a:ea typeface="華康儷中黑" pitchFamily="49" charset="-120"/>
              <a:cs typeface="Museo 700"/>
            </a:endParaRPr>
          </a:p>
        </p:txBody>
      </p:sp>
      <p:sp>
        <p:nvSpPr>
          <p:cNvPr id="126988" name="TextBox 23"/>
          <p:cNvSpPr txBox="1">
            <a:spLocks noChangeArrowheads="1"/>
          </p:cNvSpPr>
          <p:nvPr/>
        </p:nvSpPr>
        <p:spPr bwMode="auto">
          <a:xfrm>
            <a:off x="330200" y="841383"/>
            <a:ext cx="5930900" cy="738664"/>
          </a:xfrm>
          <a:prstGeom prst="rect">
            <a:avLst/>
          </a:prstGeom>
          <a:noFill/>
          <a:ln w="9525">
            <a:noFill/>
            <a:miter lim="800000"/>
            <a:headEnd/>
            <a:tailEnd/>
          </a:ln>
        </p:spPr>
        <p:txBody>
          <a:bodyPr>
            <a:spAutoFit/>
          </a:bodyPr>
          <a:lstStyle/>
          <a:p>
            <a:r>
              <a:rPr kumimoji="0" lang="zh-TW" altLang="en-US" sz="2100" dirty="0">
                <a:solidFill>
                  <a:srgbClr val="6F5938"/>
                </a:solidFill>
                <a:latin typeface="+mn-lt"/>
                <a:ea typeface="華康儷中黑" pitchFamily="49" charset="-120"/>
                <a:cs typeface="Museo 300"/>
              </a:rPr>
              <a:t>銷售輔助</a:t>
            </a:r>
            <a:r>
              <a:rPr kumimoji="0" lang="zh-TW" altLang="en-US" sz="2100" dirty="0" smtClean="0">
                <a:solidFill>
                  <a:srgbClr val="6F5938"/>
                </a:solidFill>
                <a:latin typeface="+mn-lt"/>
                <a:ea typeface="華康儷中黑" pitchFamily="49" charset="-120"/>
                <a:cs typeface="Museo 300"/>
              </a:rPr>
              <a:t>工具 －即將推出</a:t>
            </a:r>
            <a:endParaRPr kumimoji="0" lang="en-US" altLang="zh-TW" sz="2100" dirty="0" smtClean="0">
              <a:solidFill>
                <a:srgbClr val="6F5938"/>
              </a:solidFill>
              <a:latin typeface="+mn-lt"/>
              <a:ea typeface="華康儷中黑" pitchFamily="49" charset="-120"/>
              <a:cs typeface="Museo 300"/>
            </a:endParaRPr>
          </a:p>
          <a:p>
            <a:r>
              <a:rPr kumimoji="0" lang="en-US" altLang="zh-TW" sz="2100" dirty="0" smtClean="0">
                <a:solidFill>
                  <a:srgbClr val="6F5938"/>
                </a:solidFill>
                <a:latin typeface="Cambria" pitchFamily="18" charset="0"/>
                <a:ea typeface="華康儷中黑" pitchFamily="49" charset="-120"/>
                <a:cs typeface="Museo 300"/>
              </a:rPr>
              <a:t>Sales Aids – COMING SOON!</a:t>
            </a:r>
            <a:endParaRPr kumimoji="0" lang="zh-TW" altLang="en-US" sz="2100" dirty="0">
              <a:solidFill>
                <a:srgbClr val="6F5938"/>
              </a:solidFill>
              <a:latin typeface="Cambria" pitchFamily="18" charset="0"/>
              <a:ea typeface="華康儷中黑" pitchFamily="49" charset="-120"/>
              <a:cs typeface="Museo 300"/>
            </a:endParaRPr>
          </a:p>
        </p:txBody>
      </p:sp>
      <p:sp>
        <p:nvSpPr>
          <p:cNvPr id="14" name="Title 1"/>
          <p:cNvSpPr txBox="1">
            <a:spLocks/>
          </p:cNvSpPr>
          <p:nvPr/>
        </p:nvSpPr>
        <p:spPr bwMode="auto">
          <a:xfrm>
            <a:off x="326104" y="6396590"/>
            <a:ext cx="2992455" cy="456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6F5938"/>
                </a:solidFill>
                <a:effectLst/>
                <a:uLnTx/>
                <a:uFillTx/>
                <a:latin typeface="Cambria" pitchFamily="18" charset="0"/>
                <a:ea typeface="+mj-ea"/>
                <a:cs typeface="Museo 300"/>
              </a:rPr>
              <a:t>Skincare Chart</a:t>
            </a:r>
            <a:endParaRPr kumimoji="0" lang="en-US" sz="2000" b="1" i="0" u="none" strike="noStrike" kern="1200" cap="none" spc="0" normalizeH="0" baseline="0" noProof="0" dirty="0">
              <a:ln>
                <a:noFill/>
              </a:ln>
              <a:solidFill>
                <a:srgbClr val="6F5938"/>
              </a:solidFill>
              <a:effectLst/>
              <a:uLnTx/>
              <a:uFillTx/>
              <a:latin typeface="Cambria" pitchFamily="18" charset="0"/>
              <a:ea typeface="+mj-ea"/>
              <a:cs typeface="Museo 300"/>
            </a:endParaRPr>
          </a:p>
        </p:txBody>
      </p:sp>
      <p:sp>
        <p:nvSpPr>
          <p:cNvPr id="15" name="Title 1"/>
          <p:cNvSpPr txBox="1">
            <a:spLocks/>
          </p:cNvSpPr>
          <p:nvPr/>
        </p:nvSpPr>
        <p:spPr>
          <a:xfrm>
            <a:off x="6233429" y="6435835"/>
            <a:ext cx="2580371" cy="4563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b="1" dirty="0">
              <a:solidFill>
                <a:srgbClr val="6F5938"/>
              </a:solidFill>
              <a:latin typeface="+mn-lt"/>
              <a:cs typeface="Museo 300"/>
            </a:endParaRPr>
          </a:p>
        </p:txBody>
      </p:sp>
      <p:pic>
        <p:nvPicPr>
          <p:cNvPr id="18" name="Picture 17" descr="HK LDV Booth handout side 1.bmp"/>
          <p:cNvPicPr>
            <a:picLocks noChangeAspect="1"/>
          </p:cNvPicPr>
          <p:nvPr/>
        </p:nvPicPr>
        <p:blipFill>
          <a:blip r:embed="rId6"/>
          <a:stretch>
            <a:fillRect/>
          </a:stretch>
        </p:blipFill>
        <p:spPr>
          <a:xfrm>
            <a:off x="3929041" y="1567193"/>
            <a:ext cx="3226186" cy="2495550"/>
          </a:xfrm>
          <a:prstGeom prst="rect">
            <a:avLst/>
          </a:prstGeom>
          <a:effectLst>
            <a:outerShdw blurRad="292100" dist="38100" dir="5400000" algn="t" rotWithShape="0">
              <a:prstClr val="black">
                <a:alpha val="40000"/>
              </a:prstClr>
            </a:outerShdw>
          </a:effectLst>
        </p:spPr>
      </p:pic>
      <p:pic>
        <p:nvPicPr>
          <p:cNvPr id="19" name="Picture 18" descr="HK LDV Booth handout side 2.bmp"/>
          <p:cNvPicPr>
            <a:picLocks noChangeAspect="1"/>
          </p:cNvPicPr>
          <p:nvPr/>
        </p:nvPicPr>
        <p:blipFill>
          <a:blip r:embed="rId7"/>
          <a:stretch>
            <a:fillRect/>
          </a:stretch>
        </p:blipFill>
        <p:spPr>
          <a:xfrm>
            <a:off x="5811817" y="3548191"/>
            <a:ext cx="3184543" cy="2468880"/>
          </a:xfrm>
          <a:prstGeom prst="rect">
            <a:avLst/>
          </a:prstGeom>
          <a:effectLst>
            <a:outerShdw blurRad="266700" dist="38100" dir="5400000" algn="t" rotWithShape="0">
              <a:prstClr val="black">
                <a:alpha val="40000"/>
              </a:prstClr>
            </a:outerShdw>
          </a:effectLst>
        </p:spPr>
      </p:pic>
      <p:sp>
        <p:nvSpPr>
          <p:cNvPr id="17" name="5-Point Star 16"/>
          <p:cNvSpPr/>
          <p:nvPr/>
        </p:nvSpPr>
        <p:spPr>
          <a:xfrm>
            <a:off x="2590800" y="3595816"/>
            <a:ext cx="3398887" cy="2513699"/>
          </a:xfrm>
          <a:prstGeom prst="star5">
            <a:avLst/>
          </a:prstGeom>
          <a:gradFill>
            <a:gsLst>
              <a:gs pos="0">
                <a:srgbClr val="FBEAC7"/>
              </a:gs>
              <a:gs pos="17999">
                <a:srgbClr val="FEE7F2"/>
              </a:gs>
              <a:gs pos="36000">
                <a:srgbClr val="FAC77D"/>
              </a:gs>
              <a:gs pos="61000">
                <a:srgbClr val="FBA97D"/>
              </a:gs>
              <a:gs pos="82001">
                <a:srgbClr val="FBD49C"/>
              </a:gs>
              <a:gs pos="100000">
                <a:srgbClr val="FEE7F2"/>
              </a:gs>
            </a:gsLst>
            <a:lin ang="16200000" scaled="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latin typeface="Cambria" pitchFamily="18" charset="0"/>
              </a:rPr>
              <a:t> </a:t>
            </a:r>
            <a:r>
              <a:rPr lang="en-US" sz="1400" b="1" dirty="0" smtClean="0">
                <a:solidFill>
                  <a:srgbClr val="6F5938"/>
                </a:solidFill>
                <a:latin typeface="Cambria" pitchFamily="18" charset="0"/>
              </a:rPr>
              <a:t>REGIMEN HANDOUT</a:t>
            </a:r>
          </a:p>
          <a:p>
            <a:pPr algn="ctr"/>
            <a:r>
              <a:rPr lang="en-US" sz="1400" b="1" dirty="0" smtClean="0">
                <a:solidFill>
                  <a:srgbClr val="6F5938"/>
                </a:solidFill>
                <a:latin typeface="Cambria" pitchFamily="18" charset="0"/>
              </a:rPr>
              <a:t>COMING SOON</a:t>
            </a:r>
            <a:endParaRPr lang="en-US" sz="1400" b="1" dirty="0">
              <a:solidFill>
                <a:srgbClr val="6F5938"/>
              </a:solidFill>
              <a:latin typeface="Cambria" pitchFamily="18" charset="0"/>
            </a:endParaRPr>
          </a:p>
        </p:txBody>
      </p:sp>
      <p:sp>
        <p:nvSpPr>
          <p:cNvPr id="20" name="Title 1"/>
          <p:cNvSpPr txBox="1">
            <a:spLocks/>
          </p:cNvSpPr>
          <p:nvPr/>
        </p:nvSpPr>
        <p:spPr>
          <a:xfrm>
            <a:off x="5669924" y="5989014"/>
            <a:ext cx="3184542" cy="4563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1800" b="1" dirty="0" smtClean="0">
                <a:solidFill>
                  <a:srgbClr val="6F5938"/>
                </a:solidFill>
                <a:latin typeface="Cambria" pitchFamily="18" charset="0"/>
                <a:ea typeface="華康儷中黑" pitchFamily="49" charset="-120"/>
              </a:rPr>
              <a:t>講義可以下載</a:t>
            </a:r>
            <a:endParaRPr lang="en-US" sz="1800" b="1" dirty="0" smtClean="0">
              <a:solidFill>
                <a:srgbClr val="6F5938"/>
              </a:solidFill>
              <a:latin typeface="Cambria" pitchFamily="18" charset="0"/>
              <a:ea typeface="華康儷中黑" pitchFamily="49" charset="-120"/>
              <a:cs typeface="Museo 300"/>
            </a:endParaRPr>
          </a:p>
          <a:p>
            <a:r>
              <a:rPr lang="en-US" sz="1800" b="1" dirty="0" smtClean="0">
                <a:solidFill>
                  <a:srgbClr val="6F5938"/>
                </a:solidFill>
                <a:latin typeface="Cambria" pitchFamily="18" charset="0"/>
                <a:ea typeface="華康儷中黑" pitchFamily="49" charset="-120"/>
                <a:cs typeface="Museo 300"/>
              </a:rPr>
              <a:t>Handouts</a:t>
            </a:r>
          </a:p>
          <a:p>
            <a:r>
              <a:rPr lang="en-US" sz="1800" b="1" dirty="0" smtClean="0">
                <a:solidFill>
                  <a:srgbClr val="6F5938"/>
                </a:solidFill>
                <a:latin typeface="Cambria" pitchFamily="18" charset="0"/>
                <a:ea typeface="華康儷中黑" pitchFamily="49" charset="-120"/>
                <a:cs typeface="Museo 300"/>
              </a:rPr>
              <a:t>Available on Downloads</a:t>
            </a:r>
            <a:endParaRPr lang="en-US" sz="1800" b="1" dirty="0">
              <a:solidFill>
                <a:srgbClr val="6F5938"/>
              </a:solidFill>
              <a:latin typeface="Cambria" pitchFamily="18" charset="0"/>
              <a:ea typeface="華康儷中黑" pitchFamily="49" charset="-120"/>
              <a:cs typeface="Museo 30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66679" y="267790"/>
            <a:ext cx="806772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smtClean="0">
                <a:solidFill>
                  <a:srgbClr val="6F5938"/>
                </a:solidFill>
                <a:latin typeface="華康儷中黑" pitchFamily="49" charset="-120"/>
                <a:ea typeface="華康儷中黑" pitchFamily="49" charset="-120"/>
              </a:rPr>
              <a:t>現場</a:t>
            </a:r>
            <a:r>
              <a:rPr lang="zh-TW" altLang="en-US" sz="3200" dirty="0" smtClean="0">
                <a:solidFill>
                  <a:srgbClr val="6F5938"/>
                </a:solidFill>
                <a:latin typeface="華康儷中黑" pitchFamily="49" charset="-120"/>
                <a:ea typeface="華康儷中黑" pitchFamily="49" charset="-120"/>
              </a:rPr>
              <a:t>限量套裝</a:t>
            </a:r>
            <a:r>
              <a:rPr lang="zh-TW" altLang="en-US" sz="3200" dirty="0" smtClean="0">
                <a:solidFill>
                  <a:srgbClr val="6F5938"/>
                </a:solidFill>
                <a:latin typeface="Cambria" pitchFamily="18" charset="0"/>
                <a:ea typeface="華康儷中黑" pitchFamily="49" charset="-120"/>
                <a:cs typeface="Museo 700"/>
              </a:rPr>
              <a:t>優惠</a:t>
            </a:r>
            <a:endParaRPr lang="en-US" sz="3200" dirty="0" smtClean="0">
              <a:solidFill>
                <a:srgbClr val="6F5938"/>
              </a:solidFill>
              <a:latin typeface="Cambria" pitchFamily="18" charset="0"/>
              <a:ea typeface="華康儷中黑" pitchFamily="49" charset="-120"/>
              <a:cs typeface="Museo 700"/>
            </a:endParaRPr>
          </a:p>
          <a:p>
            <a:pPr algn="l"/>
            <a:r>
              <a:rPr lang="en-US" sz="3200" dirty="0" smtClean="0">
                <a:solidFill>
                  <a:srgbClr val="6F5938"/>
                </a:solidFill>
                <a:latin typeface="Cambria" pitchFamily="18" charset="0"/>
                <a:ea typeface="華康儷中黑" pitchFamily="49" charset="-120"/>
                <a:cs typeface="Museo 700"/>
              </a:rPr>
              <a:t>SPECIAL  LIMITED PROMOTION</a:t>
            </a:r>
            <a:endParaRPr lang="en-US" sz="3200" dirty="0" smtClean="0">
              <a:solidFill>
                <a:srgbClr val="6F5938"/>
              </a:solidFill>
              <a:latin typeface="Cambria" pitchFamily="18" charset="0"/>
              <a:ea typeface="華康儷中黑" pitchFamily="49" charset="-120"/>
              <a:cs typeface="Museo 700"/>
            </a:endParaRP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pic>
        <p:nvPicPr>
          <p:cNvPr id="1026" name="Picture 2" descr="\\172.20.1.31\Share_Between_Dept\Product_SC\Event - Share Info\Annual Convention\2013\Lumiere t-shirt\IMG_3353.png"/>
          <p:cNvPicPr>
            <a:picLocks noChangeAspect="1" noChangeArrowheads="1"/>
          </p:cNvPicPr>
          <p:nvPr/>
        </p:nvPicPr>
        <p:blipFill>
          <a:blip r:embed="rId3"/>
          <a:srcRect/>
          <a:stretch>
            <a:fillRect/>
          </a:stretch>
        </p:blipFill>
        <p:spPr bwMode="auto">
          <a:xfrm>
            <a:off x="5411675" y="2584131"/>
            <a:ext cx="2347420" cy="2112574"/>
          </a:xfrm>
          <a:prstGeom prst="rect">
            <a:avLst/>
          </a:prstGeom>
          <a:noFill/>
        </p:spPr>
      </p:pic>
      <p:pic>
        <p:nvPicPr>
          <p:cNvPr id="5" name="Picture 4" descr="06White copy.png"/>
          <p:cNvPicPr>
            <a:picLocks noChangeAspect="1"/>
          </p:cNvPicPr>
          <p:nvPr/>
        </p:nvPicPr>
        <p:blipFill>
          <a:blip r:embed="rId4"/>
          <a:stretch>
            <a:fillRect/>
          </a:stretch>
        </p:blipFill>
        <p:spPr>
          <a:xfrm>
            <a:off x="549953" y="1103351"/>
            <a:ext cx="4285715" cy="5707143"/>
          </a:xfrm>
          <a:prstGeom prst="rect">
            <a:avLst/>
          </a:prstGeom>
          <a:effectLst>
            <a:outerShdw blurRad="76200" dir="8520000" sy="23000" kx="1200000" algn="br" rotWithShape="0">
              <a:prstClr val="black">
                <a:alpha val="20000"/>
              </a:prstClr>
            </a:outerShdw>
          </a:effectLst>
        </p:spPr>
      </p:pic>
      <p:sp>
        <p:nvSpPr>
          <p:cNvPr id="7" name="Content Placeholder 2"/>
          <p:cNvSpPr txBox="1">
            <a:spLocks/>
          </p:cNvSpPr>
          <p:nvPr/>
        </p:nvSpPr>
        <p:spPr>
          <a:xfrm>
            <a:off x="2737673" y="4708580"/>
            <a:ext cx="7772400" cy="1062827"/>
          </a:xfrm>
          <a:prstGeom prst="rect">
            <a:avLst/>
          </a:prstGeom>
        </p:spPr>
        <p:txBody>
          <a:bodyPr vert="horz" lIns="91440" tIns="45720" rIns="91440" bIns="45720" rtlCol="0">
            <a:noAutofit/>
          </a:bodyPr>
          <a:lstStyle/>
          <a:p>
            <a:pPr marL="0" marR="0" lvl="0" indent="0" algn="ctr">
              <a:lnSpc>
                <a:spcPct val="100000"/>
              </a:lnSpc>
              <a:buClrTx/>
              <a:buSzTx/>
              <a:tabLst/>
              <a:defRPr/>
            </a:pPr>
            <a:r>
              <a:rPr lang="zh-TW" altLang="en-US" sz="3200" dirty="0" smtClean="0">
                <a:solidFill>
                  <a:srgbClr val="6F5938"/>
                </a:solidFill>
                <a:latin typeface="Cambria" pitchFamily="18" charset="0"/>
                <a:ea typeface="華康儷中黑" pitchFamily="49" charset="-120"/>
                <a:cs typeface="+mj-cs"/>
              </a:rPr>
              <a:t>免費！</a:t>
            </a:r>
            <a:endParaRPr lang="en-US" altLang="zh-TW" sz="3200" dirty="0" smtClean="0">
              <a:solidFill>
                <a:srgbClr val="6F5938"/>
              </a:solidFill>
              <a:latin typeface="Cambria" pitchFamily="18" charset="0"/>
              <a:ea typeface="華康儷中黑" pitchFamily="49" charset="-120"/>
              <a:cs typeface="+mj-cs"/>
            </a:endParaRPr>
          </a:p>
          <a:p>
            <a:pPr marL="0" marR="0" lvl="0" indent="0" algn="ctr">
              <a:lnSpc>
                <a:spcPct val="100000"/>
              </a:lnSpc>
              <a:buClrTx/>
              <a:buSzTx/>
              <a:tabLst/>
              <a:defRPr/>
            </a:pPr>
            <a:r>
              <a:rPr lang="en-GB" altLang="en-US" sz="3200" dirty="0" smtClean="0">
                <a:solidFill>
                  <a:srgbClr val="6F5938"/>
                </a:solidFill>
                <a:latin typeface="Cambria" pitchFamily="18" charset="0"/>
                <a:ea typeface="華康儷中黑" pitchFamily="49" charset="-120"/>
                <a:cs typeface="+mj-cs"/>
              </a:rPr>
              <a:t>FREE!</a:t>
            </a:r>
            <a:endParaRPr lang="en-US" altLang="en-US" sz="3200" dirty="0" smtClean="0">
              <a:solidFill>
                <a:srgbClr val="6F5938"/>
              </a:solidFill>
              <a:latin typeface="Cambria" pitchFamily="18" charset="0"/>
              <a:ea typeface="華康儷中黑" pitchFamily="49" charset="-12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66679" y="267790"/>
            <a:ext cx="7798547"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smtClean="0">
                <a:solidFill>
                  <a:srgbClr val="6F5938"/>
                </a:solidFill>
                <a:latin typeface="Cambria" pitchFamily="18" charset="0"/>
                <a:ea typeface="華康儷中黑" pitchFamily="49" charset="-120"/>
                <a:cs typeface="Museo 700"/>
              </a:rPr>
              <a:t>贏取全套</a:t>
            </a:r>
            <a:r>
              <a:rPr lang="en-US" altLang="en-US" sz="3200" dirty="0" err="1" smtClean="0">
                <a:solidFill>
                  <a:srgbClr val="6F5938"/>
                </a:solidFill>
                <a:latin typeface="Cambria" pitchFamily="18" charset="0"/>
                <a:ea typeface="華康儷中黑" pitchFamily="49" charset="-120"/>
                <a:cs typeface="Museo 700"/>
              </a:rPr>
              <a:t>Lumière</a:t>
            </a:r>
            <a:r>
              <a:rPr lang="en-US" altLang="en-US" sz="3200" dirty="0" smtClean="0">
                <a:solidFill>
                  <a:srgbClr val="6F5938"/>
                </a:solidFill>
                <a:latin typeface="Cambria" pitchFamily="18" charset="0"/>
                <a:ea typeface="華康儷中黑" pitchFamily="49" charset="-120"/>
                <a:cs typeface="Museo 700"/>
              </a:rPr>
              <a:t> de Vie</a:t>
            </a:r>
            <a:r>
              <a:rPr lang="zh-TW" altLang="en-US" sz="3200" dirty="0" smtClean="0">
                <a:solidFill>
                  <a:srgbClr val="6F5938"/>
                </a:solidFill>
                <a:latin typeface="Cambria" pitchFamily="18" charset="0"/>
                <a:ea typeface="華康儷中黑" pitchFamily="49" charset="-120"/>
                <a:cs typeface="Museo 700"/>
              </a:rPr>
              <a:t>產品！</a:t>
            </a:r>
            <a:endParaRPr lang="en-US" altLang="en-US" sz="3200" dirty="0" smtClean="0">
              <a:solidFill>
                <a:srgbClr val="6F5938"/>
              </a:solidFill>
              <a:latin typeface="Cambria" pitchFamily="18" charset="0"/>
              <a:ea typeface="華康儷中黑" pitchFamily="49" charset="-120"/>
              <a:cs typeface="Museo 700"/>
            </a:endParaRPr>
          </a:p>
          <a:p>
            <a:pPr algn="l"/>
            <a:r>
              <a:rPr lang="en-US" sz="3200" dirty="0" smtClean="0">
                <a:solidFill>
                  <a:srgbClr val="6F5938"/>
                </a:solidFill>
                <a:latin typeface="Cambria" pitchFamily="18" charset="0"/>
                <a:ea typeface="華康儷中黑" pitchFamily="49" charset="-120"/>
                <a:cs typeface="Museo 700"/>
              </a:rPr>
              <a:t>Chance to win A SET of </a:t>
            </a:r>
            <a:r>
              <a:rPr lang="en-US" altLang="en-US" sz="3200" dirty="0" err="1" smtClean="0">
                <a:solidFill>
                  <a:srgbClr val="6F5938"/>
                </a:solidFill>
                <a:latin typeface="Cambria" pitchFamily="18" charset="0"/>
                <a:ea typeface="華康儷中黑" pitchFamily="49" charset="-120"/>
                <a:cs typeface="Museo 700"/>
              </a:rPr>
              <a:t>Lumière</a:t>
            </a:r>
            <a:r>
              <a:rPr lang="en-US" altLang="en-US" sz="3200" dirty="0" smtClean="0">
                <a:solidFill>
                  <a:srgbClr val="6F5938"/>
                </a:solidFill>
                <a:latin typeface="Cambria" pitchFamily="18" charset="0"/>
                <a:ea typeface="華康儷中黑" pitchFamily="49" charset="-120"/>
                <a:cs typeface="Museo 700"/>
              </a:rPr>
              <a:t> de Vie!</a:t>
            </a:r>
            <a:endParaRPr lang="en-US" sz="3200" dirty="0" smtClean="0">
              <a:solidFill>
                <a:srgbClr val="6F5938"/>
              </a:solidFill>
              <a:latin typeface="Cambria" pitchFamily="18" charset="0"/>
              <a:ea typeface="華康儷中黑" pitchFamily="49" charset="-120"/>
              <a:cs typeface="Museo 700"/>
            </a:endParaRP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pic>
        <p:nvPicPr>
          <p:cNvPr id="1026" name="Picture 2"/>
          <p:cNvPicPr>
            <a:picLocks noChangeAspect="1" noChangeArrowheads="1"/>
          </p:cNvPicPr>
          <p:nvPr/>
        </p:nvPicPr>
        <p:blipFill>
          <a:blip r:embed="rId3"/>
          <a:srcRect/>
          <a:stretch>
            <a:fillRect/>
          </a:stretch>
        </p:blipFill>
        <p:spPr bwMode="auto">
          <a:xfrm>
            <a:off x="232240" y="1414694"/>
            <a:ext cx="8683943" cy="529780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8002"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5" name="Picture 4" descr="06White copy.png"/>
          <p:cNvPicPr>
            <a:picLocks noChangeAspect="1"/>
          </p:cNvPicPr>
          <p:nvPr/>
        </p:nvPicPr>
        <p:blipFill>
          <a:blip r:embed="rId4"/>
          <a:stretch>
            <a:fillRect/>
          </a:stretch>
        </p:blipFill>
        <p:spPr>
          <a:xfrm>
            <a:off x="112713" y="-323850"/>
            <a:ext cx="5710237" cy="7613650"/>
          </a:xfrm>
          <a:prstGeom prst="rect">
            <a:avLst/>
          </a:prstGeom>
          <a:effectLst>
            <a:outerShdw blurRad="76200" dir="8520000" sy="23000" kx="1200000" algn="br" rotWithShape="0">
              <a:prstClr val="black">
                <a:alpha val="20000"/>
              </a:prstClr>
            </a:outerShdw>
          </a:effectLst>
        </p:spPr>
      </p:pic>
      <p:sp>
        <p:nvSpPr>
          <p:cNvPr id="9" name="Title 1"/>
          <p:cNvSpPr>
            <a:spLocks noGrp="1"/>
          </p:cNvSpPr>
          <p:nvPr>
            <p:ph type="ctrTitle"/>
          </p:nvPr>
        </p:nvSpPr>
        <p:spPr>
          <a:xfrm>
            <a:off x="5040654" y="1779280"/>
            <a:ext cx="3882641" cy="3170238"/>
          </a:xfrm>
        </p:spPr>
        <p:txBody>
          <a:bodyPr anchor="t">
            <a:noAutofit/>
          </a:bodyPr>
          <a:lstStyle/>
          <a:p>
            <a:r>
              <a:rPr lang="zh-TW" altLang="en-US" sz="2800" dirty="0" smtClean="0">
                <a:solidFill>
                  <a:srgbClr val="6F5938"/>
                </a:solidFill>
                <a:latin typeface="Cambria" pitchFamily="18" charset="0"/>
                <a:ea typeface="華康儷中黑" pitchFamily="49" charset="-120"/>
                <a:cs typeface="Museo 300"/>
              </a:rPr>
              <a:t>激活肌膚</a:t>
            </a:r>
            <a:r>
              <a:rPr lang="en-US" altLang="zh-TW" sz="2800" dirty="0" smtClean="0">
                <a:solidFill>
                  <a:srgbClr val="6F5938"/>
                </a:solidFill>
                <a:latin typeface="Cambria" pitchFamily="18" charset="0"/>
                <a:ea typeface="華康儷中黑" pitchFamily="49" charset="-120"/>
                <a:cs typeface="Museo 300"/>
              </a:rPr>
              <a:t/>
            </a:r>
            <a:br>
              <a:rPr lang="en-US" altLang="zh-TW" sz="2800" dirty="0" smtClean="0">
                <a:solidFill>
                  <a:srgbClr val="6F5938"/>
                </a:solidFill>
                <a:latin typeface="Cambria" pitchFamily="18" charset="0"/>
                <a:ea typeface="華康儷中黑" pitchFamily="49" charset="-120"/>
                <a:cs typeface="Museo 300"/>
              </a:rPr>
            </a:br>
            <a:r>
              <a:rPr lang="zh-TW" altLang="en-US" sz="2800" dirty="0" smtClean="0">
                <a:solidFill>
                  <a:srgbClr val="6F5938"/>
                </a:solidFill>
                <a:latin typeface="Cambria" pitchFamily="18" charset="0"/>
                <a:ea typeface="華康儷中黑" pitchFamily="49" charset="-120"/>
                <a:cs typeface="Museo 300"/>
              </a:rPr>
              <a:t>散發傳奇亮澤的奧秘</a:t>
            </a:r>
            <a:endParaRPr lang="en-US" altLang="zh-TW" sz="2800" dirty="0" smtClean="0">
              <a:solidFill>
                <a:srgbClr val="6F5938"/>
              </a:solidFill>
              <a:latin typeface="Cambria" pitchFamily="18" charset="0"/>
              <a:ea typeface="華康儷中黑" pitchFamily="49" charset="-120"/>
              <a:cs typeface="Museo 300"/>
            </a:endParaRPr>
          </a:p>
        </p:txBody>
      </p:sp>
      <p:sp>
        <p:nvSpPr>
          <p:cNvPr id="6" name="Title 1"/>
          <p:cNvSpPr txBox="1">
            <a:spLocks/>
          </p:cNvSpPr>
          <p:nvPr/>
        </p:nvSpPr>
        <p:spPr bwMode="auto">
          <a:xfrm>
            <a:off x="4836407" y="2851366"/>
            <a:ext cx="4413773" cy="31707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300"/>
              </a:rPr>
              <a:t>PUT </a:t>
            </a:r>
            <a: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700"/>
              </a:rPr>
              <a:t>LIFE</a:t>
            </a:r>
            <a: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300"/>
              </a:rPr>
              <a:t> </a:t>
            </a:r>
            <a:b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300"/>
              </a:rPr>
            </a:br>
            <a: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300"/>
              </a:rPr>
              <a:t>AND </a:t>
            </a:r>
            <a: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700"/>
              </a:rPr>
              <a:t>LIGHT</a:t>
            </a:r>
            <a: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300"/>
              </a:rPr>
              <a:t> </a:t>
            </a:r>
            <a:b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300"/>
              </a:rPr>
            </a:br>
            <a: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300"/>
              </a:rPr>
              <a:t>INTO YOUR </a:t>
            </a:r>
            <a:b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300"/>
              </a:rPr>
            </a:br>
            <a:r>
              <a:rPr kumimoji="0" lang="en-US" sz="2800" b="0" i="0" u="none" strike="noStrike" kern="1200" cap="none" spc="300" normalizeH="0" baseline="0" noProof="0" dirty="0" smtClean="0">
                <a:ln>
                  <a:noFill/>
                </a:ln>
                <a:solidFill>
                  <a:srgbClr val="6F5938"/>
                </a:solidFill>
                <a:effectLst/>
                <a:uLnTx/>
                <a:uFillTx/>
                <a:latin typeface="Cambria" pitchFamily="18" charset="0"/>
                <a:ea typeface="+mj-ea"/>
                <a:cs typeface="Museo 700"/>
              </a:rPr>
              <a:t>SKIN</a:t>
            </a:r>
            <a:endParaRPr kumimoji="0" lang="en-US" sz="2800" b="0" i="0" u="none" strike="noStrike" kern="1200" cap="none" spc="300" normalizeH="0" baseline="0" noProof="0" dirty="0">
              <a:ln>
                <a:noFill/>
              </a:ln>
              <a:solidFill>
                <a:srgbClr val="6F5938"/>
              </a:solidFill>
              <a:effectLst/>
              <a:uLnTx/>
              <a:uFillTx/>
              <a:latin typeface="Cambria" pitchFamily="18" charset="0"/>
              <a:ea typeface="+mj-ea"/>
              <a:cs typeface="Museo 70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9027"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5" name="Picture 4" descr="Lumiere de Vie_logo_872.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1432628" y="2438400"/>
            <a:ext cx="6316844" cy="183536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6498"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8" name="Picture 7" descr="03White.png"/>
          <p:cNvPicPr>
            <a:picLocks noChangeAspect="1"/>
          </p:cNvPicPr>
          <p:nvPr/>
        </p:nvPicPr>
        <p:blipFill>
          <a:blip r:embed="rId4"/>
          <a:stretch>
            <a:fillRect/>
          </a:stretch>
        </p:blipFill>
        <p:spPr>
          <a:xfrm>
            <a:off x="5535613" y="946150"/>
            <a:ext cx="4192587" cy="5589588"/>
          </a:xfrm>
          <a:prstGeom prst="rect">
            <a:avLst/>
          </a:prstGeom>
          <a:effectLst>
            <a:outerShdw blurRad="76200" dir="8520000" sy="23000" kx="1200000" algn="br" rotWithShape="0">
              <a:prstClr val="black">
                <a:alpha val="20000"/>
              </a:prstClr>
            </a:outerShdw>
          </a:effectLst>
        </p:spPr>
      </p:pic>
      <p:sp>
        <p:nvSpPr>
          <p:cNvPr id="106500" name="Rectangle 1"/>
          <p:cNvSpPr>
            <a:spLocks noChangeArrowheads="1"/>
          </p:cNvSpPr>
          <p:nvPr/>
        </p:nvSpPr>
        <p:spPr bwMode="auto">
          <a:xfrm>
            <a:off x="340877" y="1597897"/>
            <a:ext cx="5861050" cy="2041585"/>
          </a:xfrm>
          <a:prstGeom prst="rect">
            <a:avLst/>
          </a:prstGeom>
          <a:noFill/>
          <a:ln w="9525">
            <a:noFill/>
            <a:miter lim="800000"/>
            <a:headEnd/>
            <a:tailEnd/>
          </a:ln>
        </p:spPr>
        <p:txBody>
          <a:bodyPr>
            <a:spAutoFit/>
          </a:bodyPr>
          <a:lstStyle/>
          <a:p>
            <a:pPr marL="169863" indent="-169863">
              <a:spcAft>
                <a:spcPts val="400"/>
              </a:spcAft>
            </a:pPr>
            <a:r>
              <a:rPr kumimoji="0" lang="en-US" altLang="zh-TW" sz="2400" dirty="0" err="1" smtClean="0">
                <a:solidFill>
                  <a:srgbClr val="6F5938"/>
                </a:solidFill>
                <a:latin typeface="Cambria" pitchFamily="18" charset="0"/>
                <a:ea typeface="華康儷中黑" pitchFamily="49" charset="-120"/>
                <a:cs typeface="Museo 300"/>
              </a:rPr>
              <a:t>Illumiscin</a:t>
            </a:r>
            <a:r>
              <a:rPr kumimoji="0" lang="zh-TW" altLang="en-US" sz="2400" dirty="0" smtClean="0">
                <a:solidFill>
                  <a:srgbClr val="6F5938"/>
                </a:solidFill>
                <a:latin typeface="Cambria" pitchFamily="18" charset="0"/>
                <a:ea typeface="華康儷中黑" pitchFamily="49" charset="-120"/>
                <a:cs typeface="Museo 300"/>
              </a:rPr>
              <a:t>：</a:t>
            </a:r>
            <a:endParaRPr kumimoji="0" lang="en-US" altLang="zh-TW" sz="24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pitchFamily="34" charset="0"/>
              <a:buChar char="•"/>
            </a:pPr>
            <a:r>
              <a:rPr kumimoji="0" lang="en-US" altLang="zh-TW" sz="2400" baseline="300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Times New Roman" pitchFamily="18" charset="0"/>
              </a:rPr>
              <a:t>縮小並淡化現有色斑，令膚色</a:t>
            </a:r>
            <a:r>
              <a:rPr kumimoji="0" lang="zh-TW" altLang="en-US" sz="2400" dirty="0">
                <a:solidFill>
                  <a:srgbClr val="6F5938"/>
                </a:solidFill>
                <a:latin typeface="Cambria" pitchFamily="18" charset="0"/>
                <a:ea typeface="華康儷中黑" pitchFamily="49" charset="-120"/>
                <a:cs typeface="Times New Roman" pitchFamily="18" charset="0"/>
              </a:rPr>
              <a:t>更均勻</a:t>
            </a:r>
            <a:r>
              <a:rPr kumimoji="0" lang="zh-TW" altLang="en-US" sz="2400" dirty="0" smtClean="0">
                <a:solidFill>
                  <a:srgbClr val="6F5938"/>
                </a:solidFill>
                <a:latin typeface="Cambria" pitchFamily="18" charset="0"/>
                <a:ea typeface="華康儷中黑" pitchFamily="49" charset="-120"/>
                <a:cs typeface="Times New Roman" pitchFamily="18" charset="0"/>
              </a:rPr>
              <a:t>，煥發光彩</a:t>
            </a:r>
            <a:endParaRPr kumimoji="0" lang="en-US" altLang="zh-TW" sz="2400" dirty="0">
              <a:solidFill>
                <a:srgbClr val="6F5938"/>
              </a:solidFill>
              <a:latin typeface="Cambria" pitchFamily="18" charset="0"/>
              <a:ea typeface="華康儷中黑" pitchFamily="49" charset="-120"/>
              <a:cs typeface="Times New Roman" pitchFamily="18" charset="0"/>
            </a:endParaRPr>
          </a:p>
          <a:p>
            <a:pPr marL="169863" indent="-169863">
              <a:spcAft>
                <a:spcPts val="400"/>
              </a:spcAft>
              <a:buFont typeface="Arial" charset="0"/>
              <a:buChar char="•"/>
            </a:pPr>
            <a:r>
              <a:rPr kumimoji="0" lang="en-US" altLang="zh-TW" sz="2400" dirty="0" err="1" smtClean="0">
                <a:solidFill>
                  <a:srgbClr val="6F5938"/>
                </a:solidFill>
                <a:latin typeface="Cambria" pitchFamily="18" charset="0"/>
                <a:ea typeface="華康儷中黑" pitchFamily="49" charset="-120"/>
                <a:cs typeface="Museo 300"/>
              </a:rPr>
              <a:t>Illumiscin</a:t>
            </a: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正</a:t>
            </a:r>
            <a:r>
              <a:rPr kumimoji="0" lang="zh-TW" altLang="en-US" sz="2400" dirty="0" smtClean="0">
                <a:solidFill>
                  <a:srgbClr val="6F5938"/>
                </a:solidFill>
                <a:latin typeface="Cambria" pitchFamily="18" charset="0"/>
                <a:ea typeface="華康儷中黑" pitchFamily="49" charset="-120"/>
                <a:cs typeface="Times New Roman" pitchFamily="18" charset="0"/>
              </a:rPr>
              <a:t>申請專利，功效經數項研究</a:t>
            </a:r>
            <a:r>
              <a:rPr kumimoji="0" lang="zh-TW" altLang="en-US" sz="2400" dirty="0">
                <a:solidFill>
                  <a:srgbClr val="6F5938"/>
                </a:solidFill>
                <a:latin typeface="Cambria" pitchFamily="18" charset="0"/>
                <a:ea typeface="華康儷中黑" pitchFamily="49" charset="-120"/>
                <a:cs typeface="Times New Roman" pitchFamily="18" charset="0"/>
              </a:rPr>
              <a:t>證實</a:t>
            </a:r>
            <a:endParaRPr kumimoji="0" lang="en-US" altLang="zh-TW" sz="2400" dirty="0">
              <a:solidFill>
                <a:srgbClr val="6F5938"/>
              </a:solidFill>
              <a:latin typeface="Cambria" pitchFamily="18" charset="0"/>
              <a:ea typeface="華康儷中黑" pitchFamily="49" charset="-120"/>
              <a:cs typeface="Times New Roman" pitchFamily="18" charset="0"/>
            </a:endParaRPr>
          </a:p>
        </p:txBody>
      </p:sp>
      <p:sp>
        <p:nvSpPr>
          <p:cNvPr id="11" name="Title 1"/>
          <p:cNvSpPr txBox="1">
            <a:spLocks/>
          </p:cNvSpPr>
          <p:nvPr/>
        </p:nvSpPr>
        <p:spPr bwMode="auto">
          <a:xfrm>
            <a:off x="330200" y="458788"/>
            <a:ext cx="6061075" cy="909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smtClean="0">
                <a:ln>
                  <a:noFill/>
                </a:ln>
                <a:solidFill>
                  <a:srgbClr val="6F5938"/>
                </a:solidFill>
                <a:effectLst/>
                <a:uLnTx/>
                <a:uFillTx/>
                <a:latin typeface="Cambria" pitchFamily="18" charset="0"/>
                <a:ea typeface="華康儷中黑" pitchFamily="49" charset="-120"/>
                <a:cs typeface="Times New Roman" pitchFamily="18" charset="0"/>
              </a:rPr>
              <a:t>極緻妍亮淡斑液</a:t>
            </a:r>
            <a:r>
              <a:rPr kumimoji="0" lang="en-US" altLang="zh-TW" sz="3200" b="0" i="0" u="none" strike="noStrike" kern="1200" cap="none" spc="0" normalizeH="0" baseline="0" noProof="0" smtClean="0">
                <a:ln>
                  <a:noFill/>
                </a:ln>
                <a:solidFill>
                  <a:srgbClr val="6F5938"/>
                </a:solidFill>
                <a:effectLst/>
                <a:uLnTx/>
                <a:uFillTx/>
                <a:latin typeface="Cambria" pitchFamily="18" charset="0"/>
                <a:ea typeface="華康儷中黑" pitchFamily="49" charset="-120"/>
                <a:cs typeface="Times New Roman" pitchFamily="18" charset="0"/>
              </a:rPr>
              <a:t/>
            </a:r>
            <a:br>
              <a:rPr kumimoji="0" lang="en-US" altLang="zh-TW" sz="3200" b="0" i="0" u="none" strike="noStrike" kern="1200" cap="none" spc="0" normalizeH="0" baseline="0" noProof="0" smtClean="0">
                <a:ln>
                  <a:noFill/>
                </a:ln>
                <a:solidFill>
                  <a:srgbClr val="6F5938"/>
                </a:solidFill>
                <a:effectLst/>
                <a:uLnTx/>
                <a:uFillTx/>
                <a:latin typeface="Cambria" pitchFamily="18" charset="0"/>
                <a:ea typeface="華康儷中黑" pitchFamily="49" charset="-120"/>
                <a:cs typeface="Times New Roman" pitchFamily="18" charset="0"/>
              </a:rPr>
            </a:br>
            <a:r>
              <a:rPr kumimoji="0" lang="en-US" altLang="zh-TW" sz="3200" b="0" i="0" u="none" strike="noStrike" kern="1200" cap="none" spc="0" normalizeH="0" baseline="0" noProof="0" smtClean="0">
                <a:ln>
                  <a:noFill/>
                </a:ln>
                <a:solidFill>
                  <a:srgbClr val="6F5938"/>
                </a:solidFill>
                <a:effectLst/>
                <a:uLnTx/>
                <a:uFillTx/>
                <a:latin typeface="Cambria" pitchFamily="18" charset="0"/>
                <a:ea typeface="+mj-ea"/>
                <a:cs typeface="Museo 700"/>
              </a:rPr>
              <a:t>ILLUMINATING FADING FLUID</a:t>
            </a:r>
            <a:endParaRPr kumimoji="0" lang="en-US" altLang="zh-TW" sz="3200" b="0" i="0" u="none" strike="noStrike" kern="1200" cap="none" spc="0" normalizeH="0" baseline="0" noProof="0" dirty="0" smtClean="0">
              <a:ln>
                <a:noFill/>
              </a:ln>
              <a:solidFill>
                <a:srgbClr val="6F5938"/>
              </a:solidFill>
              <a:effectLst/>
              <a:uLnTx/>
              <a:uFillTx/>
              <a:latin typeface="Cambria" pitchFamily="18" charset="0"/>
              <a:ea typeface="華康儷中黑" pitchFamily="49" charset="-120"/>
              <a:cs typeface="Times New Roman" pitchFamily="18" charset="0"/>
            </a:endParaRPr>
          </a:p>
        </p:txBody>
      </p:sp>
      <p:sp>
        <p:nvSpPr>
          <p:cNvPr id="10" name="Title 1"/>
          <p:cNvSpPr txBox="1">
            <a:spLocks/>
          </p:cNvSpPr>
          <p:nvPr/>
        </p:nvSpPr>
        <p:spPr>
          <a:xfrm>
            <a:off x="328878" y="6234222"/>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HK12203 DC: $350 SR</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$490 </a:t>
            </a:r>
            <a:r>
              <a:rPr kumimoji="0" lang="en-US" sz="2000" dirty="0">
                <a:solidFill>
                  <a:srgbClr val="6F5938"/>
                </a:solidFill>
                <a:latin typeface="Cambria" pitchFamily="18" charset="0"/>
                <a:cs typeface="Museo 700"/>
              </a:rPr>
              <a:t>BV: 35</a:t>
            </a:r>
          </a:p>
        </p:txBody>
      </p:sp>
      <p:sp>
        <p:nvSpPr>
          <p:cNvPr id="12" name="Rectangle 11"/>
          <p:cNvSpPr/>
          <p:nvPr/>
        </p:nvSpPr>
        <p:spPr>
          <a:xfrm>
            <a:off x="346838" y="3611330"/>
            <a:ext cx="5860328" cy="2410916"/>
          </a:xfrm>
          <a:prstGeom prst="rect">
            <a:avLst/>
          </a:prstGeom>
        </p:spPr>
        <p:txBody>
          <a:bodyPr wrap="square">
            <a:spAutoFit/>
          </a:bodyPr>
          <a:lstStyle/>
          <a:p>
            <a:pPr marL="169863" indent="-169863">
              <a:spcAft>
                <a:spcPts val="400"/>
              </a:spcAft>
            </a:pPr>
            <a:r>
              <a:rPr lang="en-US" sz="2400" dirty="0" err="1" smtClean="0">
                <a:solidFill>
                  <a:srgbClr val="6F5938"/>
                </a:solidFill>
                <a:latin typeface="Cambria" pitchFamily="18" charset="0"/>
                <a:cs typeface="Museo 700"/>
              </a:rPr>
              <a:t>Illumiscin</a:t>
            </a:r>
            <a:r>
              <a:rPr lang="en-US" sz="2400" dirty="0" smtClean="0">
                <a:solidFill>
                  <a:srgbClr val="6F5938"/>
                </a:solidFill>
                <a:latin typeface="Cambria" pitchFamily="18" charset="0"/>
                <a:cs typeface="Museo 700"/>
              </a:rPr>
              <a:t>:</a:t>
            </a:r>
          </a:p>
          <a:p>
            <a:pPr marL="228600" indent="-228600">
              <a:spcAft>
                <a:spcPts val="400"/>
              </a:spcAft>
              <a:buFont typeface="Arial"/>
              <a:buChar char="•"/>
            </a:pPr>
            <a:r>
              <a:rPr lang="en-US" sz="2400" dirty="0" smtClean="0">
                <a:solidFill>
                  <a:srgbClr val="6F5938"/>
                </a:solidFill>
                <a:latin typeface="Cambria" pitchFamily="18" charset="0"/>
                <a:cs typeface="Museo 300"/>
              </a:rPr>
              <a:t>Reduces the appearance of </a:t>
            </a:r>
            <a:r>
              <a:rPr lang="en-US" sz="2400" dirty="0">
                <a:solidFill>
                  <a:srgbClr val="6F5938"/>
                </a:solidFill>
                <a:latin typeface="Cambria" pitchFamily="18" charset="0"/>
                <a:cs typeface="Museo 300"/>
              </a:rPr>
              <a:t>existing </a:t>
            </a:r>
            <a:r>
              <a:rPr lang="en-US" sz="2400" dirty="0" smtClean="0">
                <a:solidFill>
                  <a:srgbClr val="6F5938"/>
                </a:solidFill>
                <a:latin typeface="Cambria" pitchFamily="18" charset="0"/>
                <a:cs typeface="Museo 300"/>
              </a:rPr>
              <a:t>age </a:t>
            </a:r>
            <a:r>
              <a:rPr lang="en-US" sz="2400" dirty="0">
                <a:solidFill>
                  <a:srgbClr val="6F5938"/>
                </a:solidFill>
                <a:latin typeface="Cambria" pitchFamily="18" charset="0"/>
                <a:cs typeface="Museo 300"/>
              </a:rPr>
              <a:t>spots </a:t>
            </a:r>
            <a:r>
              <a:rPr lang="en-US" sz="2400" dirty="0" smtClean="0">
                <a:solidFill>
                  <a:srgbClr val="6F5938"/>
                </a:solidFill>
                <a:latin typeface="Cambria" pitchFamily="18" charset="0"/>
                <a:cs typeface="Museo 300"/>
              </a:rPr>
              <a:t>so skin appears more even-toned and radiant </a:t>
            </a:r>
          </a:p>
          <a:p>
            <a:pPr marL="228600" indent="-228600">
              <a:spcAft>
                <a:spcPts val="400"/>
              </a:spcAft>
              <a:buFont typeface="Arial"/>
              <a:buChar char="•"/>
            </a:pPr>
            <a:r>
              <a:rPr lang="en-US" sz="2400" dirty="0" smtClean="0">
                <a:solidFill>
                  <a:srgbClr val="6F5938"/>
                </a:solidFill>
                <a:latin typeface="Cambria" pitchFamily="18" charset="0"/>
                <a:cs typeface="Museo 300"/>
              </a:rPr>
              <a:t>The </a:t>
            </a:r>
            <a:r>
              <a:rPr lang="en-US" sz="2400" dirty="0">
                <a:solidFill>
                  <a:srgbClr val="6F5938"/>
                </a:solidFill>
                <a:latin typeface="Cambria" pitchFamily="18" charset="0"/>
                <a:cs typeface="Museo 300"/>
              </a:rPr>
              <a:t>application and efficacy of </a:t>
            </a:r>
            <a:r>
              <a:rPr lang="en-US" sz="2400" dirty="0" err="1">
                <a:solidFill>
                  <a:srgbClr val="6F5938"/>
                </a:solidFill>
                <a:latin typeface="Cambria" pitchFamily="18" charset="0"/>
                <a:cs typeface="Museo 700"/>
              </a:rPr>
              <a:t>Illumiscin</a:t>
            </a:r>
            <a:r>
              <a:rPr lang="en-US" sz="2400" dirty="0">
                <a:solidFill>
                  <a:srgbClr val="6F5938"/>
                </a:solidFill>
                <a:latin typeface="Cambria" pitchFamily="18" charset="0"/>
                <a:cs typeface="Museo 300"/>
              </a:rPr>
              <a:t> is </a:t>
            </a:r>
            <a:r>
              <a:rPr lang="en-US" sz="2400" dirty="0" smtClean="0">
                <a:solidFill>
                  <a:srgbClr val="6F5938"/>
                </a:solidFill>
                <a:latin typeface="Cambria" pitchFamily="18" charset="0"/>
                <a:cs typeface="Museo 300"/>
              </a:rPr>
              <a:t>verified </a:t>
            </a:r>
            <a:r>
              <a:rPr lang="en-US" sz="2400" dirty="0">
                <a:solidFill>
                  <a:srgbClr val="6F5938"/>
                </a:solidFill>
                <a:latin typeface="Cambria" pitchFamily="18" charset="0"/>
                <a:cs typeface="Museo 300"/>
              </a:rPr>
              <a:t>in several </a:t>
            </a:r>
            <a:r>
              <a:rPr lang="en-US" sz="2400" dirty="0" smtClean="0">
                <a:solidFill>
                  <a:srgbClr val="6F5938"/>
                </a:solidFill>
                <a:latin typeface="Cambria" pitchFamily="18" charset="0"/>
                <a:cs typeface="Museo 300"/>
              </a:rPr>
              <a:t>studies</a:t>
            </a:r>
            <a:endParaRPr lang="en-US" sz="24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6498"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8" name="Picture 7" descr="03White.png"/>
          <p:cNvPicPr>
            <a:picLocks noChangeAspect="1"/>
          </p:cNvPicPr>
          <p:nvPr/>
        </p:nvPicPr>
        <p:blipFill>
          <a:blip r:embed="rId4"/>
          <a:stretch>
            <a:fillRect/>
          </a:stretch>
        </p:blipFill>
        <p:spPr>
          <a:xfrm>
            <a:off x="5535613" y="946150"/>
            <a:ext cx="4192587" cy="5589588"/>
          </a:xfrm>
          <a:prstGeom prst="rect">
            <a:avLst/>
          </a:prstGeom>
          <a:effectLst>
            <a:outerShdw blurRad="76200" dir="8520000" sy="23000" kx="1200000" algn="br" rotWithShape="0">
              <a:prstClr val="black">
                <a:alpha val="20000"/>
              </a:prstClr>
            </a:outerShdw>
          </a:effectLst>
        </p:spPr>
      </p:pic>
      <p:sp>
        <p:nvSpPr>
          <p:cNvPr id="106500" name="Rectangle 1"/>
          <p:cNvSpPr>
            <a:spLocks noChangeArrowheads="1"/>
          </p:cNvSpPr>
          <p:nvPr/>
        </p:nvSpPr>
        <p:spPr bwMode="auto">
          <a:xfrm>
            <a:off x="356643" y="1550599"/>
            <a:ext cx="5861050" cy="2513509"/>
          </a:xfrm>
          <a:prstGeom prst="rect">
            <a:avLst/>
          </a:prstGeom>
          <a:noFill/>
          <a:ln w="9525">
            <a:noFill/>
            <a:miter lim="800000"/>
            <a:headEnd/>
            <a:tailEnd/>
          </a:ln>
        </p:spPr>
        <p:txBody>
          <a:bodyPr>
            <a:spAutoFit/>
          </a:bodyPr>
          <a:lstStyle/>
          <a:p>
            <a:pPr marL="169863" indent="-169863">
              <a:spcAft>
                <a:spcPts val="400"/>
              </a:spcAft>
            </a:pPr>
            <a:r>
              <a:rPr kumimoji="0" lang="en-US" altLang="zh-TW" sz="2400" dirty="0" err="1" smtClean="0">
                <a:solidFill>
                  <a:srgbClr val="6F5938"/>
                </a:solidFill>
                <a:latin typeface="Cambria" pitchFamily="18" charset="0"/>
                <a:ea typeface="華康儷中黑" pitchFamily="49" charset="-120"/>
                <a:cs typeface="Museo 300"/>
              </a:rPr>
              <a:t>Illumiscin</a:t>
            </a:r>
            <a:r>
              <a:rPr kumimoji="0" lang="zh-TW" altLang="en-US" sz="2400" dirty="0" smtClean="0">
                <a:solidFill>
                  <a:srgbClr val="6F5938"/>
                </a:solidFill>
                <a:latin typeface="Cambria" pitchFamily="18" charset="0"/>
                <a:ea typeface="華康儷中黑" pitchFamily="49" charset="-120"/>
                <a:cs typeface="Museo 300"/>
              </a:rPr>
              <a:t>：</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有效減少色素過度沉澱的現象</a:t>
            </a: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在一項為期</a:t>
            </a:r>
            <a:r>
              <a:rPr kumimoji="0" lang="en-US" altLang="zh-TW" sz="2400" dirty="0" smtClean="0">
                <a:solidFill>
                  <a:srgbClr val="6F5938"/>
                </a:solidFill>
                <a:latin typeface="Cambria" pitchFamily="18" charset="0"/>
                <a:ea typeface="華康儷中黑" pitchFamily="49" charset="-120"/>
                <a:cs typeface="Museo 300"/>
              </a:rPr>
              <a:t>8</a:t>
            </a:r>
            <a:r>
              <a:rPr kumimoji="0" lang="zh-TW" altLang="en-US" sz="2400" dirty="0" smtClean="0">
                <a:solidFill>
                  <a:srgbClr val="6F5938"/>
                </a:solidFill>
                <a:latin typeface="Cambria" pitchFamily="18" charset="0"/>
                <a:ea typeface="華康儷中黑" pitchFamily="49" charset="-120"/>
                <a:cs typeface="Museo 300"/>
              </a:rPr>
              <a:t>周的實驗中，實驗對象的肌膚在顯著明亮</a:t>
            </a:r>
            <a:endParaRPr kumimoji="0" lang="en-US" altLang="zh-TW" sz="24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明顯改善泛紅情況及紓緩發炎或過敏皮膚</a:t>
            </a:r>
            <a:endParaRPr kumimoji="0" lang="en-US" altLang="zh-TW" sz="2400" dirty="0" smtClean="0">
              <a:solidFill>
                <a:srgbClr val="6F5938"/>
              </a:solidFill>
              <a:latin typeface="Cambria" pitchFamily="18" charset="0"/>
              <a:ea typeface="華康儷中黑" pitchFamily="49" charset="-120"/>
              <a:cs typeface="Museo 300"/>
            </a:endParaRPr>
          </a:p>
          <a:p>
            <a:pPr marL="169863" indent="-169863">
              <a:spcAft>
                <a:spcPts val="400"/>
              </a:spcAft>
            </a:pPr>
            <a:endParaRPr kumimoji="0" lang="en-US" altLang="zh-TW" sz="2400" dirty="0">
              <a:solidFill>
                <a:srgbClr val="6F5938"/>
              </a:solidFill>
              <a:latin typeface="Cambria" pitchFamily="18" charset="0"/>
              <a:ea typeface="華康儷中黑" pitchFamily="49" charset="-120"/>
              <a:cs typeface="Times New Roman" pitchFamily="18" charset="0"/>
            </a:endParaRPr>
          </a:p>
        </p:txBody>
      </p:sp>
      <p:sp>
        <p:nvSpPr>
          <p:cNvPr id="11" name="Title 1"/>
          <p:cNvSpPr txBox="1">
            <a:spLocks/>
          </p:cNvSpPr>
          <p:nvPr/>
        </p:nvSpPr>
        <p:spPr bwMode="auto">
          <a:xfrm>
            <a:off x="330200" y="458788"/>
            <a:ext cx="6061075" cy="909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defRPr/>
            </a:pPr>
            <a:r>
              <a:rPr kumimoji="0" lang="zh-TW" altLang="en-US" sz="3200" smtClean="0">
                <a:solidFill>
                  <a:srgbClr val="6F5938"/>
                </a:solidFill>
                <a:latin typeface="Cambria" pitchFamily="18" charset="0"/>
                <a:ea typeface="華康儷中黑" pitchFamily="49" charset="-120"/>
                <a:cs typeface="Times New Roman" pitchFamily="18" charset="0"/>
              </a:rPr>
              <a:t>極緻妍亮淡斑液</a:t>
            </a:r>
            <a:r>
              <a:rPr kumimoji="0" lang="en-US" altLang="zh-TW" sz="3200" smtClean="0">
                <a:solidFill>
                  <a:srgbClr val="6F5938"/>
                </a:solidFill>
                <a:latin typeface="Cambria" pitchFamily="18" charset="0"/>
                <a:ea typeface="華康儷中黑" pitchFamily="49" charset="-120"/>
                <a:cs typeface="Times New Roman" pitchFamily="18" charset="0"/>
              </a:rPr>
              <a:t/>
            </a:r>
            <a:br>
              <a:rPr kumimoji="0" lang="en-US" altLang="zh-TW" sz="3200" smtClean="0">
                <a:solidFill>
                  <a:srgbClr val="6F5938"/>
                </a:solidFill>
                <a:latin typeface="Cambria" pitchFamily="18" charset="0"/>
                <a:ea typeface="華康儷中黑" pitchFamily="49" charset="-120"/>
                <a:cs typeface="Times New Roman" pitchFamily="18" charset="0"/>
              </a:rPr>
            </a:br>
            <a:r>
              <a:rPr kumimoji="0" lang="en-US" altLang="zh-TW" sz="3200" smtClean="0">
                <a:solidFill>
                  <a:srgbClr val="6F5938"/>
                </a:solidFill>
                <a:latin typeface="Cambria" pitchFamily="18" charset="0"/>
                <a:ea typeface="新細明體"/>
                <a:cs typeface="Museo 700"/>
              </a:rPr>
              <a:t>ILLUMINATING FADING FLUID</a:t>
            </a:r>
            <a:endParaRPr kumimoji="0" lang="en-US" altLang="zh-TW" sz="3200" dirty="0" smtClean="0">
              <a:solidFill>
                <a:srgbClr val="6F5938"/>
              </a:solidFill>
              <a:latin typeface="Cambria" pitchFamily="18" charset="0"/>
              <a:ea typeface="華康儷中黑" pitchFamily="49" charset="-120"/>
              <a:cs typeface="Times New Roman" pitchFamily="18" charset="0"/>
            </a:endParaRPr>
          </a:p>
        </p:txBody>
      </p:sp>
      <p:sp>
        <p:nvSpPr>
          <p:cNvPr id="7" name="Rectangle 6"/>
          <p:cNvSpPr/>
          <p:nvPr/>
        </p:nvSpPr>
        <p:spPr>
          <a:xfrm>
            <a:off x="346838" y="3674394"/>
            <a:ext cx="6731000" cy="2882840"/>
          </a:xfrm>
          <a:prstGeom prst="rect">
            <a:avLst/>
          </a:prstGeom>
        </p:spPr>
        <p:txBody>
          <a:bodyPr wrap="square">
            <a:spAutoFit/>
          </a:bodyPr>
          <a:lstStyle/>
          <a:p>
            <a:pPr marL="169863" indent="-169863">
              <a:spcAft>
                <a:spcPts val="400"/>
              </a:spcAft>
            </a:pPr>
            <a:r>
              <a:rPr lang="en-US" sz="2400" dirty="0" err="1" smtClean="0">
                <a:solidFill>
                  <a:srgbClr val="6F5938"/>
                </a:solidFill>
                <a:latin typeface="Cambria" pitchFamily="18" charset="0"/>
                <a:cs typeface="Museo 700"/>
              </a:rPr>
              <a:t>Illumiscin</a:t>
            </a:r>
            <a:r>
              <a:rPr lang="en-US" sz="2400" dirty="0" smtClean="0">
                <a:solidFill>
                  <a:srgbClr val="6F5938"/>
                </a:solidFill>
                <a:latin typeface="Cambria" pitchFamily="18" charset="0"/>
                <a:cs typeface="Museo 700"/>
              </a:rPr>
              <a:t>:</a:t>
            </a:r>
          </a:p>
          <a:p>
            <a:pPr marL="228600" indent="-228600">
              <a:spcAft>
                <a:spcPts val="400"/>
              </a:spcAft>
              <a:buFont typeface="Arial"/>
              <a:buChar char="•"/>
            </a:pPr>
            <a:r>
              <a:rPr lang="en-US" sz="2400" dirty="0" smtClean="0">
                <a:solidFill>
                  <a:srgbClr val="6F5938"/>
                </a:solidFill>
                <a:latin typeface="Cambria" pitchFamily="18" charset="0"/>
                <a:cs typeface="Museo 300"/>
              </a:rPr>
              <a:t>Reduces the appearance of hyper-pigmentation</a:t>
            </a:r>
          </a:p>
          <a:p>
            <a:pPr marL="228600" indent="-228600">
              <a:spcAft>
                <a:spcPts val="400"/>
              </a:spcAft>
              <a:buFont typeface="Arial"/>
              <a:buChar char="•"/>
            </a:pPr>
            <a:r>
              <a:rPr lang="en-US" sz="2400" dirty="0" smtClean="0">
                <a:solidFill>
                  <a:srgbClr val="6F5938"/>
                </a:solidFill>
                <a:latin typeface="Cambria" pitchFamily="18" charset="0"/>
                <a:cs typeface="Museo 300"/>
              </a:rPr>
              <a:t>In </a:t>
            </a:r>
            <a:r>
              <a:rPr lang="en-US" sz="2400" dirty="0">
                <a:solidFill>
                  <a:srgbClr val="6F5938"/>
                </a:solidFill>
                <a:latin typeface="Cambria" pitchFamily="18" charset="0"/>
                <a:cs typeface="Museo 300"/>
              </a:rPr>
              <a:t>an </a:t>
            </a:r>
            <a:r>
              <a:rPr lang="en-US" sz="2400" dirty="0" smtClean="0">
                <a:solidFill>
                  <a:srgbClr val="6F5938"/>
                </a:solidFill>
                <a:latin typeface="Cambria" pitchFamily="18" charset="0"/>
                <a:cs typeface="Museo 300"/>
              </a:rPr>
              <a:t>8 weeks study, </a:t>
            </a:r>
            <a:r>
              <a:rPr lang="en-US" sz="2400" dirty="0">
                <a:solidFill>
                  <a:srgbClr val="6F5938"/>
                </a:solidFill>
                <a:latin typeface="Cambria" pitchFamily="18" charset="0"/>
                <a:cs typeface="Museo 300"/>
              </a:rPr>
              <a:t>participants saw </a:t>
            </a:r>
            <a:r>
              <a:rPr lang="en-US" sz="2400" dirty="0" smtClean="0">
                <a:solidFill>
                  <a:srgbClr val="6F5938"/>
                </a:solidFill>
                <a:latin typeface="Cambria" pitchFamily="18" charset="0"/>
                <a:cs typeface="Museo 300"/>
              </a:rPr>
              <a:t>dramatic improvement </a:t>
            </a:r>
            <a:r>
              <a:rPr lang="en-US" sz="2400" dirty="0">
                <a:solidFill>
                  <a:srgbClr val="6F5938"/>
                </a:solidFill>
                <a:latin typeface="Cambria" pitchFamily="18" charset="0"/>
                <a:cs typeface="Museo 300"/>
              </a:rPr>
              <a:t>in skin </a:t>
            </a:r>
            <a:r>
              <a:rPr lang="en-US" sz="2400" dirty="0" smtClean="0">
                <a:solidFill>
                  <a:srgbClr val="6F5938"/>
                </a:solidFill>
                <a:latin typeface="Cambria" pitchFamily="18" charset="0"/>
                <a:cs typeface="Museo 300"/>
              </a:rPr>
              <a:t>brightening </a:t>
            </a:r>
            <a:endParaRPr lang="en-US" sz="2400" dirty="0">
              <a:solidFill>
                <a:srgbClr val="6F5938"/>
              </a:solidFill>
              <a:latin typeface="Cambria" pitchFamily="18" charset="0"/>
              <a:cs typeface="Museo 300"/>
            </a:endParaRPr>
          </a:p>
          <a:p>
            <a:pPr marL="228600" indent="-228600">
              <a:spcAft>
                <a:spcPts val="400"/>
              </a:spcAft>
              <a:buFont typeface="Arial"/>
              <a:buChar char="•"/>
            </a:pPr>
            <a:r>
              <a:rPr lang="en-US" sz="2400" dirty="0">
                <a:solidFill>
                  <a:srgbClr val="6F5938"/>
                </a:solidFill>
                <a:latin typeface="Cambria" pitchFamily="18" charset="0"/>
                <a:cs typeface="Museo 300"/>
              </a:rPr>
              <a:t>R</a:t>
            </a:r>
            <a:r>
              <a:rPr lang="en-US" sz="2400" dirty="0" smtClean="0">
                <a:solidFill>
                  <a:srgbClr val="6F5938"/>
                </a:solidFill>
                <a:latin typeface="Cambria" pitchFamily="18" charset="0"/>
                <a:cs typeface="Museo 300"/>
              </a:rPr>
              <a:t>educes the appearance of redness by calming irritated skin</a:t>
            </a:r>
          </a:p>
          <a:p>
            <a:pPr>
              <a:spcAft>
                <a:spcPts val="400"/>
              </a:spcAft>
            </a:pPr>
            <a:endParaRPr lang="en-US" sz="2400" dirty="0" smtClean="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7" descr="03White.png"/>
          <p:cNvPicPr>
            <a:picLocks noChangeAspect="1"/>
          </p:cNvPicPr>
          <p:nvPr/>
        </p:nvPicPr>
        <p:blipFill>
          <a:blip r:embed="rId3"/>
          <a:stretch>
            <a:fillRect/>
          </a:stretch>
        </p:blipFill>
        <p:spPr>
          <a:xfrm>
            <a:off x="5535613" y="946150"/>
            <a:ext cx="4192587" cy="5589588"/>
          </a:xfrm>
          <a:prstGeom prst="rect">
            <a:avLst/>
          </a:prstGeom>
          <a:effectLst>
            <a:outerShdw blurRad="76200" dir="8520000" sy="23000" kx="1200000" algn="br" rotWithShape="0">
              <a:prstClr val="black">
                <a:alpha val="20000"/>
              </a:prstClr>
            </a:outerShdw>
          </a:effectLst>
        </p:spPr>
      </p:pic>
      <p:pic>
        <p:nvPicPr>
          <p:cNvPr id="109571" name="Picture 6" descr="Lumiere de Vie_logo_872.png"/>
          <p:cNvPicPr>
            <a:picLocks noChangeAspect="1"/>
          </p:cNvPicPr>
          <p:nvPr/>
        </p:nvPicPr>
        <p:blipFill>
          <a:blip r:embed="rId4"/>
          <a:srcRect/>
          <a:stretch>
            <a:fillRect/>
          </a:stretch>
        </p:blipFill>
        <p:spPr bwMode="auto">
          <a:xfrm>
            <a:off x="6819900" y="273050"/>
            <a:ext cx="1993900" cy="579438"/>
          </a:xfrm>
          <a:prstGeom prst="rect">
            <a:avLst/>
          </a:prstGeom>
          <a:noFill/>
          <a:ln w="9525">
            <a:noFill/>
            <a:miter lim="800000"/>
            <a:headEnd/>
            <a:tailEnd/>
          </a:ln>
        </p:spPr>
      </p:pic>
      <p:sp>
        <p:nvSpPr>
          <p:cNvPr id="109572" name="TextBox 9"/>
          <p:cNvSpPr txBox="1">
            <a:spLocks noChangeArrowheads="1"/>
          </p:cNvSpPr>
          <p:nvPr/>
        </p:nvSpPr>
        <p:spPr bwMode="auto">
          <a:xfrm>
            <a:off x="330199" y="1640058"/>
            <a:ext cx="6061075" cy="2462213"/>
          </a:xfrm>
          <a:prstGeom prst="rect">
            <a:avLst/>
          </a:prstGeom>
          <a:noFill/>
          <a:ln w="9525">
            <a:noFill/>
            <a:miter lim="800000"/>
            <a:headEnd/>
            <a:tailEnd/>
          </a:ln>
        </p:spPr>
        <p:txBody>
          <a:bodyPr wrap="square">
            <a:spAutoFit/>
          </a:bodyPr>
          <a:lstStyle/>
          <a:p>
            <a:pPr marL="190500" indent="-190500">
              <a:spcAft>
                <a:spcPts val="400"/>
              </a:spcAft>
            </a:pPr>
            <a:r>
              <a:rPr kumimoji="0" lang="en-US" altLang="zh-TW" sz="2400" dirty="0" err="1" smtClean="0">
                <a:solidFill>
                  <a:srgbClr val="6F5938"/>
                </a:solidFill>
                <a:latin typeface="Cambria" pitchFamily="18" charset="0"/>
                <a:ea typeface="華康儷中黑" pitchFamily="49" charset="-120"/>
                <a:cs typeface="Museo 300"/>
              </a:rPr>
              <a:t>Illumiscin</a:t>
            </a:r>
            <a:r>
              <a:rPr kumimoji="0" lang="zh-TW" altLang="en-US" sz="2400" dirty="0" smtClean="0">
                <a:solidFill>
                  <a:srgbClr val="6F5938"/>
                </a:solidFill>
                <a:latin typeface="Cambria" pitchFamily="18" charset="0"/>
                <a:ea typeface="華康儷中黑" pitchFamily="49" charset="-120"/>
                <a:cs typeface="Museo 300"/>
              </a:rPr>
              <a:t>：</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zh-TW" sz="2400" dirty="0" smtClean="0">
                <a:solidFill>
                  <a:srgbClr val="6F5938"/>
                </a:solidFill>
                <a:latin typeface="Cambria" pitchFamily="18" charset="0"/>
                <a:ea typeface="華康儷中黑" pitchFamily="49" charset="-120"/>
                <a:cs typeface="Museo 300"/>
              </a:rPr>
              <a:t>玻尿酸鈉</a:t>
            </a:r>
            <a:r>
              <a:rPr kumimoji="0" lang="zh-TW" altLang="en-US" sz="2400" dirty="0" smtClean="0">
                <a:solidFill>
                  <a:srgbClr val="6F5938"/>
                </a:solidFill>
                <a:latin typeface="Cambria" pitchFamily="18" charset="0"/>
                <a:ea typeface="華康儷中黑" pitchFamily="49" charset="-120"/>
                <a:cs typeface="Museo 300"/>
              </a:rPr>
              <a:t>的分子比</a:t>
            </a:r>
            <a:r>
              <a:rPr kumimoji="0" lang="zh-TW" altLang="en-US" sz="2400" dirty="0">
                <a:solidFill>
                  <a:srgbClr val="6F5938"/>
                </a:solidFill>
                <a:latin typeface="Cambria" pitchFamily="18" charset="0"/>
                <a:ea typeface="華康儷中黑" pitchFamily="49" charset="-120"/>
                <a:cs typeface="Museo 300"/>
              </a:rPr>
              <a:t>透明質酸還</a:t>
            </a:r>
            <a:r>
              <a:rPr kumimoji="0" lang="zh-TW" altLang="en-US" sz="2400" dirty="0" smtClean="0">
                <a:solidFill>
                  <a:srgbClr val="6F5938"/>
                </a:solidFill>
                <a:latin typeface="Cambria" pitchFamily="18" charset="0"/>
                <a:ea typeface="華康儷中黑" pitchFamily="49" charset="-120"/>
                <a:cs typeface="Museo 300"/>
              </a:rPr>
              <a:t>小，含水量</a:t>
            </a:r>
            <a:r>
              <a:rPr kumimoji="0" lang="zh-TW" altLang="en-US" sz="2400" dirty="0">
                <a:solidFill>
                  <a:srgbClr val="6F5938"/>
                </a:solidFill>
                <a:latin typeface="Cambria" pitchFamily="18" charset="0"/>
                <a:ea typeface="華康儷中黑" pitchFamily="49" charset="-120"/>
                <a:cs typeface="Museo 300"/>
              </a:rPr>
              <a:t>能高達其重量的</a:t>
            </a:r>
            <a:r>
              <a:rPr kumimoji="0" lang="en-US" altLang="zh-TW" sz="2400" dirty="0" smtClean="0">
                <a:solidFill>
                  <a:srgbClr val="6F5938"/>
                </a:solidFill>
                <a:latin typeface="Cambria" pitchFamily="18" charset="0"/>
                <a:ea typeface="華康儷中黑" pitchFamily="49" charset="-120"/>
                <a:cs typeface="Museo 300"/>
              </a:rPr>
              <a:t>1,000</a:t>
            </a:r>
            <a:r>
              <a:rPr kumimoji="0" lang="zh-TW" altLang="en-US" sz="2400" dirty="0" smtClean="0">
                <a:solidFill>
                  <a:srgbClr val="6F5938"/>
                </a:solidFill>
                <a:latin typeface="Cambria" pitchFamily="18" charset="0"/>
                <a:ea typeface="華康儷中黑" pitchFamily="49" charset="-120"/>
                <a:cs typeface="Museo 300"/>
              </a:rPr>
              <a:t>倍 ─</a:t>
            </a: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a:solidFill>
                  <a:srgbClr val="6F5938"/>
                </a:solidFill>
                <a:latin typeface="Cambria" pitchFamily="18" charset="0"/>
                <a:ea typeface="華康儷中黑" pitchFamily="49" charset="-120"/>
                <a:cs typeface="Museo 300"/>
              </a:rPr>
              <a:t>比</a:t>
            </a:r>
            <a:r>
              <a:rPr kumimoji="0" lang="zh-TW" altLang="en-US" sz="2400" dirty="0" smtClean="0">
                <a:solidFill>
                  <a:srgbClr val="6F5938"/>
                </a:solidFill>
                <a:latin typeface="Cambria" pitchFamily="18" charset="0"/>
                <a:ea typeface="華康儷中黑" pitchFamily="49" charset="-120"/>
                <a:cs typeface="Museo 300"/>
              </a:rPr>
              <a:t>任何天然</a:t>
            </a:r>
            <a:r>
              <a:rPr kumimoji="0" lang="zh-TW" altLang="en-US" sz="2400" dirty="0">
                <a:solidFill>
                  <a:srgbClr val="6F5938"/>
                </a:solidFill>
                <a:latin typeface="Cambria" pitchFamily="18" charset="0"/>
                <a:ea typeface="華康儷中黑" pitchFamily="49" charset="-120"/>
                <a:cs typeface="Museo 300"/>
              </a:rPr>
              <a:t>物質都</a:t>
            </a:r>
            <a:r>
              <a:rPr kumimoji="0" lang="zh-TW" altLang="en-US" sz="2400" dirty="0" smtClean="0">
                <a:solidFill>
                  <a:srgbClr val="6F5938"/>
                </a:solidFill>
                <a:latin typeface="Cambria" pitchFamily="18" charset="0"/>
                <a:ea typeface="華康儷中黑" pitchFamily="49" charset="-120"/>
                <a:cs typeface="Museo 300"/>
              </a:rPr>
              <a:t>高</a:t>
            </a:r>
            <a:endParaRPr kumimoji="0" lang="en-US" altLang="zh-TW" sz="2400" dirty="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由於玻酸酸鈉體積細小，其滲透</a:t>
            </a:r>
            <a:r>
              <a:rPr kumimoji="0" lang="zh-TW" altLang="en-US" sz="2400" dirty="0">
                <a:solidFill>
                  <a:srgbClr val="6F5938"/>
                </a:solidFill>
                <a:latin typeface="Cambria" pitchFamily="18" charset="0"/>
                <a:ea typeface="華康儷中黑" pitchFamily="49" charset="-120"/>
                <a:cs typeface="Museo 300"/>
              </a:rPr>
              <a:t>力特別強</a:t>
            </a:r>
            <a:endParaRPr kumimoji="0" lang="en-US" altLang="zh-TW" sz="2400" dirty="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endParaRPr kumimoji="0" lang="en-US" altLang="zh-TW" sz="2400" dirty="0">
              <a:solidFill>
                <a:srgbClr val="6F5938"/>
              </a:solidFill>
              <a:latin typeface="Cambria" pitchFamily="18" charset="0"/>
              <a:ea typeface="華康儷中黑" pitchFamily="49" charset="-120"/>
              <a:cs typeface="Museo 300"/>
            </a:endParaRPr>
          </a:p>
        </p:txBody>
      </p:sp>
      <p:sp>
        <p:nvSpPr>
          <p:cNvPr id="11" name="Title 1"/>
          <p:cNvSpPr>
            <a:spLocks noGrp="1"/>
          </p:cNvSpPr>
          <p:nvPr>
            <p:ph type="ctrTitle"/>
          </p:nvPr>
        </p:nvSpPr>
        <p:spPr>
          <a:xfrm>
            <a:off x="330200" y="458788"/>
            <a:ext cx="6061075" cy="909637"/>
          </a:xfrm>
        </p:spPr>
        <p:txBody>
          <a:bodyPr anchor="t"/>
          <a:lstStyle/>
          <a:p>
            <a:pPr algn="l"/>
            <a:r>
              <a:rPr lang="zh-TW" altLang="en-US" sz="3200" dirty="0" smtClean="0">
                <a:solidFill>
                  <a:srgbClr val="6F5938"/>
                </a:solidFill>
                <a:latin typeface="Cambria" pitchFamily="18" charset="0"/>
                <a:ea typeface="華康儷中黑" pitchFamily="49" charset="-120"/>
                <a:cs typeface="Times New Roman" pitchFamily="18" charset="0"/>
              </a:rPr>
              <a:t>極緻妍亮淡斑液</a:t>
            </a:r>
            <a:r>
              <a:rPr lang="en-US" altLang="zh-TW" sz="3200" dirty="0" smtClean="0">
                <a:solidFill>
                  <a:srgbClr val="6F5938"/>
                </a:solidFill>
                <a:latin typeface="Cambria" pitchFamily="18" charset="0"/>
                <a:ea typeface="華康儷中黑" pitchFamily="49" charset="-120"/>
                <a:cs typeface="Times New Roman" pitchFamily="18" charset="0"/>
              </a:rPr>
              <a:t/>
            </a:r>
            <a:br>
              <a:rPr lang="en-US" altLang="zh-TW" sz="3200" dirty="0" smtClean="0">
                <a:solidFill>
                  <a:srgbClr val="6F5938"/>
                </a:solidFill>
                <a:latin typeface="Cambria" pitchFamily="18" charset="0"/>
                <a:ea typeface="華康儷中黑" pitchFamily="49" charset="-120"/>
                <a:cs typeface="Times New Roman" pitchFamily="18" charset="0"/>
              </a:rPr>
            </a:br>
            <a:r>
              <a:rPr lang="en-US" altLang="zh-TW" sz="3200" dirty="0" smtClean="0">
                <a:solidFill>
                  <a:srgbClr val="6F5938"/>
                </a:solidFill>
                <a:latin typeface="Cambria" pitchFamily="18" charset="0"/>
                <a:cs typeface="Museo 700"/>
              </a:rPr>
              <a:t>ILLUMINATING FADING FLUID</a:t>
            </a:r>
            <a:endParaRPr lang="en-US" altLang="zh-TW" sz="3200" dirty="0" smtClean="0">
              <a:solidFill>
                <a:srgbClr val="6F5938"/>
              </a:solidFill>
              <a:latin typeface="Cambria" pitchFamily="18" charset="0"/>
              <a:ea typeface="華康儷中黑" pitchFamily="49" charset="-120"/>
              <a:cs typeface="Times New Roman" pitchFamily="18" charset="0"/>
            </a:endParaRPr>
          </a:p>
        </p:txBody>
      </p:sp>
      <p:sp>
        <p:nvSpPr>
          <p:cNvPr id="7" name="TextBox 6"/>
          <p:cNvSpPr txBox="1"/>
          <p:nvPr/>
        </p:nvSpPr>
        <p:spPr>
          <a:xfrm>
            <a:off x="331072" y="3674394"/>
            <a:ext cx="5850468" cy="2410916"/>
          </a:xfrm>
          <a:prstGeom prst="rect">
            <a:avLst/>
          </a:prstGeom>
          <a:noFill/>
        </p:spPr>
        <p:txBody>
          <a:bodyPr wrap="square" rtlCol="0">
            <a:spAutoFit/>
          </a:bodyPr>
          <a:lstStyle/>
          <a:p>
            <a:pPr>
              <a:spcAft>
                <a:spcPts val="400"/>
              </a:spcAft>
            </a:pPr>
            <a:r>
              <a:rPr lang="en-US" sz="2400" dirty="0" err="1" smtClean="0">
                <a:solidFill>
                  <a:srgbClr val="6F5938"/>
                </a:solidFill>
                <a:latin typeface="Cambria" pitchFamily="18" charset="0"/>
                <a:cs typeface="Museo 700"/>
              </a:rPr>
              <a:t>Illumiscin</a:t>
            </a:r>
            <a:r>
              <a:rPr lang="en-US" sz="2400" dirty="0" smtClean="0">
                <a:solidFill>
                  <a:srgbClr val="6F5938"/>
                </a:solidFill>
                <a:latin typeface="Cambria" pitchFamily="18" charset="0"/>
                <a:cs typeface="Museo 700"/>
              </a:rPr>
              <a:t>:</a:t>
            </a: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Smaller </a:t>
            </a:r>
            <a:r>
              <a:rPr lang="en-US" sz="2400" dirty="0">
                <a:solidFill>
                  <a:srgbClr val="6F5938"/>
                </a:solidFill>
                <a:latin typeface="Cambria" pitchFamily="18" charset="0"/>
                <a:cs typeface="Museo 300"/>
              </a:rPr>
              <a:t>molecular size than </a:t>
            </a:r>
            <a:r>
              <a:rPr lang="en-US" sz="2400" dirty="0" err="1">
                <a:solidFill>
                  <a:srgbClr val="6F5938"/>
                </a:solidFill>
                <a:latin typeface="Cambria" pitchFamily="18" charset="0"/>
                <a:cs typeface="Museo 300"/>
              </a:rPr>
              <a:t>hyaluronate</a:t>
            </a:r>
            <a:r>
              <a:rPr lang="en-US" sz="2400" dirty="0">
                <a:solidFill>
                  <a:srgbClr val="6F5938"/>
                </a:solidFill>
                <a:latin typeface="Cambria" pitchFamily="18" charset="0"/>
                <a:cs typeface="Museo 300"/>
              </a:rPr>
              <a:t> </a:t>
            </a:r>
            <a:r>
              <a:rPr lang="en-US" sz="2400" dirty="0" smtClean="0">
                <a:solidFill>
                  <a:srgbClr val="6F5938"/>
                </a:solidFill>
                <a:latin typeface="Cambria" pitchFamily="18" charset="0"/>
                <a:cs typeface="Museo 300"/>
              </a:rPr>
              <a:t>acid, Sodium </a:t>
            </a:r>
            <a:r>
              <a:rPr lang="en-US" sz="2400" dirty="0" err="1">
                <a:solidFill>
                  <a:srgbClr val="6F5938"/>
                </a:solidFill>
                <a:latin typeface="Cambria" pitchFamily="18" charset="0"/>
                <a:cs typeface="Museo 300"/>
              </a:rPr>
              <a:t>Hyaluronate</a:t>
            </a:r>
            <a:r>
              <a:rPr lang="en-US" sz="2400" dirty="0">
                <a:solidFill>
                  <a:srgbClr val="6F5938"/>
                </a:solidFill>
                <a:latin typeface="Cambria" pitchFamily="18" charset="0"/>
                <a:cs typeface="Museo 300"/>
              </a:rPr>
              <a:t> is able to hold up to </a:t>
            </a:r>
            <a:r>
              <a:rPr lang="en-US" sz="2400" dirty="0" smtClean="0">
                <a:solidFill>
                  <a:srgbClr val="6F5938"/>
                </a:solidFill>
                <a:latin typeface="Cambria" pitchFamily="18" charset="0"/>
                <a:cs typeface="Museo 300"/>
              </a:rPr>
              <a:t>1,000 </a:t>
            </a:r>
            <a:r>
              <a:rPr lang="en-US" sz="2400" dirty="0">
                <a:solidFill>
                  <a:srgbClr val="6F5938"/>
                </a:solidFill>
                <a:latin typeface="Cambria" pitchFamily="18" charset="0"/>
                <a:cs typeface="Museo 300"/>
              </a:rPr>
              <a:t>times its weight </a:t>
            </a:r>
            <a:r>
              <a:rPr lang="en-US" sz="2400" dirty="0" smtClean="0">
                <a:solidFill>
                  <a:srgbClr val="6F5938"/>
                </a:solidFill>
                <a:latin typeface="Cambria" pitchFamily="18" charset="0"/>
                <a:cs typeface="Museo 300"/>
              </a:rPr>
              <a:t>in water</a:t>
            </a:r>
          </a:p>
          <a:p>
            <a:pPr marL="228600" indent="-228600">
              <a:spcAft>
                <a:spcPts val="400"/>
              </a:spcAft>
              <a:buFont typeface="Arial" pitchFamily="34" charset="0"/>
              <a:buChar char="•"/>
            </a:pPr>
            <a:r>
              <a:rPr lang="en-US" sz="2400" dirty="0" smtClean="0">
                <a:solidFill>
                  <a:srgbClr val="6F5938"/>
                </a:solidFill>
                <a:latin typeface="Cambria" pitchFamily="18" charset="0"/>
                <a:cs typeface="Museo 300"/>
              </a:rPr>
              <a:t>Due </a:t>
            </a:r>
            <a:r>
              <a:rPr lang="en-US" sz="2400" dirty="0">
                <a:solidFill>
                  <a:srgbClr val="6F5938"/>
                </a:solidFill>
                <a:latin typeface="Cambria" pitchFamily="18" charset="0"/>
                <a:cs typeface="Museo 300"/>
              </a:rPr>
              <a:t>to its small size, Sodium </a:t>
            </a:r>
            <a:r>
              <a:rPr lang="en-US" sz="2400" dirty="0" err="1" smtClean="0">
                <a:solidFill>
                  <a:srgbClr val="6F5938"/>
                </a:solidFill>
                <a:latin typeface="Cambria" pitchFamily="18" charset="0"/>
                <a:cs typeface="Museo 300"/>
              </a:rPr>
              <a:t>Hyaluronate</a:t>
            </a:r>
            <a:r>
              <a:rPr lang="en-US" sz="2400" dirty="0" smtClean="0">
                <a:solidFill>
                  <a:srgbClr val="6F5938"/>
                </a:solidFill>
                <a:latin typeface="Cambria" pitchFamily="18" charset="0"/>
                <a:cs typeface="Museo 300"/>
              </a:rPr>
              <a:t> penetrates effectively </a:t>
            </a:r>
            <a:endParaRPr lang="en-US" sz="24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7522" name="Picture 6" descr="Lumiere de Vie_logo_872.png"/>
          <p:cNvPicPr>
            <a:picLocks noChangeAspect="1"/>
          </p:cNvPicPr>
          <p:nvPr/>
        </p:nvPicPr>
        <p:blipFill>
          <a:blip r:embed="rId3"/>
          <a:srcRect/>
          <a:stretch>
            <a:fillRect/>
          </a:stretch>
        </p:blipFill>
        <p:spPr bwMode="auto">
          <a:xfrm>
            <a:off x="6819900" y="273050"/>
            <a:ext cx="1993900" cy="579438"/>
          </a:xfrm>
          <a:prstGeom prst="rect">
            <a:avLst/>
          </a:prstGeom>
          <a:noFill/>
          <a:ln w="9525">
            <a:noFill/>
            <a:miter lim="800000"/>
            <a:headEnd/>
            <a:tailEnd/>
          </a:ln>
        </p:spPr>
      </p:pic>
      <p:pic>
        <p:nvPicPr>
          <p:cNvPr id="8" name="Picture 7" descr="03White.png"/>
          <p:cNvPicPr>
            <a:picLocks noChangeAspect="1"/>
          </p:cNvPicPr>
          <p:nvPr/>
        </p:nvPicPr>
        <p:blipFill>
          <a:blip r:embed="rId4"/>
          <a:stretch>
            <a:fillRect/>
          </a:stretch>
        </p:blipFill>
        <p:spPr>
          <a:xfrm>
            <a:off x="5535613" y="946150"/>
            <a:ext cx="4192587" cy="5589588"/>
          </a:xfrm>
          <a:prstGeom prst="rect">
            <a:avLst/>
          </a:prstGeom>
          <a:effectLst>
            <a:outerShdw blurRad="76200" dir="8520000" sy="23000" kx="1200000" algn="br" rotWithShape="0">
              <a:prstClr val="black">
                <a:alpha val="20000"/>
              </a:prstClr>
            </a:outerShdw>
          </a:effectLst>
        </p:spPr>
      </p:pic>
      <p:sp>
        <p:nvSpPr>
          <p:cNvPr id="107524" name="Rectangle 2"/>
          <p:cNvSpPr>
            <a:spLocks noChangeArrowheads="1"/>
          </p:cNvSpPr>
          <p:nvPr/>
        </p:nvSpPr>
        <p:spPr bwMode="auto">
          <a:xfrm>
            <a:off x="379474" y="1722661"/>
            <a:ext cx="6661150" cy="2564805"/>
          </a:xfrm>
          <a:prstGeom prst="rect">
            <a:avLst/>
          </a:prstGeom>
          <a:noFill/>
          <a:ln w="9525">
            <a:noFill/>
            <a:miter lim="800000"/>
            <a:headEnd/>
            <a:tailEnd/>
          </a:ln>
        </p:spPr>
        <p:txBody>
          <a:bodyPr wrap="square">
            <a:spAutoFit/>
          </a:bodyPr>
          <a:lstStyle/>
          <a:p>
            <a:pPr marL="169863" indent="-169863">
              <a:spcAft>
                <a:spcPts val="400"/>
              </a:spcAft>
            </a:pPr>
            <a:r>
              <a:rPr kumimoji="0" lang="en-US" altLang="zh-TW" sz="2400" dirty="0" err="1">
                <a:solidFill>
                  <a:srgbClr val="6F5938"/>
                </a:solidFill>
                <a:latin typeface="Cambria" pitchFamily="18" charset="0"/>
                <a:ea typeface="華康儷中黑" pitchFamily="49" charset="-120"/>
                <a:cs typeface="Museo 700"/>
              </a:rPr>
              <a:t>Synovea</a:t>
            </a:r>
            <a:r>
              <a:rPr kumimoji="0" lang="en-US" altLang="zh-TW" sz="2400" dirty="0">
                <a:solidFill>
                  <a:srgbClr val="6F5938"/>
                </a:solidFill>
                <a:latin typeface="Cambria" pitchFamily="18" charset="0"/>
                <a:ea typeface="華康儷中黑" pitchFamily="49" charset="-120"/>
                <a:cs typeface="Museo 700"/>
              </a:rPr>
              <a:t> </a:t>
            </a:r>
            <a:r>
              <a:rPr kumimoji="0" lang="en-US" altLang="zh-TW" sz="2400" dirty="0" smtClean="0">
                <a:solidFill>
                  <a:srgbClr val="6F5938"/>
                </a:solidFill>
                <a:latin typeface="Cambria" pitchFamily="18" charset="0"/>
                <a:ea typeface="華康儷中黑" pitchFamily="49" charset="-120"/>
                <a:cs typeface="Museo 700"/>
              </a:rPr>
              <a:t>HR</a:t>
            </a:r>
            <a:r>
              <a:rPr kumimoji="0" lang="zh-TW" altLang="en-US" sz="2400" dirty="0" smtClean="0">
                <a:solidFill>
                  <a:srgbClr val="6F5938"/>
                </a:solidFill>
                <a:latin typeface="Cambria" pitchFamily="18" charset="0"/>
                <a:ea typeface="華康儷中黑" pitchFamily="49" charset="-120"/>
                <a:cs typeface="Museo 700"/>
              </a:rPr>
              <a:t>（</a:t>
            </a:r>
            <a:r>
              <a:rPr kumimoji="0" lang="zh-TW" altLang="en-US" sz="2400" dirty="0" smtClean="0">
                <a:solidFill>
                  <a:srgbClr val="6F5938"/>
                </a:solidFill>
                <a:latin typeface="Cambria" pitchFamily="18" charset="0"/>
                <a:ea typeface="華康儷中黑" pitchFamily="49" charset="-120"/>
                <a:cs typeface="Museo 300"/>
              </a:rPr>
              <a:t>乙</a:t>
            </a:r>
            <a:r>
              <a:rPr kumimoji="0" lang="zh-TW" altLang="en-US" sz="2400" dirty="0">
                <a:solidFill>
                  <a:srgbClr val="6F5938"/>
                </a:solidFill>
                <a:latin typeface="Cambria" pitchFamily="18" charset="0"/>
                <a:ea typeface="華康儷中黑" pitchFamily="49" charset="-120"/>
                <a:cs typeface="Museo 300"/>
              </a:rPr>
              <a:t>基間苯二</a:t>
            </a:r>
            <a:r>
              <a:rPr kumimoji="0" lang="zh-TW" altLang="en-US" sz="2400" dirty="0" smtClean="0">
                <a:solidFill>
                  <a:srgbClr val="6F5938"/>
                </a:solidFill>
                <a:latin typeface="Cambria" pitchFamily="18" charset="0"/>
                <a:ea typeface="華康儷中黑" pitchFamily="49" charset="-120"/>
                <a:cs typeface="Museo 300"/>
              </a:rPr>
              <a:t>酚</a:t>
            </a:r>
            <a:r>
              <a:rPr kumimoji="0" lang="zh-TW" altLang="en-US" sz="2400" dirty="0" smtClean="0">
                <a:solidFill>
                  <a:srgbClr val="6F5938"/>
                </a:solidFill>
                <a:latin typeface="Cambria" pitchFamily="18" charset="0"/>
                <a:ea typeface="華康儷中黑" pitchFamily="49" charset="-120"/>
                <a:cs typeface="Times New Roman" pitchFamily="18" charset="0"/>
              </a:rPr>
              <a:t>）：</a:t>
            </a:r>
            <a:endParaRPr kumimoji="0" lang="en-US" altLang="zh-TW" sz="2400" dirty="0" smtClean="0">
              <a:solidFill>
                <a:srgbClr val="6F5938"/>
              </a:solidFill>
              <a:latin typeface="Cambria" pitchFamily="18" charset="0"/>
              <a:ea typeface="華康儷中黑" pitchFamily="49" charset="-120"/>
              <a:cs typeface="Times New Roman" pitchFamily="18" charset="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減淡色斑和黑斑</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紓緩肌膚泛紅問題</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促進肌膚柔軟嫩滑，更顯年輕</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pPr>
            <a:endParaRPr kumimoji="0" lang="zh-TW" altLang="en-US" sz="24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charset="0"/>
              <a:buChar char="•"/>
            </a:pPr>
            <a:endParaRPr kumimoji="0" lang="en-US" altLang="zh-TW" sz="2400" dirty="0">
              <a:solidFill>
                <a:srgbClr val="6F5938"/>
              </a:solidFill>
              <a:latin typeface="Cambria" pitchFamily="18" charset="0"/>
              <a:ea typeface="華康儷中黑" pitchFamily="49" charset="-120"/>
              <a:cs typeface="Museo 300"/>
            </a:endParaRPr>
          </a:p>
        </p:txBody>
      </p:sp>
      <p:sp>
        <p:nvSpPr>
          <p:cNvPr id="11" name="Title 1"/>
          <p:cNvSpPr>
            <a:spLocks noGrp="1"/>
          </p:cNvSpPr>
          <p:nvPr>
            <p:ph type="ctrTitle"/>
          </p:nvPr>
        </p:nvSpPr>
        <p:spPr>
          <a:xfrm>
            <a:off x="330200" y="458788"/>
            <a:ext cx="6061075" cy="909637"/>
          </a:xfrm>
        </p:spPr>
        <p:txBody>
          <a:bodyPr anchor="t"/>
          <a:lstStyle/>
          <a:p>
            <a:pPr algn="l"/>
            <a:r>
              <a:rPr lang="zh-TW" altLang="en-US" sz="3200" dirty="0" smtClean="0">
                <a:solidFill>
                  <a:srgbClr val="6F5938"/>
                </a:solidFill>
                <a:latin typeface="Cambria" pitchFamily="18" charset="0"/>
                <a:ea typeface="華康儷中黑" pitchFamily="49" charset="-120"/>
                <a:cs typeface="Times New Roman" pitchFamily="18" charset="0"/>
              </a:rPr>
              <a:t>極緻妍亮淡斑液</a:t>
            </a:r>
            <a:r>
              <a:rPr lang="en-US" altLang="zh-TW" sz="3200" dirty="0" smtClean="0">
                <a:solidFill>
                  <a:srgbClr val="6F5938"/>
                </a:solidFill>
                <a:latin typeface="Cambria" pitchFamily="18" charset="0"/>
                <a:ea typeface="華康儷中黑" pitchFamily="49" charset="-120"/>
                <a:cs typeface="Times New Roman" pitchFamily="18" charset="0"/>
              </a:rPr>
              <a:t/>
            </a:r>
            <a:br>
              <a:rPr lang="en-US" altLang="zh-TW" sz="3200" dirty="0" smtClean="0">
                <a:solidFill>
                  <a:srgbClr val="6F5938"/>
                </a:solidFill>
                <a:latin typeface="Cambria" pitchFamily="18" charset="0"/>
                <a:ea typeface="華康儷中黑" pitchFamily="49" charset="-120"/>
                <a:cs typeface="Times New Roman" pitchFamily="18" charset="0"/>
              </a:rPr>
            </a:br>
            <a:r>
              <a:rPr lang="en-US" altLang="zh-TW" sz="3200" dirty="0" smtClean="0">
                <a:solidFill>
                  <a:srgbClr val="6F5938"/>
                </a:solidFill>
                <a:latin typeface="Cambria" pitchFamily="18" charset="0"/>
                <a:cs typeface="Museo 700"/>
              </a:rPr>
              <a:t>ILLUMINATING FADING FLUID</a:t>
            </a:r>
            <a:endParaRPr lang="en-US" altLang="zh-TW" sz="3200" dirty="0" smtClean="0">
              <a:solidFill>
                <a:srgbClr val="6F5938"/>
              </a:solidFill>
              <a:latin typeface="Cambria" pitchFamily="18" charset="0"/>
              <a:ea typeface="華康儷中黑" pitchFamily="49" charset="-120"/>
              <a:cs typeface="Times New Roman" pitchFamily="18" charset="0"/>
            </a:endParaRPr>
          </a:p>
        </p:txBody>
      </p:sp>
      <p:sp>
        <p:nvSpPr>
          <p:cNvPr id="7" name="TextBox 6"/>
          <p:cNvSpPr txBox="1"/>
          <p:nvPr/>
        </p:nvSpPr>
        <p:spPr>
          <a:xfrm>
            <a:off x="378370" y="3437904"/>
            <a:ext cx="5903384" cy="2882840"/>
          </a:xfrm>
          <a:prstGeom prst="rect">
            <a:avLst/>
          </a:prstGeom>
          <a:noFill/>
        </p:spPr>
        <p:txBody>
          <a:bodyPr wrap="square" rtlCol="0">
            <a:spAutoFit/>
          </a:bodyPr>
          <a:lstStyle/>
          <a:p>
            <a:pPr marL="192024" lvl="0" indent="-192024">
              <a:spcAft>
                <a:spcPts val="400"/>
              </a:spcAft>
            </a:pPr>
            <a:r>
              <a:rPr lang="en-US" sz="2400" dirty="0" err="1" smtClean="0">
                <a:solidFill>
                  <a:srgbClr val="6F5938"/>
                </a:solidFill>
                <a:latin typeface="Cambria" pitchFamily="18" charset="0"/>
                <a:cs typeface="Museo 700"/>
              </a:rPr>
              <a:t>Synovea</a:t>
            </a:r>
            <a:r>
              <a:rPr lang="en-US" sz="2400" dirty="0" smtClean="0">
                <a:solidFill>
                  <a:srgbClr val="6F5938"/>
                </a:solidFill>
                <a:latin typeface="Cambria" pitchFamily="18" charset="0"/>
                <a:cs typeface="Museo 700"/>
              </a:rPr>
              <a:t> HR:</a:t>
            </a:r>
          </a:p>
          <a:p>
            <a:pPr marL="228600" lvl="0" indent="-228600">
              <a:spcAft>
                <a:spcPts val="400"/>
              </a:spcAft>
              <a:buFont typeface="Arial" pitchFamily="34" charset="0"/>
              <a:buChar char="•"/>
            </a:pPr>
            <a:r>
              <a:rPr lang="en-US" sz="2400" dirty="0" smtClean="0">
                <a:solidFill>
                  <a:srgbClr val="6F5938"/>
                </a:solidFill>
                <a:latin typeface="Cambria" pitchFamily="18" charset="0"/>
                <a:cs typeface="Museo 300"/>
              </a:rPr>
              <a:t>Reduces </a:t>
            </a:r>
            <a:r>
              <a:rPr lang="en-US" sz="2400" dirty="0">
                <a:solidFill>
                  <a:srgbClr val="6F5938"/>
                </a:solidFill>
                <a:latin typeface="Cambria" pitchFamily="18" charset="0"/>
                <a:cs typeface="Museo 300"/>
              </a:rPr>
              <a:t>the </a:t>
            </a:r>
            <a:r>
              <a:rPr lang="en-US" sz="2400" dirty="0" smtClean="0">
                <a:solidFill>
                  <a:srgbClr val="6F5938"/>
                </a:solidFill>
                <a:latin typeface="Cambria" pitchFamily="18" charset="0"/>
                <a:cs typeface="Museo 300"/>
              </a:rPr>
              <a:t>appearance of dark spots and age spots</a:t>
            </a:r>
          </a:p>
          <a:p>
            <a:pPr marL="228600" indent="-228600">
              <a:spcAft>
                <a:spcPts val="400"/>
              </a:spcAft>
              <a:buFont typeface="Arial"/>
              <a:buChar char="•"/>
            </a:pPr>
            <a:r>
              <a:rPr lang="en-US" sz="2400" dirty="0" smtClean="0">
                <a:solidFill>
                  <a:srgbClr val="6F5938"/>
                </a:solidFill>
                <a:latin typeface="Cambria" pitchFamily="18" charset="0"/>
                <a:cs typeface="Museo 300"/>
              </a:rPr>
              <a:t>Reduces </a:t>
            </a:r>
            <a:r>
              <a:rPr lang="en-US" sz="2400" dirty="0">
                <a:solidFill>
                  <a:srgbClr val="6F5938"/>
                </a:solidFill>
                <a:latin typeface="Cambria" pitchFamily="18" charset="0"/>
                <a:cs typeface="Museo 300"/>
              </a:rPr>
              <a:t>the appearance of </a:t>
            </a:r>
            <a:r>
              <a:rPr lang="en-US" sz="2400" dirty="0" smtClean="0">
                <a:solidFill>
                  <a:srgbClr val="6F5938"/>
                </a:solidFill>
                <a:latin typeface="Cambria" pitchFamily="18" charset="0"/>
                <a:cs typeface="Museo 300"/>
              </a:rPr>
              <a:t>redness </a:t>
            </a:r>
          </a:p>
          <a:p>
            <a:pPr marL="228600" indent="-228600">
              <a:spcAft>
                <a:spcPts val="400"/>
              </a:spcAft>
              <a:buFont typeface="Arial"/>
              <a:buChar char="•"/>
            </a:pPr>
            <a:r>
              <a:rPr lang="en-US" sz="2400" dirty="0" smtClean="0">
                <a:solidFill>
                  <a:srgbClr val="6F5938"/>
                </a:solidFill>
                <a:latin typeface="Cambria" pitchFamily="18" charset="0"/>
                <a:cs typeface="Museo 300"/>
              </a:rPr>
              <a:t>Promotes softer and smoother skin for a youthful appearance</a:t>
            </a:r>
            <a:endParaRPr lang="en-US" sz="2400" dirty="0">
              <a:solidFill>
                <a:srgbClr val="6F5938"/>
              </a:solidFill>
              <a:latin typeface="Cambria" pitchFamily="18" charset="0"/>
              <a:cs typeface="Museo 300"/>
            </a:endParaRPr>
          </a:p>
          <a:p>
            <a:pPr marL="192024" indent="-192024">
              <a:spcAft>
                <a:spcPts val="400"/>
              </a:spcAft>
            </a:pPr>
            <a:endParaRPr lang="en-US" sz="2400" dirty="0" smtClean="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7" descr="03White.png"/>
          <p:cNvPicPr>
            <a:picLocks noChangeAspect="1"/>
          </p:cNvPicPr>
          <p:nvPr/>
        </p:nvPicPr>
        <p:blipFill>
          <a:blip r:embed="rId3"/>
          <a:stretch>
            <a:fillRect/>
          </a:stretch>
        </p:blipFill>
        <p:spPr>
          <a:xfrm>
            <a:off x="5535613" y="946150"/>
            <a:ext cx="4192587" cy="5589588"/>
          </a:xfrm>
          <a:prstGeom prst="rect">
            <a:avLst/>
          </a:prstGeom>
          <a:effectLst>
            <a:outerShdw blurRad="76200" dir="8520000" sy="23000" kx="1200000" algn="br" rotWithShape="0">
              <a:prstClr val="black">
                <a:alpha val="20000"/>
              </a:prstClr>
            </a:outerShdw>
          </a:effectLst>
        </p:spPr>
      </p:pic>
      <p:sp>
        <p:nvSpPr>
          <p:cNvPr id="108547" name="Rectangle 3"/>
          <p:cNvSpPr>
            <a:spLocks noChangeArrowheads="1"/>
          </p:cNvSpPr>
          <p:nvPr/>
        </p:nvSpPr>
        <p:spPr bwMode="auto">
          <a:xfrm>
            <a:off x="345966" y="1798467"/>
            <a:ext cx="6327775" cy="1302921"/>
          </a:xfrm>
          <a:prstGeom prst="rect">
            <a:avLst/>
          </a:prstGeom>
          <a:noFill/>
          <a:ln w="9525">
            <a:noFill/>
            <a:miter lim="800000"/>
            <a:headEnd/>
            <a:tailEnd/>
          </a:ln>
        </p:spPr>
        <p:txBody>
          <a:bodyPr wrap="square">
            <a:spAutoFit/>
          </a:bodyPr>
          <a:lstStyle/>
          <a:p>
            <a:pPr marL="190500" indent="-190500">
              <a:spcAft>
                <a:spcPts val="400"/>
              </a:spcAft>
            </a:pPr>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令肌膚顯著明亮，膚色更年輕、有活力</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滋潤肌膚，令肌膚更柔軟、嫩滑</a:t>
            </a:r>
            <a:endParaRPr kumimoji="0" lang="en-US" altLang="zh-TW" sz="2400" dirty="0">
              <a:solidFill>
                <a:srgbClr val="6F5938"/>
              </a:solidFill>
              <a:latin typeface="Cambria" pitchFamily="18" charset="0"/>
              <a:ea typeface="華康儷中黑" pitchFamily="49" charset="-120"/>
              <a:cs typeface="Museo 300"/>
            </a:endParaRPr>
          </a:p>
        </p:txBody>
      </p:sp>
      <p:pic>
        <p:nvPicPr>
          <p:cNvPr id="108548" name="Picture 6" descr="Lumiere de Vie_logo_872.png"/>
          <p:cNvPicPr>
            <a:picLocks noChangeAspect="1"/>
          </p:cNvPicPr>
          <p:nvPr/>
        </p:nvPicPr>
        <p:blipFill>
          <a:blip r:embed="rId4"/>
          <a:srcRect/>
          <a:stretch>
            <a:fillRect/>
          </a:stretch>
        </p:blipFill>
        <p:spPr bwMode="auto">
          <a:xfrm>
            <a:off x="6819900" y="273050"/>
            <a:ext cx="1993900" cy="579438"/>
          </a:xfrm>
          <a:prstGeom prst="rect">
            <a:avLst/>
          </a:prstGeom>
          <a:noFill/>
          <a:ln w="9525">
            <a:noFill/>
            <a:miter lim="800000"/>
            <a:headEnd/>
            <a:tailEnd/>
          </a:ln>
        </p:spPr>
      </p:pic>
      <p:sp>
        <p:nvSpPr>
          <p:cNvPr id="11" name="Title 1"/>
          <p:cNvSpPr txBox="1">
            <a:spLocks/>
          </p:cNvSpPr>
          <p:nvPr/>
        </p:nvSpPr>
        <p:spPr bwMode="auto">
          <a:xfrm>
            <a:off x="330200" y="458788"/>
            <a:ext cx="6061075" cy="909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smtClean="0">
                <a:ln>
                  <a:noFill/>
                </a:ln>
                <a:solidFill>
                  <a:srgbClr val="6F5938"/>
                </a:solidFill>
                <a:effectLst/>
                <a:uLnTx/>
                <a:uFillTx/>
                <a:latin typeface="Cambria" pitchFamily="18" charset="0"/>
                <a:ea typeface="華康儷中黑" pitchFamily="49" charset="-120"/>
                <a:cs typeface="Times New Roman" pitchFamily="18" charset="0"/>
              </a:rPr>
              <a:t>極緻妍亮淡斑液</a:t>
            </a:r>
            <a:r>
              <a:rPr kumimoji="0" lang="en-US" altLang="zh-TW" sz="3200" b="0" i="0" u="none" strike="noStrike" kern="1200" cap="none" spc="0" normalizeH="0" baseline="0" noProof="0" smtClean="0">
                <a:ln>
                  <a:noFill/>
                </a:ln>
                <a:solidFill>
                  <a:srgbClr val="6F5938"/>
                </a:solidFill>
                <a:effectLst/>
                <a:uLnTx/>
                <a:uFillTx/>
                <a:latin typeface="Cambria" pitchFamily="18" charset="0"/>
                <a:ea typeface="華康儷中黑" pitchFamily="49" charset="-120"/>
                <a:cs typeface="Times New Roman" pitchFamily="18" charset="0"/>
              </a:rPr>
              <a:t/>
            </a:r>
            <a:br>
              <a:rPr kumimoji="0" lang="en-US" altLang="zh-TW" sz="3200" b="0" i="0" u="none" strike="noStrike" kern="1200" cap="none" spc="0" normalizeH="0" baseline="0" noProof="0" smtClean="0">
                <a:ln>
                  <a:noFill/>
                </a:ln>
                <a:solidFill>
                  <a:srgbClr val="6F5938"/>
                </a:solidFill>
                <a:effectLst/>
                <a:uLnTx/>
                <a:uFillTx/>
                <a:latin typeface="Cambria" pitchFamily="18" charset="0"/>
                <a:ea typeface="華康儷中黑" pitchFamily="49" charset="-120"/>
                <a:cs typeface="Times New Roman" pitchFamily="18" charset="0"/>
              </a:rPr>
            </a:br>
            <a:r>
              <a:rPr kumimoji="0" lang="en-US" altLang="zh-TW" sz="3200" b="0" i="0" u="none" strike="noStrike" kern="1200" cap="none" spc="0" normalizeH="0" baseline="0" noProof="0" smtClean="0">
                <a:ln>
                  <a:noFill/>
                </a:ln>
                <a:solidFill>
                  <a:srgbClr val="6F5938"/>
                </a:solidFill>
                <a:effectLst/>
                <a:uLnTx/>
                <a:uFillTx/>
                <a:latin typeface="Cambria" pitchFamily="18" charset="0"/>
                <a:ea typeface="+mj-ea"/>
                <a:cs typeface="Museo 700"/>
              </a:rPr>
              <a:t>ILLUMINATING FADING FLUID</a:t>
            </a:r>
            <a:endParaRPr kumimoji="0" lang="en-US" altLang="zh-TW" sz="3200" b="0" i="0" u="none" strike="noStrike" kern="1200" cap="none" spc="0" normalizeH="0" baseline="0" noProof="0" dirty="0" smtClean="0">
              <a:ln>
                <a:noFill/>
              </a:ln>
              <a:solidFill>
                <a:srgbClr val="6F5938"/>
              </a:solidFill>
              <a:effectLst/>
              <a:uLnTx/>
              <a:uFillTx/>
              <a:latin typeface="Cambria" pitchFamily="18" charset="0"/>
              <a:ea typeface="華康儷中黑" pitchFamily="49" charset="-120"/>
              <a:cs typeface="Times New Roman" pitchFamily="18" charset="0"/>
            </a:endParaRPr>
          </a:p>
        </p:txBody>
      </p:sp>
      <p:sp>
        <p:nvSpPr>
          <p:cNvPr id="7" name="TextBox 6"/>
          <p:cNvSpPr txBox="1"/>
          <p:nvPr/>
        </p:nvSpPr>
        <p:spPr>
          <a:xfrm>
            <a:off x="346838" y="3280244"/>
            <a:ext cx="6061401" cy="2462213"/>
          </a:xfrm>
          <a:prstGeom prst="rect">
            <a:avLst/>
          </a:prstGeom>
          <a:noFill/>
        </p:spPr>
        <p:txBody>
          <a:bodyPr wrap="square" rtlCol="0">
            <a:spAutoFit/>
          </a:bodyPr>
          <a:lstStyle/>
          <a:p>
            <a:pPr marL="192024" lvl="0" indent="-192024">
              <a:spcAft>
                <a:spcPts val="400"/>
              </a:spcAft>
            </a:pPr>
            <a:r>
              <a:rPr lang="en-US" sz="2400" cap="all" dirty="0" smtClean="0">
                <a:solidFill>
                  <a:srgbClr val="6F5938"/>
                </a:solidFill>
                <a:latin typeface="Cambria" pitchFamily="18" charset="0"/>
                <a:cs typeface="Museo 300"/>
              </a:rPr>
              <a:t>Results you can expect:</a:t>
            </a:r>
          </a:p>
          <a:p>
            <a:pPr marL="228600" lvl="0" indent="-228600">
              <a:spcAft>
                <a:spcPts val="400"/>
              </a:spcAft>
              <a:buFont typeface="Arial"/>
              <a:buChar char="•"/>
            </a:pPr>
            <a:r>
              <a:rPr lang="en-US" sz="2400" dirty="0" smtClean="0">
                <a:solidFill>
                  <a:srgbClr val="6F5938"/>
                </a:solidFill>
                <a:latin typeface="Cambria" pitchFamily="18" charset="0"/>
                <a:cs typeface="Museo 300"/>
              </a:rPr>
              <a:t>Dramatically </a:t>
            </a:r>
            <a:r>
              <a:rPr lang="en-US" sz="2400" dirty="0">
                <a:solidFill>
                  <a:srgbClr val="6F5938"/>
                </a:solidFill>
                <a:latin typeface="Cambria" pitchFamily="18" charset="0"/>
                <a:cs typeface="Museo 300"/>
              </a:rPr>
              <a:t>b</a:t>
            </a:r>
            <a:r>
              <a:rPr lang="en-US" sz="2400" dirty="0" smtClean="0">
                <a:solidFill>
                  <a:srgbClr val="6F5938"/>
                </a:solidFill>
                <a:latin typeface="Cambria" pitchFamily="18" charset="0"/>
                <a:cs typeface="Museo 300"/>
              </a:rPr>
              <a:t>rightens </a:t>
            </a:r>
            <a:r>
              <a:rPr lang="en-US" sz="2400" dirty="0">
                <a:solidFill>
                  <a:srgbClr val="6F5938"/>
                </a:solidFill>
                <a:latin typeface="Cambria" pitchFamily="18" charset="0"/>
                <a:cs typeface="Museo 300"/>
              </a:rPr>
              <a:t>your skin </a:t>
            </a:r>
            <a:r>
              <a:rPr lang="en-US" sz="2400" dirty="0" smtClean="0">
                <a:solidFill>
                  <a:srgbClr val="6F5938"/>
                </a:solidFill>
                <a:latin typeface="Cambria" pitchFamily="18" charset="0"/>
                <a:cs typeface="Museo 300"/>
              </a:rPr>
              <a:t>for </a:t>
            </a:r>
            <a:r>
              <a:rPr lang="en-US" sz="2400" dirty="0">
                <a:solidFill>
                  <a:srgbClr val="6F5938"/>
                </a:solidFill>
                <a:latin typeface="Cambria" pitchFamily="18" charset="0"/>
                <a:cs typeface="Museo 300"/>
              </a:rPr>
              <a:t>a more radiant, younger-looking </a:t>
            </a:r>
            <a:r>
              <a:rPr lang="en-US" sz="2400" dirty="0" smtClean="0">
                <a:solidFill>
                  <a:srgbClr val="6F5938"/>
                </a:solidFill>
                <a:latin typeface="Cambria" pitchFamily="18" charset="0"/>
                <a:cs typeface="Museo 300"/>
              </a:rPr>
              <a:t>complexion</a:t>
            </a:r>
            <a:endParaRPr lang="en-US" sz="2400" dirty="0">
              <a:solidFill>
                <a:srgbClr val="6F5938"/>
              </a:solidFill>
              <a:latin typeface="Cambria" pitchFamily="18" charset="0"/>
              <a:cs typeface="Museo 300"/>
            </a:endParaRPr>
          </a:p>
          <a:p>
            <a:pPr marL="228600" lvl="0" indent="-228600">
              <a:spcAft>
                <a:spcPts val="400"/>
              </a:spcAft>
              <a:buFont typeface="Arial"/>
              <a:buChar char="•"/>
            </a:pPr>
            <a:r>
              <a:rPr lang="en-US" sz="2400" dirty="0">
                <a:solidFill>
                  <a:srgbClr val="6F5938"/>
                </a:solidFill>
                <a:latin typeface="Cambria" pitchFamily="18" charset="0"/>
                <a:cs typeface="Museo 300"/>
              </a:rPr>
              <a:t>Moisturizes to give skin a smoother and softer </a:t>
            </a:r>
            <a:r>
              <a:rPr lang="en-US" sz="2400" dirty="0" smtClean="0">
                <a:solidFill>
                  <a:srgbClr val="6F5938"/>
                </a:solidFill>
                <a:latin typeface="Cambria" pitchFamily="18" charset="0"/>
                <a:cs typeface="Museo 300"/>
              </a:rPr>
              <a:t>appearance</a:t>
            </a:r>
          </a:p>
          <a:p>
            <a:pPr lvl="0">
              <a:spcAft>
                <a:spcPts val="400"/>
              </a:spcAft>
            </a:pPr>
            <a:endParaRPr lang="en-US" sz="24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6897</TotalTime>
  <Words>2086</Words>
  <Application>Microsoft Office PowerPoint</Application>
  <PresentationFormat>On-screen Show (4:3)</PresentationFormat>
  <Paragraphs>317</Paragraphs>
  <Slides>45</Slides>
  <Notes>0</Notes>
  <HiddenSlides>0</HiddenSlides>
  <MMClips>0</MMClips>
  <ScaleCrop>false</ScaleCrop>
  <HeadingPairs>
    <vt:vector size="4" baseType="variant">
      <vt:variant>
        <vt:lpstr>Theme</vt:lpstr>
      </vt:variant>
      <vt:variant>
        <vt:i4>16</vt:i4>
      </vt:variant>
      <vt:variant>
        <vt:lpstr>Slide Titles</vt:lpstr>
      </vt:variant>
      <vt:variant>
        <vt:i4>45</vt:i4>
      </vt:variant>
    </vt:vector>
  </HeadingPairs>
  <TitlesOfParts>
    <vt:vector size="61" baseType="lpstr">
      <vt:lpstr>Office Theme</vt:lpstr>
      <vt:lpstr>1_Office Theme</vt:lpstr>
      <vt:lpstr>3_Office Theme</vt:lpstr>
      <vt:lpstr>4_Office Theme</vt:lpstr>
      <vt:lpstr>5_Office Theme</vt:lpstr>
      <vt:lpstr>6_Office Theme</vt:lpstr>
      <vt:lpstr>2_Office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Slide 1</vt:lpstr>
      <vt:lpstr>Slide 2</vt:lpstr>
      <vt:lpstr>Put life and light into your skin with Lumière de Vie</vt:lpstr>
      <vt:lpstr>Gorgeous skin is just  a few simple steps…</vt:lpstr>
      <vt:lpstr>Slide 5</vt:lpstr>
      <vt:lpstr>Slide 6</vt:lpstr>
      <vt:lpstr>極緻妍亮淡斑液 ILLUMINATING FADING FLUID</vt:lpstr>
      <vt:lpstr>極緻妍亮淡斑液 ILLUMINATING FADING FLUID</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護膚圖表</vt:lpstr>
      <vt:lpstr>Slide 42</vt:lpstr>
      <vt:lpstr>Slide 43</vt:lpstr>
      <vt:lpstr>激活肌膚 散發傳奇亮澤的奧秘</vt:lpstr>
      <vt:lpstr>Slide 45</vt:lpstr>
    </vt:vector>
  </TitlesOfParts>
  <Company>Market America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emmyy</cp:lastModifiedBy>
  <cp:revision>267</cp:revision>
  <cp:lastPrinted>2013-01-25T14:55:21Z</cp:lastPrinted>
  <dcterms:created xsi:type="dcterms:W3CDTF">2013-01-09T23:01:32Z</dcterms:created>
  <dcterms:modified xsi:type="dcterms:W3CDTF">2013-04-26T02:45:37Z</dcterms:modified>
</cp:coreProperties>
</file>