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7" r:id="rId4"/>
    <p:sldMasterId id="2147483710" r:id="rId5"/>
    <p:sldMasterId id="2147483726" r:id="rId6"/>
    <p:sldMasterId id="2147483738" r:id="rId7"/>
    <p:sldMasterId id="2147483762" r:id="rId8"/>
    <p:sldMasterId id="2147483774" r:id="rId9"/>
  </p:sldMasterIdLst>
  <p:notesMasterIdLst>
    <p:notesMasterId r:id="rId39"/>
  </p:notesMasterIdLst>
  <p:handoutMasterIdLst>
    <p:handoutMasterId r:id="rId40"/>
  </p:handoutMasterIdLst>
  <p:sldIdLst>
    <p:sldId id="388" r:id="rId10"/>
    <p:sldId id="390" r:id="rId11"/>
    <p:sldId id="391" r:id="rId12"/>
    <p:sldId id="392" r:id="rId13"/>
    <p:sldId id="393" r:id="rId14"/>
    <p:sldId id="394" r:id="rId15"/>
    <p:sldId id="396" r:id="rId16"/>
    <p:sldId id="397" r:id="rId17"/>
    <p:sldId id="402" r:id="rId18"/>
    <p:sldId id="404" r:id="rId19"/>
    <p:sldId id="306" r:id="rId20"/>
    <p:sldId id="307" r:id="rId21"/>
    <p:sldId id="299" r:id="rId22"/>
    <p:sldId id="310" r:id="rId23"/>
    <p:sldId id="322" r:id="rId24"/>
    <p:sldId id="326" r:id="rId25"/>
    <p:sldId id="351" r:id="rId26"/>
    <p:sldId id="314" r:id="rId27"/>
    <p:sldId id="348" r:id="rId28"/>
    <p:sldId id="349" r:id="rId29"/>
    <p:sldId id="366" r:id="rId30"/>
    <p:sldId id="372" r:id="rId31"/>
    <p:sldId id="342" r:id="rId32"/>
    <p:sldId id="385" r:id="rId33"/>
    <p:sldId id="387" r:id="rId34"/>
    <p:sldId id="313" r:id="rId35"/>
    <p:sldId id="382" r:id="rId36"/>
    <p:sldId id="403" r:id="rId37"/>
    <p:sldId id="389" r:id="rId3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94FF"/>
    <a:srgbClr val="0081E2"/>
    <a:srgbClr val="002D86"/>
    <a:srgbClr val="00359E"/>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749" cy="465222"/>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976540" y="1"/>
            <a:ext cx="3041749" cy="465222"/>
          </a:xfrm>
          <a:prstGeom prst="rect">
            <a:avLst/>
          </a:prstGeom>
        </p:spPr>
        <p:txBody>
          <a:bodyPr vert="horz" lIns="91440" tIns="45720" rIns="91440" bIns="45720" rtlCol="0"/>
          <a:lstStyle>
            <a:lvl1pPr algn="r">
              <a:defRPr sz="1200"/>
            </a:lvl1pPr>
          </a:lstStyle>
          <a:p>
            <a:fld id="{E9CEE933-F094-473E-AB3A-E7CB1252F879}" type="datetimeFigureOut">
              <a:rPr lang="zh-TW" altLang="en-US" smtClean="0"/>
              <a:pPr/>
              <a:t>2013/4/25</a:t>
            </a:fld>
            <a:endParaRPr lang="zh-TW" altLang="en-US"/>
          </a:p>
        </p:txBody>
      </p:sp>
      <p:sp>
        <p:nvSpPr>
          <p:cNvPr id="4" name="Footer Placeholder 3"/>
          <p:cNvSpPr>
            <a:spLocks noGrp="1"/>
          </p:cNvSpPr>
          <p:nvPr>
            <p:ph type="ftr" sz="quarter" idx="2"/>
          </p:nvPr>
        </p:nvSpPr>
        <p:spPr>
          <a:xfrm>
            <a:off x="1" y="8839218"/>
            <a:ext cx="3041749" cy="465221"/>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976540" y="8839218"/>
            <a:ext cx="3041749" cy="465221"/>
          </a:xfrm>
          <a:prstGeom prst="rect">
            <a:avLst/>
          </a:prstGeom>
        </p:spPr>
        <p:txBody>
          <a:bodyPr vert="horz" lIns="91440" tIns="45720" rIns="91440" bIns="45720" rtlCol="0" anchor="b"/>
          <a:lstStyle>
            <a:lvl1pPr algn="r">
              <a:defRPr sz="1200"/>
            </a:lvl1pPr>
          </a:lstStyle>
          <a:p>
            <a:fld id="{9D41F059-B69B-4228-8785-954FAEC4DE4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52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333" y="1"/>
            <a:ext cx="3041968" cy="465296"/>
          </a:xfrm>
          <a:prstGeom prst="rect">
            <a:avLst/>
          </a:prstGeom>
        </p:spPr>
        <p:txBody>
          <a:bodyPr vert="horz" lIns="91440" tIns="45720" rIns="91440" bIns="45720" rtlCol="0"/>
          <a:lstStyle>
            <a:lvl1pPr algn="r">
              <a:defRPr sz="1200"/>
            </a:lvl1pPr>
          </a:lstStyle>
          <a:p>
            <a:fld id="{69DE2F2B-2ADF-476B-8154-CE6052F953D4}" type="datetimeFigureOut">
              <a:rPr lang="en-US" smtClean="0"/>
              <a:pPr/>
              <a:t>4/25/2013</a:t>
            </a:fld>
            <a:endParaRPr lang="en-US"/>
          </a:p>
        </p:txBody>
      </p:sp>
      <p:sp>
        <p:nvSpPr>
          <p:cNvPr id="4" name="Slide Image Placeholder 3"/>
          <p:cNvSpPr>
            <a:spLocks noGrp="1" noRot="1" noChangeAspect="1"/>
          </p:cNvSpPr>
          <p:nvPr>
            <p:ph type="sldImg" idx="2"/>
          </p:nvPr>
        </p:nvSpPr>
        <p:spPr>
          <a:xfrm>
            <a:off x="1184275" y="698500"/>
            <a:ext cx="4651375" cy="3487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1440" tIns="45720" rIns="91440" bIns="45720" rtlCol="0" anchor="b"/>
          <a:lstStyle>
            <a:lvl1pPr algn="r">
              <a:defRPr sz="1200"/>
            </a:lvl1pPr>
          </a:lstStyle>
          <a:p>
            <a:fld id="{1DB36AC9-DCEC-4118-9815-FDAA4085AC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ECA7B748-CA57-40C9-A07E-243FF2BFE331}" type="slidenum">
              <a:rPr lang="zh-TW" altLang="en-US">
                <a:solidFill>
                  <a:prstClr val="black"/>
                </a:solidFill>
              </a:rPr>
              <a:pPr/>
              <a:t>17</a:t>
            </a:fld>
            <a:endParaRPr lang="en-US" altLang="zh-TW">
              <a:solidFill>
                <a:prstClr val="black"/>
              </a:solidFill>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935993" y="4420954"/>
            <a:ext cx="5147945" cy="4187349"/>
          </a:xfrm>
        </p:spPr>
        <p:txBody>
          <a:bodyPr/>
          <a:lstStyle/>
          <a:p>
            <a:pPr eaLnBrk="1" hangingPunct="1">
              <a:spcBef>
                <a:spcPct val="0"/>
              </a:spcBef>
              <a:defRPr/>
            </a:pPr>
            <a:endParaRPr lang="zh-TW" altLang="en-US" smtClean="0"/>
          </a:p>
          <a:p>
            <a:pPr>
              <a:defRPr/>
            </a:pPr>
            <a:r>
              <a:rPr lang="en-US" altLang="zh-TW" b="1" i="1" smtClean="0"/>
              <a:t>Transitions DVD</a:t>
            </a:r>
            <a:r>
              <a:rPr lang="zh-TW" altLang="en-US" b="1" i="1" smtClean="0">
                <a:latin typeface="PMingLiU" pitchFamily="18" charset="-120"/>
                <a:ea typeface="PMingLiU" pitchFamily="18" charset="-120"/>
              </a:rPr>
              <a:t>的教育</a:t>
            </a:r>
            <a:r>
              <a:rPr lang="zh-TW" altLang="en-US" b="1" i="1" smtClean="0"/>
              <a:t>：</a:t>
            </a:r>
            <a:r>
              <a:rPr lang="zh-TW" altLang="en-US" smtClean="0"/>
              <a:t>了解你的身體對食物、運動及補充品有何反應，即是了解更佳的生活應包含甚麼、為甚麼這樣做，以及如何才能達到更佳生活。</a:t>
            </a:r>
            <a:r>
              <a:rPr lang="en-US" altLang="zh-TW" smtClean="0">
                <a:latin typeface="Trebuchet MS" pitchFamily="34" charset="0"/>
                <a:cs typeface="Arial" charset="0"/>
              </a:rPr>
              <a:t>Transitions DVD</a:t>
            </a:r>
            <a:r>
              <a:rPr lang="zh-TW" altLang="en-US" smtClean="0">
                <a:latin typeface="Trebuchet MS" pitchFamily="34" charset="0"/>
                <a:cs typeface="Arial" charset="0"/>
              </a:rPr>
              <a:t>系列</a:t>
            </a:r>
            <a:r>
              <a:rPr lang="zh-TW" altLang="en-US" smtClean="0">
                <a:effectLst>
                  <a:outerShdw blurRad="38100" dist="38100" dir="2700000" algn="tl">
                    <a:srgbClr val="C0C0C0"/>
                  </a:outerShdw>
                </a:effectLst>
                <a:latin typeface="Trebuchet MS" pitchFamily="34" charset="0"/>
                <a:ea typeface="PMingLiU" pitchFamily="18" charset="-120"/>
                <a:cs typeface="Arial" charset="0"/>
              </a:rPr>
              <a:t>教導你如何將 </a:t>
            </a:r>
            <a:r>
              <a:rPr lang="en-US" altLang="zh-TW" smtClean="0">
                <a:effectLst>
                  <a:outerShdw blurRad="38100" dist="38100" dir="2700000" algn="tl">
                    <a:srgbClr val="C0C0C0"/>
                  </a:outerShdw>
                </a:effectLst>
                <a:latin typeface="Trebuchet MS" pitchFamily="34" charset="0"/>
                <a:ea typeface="PMingLiU" pitchFamily="18" charset="-120"/>
                <a:cs typeface="Arial" charset="0"/>
              </a:rPr>
              <a:t>Transitions</a:t>
            </a:r>
            <a:r>
              <a:rPr lang="zh-TW" altLang="en-US" smtClean="0">
                <a:effectLst>
                  <a:outerShdw blurRad="38100" dist="38100" dir="2700000" algn="tl">
                    <a:srgbClr val="C0C0C0"/>
                  </a:outerShdw>
                </a:effectLst>
                <a:latin typeface="Trebuchet MS" pitchFamily="34" charset="0"/>
                <a:ea typeface="PMingLiU" pitchFamily="18" charset="-120"/>
                <a:cs typeface="Arial" charset="0"/>
              </a:rPr>
              <a:t>融入你每天的生活。</a:t>
            </a:r>
            <a:r>
              <a:rPr lang="zh-TW" altLang="en-US" smtClean="0">
                <a:latin typeface="Trebuchet MS" pitchFamily="34" charset="0"/>
                <a:cs typeface="Arial" charset="0"/>
              </a:rPr>
              <a:t>每星期學習不同課題，包括飲食餐單及巿場說法、如何閱讀標籤、保持正確軌道，以及更多帶領你一直跟隨系統的資訊。</a:t>
            </a:r>
            <a:endParaRPr lang="zh-TW" altLang="en-US" smtClean="0"/>
          </a:p>
          <a:p>
            <a:pPr eaLnBrk="1" hangingPunct="1">
              <a:spcBef>
                <a:spcPct val="0"/>
              </a:spcBef>
              <a:defRPr/>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025169453"/>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35999150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034770267"/>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07225909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0861187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147550907"/>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5649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0"/>
            <a:ext cx="7772400" cy="1162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smtClean="0"/>
            </a:lvl1pPr>
          </a:lstStyle>
          <a:p>
            <a:pPr>
              <a:defRPr/>
            </a:pPr>
            <a:endParaRPr lang="en-US">
              <a:solidFill>
                <a:prstClr val="black">
                  <a:tint val="75000"/>
                </a:prstClr>
              </a:solidFill>
            </a:endParaRPr>
          </a:p>
        </p:txBody>
      </p:sp>
      <p:sp>
        <p:nvSpPr>
          <p:cNvPr id="6" name="Rectangle 13"/>
          <p:cNvSpPr>
            <a:spLocks noGrp="1" noChangeArrowheads="1"/>
          </p:cNvSpPr>
          <p:nvPr>
            <p:ph type="ftr" sz="quarter" idx="11"/>
          </p:nvPr>
        </p:nvSpPr>
        <p:spPr/>
        <p:txBody>
          <a:bodyPr/>
          <a:lstStyle>
            <a:lvl1pPr>
              <a:defRPr smtClean="0">
                <a:ea typeface="MS PGothic" pitchFamily="34" charset="-128"/>
              </a:defRPr>
            </a:lvl1pPr>
          </a:lstStyle>
          <a:p>
            <a:pPr>
              <a:defRPr/>
            </a:pPr>
            <a:endParaRPr lang="en-US">
              <a:solidFill>
                <a:prstClr val="black">
                  <a:tint val="75000"/>
                </a:prstClr>
              </a:solidFill>
            </a:endParaRPr>
          </a:p>
        </p:txBody>
      </p:sp>
      <p:sp>
        <p:nvSpPr>
          <p:cNvPr id="7" name="Rectangle 14"/>
          <p:cNvSpPr>
            <a:spLocks noGrp="1" noChangeArrowheads="1"/>
          </p:cNvSpPr>
          <p:nvPr>
            <p:ph type="sldNum" sz="quarter" idx="12"/>
          </p:nvPr>
        </p:nvSpPr>
        <p:spPr/>
        <p:txBody>
          <a:bodyPr/>
          <a:lstStyle>
            <a:lvl1pPr>
              <a:defRPr smtClean="0"/>
            </a:lvl1pPr>
          </a:lstStyle>
          <a:p>
            <a:pPr>
              <a:defRPr/>
            </a:pPr>
            <a:fld id="{71D4CEE7-46FE-4D1B-A02C-DCB44CAA9A3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72DC-A799-4DDE-96E8-AE59EF8A04D2}"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72DC-A799-4DDE-96E8-AE59EF8A04D2}"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0"/>
            <a:ext cx="7772400" cy="1162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smtClean="0"/>
            </a:lvl1pPr>
          </a:lstStyle>
          <a:p>
            <a:pPr>
              <a:defRPr/>
            </a:pPr>
            <a:endParaRPr lang="en-US">
              <a:solidFill>
                <a:prstClr val="black">
                  <a:tint val="75000"/>
                </a:prstClr>
              </a:solidFill>
            </a:endParaRPr>
          </a:p>
        </p:txBody>
      </p:sp>
      <p:sp>
        <p:nvSpPr>
          <p:cNvPr id="6" name="Rectangle 13"/>
          <p:cNvSpPr>
            <a:spLocks noGrp="1" noChangeArrowheads="1"/>
          </p:cNvSpPr>
          <p:nvPr>
            <p:ph type="ftr" sz="quarter" idx="11"/>
          </p:nvPr>
        </p:nvSpPr>
        <p:spPr/>
        <p:txBody>
          <a:bodyPr/>
          <a:lstStyle>
            <a:lvl1pPr>
              <a:defRPr smtClean="0">
                <a:ea typeface="MS PGothic" pitchFamily="34" charset="-128"/>
              </a:defRPr>
            </a:lvl1pPr>
          </a:lstStyle>
          <a:p>
            <a:pPr>
              <a:defRPr/>
            </a:pPr>
            <a:endParaRPr lang="en-US">
              <a:solidFill>
                <a:prstClr val="black">
                  <a:tint val="75000"/>
                </a:prstClr>
              </a:solidFill>
            </a:endParaRPr>
          </a:p>
        </p:txBody>
      </p:sp>
      <p:sp>
        <p:nvSpPr>
          <p:cNvPr id="7" name="Rectangle 14"/>
          <p:cNvSpPr>
            <a:spLocks noGrp="1" noChangeArrowheads="1"/>
          </p:cNvSpPr>
          <p:nvPr>
            <p:ph type="sldNum" sz="quarter" idx="12"/>
          </p:nvPr>
        </p:nvSpPr>
        <p:spPr/>
        <p:txBody>
          <a:bodyPr/>
          <a:lstStyle>
            <a:lvl1pPr>
              <a:defRPr smtClean="0"/>
            </a:lvl1pPr>
          </a:lstStyle>
          <a:p>
            <a:pPr>
              <a:defRPr/>
            </a:pPr>
            <a:fld id="{71D4CEE7-46FE-4D1B-A02C-DCB44CAA9A3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080000"/>
          </a:xfrm>
          <a:prstGeom prst="rect">
            <a:avLst/>
          </a:prstGeom>
        </p:spPr>
      </p:pic>
      <p:sp>
        <p:nvSpPr>
          <p:cNvPr id="4" name="Date Placeholder 3"/>
          <p:cNvSpPr>
            <a:spLocks noGrp="1"/>
          </p:cNvSpPr>
          <p:nvPr>
            <p:ph type="dt" sz="half" idx="10"/>
          </p:nvPr>
        </p:nvSpPr>
        <p:spPr>
          <a:xfrm>
            <a:off x="457200" y="6492875"/>
            <a:ext cx="2133600" cy="365125"/>
          </a:xfrm>
        </p:spPr>
        <p:txBody>
          <a:bodyPr/>
          <a:lstStyle/>
          <a:p>
            <a:fld id="{2009620A-868C-4F51-95DA-72EFCEFE53EC}" type="datetime1">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492875"/>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hasCustomPrompt="1"/>
          </p:nvPr>
        </p:nvSpPr>
        <p:spPr>
          <a:xfrm>
            <a:off x="76200" y="4419600"/>
            <a:ext cx="7772400" cy="1470025"/>
          </a:xfrm>
        </p:spPr>
        <p:txBody>
          <a:bodyPr anchor="b"/>
          <a:lstStyle>
            <a:lvl1pPr algn="l">
              <a:defRPr sz="36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dirty="0" smtClean="0"/>
              <a:t>Title</a:t>
            </a:r>
            <a:endParaRPr lang="en-US" dirty="0"/>
          </a:p>
        </p:txBody>
      </p:sp>
      <p:sp>
        <p:nvSpPr>
          <p:cNvPr id="3" name="Subtitle 2"/>
          <p:cNvSpPr>
            <a:spLocks noGrp="1"/>
          </p:cNvSpPr>
          <p:nvPr>
            <p:ph type="subTitle" idx="1"/>
          </p:nvPr>
        </p:nvSpPr>
        <p:spPr>
          <a:xfrm>
            <a:off x="76200" y="5867400"/>
            <a:ext cx="6400800" cy="762000"/>
          </a:xfrm>
          <a:ln>
            <a:noFill/>
          </a:ln>
        </p:spPr>
        <p:txBody>
          <a:bodyPr>
            <a:normAutofit/>
          </a:bodyPr>
          <a:lstStyle>
            <a:lvl1pPr marL="0" indent="0" algn="l">
              <a:buNone/>
              <a:defRPr sz="2400">
                <a:ln w="3175">
                  <a:noFill/>
                </a:ln>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2" name="Straight Connector 11"/>
          <p:cNvCxnSpPr/>
          <p:nvPr userDrawn="1"/>
        </p:nvCxnSpPr>
        <p:spPr>
          <a:xfrm>
            <a:off x="-1447800" y="-3810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04327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0"/>
            <a:ext cx="9131300" cy="6843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3246438"/>
            <a:ext cx="5791200" cy="944562"/>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4191000"/>
            <a:ext cx="8534400" cy="4389437"/>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F35AE-44A1-4ED6-AEA8-5ABBF21A025C}" type="datetime1">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42163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438400" y="1371600"/>
            <a:ext cx="5791200" cy="944562"/>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8400" y="2316162"/>
            <a:ext cx="8534400" cy="4389437"/>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F35AE-44A1-4ED6-AEA8-5ABBF21A025C}" type="datetime1">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45440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72DC-A799-4DDE-96E8-AE59EF8A04D2}"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8087" y="2447925"/>
            <a:ext cx="6284913" cy="1362075"/>
          </a:xfrm>
        </p:spPr>
        <p:txBody>
          <a:bodyPr anchor="t"/>
          <a:lstStyle>
            <a:lvl1pPr algn="r">
              <a:defRPr sz="40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78087" y="947738"/>
            <a:ext cx="6284913" cy="1500187"/>
          </a:xfrm>
        </p:spPr>
        <p:txBody>
          <a:bodyPr anchor="b"/>
          <a:lstStyle>
            <a:lvl1pPr marL="0" indent="0" algn="r">
              <a:buNone/>
              <a:defRPr sz="2000" b="1">
                <a:solidFill>
                  <a:srgbClr val="FFFF00"/>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FF7EA6-E896-45A1-9154-F345903B5BEF}" type="datetime1">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4008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00800"/>
            <a:ext cx="2133600" cy="365125"/>
          </a:xfrm>
        </p:spPr>
        <p:txBody>
          <a:bodyPr/>
          <a:lstStyle/>
          <a:p>
            <a:fld id="{944DE186-3112-4AB8-AF78-FDBC8ACE92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394210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477000" cy="944562"/>
          </a:xfrm>
          <a:noFill/>
        </p:spPr>
        <p:txBody>
          <a:bodyPr vert="horz" lIns="91440" tIns="45720" rIns="91440" bIns="45720" rtlCol="0" anchor="ctr">
            <a:normAutofit/>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2743200" y="1224310"/>
            <a:ext cx="3048000" cy="4754563"/>
          </a:xfrm>
          <a:noFill/>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224310"/>
            <a:ext cx="3048000" cy="4754563"/>
          </a:xfrm>
          <a:noFill/>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6E2B09-917C-4CE8-84A4-CF423B837BAE}" type="datetime1">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264909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38400" y="1371600"/>
            <a:ext cx="3200400" cy="639762"/>
          </a:xfrm>
        </p:spPr>
        <p:txBody>
          <a:bodyPr anchor="b"/>
          <a:lstStyle>
            <a:lvl1pPr marL="0" indent="0">
              <a:buNone/>
              <a:defRPr sz="2400" b="1">
                <a:ln w="3175">
                  <a:solidFill>
                    <a:schemeClr val="bg2">
                      <a:lumMod val="90000"/>
                    </a:schemeClr>
                  </a:solidFill>
                </a:ln>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1905000" y="152400"/>
            <a:ext cx="6477000" cy="944562"/>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438400" y="2144712"/>
            <a:ext cx="3200400" cy="3951288"/>
          </a:xfrm>
        </p:spPr>
        <p:txBody>
          <a:bodyPr/>
          <a:lstStyle>
            <a:lvl1pPr>
              <a:defRPr sz="2400">
                <a:solidFill>
                  <a:schemeClr val="accent1">
                    <a:lumMod val="60000"/>
                    <a:lumOff val="40000"/>
                  </a:schemeClr>
                </a:solidFill>
              </a:defRPr>
            </a:lvl1pPr>
            <a:lvl2pPr>
              <a:defRPr sz="2000">
                <a:solidFill>
                  <a:schemeClr val="accent1">
                    <a:lumMod val="60000"/>
                    <a:lumOff val="40000"/>
                  </a:schemeClr>
                </a:solidFill>
              </a:defRPr>
            </a:lvl2pPr>
            <a:lvl3pPr>
              <a:defRPr sz="1800">
                <a:solidFill>
                  <a:schemeClr val="accent1">
                    <a:lumMod val="60000"/>
                    <a:lumOff val="40000"/>
                  </a:schemeClr>
                </a:solidFill>
              </a:defRPr>
            </a:lvl3pPr>
            <a:lvl4pPr>
              <a:defRPr sz="1600">
                <a:solidFill>
                  <a:schemeClr val="accent1">
                    <a:lumMod val="60000"/>
                    <a:lumOff val="40000"/>
                  </a:schemeClr>
                </a:solidFill>
              </a:defRPr>
            </a:lvl4pPr>
            <a:lvl5pPr>
              <a:defRPr sz="1600">
                <a:solidFill>
                  <a:schemeClr val="accent1">
                    <a:lumMod val="60000"/>
                    <a:lumOff val="4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943600" y="1371600"/>
            <a:ext cx="3200400" cy="639762"/>
          </a:xfrm>
        </p:spPr>
        <p:txBody>
          <a:bodyPr anchor="b"/>
          <a:lstStyle>
            <a:lvl1pPr marL="0" indent="0">
              <a:buNone/>
              <a:defRPr sz="2400" b="1">
                <a:ln w="3175">
                  <a:solidFill>
                    <a:schemeClr val="bg2">
                      <a:lumMod val="90000"/>
                    </a:schemeClr>
                  </a:solidFill>
                </a:ln>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943600" y="2144712"/>
            <a:ext cx="3200400" cy="3951288"/>
          </a:xfrm>
        </p:spPr>
        <p:txBody>
          <a:bodyPr/>
          <a:lstStyle>
            <a:lvl1pPr>
              <a:defRPr sz="2400">
                <a:solidFill>
                  <a:schemeClr val="accent1">
                    <a:lumMod val="60000"/>
                    <a:lumOff val="40000"/>
                  </a:schemeClr>
                </a:solidFill>
              </a:defRPr>
            </a:lvl1pPr>
            <a:lvl2pPr>
              <a:defRPr sz="2000">
                <a:solidFill>
                  <a:schemeClr val="accent1">
                    <a:lumMod val="60000"/>
                    <a:lumOff val="40000"/>
                  </a:schemeClr>
                </a:solidFill>
              </a:defRPr>
            </a:lvl2pPr>
            <a:lvl3pPr>
              <a:defRPr sz="1800">
                <a:solidFill>
                  <a:schemeClr val="accent1">
                    <a:lumMod val="60000"/>
                    <a:lumOff val="40000"/>
                  </a:schemeClr>
                </a:solidFill>
              </a:defRPr>
            </a:lvl3pPr>
            <a:lvl4pPr>
              <a:defRPr sz="1600">
                <a:solidFill>
                  <a:schemeClr val="accent1">
                    <a:lumMod val="60000"/>
                    <a:lumOff val="40000"/>
                  </a:schemeClr>
                </a:solidFill>
              </a:defRPr>
            </a:lvl4pPr>
            <a:lvl5pPr>
              <a:defRPr sz="1600">
                <a:solidFill>
                  <a:schemeClr val="accent1">
                    <a:lumMod val="60000"/>
                    <a:lumOff val="4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2E432E-D556-49B1-AA44-0ADD980DBED8}" type="datetime1">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142806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477000" cy="944562"/>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1AE94-C42D-430C-B655-059880745D40}" type="datetime1">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141157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ECF5-ED84-44E3-919B-70E0B2BFCC76}" type="datetime1">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418001665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400800" y="2514600"/>
            <a:ext cx="2438400" cy="992167"/>
          </a:xfrm>
          <a:ln>
            <a:noFill/>
          </a:ln>
        </p:spPr>
        <p:txBody>
          <a:bodyPr anchor="b"/>
          <a:lstStyle>
            <a:lvl1pPr algn="l">
              <a:defRPr sz="20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381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00800" y="3538537"/>
            <a:ext cx="2438400" cy="3319463"/>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B1AC4-55E6-48D5-821D-F68F3E06D709}" type="datetime1">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596429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495800"/>
            <a:ext cx="5486400" cy="566738"/>
          </a:xfrm>
        </p:spPr>
        <p:txBody>
          <a:bodyPr anchor="b"/>
          <a:lstStyle>
            <a:lvl1pPr algn="l">
              <a:defRPr sz="20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48000"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062538"/>
            <a:ext cx="5486400" cy="804862"/>
          </a:xfrm>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DFD0C21-56B7-41F5-87F4-09CB38B82F8A}" type="datetime1">
              <a:rPr lang="en-US" smtClean="0">
                <a:solidFill>
                  <a:prstClr val="black">
                    <a:tint val="75000"/>
                  </a:prstClr>
                </a:solidFill>
              </a:rPr>
              <a:pPr/>
              <a:t>4/25/2013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44033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286000" y="33528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1981200" y="15240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133600" y="24384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438400" y="42672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1905000" y="762000"/>
            <a:ext cx="5486400" cy="457200"/>
          </a:xfrm>
        </p:spPr>
        <p:txBody>
          <a:bodyPr>
            <a:normAutofit/>
          </a:bodyPr>
          <a:lstStyle>
            <a:lvl1pPr algn="l">
              <a:buFontTx/>
              <a:buNone/>
              <a:defRPr sz="2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990600" y="-30162"/>
            <a:ext cx="6477000" cy="944562"/>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35592598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3352800" y="762000"/>
            <a:ext cx="4648200" cy="1676400"/>
          </a:xfrm>
        </p:spPr>
        <p:txBody>
          <a:bodyPr lIns="274320" tIns="0" rIns="182880" anchor="ctr">
            <a:normAutofit/>
          </a:bodyPr>
          <a:lstStyle>
            <a:lvl1pPr>
              <a:lnSpc>
                <a:spcPts val="2000"/>
              </a:lnSpc>
              <a:defRPr sz="18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52800" y="2667000"/>
            <a:ext cx="4648200" cy="1676400"/>
          </a:xfrm>
        </p:spPr>
        <p:txBody>
          <a:bodyPr lIns="274320" tIns="0" rIns="182880" anchor="ctr">
            <a:normAutofit/>
          </a:bodyPr>
          <a:lstStyle>
            <a:lvl1pPr>
              <a:lnSpc>
                <a:spcPts val="2000"/>
              </a:lnSpc>
              <a:defRPr sz="18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3352800" y="4419600"/>
            <a:ext cx="4648200" cy="1600200"/>
          </a:xfrm>
        </p:spPr>
        <p:txBody>
          <a:bodyPr lIns="274320" tIns="0" rIns="182880" anchor="ctr">
            <a:normAutofit/>
          </a:bodyPr>
          <a:lstStyle>
            <a:lvl1pPr marL="0" marR="0" indent="0" algn="l" defTabSz="914400" rtl="0" eaLnBrk="1" fontAlgn="auto" latinLnBrk="0" hangingPunct="1">
              <a:lnSpc>
                <a:spcPts val="2000"/>
              </a:lnSpc>
              <a:spcBef>
                <a:spcPct val="20000"/>
              </a:spcBef>
              <a:spcAft>
                <a:spcPts val="0"/>
              </a:spcAft>
              <a:buClrTx/>
              <a:buSzTx/>
              <a:buFontTx/>
              <a:buNone/>
              <a:tabLst/>
              <a:defRPr lang="en-US" sz="1800" kern="1200" dirty="0" smtClean="0">
                <a:solidFill>
                  <a:schemeClr val="bg1">
                    <a:lumMod val="9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000"/>
              </a:lnSpc>
              <a:spcBef>
                <a:spcPct val="20000"/>
              </a:spcBef>
              <a:spcAft>
                <a:spcPts val="0"/>
              </a:spcAft>
              <a:buClrTx/>
              <a:buSzTx/>
              <a:buFontTx/>
              <a:buNone/>
              <a:tabLst/>
              <a:defRPr/>
            </a:pPr>
            <a:r>
              <a:rPr lang="en-US" dirty="0" smtClean="0"/>
              <a:t>Click to edit Master text styles</a:t>
            </a:r>
          </a:p>
        </p:txBody>
      </p:sp>
      <p:sp>
        <p:nvSpPr>
          <p:cNvPr id="15" name="Content Placeholder 2"/>
          <p:cNvSpPr>
            <a:spLocks noGrp="1"/>
          </p:cNvSpPr>
          <p:nvPr>
            <p:ph sz="half" idx="15"/>
          </p:nvPr>
        </p:nvSpPr>
        <p:spPr>
          <a:xfrm>
            <a:off x="2819400" y="762000"/>
            <a:ext cx="1981200" cy="1676401"/>
          </a:xfrm>
        </p:spPr>
        <p:txBody>
          <a:bodyPr>
            <a:no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19400" y="2514600"/>
            <a:ext cx="1981200" cy="1676401"/>
          </a:xfrm>
        </p:spPr>
        <p:txBody>
          <a:bodyPr>
            <a:norm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Content Placeholder 3"/>
          <p:cNvSpPr>
            <a:spLocks noGrp="1"/>
          </p:cNvSpPr>
          <p:nvPr>
            <p:ph sz="half" idx="17"/>
          </p:nvPr>
        </p:nvSpPr>
        <p:spPr>
          <a:xfrm>
            <a:off x="2819400" y="4267200"/>
            <a:ext cx="1981200" cy="1600200"/>
          </a:xfrm>
        </p:spPr>
        <p:txBody>
          <a:bodyPr>
            <a:norm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1524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76888005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1">
                    <a:lumMod val="95000"/>
                  </a:schemeClr>
                </a:solidFill>
              </a:defRPr>
            </a:lvl1pPr>
          </a:lstStyle>
          <a:p>
            <a:endParaRPr lang="en-US" dirty="0">
              <a:solidFill>
                <a:prstClr val="white">
                  <a:lumMod val="95000"/>
                </a:prstClr>
              </a:solidFill>
            </a:endParaRPr>
          </a:p>
        </p:txBody>
      </p:sp>
      <p:sp>
        <p:nvSpPr>
          <p:cNvPr id="4" name="Slide Number Placeholder 3"/>
          <p:cNvSpPr>
            <a:spLocks noGrp="1"/>
          </p:cNvSpPr>
          <p:nvPr>
            <p:ph type="sldNum" sz="quarter" idx="11"/>
          </p:nvPr>
        </p:nvSpPr>
        <p:spPr/>
        <p:txBody>
          <a:bodyPr/>
          <a:lstStyle>
            <a:lvl1pPr>
              <a:defRPr>
                <a:solidFill>
                  <a:schemeClr val="bg1">
                    <a:lumMod val="95000"/>
                  </a:schemeClr>
                </a:solidFill>
              </a:defRPr>
            </a:lvl1pPr>
          </a:lstStyle>
          <a:p>
            <a:fld id="{81582BD6-FC20-4557-852B-8433F8572D30}" type="slidenum">
              <a:rPr lang="en-US" smtClean="0">
                <a:solidFill>
                  <a:prstClr val="white">
                    <a:lumMod val="95000"/>
                  </a:prstClr>
                </a:solidFill>
              </a:rPr>
              <a:pPr/>
              <a:t>‹#›</a:t>
            </a:fld>
            <a:endParaRPr lang="en-US" dirty="0">
              <a:solidFill>
                <a:prstClr val="white">
                  <a:lumMod val="95000"/>
                </a:prstClr>
              </a:solidFill>
            </a:endParaRPr>
          </a:p>
        </p:txBody>
      </p:sp>
      <p:sp>
        <p:nvSpPr>
          <p:cNvPr id="6" name="Content Placeholder 3"/>
          <p:cNvSpPr>
            <a:spLocks noGrp="1"/>
          </p:cNvSpPr>
          <p:nvPr>
            <p:ph sz="half" idx="2"/>
          </p:nvPr>
        </p:nvSpPr>
        <p:spPr>
          <a:xfrm>
            <a:off x="914400" y="1747838"/>
            <a:ext cx="5105400" cy="2366962"/>
          </a:xfrm>
        </p:spPr>
        <p:txBody>
          <a:bodyPr>
            <a:normAutofit/>
          </a:bodyPr>
          <a:lstStyle>
            <a:lvl1pPr marL="0" indent="0" algn="l">
              <a:buFontTx/>
              <a:buNone/>
              <a:defRPr lang="en-US" sz="2000" kern="1200" dirty="0">
                <a:ln w="3175">
                  <a:noFill/>
                </a:ln>
                <a:solidFill>
                  <a:schemeClr val="bg1">
                    <a:lumMod val="9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9" name="Content Placeholder 2"/>
          <p:cNvSpPr>
            <a:spLocks noGrp="1"/>
          </p:cNvSpPr>
          <p:nvPr>
            <p:ph sz="half" idx="14"/>
          </p:nvPr>
        </p:nvSpPr>
        <p:spPr>
          <a:xfrm>
            <a:off x="5638800" y="1447800"/>
            <a:ext cx="3124200" cy="2352675"/>
          </a:xfrm>
        </p:spPr>
        <p:txBody>
          <a:bodyPr>
            <a:normAutofit/>
          </a:bodyPr>
          <a:lstStyle>
            <a:lvl1pPr>
              <a:defRPr lang="en-US" sz="2000" kern="1200" dirty="0">
                <a:solidFill>
                  <a:schemeClr val="bg1">
                    <a:lumMod val="9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endParaRPr lang="en-US" dirty="0"/>
          </a:p>
        </p:txBody>
      </p:sp>
      <p:sp>
        <p:nvSpPr>
          <p:cNvPr id="13" name="Content Placeholder 3"/>
          <p:cNvSpPr>
            <a:spLocks noGrp="1"/>
          </p:cNvSpPr>
          <p:nvPr>
            <p:ph sz="half" idx="15"/>
          </p:nvPr>
        </p:nvSpPr>
        <p:spPr>
          <a:xfrm>
            <a:off x="914400" y="4343400"/>
            <a:ext cx="5105400" cy="2362200"/>
          </a:xfrm>
        </p:spPr>
        <p:txBody>
          <a:bodyPr>
            <a:normAutofit/>
          </a:bodyPr>
          <a:lstStyle>
            <a:lvl1pPr marL="0" indent="0" algn="l">
              <a:buFontTx/>
              <a:buNone/>
              <a:defRPr lang="en-US" sz="2000" kern="1200" dirty="0">
                <a:ln w="3175">
                  <a:noFill/>
                </a:ln>
                <a:solidFill>
                  <a:schemeClr val="bg1">
                    <a:lumMod val="9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14" name="Content Placeholder 2"/>
          <p:cNvSpPr>
            <a:spLocks noGrp="1"/>
          </p:cNvSpPr>
          <p:nvPr>
            <p:ph sz="half" idx="16"/>
          </p:nvPr>
        </p:nvSpPr>
        <p:spPr>
          <a:xfrm>
            <a:off x="2286000" y="1457325"/>
            <a:ext cx="3124200" cy="2352675"/>
          </a:xfrm>
        </p:spPr>
        <p:txBody>
          <a:bodyPr>
            <a:normAutofit/>
          </a:bodyPr>
          <a:lstStyle>
            <a:lvl1pPr>
              <a:defRPr sz="20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905000" y="762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3002804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72DC-A799-4DDE-96E8-AE59EF8A04D2}"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38600" y="2438400"/>
            <a:ext cx="3048000" cy="3505200"/>
          </a:xfrm>
        </p:spPr>
        <p:txBody>
          <a:bodyPr/>
          <a:lstStyle>
            <a:lvl1pPr marL="0" indent="0" algn="ctr">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5"/>
          </p:nvPr>
        </p:nvSpPr>
        <p:spPr/>
        <p:txBody>
          <a:bodyPr/>
          <a:lstStyle/>
          <a:p>
            <a:endParaRPr lang="en-US" dirty="0">
              <a:solidFill>
                <a:prstClr val="black">
                  <a:tint val="75000"/>
                </a:prstClr>
              </a:solidFill>
            </a:endParaRPr>
          </a:p>
        </p:txBody>
      </p:sp>
      <p:sp>
        <p:nvSpPr>
          <p:cNvPr id="6" name="Title 1"/>
          <p:cNvSpPr>
            <a:spLocks noGrp="1"/>
          </p:cNvSpPr>
          <p:nvPr>
            <p:ph type="title"/>
          </p:nvPr>
        </p:nvSpPr>
        <p:spPr>
          <a:xfrm>
            <a:off x="2133600" y="3810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63053194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10406063" y="-1055688"/>
            <a:ext cx="184150" cy="29051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aseline="-25000">
              <a:solidFill>
                <a:srgbClr val="000000"/>
              </a:solidFill>
              <a:latin typeface="Times New Roman" pitchFamily="18" charset="0"/>
            </a:endParaRPr>
          </a:p>
        </p:txBody>
      </p:sp>
      <p:sp>
        <p:nvSpPr>
          <p:cNvPr id="10" name="Rectangle 13"/>
          <p:cNvSpPr>
            <a:spLocks noChangeArrowheads="1"/>
          </p:cNvSpPr>
          <p:nvPr userDrawn="1"/>
        </p:nvSpPr>
        <p:spPr bwMode="auto">
          <a:xfrm>
            <a:off x="10406063" y="-1055688"/>
            <a:ext cx="184150" cy="29051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aseline="-25000">
              <a:solidFill>
                <a:srgbClr val="000000"/>
              </a:solidFill>
              <a:latin typeface="Times New Roman" pitchFamily="18" charset="0"/>
            </a:endParaRPr>
          </a:p>
        </p:txBody>
      </p:sp>
      <p:sp>
        <p:nvSpPr>
          <p:cNvPr id="736277" name="Rectangle 21"/>
          <p:cNvSpPr>
            <a:spLocks noGrp="1" noChangeArrowheads="1"/>
          </p:cNvSpPr>
          <p:nvPr>
            <p:ph type="ctrTitle" sz="quarter"/>
          </p:nvPr>
        </p:nvSpPr>
        <p:spPr>
          <a:xfrm>
            <a:off x="1566863" y="954088"/>
            <a:ext cx="7772400" cy="1470025"/>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xmlns="" val="1654963154"/>
      </p:ext>
    </p:extLst>
  </p:cSld>
  <p:clrMapOvr>
    <a:masterClrMapping/>
  </p:clrMapOvr>
  <p:transition>
    <p:blinds/>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72DC-A799-4DDE-96E8-AE59EF8A04D2}"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8770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0701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4760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2220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51469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60673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521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4436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41809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141213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5492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799703021"/>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373327538"/>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12504355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370191102"/>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1700040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2.png"/><Relationship Id="rId2" Type="http://schemas.openxmlformats.org/officeDocument/2006/relationships/slideLayout" Target="../slideLayouts/slideLayout48.xml"/><Relationship Id="rId16" Type="http://schemas.openxmlformats.org/officeDocument/2006/relationships/theme" Target="../theme/theme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6.pn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72DC-A799-4DDE-96E8-AE59EF8A04D2}" type="datetimeFigureOut">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51E5-3648-4BAA-B42A-B79FC4CEB6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BE56-4B45-41A0-91EF-719B5168BE16}" type="datetimeFigureOut">
              <a:rPr lang="en-US" smtClean="0">
                <a:solidFill>
                  <a:prstClr val="black">
                    <a:tint val="75000"/>
                  </a:prstClr>
                </a:solidFill>
                <a:ea typeface="MS PGothic" pitchFamily="34" charset="-128"/>
              </a:rPr>
              <a:pPr/>
              <a:t>4/25/2013</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6541-5C9D-44FC-AB08-7ED7B773E05E}" type="slidenum">
              <a:rPr lang="en-US" smtClean="0">
                <a:solidFill>
                  <a:prstClr val="black">
                    <a:tint val="75000"/>
                  </a:prstClr>
                </a:solidFill>
                <a:ea typeface="MS PGothic" pitchFamily="34" charset="-128"/>
              </a:rPr>
              <a:pPr/>
              <a:t>‹#›</a:t>
            </a:fld>
            <a:endParaRPr lang="en-US">
              <a:solidFill>
                <a:prstClr val="black">
                  <a:tint val="75000"/>
                </a:prstClr>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BE56-4B45-41A0-91EF-719B5168BE16}"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BE56-4B45-41A0-91EF-719B5168BE16}" type="datetimeFigureOut">
              <a:rPr lang="en-US" smtClean="0">
                <a:solidFill>
                  <a:prstClr val="black">
                    <a:tint val="75000"/>
                  </a:prstClr>
                </a:solidFill>
                <a:ea typeface="MS PGothic" pitchFamily="34" charset="-128"/>
              </a:rPr>
              <a:pPr/>
              <a:t>4/25/2013</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6541-5C9D-44FC-AB08-7ED7B773E05E}" type="slidenum">
              <a:rPr lang="en-US" smtClean="0">
                <a:solidFill>
                  <a:prstClr val="black">
                    <a:tint val="75000"/>
                  </a:prstClr>
                </a:solidFill>
                <a:ea typeface="MS PGothic" pitchFamily="34" charset="-128"/>
              </a:rPr>
              <a:pPr/>
              <a:t>‹#›</a:t>
            </a:fld>
            <a:endParaRPr lang="en-US">
              <a:solidFill>
                <a:prstClr val="black">
                  <a:tint val="75000"/>
                </a:prstClr>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77B57-B008-4CE5-8338-37E128D97E12}" type="datetime1">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2362200" y="304800"/>
            <a:ext cx="6477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38400" y="1554162"/>
            <a:ext cx="64770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6180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iming>
    <p:tnLst>
      <p:par>
        <p:cTn id="1" dur="indefinite" restart="never" nodeType="tmRoot"/>
      </p:par>
    </p:tnLst>
  </p:timing>
  <p:hf sldNum="0" hdr="0" ftr="0" dt="0"/>
  <p:txStyles>
    <p:titleStyle>
      <a:lvl1pPr algn="l" defTabSz="914400" rtl="0" eaLnBrk="1" latinLnBrk="0" hangingPunct="1">
        <a:spcBef>
          <a:spcPct val="0"/>
        </a:spcBef>
        <a:buNone/>
        <a:defRPr sz="3600" kern="1200">
          <a:ln>
            <a:solidFill>
              <a:schemeClr val="accent1">
                <a:lumMod val="50000"/>
              </a:schemeClr>
            </a:solidFill>
          </a:ln>
          <a:solidFill>
            <a:schemeClr val="accent2">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accent1">
              <a:lumMod val="7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accent1">
              <a:lumMod val="7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accent1">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1">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9F3E6F-D96A-E541-B932-013660EAC623}" type="datetimeFigureOut">
              <a:rPr lang="en-US" smtClean="0">
                <a:solidFill>
                  <a:prstClr val="black">
                    <a:tint val="75000"/>
                  </a:prstClr>
                </a:solidFill>
              </a:rPr>
              <a:pPr defTabSz="457200"/>
              <a:t>4/25/2013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EB48209-7C90-F74D-9D0C-FF7EFE81B4A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86304367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72DC-A799-4DDE-96E8-AE59EF8A04D2}" type="datetimeFigureOut">
              <a:rPr lang="en-US" smtClean="0">
                <a:solidFill>
                  <a:prstClr val="black">
                    <a:tint val="75000"/>
                  </a:prstClr>
                </a:solidFill>
              </a:rPr>
              <a:pPr/>
              <a:t>4/25/2013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Calibri" charset="0"/>
                <a:ea typeface="MS PGothic" charset="0"/>
                <a:cs typeface="MS PGothic" charset="0"/>
              </a:defRPr>
            </a:lvl1pPr>
          </a:lstStyle>
          <a:p>
            <a:pPr fontAlgn="base">
              <a:spcBef>
                <a:spcPct val="0"/>
              </a:spcBef>
              <a:spcAft>
                <a:spcPct val="0"/>
              </a:spcAft>
            </a:pPr>
            <a:fld id="{69A00B73-DD4C-324E-9694-25C4B66CB20F}" type="slidenum">
              <a:rPr lang="en-US" smtClean="0">
                <a:solidFill>
                  <a:srgbClr val="FFFFFF"/>
                </a:solidFill>
              </a:rPr>
              <a:pPr fontAlgn="base">
                <a:spcBef>
                  <a:spcPct val="0"/>
                </a:spcBef>
                <a:spcAft>
                  <a:spcPct val="0"/>
                </a:spcAft>
              </a:pPr>
              <a:t>‹#›</a:t>
            </a:fld>
            <a:endParaRPr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0"/>
            <a:ext cx="1828800" cy="385579"/>
          </a:xfrm>
          <a:prstGeom prst="rect">
            <a:avLst/>
          </a:prstGeom>
        </p:spPr>
      </p:pic>
    </p:spTree>
    <p:extLst>
      <p:ext uri="{BB962C8B-B14F-4D97-AF65-F5344CB8AC3E}">
        <p14:creationId xmlns:p14="http://schemas.microsoft.com/office/powerpoint/2010/main" xmlns="" val="4190437136"/>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594FF">
                <a:alpha val="78824"/>
              </a:srgb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descr="HK_tlsLogoVertical.png"/>
          <p:cNvPicPr>
            <a:picLocks noChangeAspect="1"/>
          </p:cNvPicPr>
          <p:nvPr/>
        </p:nvPicPr>
        <p:blipFill>
          <a:blip r:embed="rId2" cstate="print"/>
          <a:stretch>
            <a:fillRect/>
          </a:stretch>
        </p:blipFill>
        <p:spPr>
          <a:xfrm>
            <a:off x="2098957" y="1066800"/>
            <a:ext cx="4987643"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895600" y="2133600"/>
            <a:ext cx="5998594"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33CCFF"/>
                </a:solidFill>
                <a:effectLst>
                  <a:outerShdw blurRad="38100" dist="38100" dir="2700000" algn="tl">
                    <a:srgbClr val="808080"/>
                  </a:outerShdw>
                </a:effectLst>
              </a:rPr>
              <a:t>May </a:t>
            </a:r>
            <a:r>
              <a:rPr lang="en-US" sz="5400" b="1" dirty="0" err="1" smtClean="0">
                <a:solidFill>
                  <a:srgbClr val="33CCFF"/>
                </a:solidFill>
                <a:effectLst>
                  <a:outerShdw blurRad="38100" dist="38100" dir="2700000" algn="tl">
                    <a:srgbClr val="808080"/>
                  </a:outerShdw>
                </a:effectLst>
              </a:rPr>
              <a:t>Lun</a:t>
            </a:r>
            <a:r>
              <a:rPr lang="en-US" sz="5400" b="1" dirty="0" smtClean="0">
                <a:solidFill>
                  <a:srgbClr val="33CCFF"/>
                </a:solidFill>
                <a:effectLst>
                  <a:outerShdw blurRad="38100" dist="38100" dir="2700000" algn="tl">
                    <a:srgbClr val="808080"/>
                  </a:outerShdw>
                </a:effectLst>
              </a:rPr>
              <a:t> Mei </a:t>
            </a:r>
            <a:r>
              <a:rPr lang="en-US" sz="5400" b="1" dirty="0" err="1" smtClean="0">
                <a:solidFill>
                  <a:srgbClr val="33CCFF"/>
                </a:solidFill>
                <a:effectLst>
                  <a:outerShdw blurRad="38100" dist="38100" dir="2700000" algn="tl">
                    <a:srgbClr val="808080"/>
                  </a:outerShdw>
                </a:effectLst>
              </a:rPr>
              <a:t>Wah</a:t>
            </a:r>
            <a:endParaRPr lang="en-US" sz="5400" b="1" dirty="0">
              <a:solidFill>
                <a:srgbClr val="33CCFF"/>
              </a:solidFill>
              <a:effectLst>
                <a:outerShdw blurRad="38100" dist="38100" dir="2700000" algn="tl">
                  <a:srgbClr val="808080"/>
                </a:outerShdw>
              </a:effectLst>
            </a:endParaRPr>
          </a:p>
        </p:txBody>
      </p:sp>
      <p:sp>
        <p:nvSpPr>
          <p:cNvPr id="13" name="Text Box 6"/>
          <p:cNvSpPr txBox="1">
            <a:spLocks noChangeArrowheads="1"/>
          </p:cNvSpPr>
          <p:nvPr/>
        </p:nvSpPr>
        <p:spPr bwMode="auto">
          <a:xfrm>
            <a:off x="3124200" y="3276779"/>
            <a:ext cx="5903842" cy="1261884"/>
          </a:xfrm>
          <a:prstGeom prst="rect">
            <a:avLst/>
          </a:prstGeom>
          <a:noFill/>
          <a:ln w="9525">
            <a:noFill/>
            <a:miter lim="800000"/>
            <a:headEnd/>
            <a:tailEnd/>
          </a:ln>
          <a:effectLst/>
        </p:spPr>
        <p:txBody>
          <a:bodyPr wrap="square">
            <a:spAutoFit/>
          </a:bodyPr>
          <a:lstStyle/>
          <a:p>
            <a:pPr algn="ctr">
              <a:spcBef>
                <a:spcPts val="1200"/>
              </a:spcBef>
              <a:defRPr/>
            </a:pPr>
            <a:r>
              <a:rPr lang="zh-TW" altLang="en-US" sz="4400" dirty="0" smtClean="0">
                <a:solidFill>
                  <a:prstClr val="white"/>
                </a:solidFill>
                <a:latin typeface="華康儷中黑" pitchFamily="49" charset="-120"/>
                <a:ea typeface="華康儷中黑" pitchFamily="49" charset="-120"/>
              </a:rPr>
              <a:t>資深主管經</a:t>
            </a:r>
            <a:r>
              <a:rPr lang="zh-TW" altLang="en-US" sz="4400" dirty="0">
                <a:solidFill>
                  <a:prstClr val="white"/>
                </a:solidFill>
                <a:latin typeface="華康儷中黑" pitchFamily="49" charset="-120"/>
                <a:ea typeface="華康儷中黑" pitchFamily="49" charset="-120"/>
              </a:rPr>
              <a:t>理級經銷商</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sz="3200" b="1" dirty="0" smtClean="0">
                <a:solidFill>
                  <a:prstClr val="white"/>
                </a:solidFill>
                <a:effectLst>
                  <a:outerShdw blurRad="38100" dist="38100" dir="2700000" algn="tl">
                    <a:srgbClr val="808080"/>
                  </a:outerShdw>
                </a:effectLst>
              </a:rPr>
              <a:t>Senior Master </a:t>
            </a:r>
            <a:r>
              <a:rPr lang="en-US" sz="3200" b="1" dirty="0">
                <a:solidFill>
                  <a:prstClr val="white"/>
                </a:solidFill>
                <a:effectLst>
                  <a:outerShdw blurRad="38100" dist="38100" dir="2700000" algn="tl">
                    <a:srgbClr val="808080"/>
                  </a:outerShdw>
                </a:effectLst>
              </a:rPr>
              <a:t>Coordinator </a:t>
            </a:r>
          </a:p>
        </p:txBody>
      </p:sp>
      <p:sp>
        <p:nvSpPr>
          <p:cNvPr id="14" name="Text Box 6"/>
          <p:cNvSpPr txBox="1">
            <a:spLocks noChangeArrowheads="1"/>
          </p:cNvSpPr>
          <p:nvPr/>
        </p:nvSpPr>
        <p:spPr bwMode="auto">
          <a:xfrm>
            <a:off x="3196843" y="4799529"/>
            <a:ext cx="5496502" cy="707886"/>
          </a:xfrm>
          <a:prstGeom prst="rect">
            <a:avLst/>
          </a:prstGeom>
          <a:noFill/>
          <a:ln w="9525">
            <a:noFill/>
            <a:miter lim="800000"/>
            <a:headEnd/>
            <a:tailEnd/>
          </a:ln>
          <a:effectLst/>
        </p:spPr>
        <p:txBody>
          <a:bodyPr wrap="square">
            <a:spAutoFit/>
          </a:bodyPr>
          <a:lstStyle/>
          <a:p>
            <a:pPr algn="ctr">
              <a:lnSpc>
                <a:spcPts val="1800"/>
              </a:lnSpc>
              <a:spcBef>
                <a:spcPts val="1200"/>
              </a:spcBef>
              <a:defRPr/>
            </a:pPr>
            <a:r>
              <a:rPr lang="zh-TW" altLang="en-US" sz="2800" dirty="0">
                <a:solidFill>
                  <a:prstClr val="white"/>
                </a:solidFill>
                <a:ea typeface="華康儷中黑" pitchFamily="49" charset="-120"/>
              </a:rPr>
              <a:t>四個佣金週期共賺取</a:t>
            </a:r>
            <a:r>
              <a:rPr lang="en-US" altLang="en-US" sz="2800" dirty="0" smtClean="0">
                <a:solidFill>
                  <a:prstClr val="white"/>
                </a:solidFill>
                <a:ea typeface="華康儷中黑" pitchFamily="49" charset="-120"/>
              </a:rPr>
              <a:t>HK$23,000</a:t>
            </a:r>
            <a:endParaRPr lang="en-US" altLang="en-US" sz="2800" dirty="0">
              <a:solidFill>
                <a:prstClr val="white"/>
              </a:solidFill>
              <a:ea typeface="華康儷中黑" pitchFamily="49" charset="-120"/>
            </a:endParaRPr>
          </a:p>
          <a:p>
            <a:pPr algn="ctr">
              <a:lnSpc>
                <a:spcPts val="1800"/>
              </a:lnSpc>
              <a:spcBef>
                <a:spcPts val="1200"/>
              </a:spcBef>
              <a:defRPr/>
            </a:pPr>
            <a:r>
              <a:rPr lang="en-US" sz="2800" b="1" dirty="0" smtClean="0">
                <a:solidFill>
                  <a:prstClr val="white"/>
                </a:solidFill>
                <a:effectLst>
                  <a:outerShdw blurRad="38100" dist="38100" dir="2700000" algn="tl">
                    <a:srgbClr val="808080"/>
                  </a:outerShdw>
                </a:effectLst>
              </a:rPr>
              <a:t>HK$23,000 </a:t>
            </a:r>
            <a:r>
              <a:rPr lang="en-US" sz="2800" b="1" dirty="0">
                <a:solidFill>
                  <a:prstClr val="white"/>
                </a:solidFill>
                <a:effectLst>
                  <a:outerShdw blurRad="38100" dist="38100" dir="2700000" algn="tl">
                    <a:srgbClr val="808080"/>
                  </a:outerShdw>
                </a:effectLst>
              </a:rPr>
              <a:t>in 4 Commission weeks</a:t>
            </a:r>
          </a:p>
        </p:txBody>
      </p:sp>
      <p:sp>
        <p:nvSpPr>
          <p:cNvPr id="15" name="Title 1"/>
          <p:cNvSpPr txBox="1">
            <a:spLocks/>
          </p:cNvSpPr>
          <p:nvPr/>
        </p:nvSpPr>
        <p:spPr>
          <a:xfrm>
            <a:off x="304800" y="152400"/>
            <a:ext cx="8458200" cy="1524000"/>
          </a:xfrm>
          <a:prstGeom prst="rect">
            <a:avLst/>
          </a:prstGeom>
        </p:spPr>
        <p:txBody>
          <a:bodyPr>
            <a:normAutofit/>
          </a:bodyPr>
          <a:lstStyle/>
          <a:p>
            <a:pPr algn="ctr" eaLnBrk="0" fontAlgn="base" hangingPunct="0">
              <a:spcBef>
                <a:spcPct val="0"/>
              </a:spcBef>
              <a:spcAft>
                <a:spcPct val="0"/>
              </a:spcAft>
              <a:defRPr/>
            </a:pPr>
            <a:r>
              <a:rPr lang="en-US" altLang="zh-TW" sz="5800" kern="0" dirty="0" smtClean="0">
                <a:solidFill>
                  <a:srgbClr val="EEECE1"/>
                </a:solidFill>
                <a:ea typeface="華康儷中黑" pitchFamily="49" charset="-120"/>
              </a:rPr>
              <a:t>TLS</a:t>
            </a:r>
            <a:r>
              <a:rPr lang="zh-TW" altLang="en-US" sz="5800" kern="0" dirty="0" smtClean="0">
                <a:solidFill>
                  <a:srgbClr val="EEECE1"/>
                </a:solidFill>
                <a:ea typeface="華康儷中黑" pitchFamily="49" charset="-120"/>
              </a:rPr>
              <a:t>健康生活纖營計劃</a:t>
            </a:r>
            <a:r>
              <a:rPr lang="en-US" altLang="zh-TW" sz="4800" kern="0" dirty="0" smtClean="0">
                <a:solidFill>
                  <a:srgbClr val="EEECE1"/>
                </a:solidFill>
                <a:latin typeface="華康儷中黑" pitchFamily="49" charset="-120"/>
                <a:ea typeface="華康儷中黑" pitchFamily="49" charset="-120"/>
              </a:rPr>
              <a:t/>
            </a:r>
            <a:br>
              <a:rPr lang="en-US" altLang="zh-TW" sz="4800" kern="0" dirty="0" smtClean="0">
                <a:solidFill>
                  <a:srgbClr val="EEECE1"/>
                </a:solidFill>
                <a:latin typeface="華康儷中黑" pitchFamily="49" charset="-120"/>
                <a:ea typeface="華康儷中黑" pitchFamily="49" charset="-120"/>
              </a:rPr>
            </a:br>
            <a:r>
              <a:rPr lang="en-US" altLang="zh-TW" sz="3200" b="1" kern="0" dirty="0" smtClean="0">
                <a:solidFill>
                  <a:srgbClr val="EEECE1"/>
                </a:solidFill>
                <a:ea typeface="華康儷中黑" pitchFamily="49" charset="-120"/>
              </a:rPr>
              <a:t>TLS Weight Loss Solution</a:t>
            </a:r>
            <a:endParaRPr lang="zh-TW" altLang="en-US" sz="3200" b="1" kern="0" dirty="0" smtClean="0">
              <a:solidFill>
                <a:srgbClr val="EEECE1"/>
              </a:solidFill>
              <a:ea typeface="華康儷中黑" pitchFamily="49" charset="-120"/>
            </a:endParaRPr>
          </a:p>
        </p:txBody>
      </p:sp>
      <p:sp>
        <p:nvSpPr>
          <p:cNvPr id="16" name="TextBox 15"/>
          <p:cNvSpPr txBox="1"/>
          <p:nvPr/>
        </p:nvSpPr>
        <p:spPr>
          <a:xfrm>
            <a:off x="54430" y="6303554"/>
            <a:ext cx="6858000" cy="523220"/>
          </a:xfrm>
          <a:prstGeom prst="rect">
            <a:avLst/>
          </a:prstGeom>
          <a:noFill/>
        </p:spPr>
        <p:txBody>
          <a:bodyPr wrap="square" rtlCol="0">
            <a:spAutoFit/>
          </a:bodyPr>
          <a:lstStyle/>
          <a:p>
            <a:r>
              <a:rPr lang="zh-TW" altLang="en-US" sz="700" dirty="0">
                <a:solidFill>
                  <a:prstClr val="white"/>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ndParaRPr>
          </a:p>
        </p:txBody>
      </p:sp>
      <p:pic>
        <p:nvPicPr>
          <p:cNvPr id="8" name="Picture 7" descr="MayLun1-1.jpg"/>
          <p:cNvPicPr>
            <a:picLocks noChangeAspect="1"/>
          </p:cNvPicPr>
          <p:nvPr/>
        </p:nvPicPr>
        <p:blipFill>
          <a:blip r:embed="rId2" cstate="print"/>
          <a:stretch>
            <a:fillRect/>
          </a:stretch>
        </p:blipFill>
        <p:spPr>
          <a:xfrm>
            <a:off x="533400" y="2145837"/>
            <a:ext cx="2448272" cy="3264363"/>
          </a:xfrm>
          <a:prstGeom prst="rect">
            <a:avLst/>
          </a:prstGeom>
        </p:spPr>
      </p:pic>
    </p:spTree>
    <p:extLst>
      <p:ext uri="{BB962C8B-B14F-4D97-AF65-F5344CB8AC3E}">
        <p14:creationId xmlns:p14="http://schemas.microsoft.com/office/powerpoint/2010/main" xmlns="" val="99441463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2438400" y="0"/>
            <a:ext cx="6248400" cy="1143000"/>
          </a:xfrm>
        </p:spPr>
        <p:txBody>
          <a:bodyPr>
            <a:noAutofit/>
          </a:bodyPr>
          <a:lstStyle/>
          <a:p>
            <a:pPr algn="l"/>
            <a:r>
              <a:rPr lang="zh-TW" altLang="en-US" sz="3600" dirty="0" smtClean="0">
                <a:solidFill>
                  <a:schemeClr val="bg1">
                    <a:lumMod val="95000"/>
                  </a:schemeClr>
                </a:solidFill>
                <a:latin typeface="+mn-lt"/>
                <a:ea typeface="華康儷中黑" pitchFamily="49" charset="-120"/>
              </a:rPr>
              <a:t>肥胖及超重</a:t>
            </a:r>
            <a:r>
              <a:rPr lang="en-US" sz="3600" dirty="0" smtClean="0">
                <a:solidFill>
                  <a:schemeClr val="bg1">
                    <a:lumMod val="95000"/>
                  </a:schemeClr>
                </a:solidFill>
                <a:latin typeface="+mn-lt"/>
                <a:ea typeface="華康儷中黑" pitchFamily="49" charset="-120"/>
              </a:rPr>
              <a:t/>
            </a:r>
            <a:br>
              <a:rPr lang="en-US" sz="3600" dirty="0" smtClean="0">
                <a:solidFill>
                  <a:schemeClr val="bg1">
                    <a:lumMod val="95000"/>
                  </a:schemeClr>
                </a:solidFill>
                <a:latin typeface="+mn-lt"/>
                <a:ea typeface="華康儷中黑" pitchFamily="49" charset="-120"/>
              </a:rPr>
            </a:br>
            <a:r>
              <a:rPr lang="en-US" sz="3600" dirty="0" smtClean="0">
                <a:solidFill>
                  <a:schemeClr val="bg1">
                    <a:lumMod val="95000"/>
                  </a:schemeClr>
                </a:solidFill>
                <a:latin typeface="+mn-lt"/>
                <a:ea typeface="華康儷中黑" pitchFamily="49" charset="-120"/>
              </a:rPr>
              <a:t>Obesity and Overweight</a:t>
            </a:r>
            <a:endParaRPr lang="en-US" sz="3600" dirty="0">
              <a:solidFill>
                <a:schemeClr val="bg1">
                  <a:lumMod val="95000"/>
                </a:schemeClr>
              </a:solidFill>
              <a:latin typeface="+mn-lt"/>
              <a:ea typeface="華康儷中黑" pitchFamily="49" charset="-120"/>
            </a:endParaRPr>
          </a:p>
        </p:txBody>
      </p:sp>
      <p:sp>
        <p:nvSpPr>
          <p:cNvPr id="3" name="Content Placeholder 2"/>
          <p:cNvSpPr>
            <a:spLocks noGrp="1"/>
          </p:cNvSpPr>
          <p:nvPr>
            <p:ph idx="1"/>
          </p:nvPr>
        </p:nvSpPr>
        <p:spPr>
          <a:xfrm>
            <a:off x="457200" y="3886200"/>
            <a:ext cx="5334000" cy="2438400"/>
          </a:xfrm>
        </p:spPr>
        <p:txBody>
          <a:bodyPr>
            <a:normAutofit/>
          </a:bodyPr>
          <a:lstStyle/>
          <a:p>
            <a:pPr>
              <a:buNone/>
            </a:pPr>
            <a:r>
              <a:rPr lang="en-US" sz="2000" dirty="0" smtClean="0"/>
              <a:t>Key facts:</a:t>
            </a:r>
          </a:p>
          <a:p>
            <a:r>
              <a:rPr lang="en-US" sz="2000" dirty="0" smtClean="0"/>
              <a:t>Worldwide obesity has more than doubled since 1980</a:t>
            </a:r>
          </a:p>
          <a:p>
            <a:r>
              <a:rPr lang="en-US" sz="2000" dirty="0" smtClean="0"/>
              <a:t>In 2008, more than 1.4 billion adults were overweight; of these over 200 million men and nearly 300 million women were obese</a:t>
            </a:r>
          </a:p>
          <a:p>
            <a:r>
              <a:rPr lang="en-US" sz="2000" dirty="0" smtClean="0"/>
              <a:t>Obesity is preventable</a:t>
            </a:r>
          </a:p>
          <a:p>
            <a:pPr>
              <a:buNone/>
            </a:pPr>
            <a:endParaRPr lang="en-US" sz="2000" dirty="0"/>
          </a:p>
        </p:txBody>
      </p:sp>
      <p:pic>
        <p:nvPicPr>
          <p:cNvPr id="88066" name="Picture 2"/>
          <p:cNvPicPr>
            <a:picLocks noChangeAspect="1" noChangeArrowheads="1"/>
          </p:cNvPicPr>
          <p:nvPr/>
        </p:nvPicPr>
        <p:blipFill>
          <a:blip r:embed="rId2" cstate="screen"/>
          <a:srcRect/>
          <a:stretch>
            <a:fillRect/>
          </a:stretch>
        </p:blipFill>
        <p:spPr bwMode="auto">
          <a:xfrm>
            <a:off x="0" y="228600"/>
            <a:ext cx="2209800" cy="657225"/>
          </a:xfrm>
          <a:prstGeom prst="rect">
            <a:avLst/>
          </a:prstGeom>
          <a:noFill/>
          <a:ln w="9525">
            <a:noFill/>
            <a:miter lim="800000"/>
            <a:headEnd/>
            <a:tailEnd/>
          </a:ln>
        </p:spPr>
      </p:pic>
      <p:pic>
        <p:nvPicPr>
          <p:cNvPr id="7" name="Picture 7" descr="C:\Users\joeyw\Desktop\PIC\2323\_44331020_global_obesity_gr203.gif"/>
          <p:cNvPicPr>
            <a:picLocks noChangeAspect="1" noChangeArrowheads="1"/>
          </p:cNvPicPr>
          <p:nvPr/>
        </p:nvPicPr>
        <p:blipFill>
          <a:blip r:embed="rId3" cstate="screen"/>
          <a:srcRect/>
          <a:stretch>
            <a:fillRect/>
          </a:stretch>
        </p:blipFill>
        <p:spPr bwMode="auto">
          <a:xfrm>
            <a:off x="6934200" y="3950880"/>
            <a:ext cx="2029934" cy="2449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C:\Users\joeyw\Desktop\PIC\2323\_44342178_global_obesity_map416.gif"/>
          <p:cNvPicPr>
            <a:picLocks noChangeAspect="1" noChangeArrowheads="1"/>
          </p:cNvPicPr>
          <p:nvPr/>
        </p:nvPicPr>
        <p:blipFill>
          <a:blip r:embed="rId4" cstate="screen"/>
          <a:srcRect/>
          <a:stretch>
            <a:fillRect/>
          </a:stretch>
        </p:blipFill>
        <p:spPr bwMode="auto">
          <a:xfrm>
            <a:off x="5924600" y="1371600"/>
            <a:ext cx="3067000" cy="2396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2"/>
          <p:cNvSpPr txBox="1">
            <a:spLocks/>
          </p:cNvSpPr>
          <p:nvPr/>
        </p:nvSpPr>
        <p:spPr>
          <a:xfrm>
            <a:off x="457200" y="1524000"/>
            <a:ext cx="51816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TW" altLang="en-US" sz="2000" dirty="0" smtClean="0">
                <a:ea typeface="華康儷中黑" pitchFamily="49" charset="-120"/>
              </a:rPr>
              <a:t>重要資訊：</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自</a:t>
            </a:r>
            <a:r>
              <a:rPr lang="en-US" altLang="zh-TW" sz="2000" dirty="0" smtClean="0">
                <a:ea typeface="華康儷中黑" pitchFamily="49" charset="-120"/>
              </a:rPr>
              <a:t>1980</a:t>
            </a:r>
            <a:r>
              <a:rPr lang="zh-TW" altLang="en-US" sz="2000" dirty="0" smtClean="0">
                <a:ea typeface="華康儷中黑" pitchFamily="49" charset="-120"/>
              </a:rPr>
              <a:t>年起，全球肥胖人數增加超過一倍</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ea typeface="華康儷中黑" pitchFamily="49" charset="-120"/>
              </a:rPr>
              <a:t>2008</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年，超過</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14</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億成年人超重，</a:t>
            </a:r>
            <a:r>
              <a:rPr lang="zh-TW" altLang="en-US" sz="2000" dirty="0" smtClean="0">
                <a:ea typeface="華康儷中黑" pitchFamily="49" charset="-120"/>
              </a:rPr>
              <a:t>其中超過</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2</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億男性屬肥胖，接近</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3</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億女性屬肥胖</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肥胖是可以避免的</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fontScale="90000"/>
          </a:bodyPr>
          <a:lstStyle/>
          <a:p>
            <a:r>
              <a:rPr lang="zh-TW" altLang="en-US" sz="3600" dirty="0" smtClean="0">
                <a:solidFill>
                  <a:schemeClr val="bg1">
                    <a:lumMod val="95000"/>
                  </a:schemeClr>
                </a:solidFill>
                <a:latin typeface="華康儷中黑" pitchFamily="49" charset="-120"/>
                <a:ea typeface="華康儷中黑" pitchFamily="49" charset="-120"/>
              </a:rPr>
              <a:t>超重和肥胖的定義是甚麼？</a:t>
            </a:r>
            <a:r>
              <a:rPr lang="en-US" sz="3600" dirty="0" smtClean="0">
                <a:solidFill>
                  <a:schemeClr val="bg1">
                    <a:lumMod val="95000"/>
                  </a:schemeClr>
                </a:solidFill>
              </a:rPr>
              <a:t/>
            </a:r>
            <a:br>
              <a:rPr lang="en-US" sz="3600" dirty="0" smtClean="0">
                <a:solidFill>
                  <a:schemeClr val="bg1">
                    <a:lumMod val="95000"/>
                  </a:schemeClr>
                </a:solidFill>
              </a:rPr>
            </a:br>
            <a:r>
              <a:rPr lang="en-US" sz="3600" dirty="0" smtClean="0">
                <a:solidFill>
                  <a:schemeClr val="bg1">
                    <a:lumMod val="95000"/>
                  </a:schemeClr>
                </a:solidFill>
              </a:rPr>
              <a:t>What are Overweight &amp; Obesity?</a:t>
            </a:r>
            <a:endParaRPr lang="en-US" sz="3600" dirty="0">
              <a:solidFill>
                <a:schemeClr val="bg1">
                  <a:lumMod val="95000"/>
                </a:schemeClr>
              </a:solidFill>
            </a:endParaRPr>
          </a:p>
        </p:txBody>
      </p:sp>
      <p:sp>
        <p:nvSpPr>
          <p:cNvPr id="3" name="Content Placeholder 2"/>
          <p:cNvSpPr>
            <a:spLocks noGrp="1"/>
          </p:cNvSpPr>
          <p:nvPr>
            <p:ph idx="1"/>
          </p:nvPr>
        </p:nvSpPr>
        <p:spPr>
          <a:xfrm>
            <a:off x="457200" y="4114800"/>
            <a:ext cx="8229600" cy="2971800"/>
          </a:xfrm>
        </p:spPr>
        <p:txBody>
          <a:bodyPr>
            <a:normAutofit/>
          </a:bodyPr>
          <a:lstStyle/>
          <a:p>
            <a:r>
              <a:rPr lang="en-US" sz="1800" dirty="0" smtClean="0"/>
              <a:t>Defined as abnormal or excessive fat accumulation that may impair health</a:t>
            </a:r>
          </a:p>
          <a:p>
            <a:r>
              <a:rPr lang="en-US" sz="1800" dirty="0" smtClean="0"/>
              <a:t>Body mass index (BMI) is a simple index of weight for health that is commonly used to classify overweight and obesity in adults</a:t>
            </a:r>
          </a:p>
          <a:p>
            <a:r>
              <a:rPr lang="en-US" sz="1800" dirty="0" smtClean="0"/>
              <a:t>BMI = weight (kg) / height (m</a:t>
            </a:r>
            <a:r>
              <a:rPr lang="en-US" sz="1800" baseline="30000" dirty="0" smtClean="0"/>
              <a:t>2</a:t>
            </a:r>
            <a:r>
              <a:rPr lang="en-US" sz="1800" dirty="0" smtClean="0"/>
              <a:t>)</a:t>
            </a:r>
          </a:p>
          <a:p>
            <a:endParaRPr lang="en-US" sz="800" dirty="0" smtClean="0"/>
          </a:p>
          <a:p>
            <a:pPr>
              <a:buNone/>
            </a:pPr>
            <a:r>
              <a:rPr lang="en-US" sz="1800" dirty="0" smtClean="0"/>
              <a:t>Hong Kong definition is:</a:t>
            </a:r>
          </a:p>
          <a:p>
            <a:r>
              <a:rPr lang="en-US" sz="1800" dirty="0" smtClean="0"/>
              <a:t>Overweight = BMI 23.0 – 24.9</a:t>
            </a:r>
          </a:p>
          <a:p>
            <a:r>
              <a:rPr lang="en-US" sz="1800" dirty="0" smtClean="0"/>
              <a:t>Obesity = BMI 25+</a:t>
            </a:r>
            <a:endParaRPr lang="en-US" sz="1800" dirty="0"/>
          </a:p>
        </p:txBody>
      </p:sp>
      <p:sp>
        <p:nvSpPr>
          <p:cNvPr id="6" name="Content Placeholder 2"/>
          <p:cNvSpPr txBox="1">
            <a:spLocks/>
          </p:cNvSpPr>
          <p:nvPr/>
        </p:nvSpPr>
        <p:spPr>
          <a:xfrm>
            <a:off x="457200" y="1295402"/>
            <a:ext cx="8153400" cy="2971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zh-TW" altLang="en-US" sz="2000" dirty="0" smtClean="0">
                <a:ea typeface="華康儷中黑" pitchFamily="49" charset="-120"/>
              </a:rPr>
              <a:t>可能損害健康的不</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正常或過多脂肪積聚</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pPr>
            <a:r>
              <a:rPr lang="zh-TW" altLang="zh-TW" sz="2000" dirty="0" smtClean="0">
                <a:ea typeface="華康儷中黑" pitchFamily="49" charset="-120"/>
              </a:rPr>
              <a:t>體</a:t>
            </a:r>
            <a:r>
              <a:rPr lang="zh-TW" altLang="en-US" sz="2000" dirty="0" smtClean="0">
                <a:ea typeface="華康儷中黑" pitchFamily="49" charset="-120"/>
              </a:rPr>
              <a:t>重</a:t>
            </a:r>
            <a:r>
              <a:rPr lang="zh-TW" altLang="zh-TW" sz="2000" dirty="0" smtClean="0">
                <a:ea typeface="華康儷中黑" pitchFamily="49" charset="-120"/>
              </a:rPr>
              <a:t>指數</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(BMI)</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是反映體重健康的指數，常用於界定成年人是否超重或肥胖</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ea typeface="華康儷中黑" pitchFamily="49" charset="-120"/>
              </a:rPr>
              <a:t>BMI = </a:t>
            </a:r>
            <a:r>
              <a:rPr lang="zh-TW" altLang="en-US" sz="2000" dirty="0" smtClean="0">
                <a:ea typeface="華康儷中黑" pitchFamily="49" charset="-120"/>
              </a:rPr>
              <a:t>體重（</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公斤</a:t>
            </a:r>
            <a:r>
              <a:rPr lang="zh-TW" altLang="zh-TW" sz="2000" dirty="0" smtClean="0">
                <a:ea typeface="華康儷中黑" pitchFamily="49" charset="-120"/>
              </a:rPr>
              <a:t>）</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 / </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高度</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 </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（米</a:t>
            </a:r>
            <a:r>
              <a:rPr kumimoji="0" lang="en-US" sz="2000" b="0" i="0" u="none" strike="noStrike" kern="1200" cap="none" spc="0" normalizeH="0" baseline="30000" noProof="0" dirty="0" smtClean="0">
                <a:ln>
                  <a:noFill/>
                </a:ln>
                <a:solidFill>
                  <a:schemeClr val="tx1"/>
                </a:solidFill>
                <a:effectLst/>
                <a:uLnTx/>
                <a:uFillTx/>
                <a:ea typeface="華康儷中黑" pitchFamily="49" charset="-120"/>
              </a:rPr>
              <a:t>2</a:t>
            </a:r>
            <a:r>
              <a:rPr lang="zh-TW" altLang="zh-TW" sz="2000" dirty="0" smtClean="0"/>
              <a:t> </a:t>
            </a:r>
            <a:r>
              <a:rPr lang="zh-TW" altLang="zh-TW" sz="2000" dirty="0" smtClean="0">
                <a:ea typeface="華康儷中黑" pitchFamily="49" charset="-120"/>
              </a:rPr>
              <a:t>）</a:t>
            </a:r>
            <a:endParaRPr lang="en-US" altLang="zh-TW" sz="2000" dirty="0" smtClean="0">
              <a:ea typeface="華康儷中黑" pitchFamily="49" charset="-120"/>
            </a:endParaRPr>
          </a:p>
          <a:p>
            <a:pPr marL="342900" lvl="0" indent="-342900">
              <a:spcBef>
                <a:spcPct val="20000"/>
              </a:spcBef>
              <a:buFont typeface="Arial" pitchFamily="34" charset="0"/>
              <a:buChar cha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根據香港標準：</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超重</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 = BMI 23.0 – 24.9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肥胖</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 = BMI 25+</a:t>
            </a:r>
            <a:endParaRPr kumimoji="0" lang="en-US" sz="2000" b="0" i="0" u="none" strike="noStrike" kern="1200" cap="none" spc="0" normalizeH="0" baseline="0" noProof="0" dirty="0">
              <a:ln>
                <a:noFill/>
              </a:ln>
              <a:solidFill>
                <a:schemeClr val="tx1"/>
              </a:solidFill>
              <a:effectLst/>
              <a:uLnTx/>
              <a:uFillTx/>
              <a:ea typeface="華康儷中黑" pitchFamily="49"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0" name="Minus 9"/>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1" name="Rectangle 7"/>
          <p:cNvSpPr txBox="1">
            <a:spLocks noChangeArrowheads="1"/>
          </p:cNvSpPr>
          <p:nvPr/>
        </p:nvSpPr>
        <p:spPr bwMode="auto">
          <a:xfrm>
            <a:off x="0" y="304800"/>
            <a:ext cx="9144000" cy="533400"/>
          </a:xfrm>
          <a:prstGeom prst="rect">
            <a:avLst/>
          </a:prstGeom>
        </p:spPr>
        <p:txBody>
          <a:bodyPr vert="horz" lIns="91440" tIns="45720" rIns="91440" bIns="45720" rtlCol="0" anchor="ctr">
            <a:noAutofit/>
          </a:bodyPr>
          <a:lstStyle/>
          <a:p>
            <a:pPr algn="ctr" fontAlgn="auto">
              <a:spcBef>
                <a:spcPct val="0"/>
              </a:spcBef>
              <a:spcAft>
                <a:spcPts val="0"/>
              </a:spcAft>
              <a:defRPr/>
            </a:pPr>
            <a:r>
              <a:rPr lang="en-US" altLang="en-US" sz="3200" dirty="0" err="1" smtClean="0">
                <a:solidFill>
                  <a:schemeClr val="bg1">
                    <a:lumMod val="95000"/>
                  </a:schemeClr>
                </a:solidFill>
                <a:ea typeface="華康儷中黑" pitchFamily="49" charset="-120"/>
                <a:cs typeface="+mj-cs"/>
              </a:rPr>
              <a:t>脂肪比例</a:t>
            </a:r>
            <a:endParaRPr lang="en-US" altLang="en-US" sz="3200" dirty="0" smtClean="0">
              <a:solidFill>
                <a:schemeClr val="bg1">
                  <a:lumMod val="95000"/>
                </a:schemeClr>
              </a:solidFill>
              <a:ea typeface="華康儷中黑" pitchFamily="49" charset="-120"/>
              <a:cs typeface="+mj-cs"/>
            </a:endParaRPr>
          </a:p>
          <a:p>
            <a:pPr algn="ctr" fontAlgn="auto">
              <a:spcBef>
                <a:spcPct val="0"/>
              </a:spcBef>
              <a:spcAft>
                <a:spcPts val="0"/>
              </a:spcAft>
              <a:defRPr/>
            </a:pPr>
            <a:r>
              <a:rPr lang="en-US" altLang="en-US" sz="3200" dirty="0" smtClean="0">
                <a:solidFill>
                  <a:schemeClr val="bg1">
                    <a:lumMod val="95000"/>
                  </a:schemeClr>
                </a:solidFill>
                <a:ea typeface="華康儷中黑" pitchFamily="49" charset="-120"/>
                <a:cs typeface="+mj-cs"/>
              </a:rPr>
              <a:t>Fat Percentage</a:t>
            </a:r>
            <a:endParaRPr lang="en-US" altLang="en-US" sz="3200" dirty="0">
              <a:solidFill>
                <a:schemeClr val="bg1">
                  <a:lumMod val="95000"/>
                </a:schemeClr>
              </a:solidFill>
              <a:ea typeface="華康儷中黑" pitchFamily="49" charset="-120"/>
              <a:cs typeface="+mj-cs"/>
            </a:endParaRPr>
          </a:p>
        </p:txBody>
      </p:sp>
      <p:sp>
        <p:nvSpPr>
          <p:cNvPr id="12" name="Content Placeholder 2"/>
          <p:cNvSpPr txBox="1">
            <a:spLocks/>
          </p:cNvSpPr>
          <p:nvPr/>
        </p:nvSpPr>
        <p:spPr bwMode="auto">
          <a:xfrm>
            <a:off x="0" y="1371600"/>
            <a:ext cx="9144000" cy="2057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Clr>
                <a:srgbClr val="FFFF66"/>
              </a:buClr>
              <a:buFont typeface="Wingdings" pitchFamily="2" charset="2"/>
              <a:buNone/>
              <a:defRPr/>
            </a:pPr>
            <a:r>
              <a:rPr lang="en-US" sz="2400" u="sng" kern="0" dirty="0" smtClean="0">
                <a:solidFill>
                  <a:prstClr val="black"/>
                </a:solidFill>
                <a:latin typeface="Calibri" pitchFamily="34" charset="0"/>
                <a:ea typeface="華康儷中黑" pitchFamily="49" charset="-120"/>
                <a:cs typeface="Arial" pitchFamily="34" charset="0"/>
              </a:rPr>
              <a:t>男性</a:t>
            </a:r>
            <a:r>
              <a:rPr lang="en-US" sz="2400" kern="0" dirty="0" smtClean="0">
                <a:solidFill>
                  <a:prstClr val="black"/>
                </a:solidFill>
                <a:latin typeface="Calibri" pitchFamily="34" charset="0"/>
                <a:ea typeface="華康儷中黑" pitchFamily="49" charset="-120"/>
                <a:cs typeface="Arial" pitchFamily="34" charset="0"/>
              </a:rPr>
              <a:t>：14 – 20% (30歲以下正常比率)</a:t>
            </a:r>
          </a:p>
          <a:p>
            <a:pPr marL="342900" indent="-342900" algn="ctr" eaLnBrk="0" hangingPunct="0">
              <a:spcBef>
                <a:spcPct val="20000"/>
              </a:spcBef>
              <a:buClr>
                <a:srgbClr val="FFFF66"/>
              </a:buClr>
              <a:buFont typeface="Wingdings" pitchFamily="2" charset="2"/>
              <a:buNone/>
              <a:defRPr/>
            </a:pPr>
            <a:r>
              <a:rPr lang="en-US" sz="2400" kern="0" dirty="0" smtClean="0">
                <a:solidFill>
                  <a:prstClr val="black"/>
                </a:solidFill>
                <a:latin typeface="Calibri" pitchFamily="34" charset="0"/>
                <a:ea typeface="華康儷中黑" pitchFamily="49" charset="-120"/>
                <a:cs typeface="Arial" pitchFamily="34" charset="0"/>
              </a:rPr>
              <a:t>17 – 23% (30歲以上正常比率)</a:t>
            </a:r>
          </a:p>
          <a:p>
            <a:pPr algn="ctr" fontAlgn="auto">
              <a:spcBef>
                <a:spcPts val="0"/>
              </a:spcBef>
              <a:spcAft>
                <a:spcPts val="0"/>
              </a:spcAft>
            </a:pPr>
            <a:r>
              <a:rPr lang="en-US" sz="2400" kern="0" dirty="0" smtClean="0">
                <a:solidFill>
                  <a:prstClr val="black"/>
                </a:solidFill>
                <a:latin typeface="Calibri" pitchFamily="34" charset="0"/>
                <a:ea typeface="華康儷中黑" pitchFamily="49" charset="-120"/>
                <a:cs typeface="Arial" pitchFamily="34" charset="0"/>
              </a:rPr>
              <a:t>&gt;25% (肥</a:t>
            </a:r>
            <a:r>
              <a:rPr lang="zh-TW" altLang="en-US" sz="2400" kern="0" dirty="0" smtClean="0">
                <a:solidFill>
                  <a:prstClr val="black"/>
                </a:solidFill>
                <a:latin typeface="Calibri" pitchFamily="34" charset="0"/>
                <a:ea typeface="華康儷中黑" pitchFamily="49" charset="-120"/>
                <a:cs typeface="Arial" pitchFamily="34" charset="0"/>
              </a:rPr>
              <a:t>胖</a:t>
            </a:r>
            <a:r>
              <a:rPr lang="en-US" sz="2400" kern="0" dirty="0" smtClean="0">
                <a:solidFill>
                  <a:prstClr val="black"/>
                </a:solidFill>
                <a:latin typeface="Calibri" pitchFamily="34" charset="0"/>
                <a:ea typeface="華康儷中黑" pitchFamily="49" charset="-120"/>
                <a:cs typeface="Arial" pitchFamily="34" charset="0"/>
              </a:rPr>
              <a:t>)</a:t>
            </a:r>
            <a:r>
              <a:rPr lang="en-US" sz="2400" u="sng" dirty="0" smtClean="0">
                <a:solidFill>
                  <a:prstClr val="black"/>
                </a:solidFill>
                <a:latin typeface="Calibri" pitchFamily="34" charset="0"/>
                <a:ea typeface="華康儷中黑" pitchFamily="49" charset="-120"/>
                <a:cs typeface="Arial" pitchFamily="34" charset="0"/>
              </a:rPr>
              <a:t> </a:t>
            </a:r>
          </a:p>
          <a:p>
            <a:pPr algn="ctr" fontAlgn="auto">
              <a:spcBef>
                <a:spcPts val="0"/>
              </a:spcBef>
              <a:spcAft>
                <a:spcPts val="0"/>
              </a:spcAft>
            </a:pPr>
            <a:r>
              <a:rPr lang="en-US" sz="2400" u="sng" dirty="0" smtClean="0">
                <a:solidFill>
                  <a:prstClr val="black"/>
                </a:solidFill>
                <a:latin typeface="Calibri" pitchFamily="34" charset="0"/>
                <a:ea typeface="華康儷中黑" pitchFamily="49" charset="-120"/>
                <a:cs typeface="Arial" pitchFamily="34" charset="0"/>
              </a:rPr>
              <a:t>女性</a:t>
            </a:r>
            <a:r>
              <a:rPr lang="en-US" sz="2400" dirty="0" smtClean="0">
                <a:solidFill>
                  <a:prstClr val="black"/>
                </a:solidFill>
                <a:latin typeface="Calibri" pitchFamily="34" charset="0"/>
                <a:ea typeface="華康儷中黑" pitchFamily="49" charset="-120"/>
                <a:cs typeface="Arial" pitchFamily="34" charset="0"/>
              </a:rPr>
              <a:t>：17 – 24% (30歲以下正常比率)</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20 – 27% (30歲以上正常比率)</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&gt;30% (肥</a:t>
            </a:r>
            <a:r>
              <a:rPr lang="zh-TW" altLang="en-US" sz="2400" dirty="0" smtClean="0">
                <a:solidFill>
                  <a:prstClr val="black"/>
                </a:solidFill>
                <a:latin typeface="Calibri" pitchFamily="34" charset="0"/>
                <a:ea typeface="華康儷中黑" pitchFamily="49" charset="-120"/>
                <a:cs typeface="Arial" pitchFamily="34" charset="0"/>
              </a:rPr>
              <a:t>胖</a:t>
            </a:r>
            <a:r>
              <a:rPr lang="en-US" sz="2400" dirty="0" smtClean="0">
                <a:solidFill>
                  <a:prstClr val="black"/>
                </a:solidFill>
                <a:latin typeface="Calibri" pitchFamily="34" charset="0"/>
                <a:ea typeface="華康儷中黑" pitchFamily="49" charset="-120"/>
                <a:cs typeface="Arial" pitchFamily="34" charset="0"/>
              </a:rPr>
              <a:t>)</a:t>
            </a:r>
          </a:p>
          <a:p>
            <a:pPr marL="342900" indent="-342900" algn="ctr" eaLnBrk="0" hangingPunct="0">
              <a:spcBef>
                <a:spcPct val="20000"/>
              </a:spcBef>
              <a:buClr>
                <a:srgbClr val="FFFF66"/>
              </a:buClr>
              <a:buFont typeface="Wingdings" pitchFamily="2" charset="2"/>
              <a:buNone/>
              <a:defRPr/>
            </a:pPr>
            <a:endParaRPr lang="en-US" sz="24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400" kern="0" dirty="0">
              <a:solidFill>
                <a:prstClr val="black"/>
              </a:solidFill>
              <a:latin typeface="Calibri" pitchFamily="34" charset="0"/>
              <a:ea typeface="華康儷中黑" pitchFamily="49" charset="-120"/>
              <a:cs typeface="ＭＳ Ｐゴシック" pitchFamily="-112" charset="-128"/>
            </a:endParaRPr>
          </a:p>
        </p:txBody>
      </p:sp>
      <p:sp>
        <p:nvSpPr>
          <p:cNvPr id="14" name="Content Placeholder 2"/>
          <p:cNvSpPr txBox="1">
            <a:spLocks/>
          </p:cNvSpPr>
          <p:nvPr/>
        </p:nvSpPr>
        <p:spPr bwMode="auto">
          <a:xfrm>
            <a:off x="0" y="3962400"/>
            <a:ext cx="9144000" cy="2057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Clr>
                <a:srgbClr val="FFFF66"/>
              </a:buClr>
              <a:buFont typeface="Wingdings" pitchFamily="2" charset="2"/>
              <a:buNone/>
              <a:defRPr/>
            </a:pPr>
            <a:r>
              <a:rPr lang="en-US" sz="2400" u="sng" kern="0" dirty="0" smtClean="0">
                <a:solidFill>
                  <a:prstClr val="black"/>
                </a:solidFill>
                <a:latin typeface="Calibri" pitchFamily="34" charset="0"/>
                <a:ea typeface="華康儷中黑" pitchFamily="49" charset="-120"/>
                <a:cs typeface="Arial" pitchFamily="34" charset="0"/>
              </a:rPr>
              <a:t>Male</a:t>
            </a:r>
            <a:r>
              <a:rPr lang="en-US" sz="2400" kern="0" dirty="0" smtClean="0">
                <a:solidFill>
                  <a:prstClr val="black"/>
                </a:solidFill>
                <a:latin typeface="Calibri" pitchFamily="34" charset="0"/>
                <a:ea typeface="華康儷中黑" pitchFamily="49" charset="-120"/>
                <a:cs typeface="Arial" pitchFamily="34" charset="0"/>
              </a:rPr>
              <a:t>：14 – 20% (Below 30 years old)</a:t>
            </a:r>
          </a:p>
          <a:p>
            <a:pPr marL="342900" indent="-342900" algn="ctr" eaLnBrk="0" hangingPunct="0">
              <a:spcBef>
                <a:spcPct val="20000"/>
              </a:spcBef>
              <a:buClr>
                <a:srgbClr val="FFFF66"/>
              </a:buClr>
              <a:buFont typeface="Wingdings" pitchFamily="2" charset="2"/>
              <a:buNone/>
              <a:defRPr/>
            </a:pPr>
            <a:r>
              <a:rPr lang="en-US" sz="2400" kern="0" dirty="0" smtClean="0">
                <a:solidFill>
                  <a:prstClr val="black"/>
                </a:solidFill>
                <a:latin typeface="Calibri" pitchFamily="34" charset="0"/>
                <a:ea typeface="華康儷中黑" pitchFamily="49" charset="-120"/>
                <a:cs typeface="Arial" pitchFamily="34" charset="0"/>
              </a:rPr>
              <a:t>17 – 23% (Above 30 years old)</a:t>
            </a:r>
          </a:p>
          <a:p>
            <a:pPr algn="ctr" fontAlgn="auto">
              <a:spcBef>
                <a:spcPts val="0"/>
              </a:spcBef>
              <a:spcAft>
                <a:spcPts val="0"/>
              </a:spcAft>
            </a:pPr>
            <a:r>
              <a:rPr lang="en-US" sz="2400" kern="0" dirty="0" smtClean="0">
                <a:solidFill>
                  <a:prstClr val="black"/>
                </a:solidFill>
                <a:latin typeface="Calibri" pitchFamily="34" charset="0"/>
                <a:ea typeface="華康儷中黑" pitchFamily="49" charset="-120"/>
                <a:cs typeface="Arial" pitchFamily="34" charset="0"/>
              </a:rPr>
              <a:t>&gt;25% (Obesity)</a:t>
            </a:r>
            <a:r>
              <a:rPr lang="en-US" sz="2400" u="sng" dirty="0" smtClean="0">
                <a:solidFill>
                  <a:prstClr val="black"/>
                </a:solidFill>
                <a:latin typeface="Calibri" pitchFamily="34" charset="0"/>
                <a:ea typeface="華康儷中黑" pitchFamily="49" charset="-120"/>
                <a:cs typeface="Arial" pitchFamily="34" charset="0"/>
              </a:rPr>
              <a:t> </a:t>
            </a:r>
          </a:p>
          <a:p>
            <a:pPr algn="ctr" fontAlgn="auto">
              <a:spcBef>
                <a:spcPts val="0"/>
              </a:spcBef>
              <a:spcAft>
                <a:spcPts val="0"/>
              </a:spcAft>
            </a:pPr>
            <a:r>
              <a:rPr lang="en-US" sz="2400" u="sng" dirty="0" smtClean="0">
                <a:solidFill>
                  <a:prstClr val="black"/>
                </a:solidFill>
                <a:latin typeface="Calibri" pitchFamily="34" charset="0"/>
                <a:ea typeface="華康儷中黑" pitchFamily="49" charset="-120"/>
                <a:cs typeface="Arial" pitchFamily="34" charset="0"/>
              </a:rPr>
              <a:t>Female</a:t>
            </a:r>
            <a:r>
              <a:rPr lang="en-US" sz="2400" dirty="0" smtClean="0">
                <a:solidFill>
                  <a:prstClr val="black"/>
                </a:solidFill>
                <a:latin typeface="Calibri" pitchFamily="34" charset="0"/>
                <a:ea typeface="華康儷中黑" pitchFamily="49" charset="-120"/>
                <a:cs typeface="Arial" pitchFamily="34" charset="0"/>
              </a:rPr>
              <a:t>：17 – 24% (</a:t>
            </a:r>
            <a:r>
              <a:rPr lang="en-US" sz="2400" kern="0" dirty="0" smtClean="0">
                <a:solidFill>
                  <a:prstClr val="black"/>
                </a:solidFill>
                <a:latin typeface="Calibri" pitchFamily="34" charset="0"/>
                <a:ea typeface="華康儷中黑" pitchFamily="49" charset="-120"/>
                <a:cs typeface="Arial" pitchFamily="34" charset="0"/>
              </a:rPr>
              <a:t>Below 30 years old</a:t>
            </a:r>
            <a:r>
              <a:rPr lang="en-US" sz="2400" dirty="0" smtClean="0">
                <a:solidFill>
                  <a:prstClr val="black"/>
                </a:solidFill>
                <a:latin typeface="Calibri" pitchFamily="34" charset="0"/>
                <a:ea typeface="華康儷中黑" pitchFamily="49" charset="-120"/>
                <a:cs typeface="Arial" pitchFamily="34" charset="0"/>
              </a:rPr>
              <a:t>)</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20 – 27% (</a:t>
            </a:r>
            <a:r>
              <a:rPr lang="en-US" sz="2400" kern="0" dirty="0" smtClean="0">
                <a:solidFill>
                  <a:prstClr val="black"/>
                </a:solidFill>
                <a:latin typeface="Calibri" pitchFamily="34" charset="0"/>
                <a:ea typeface="華康儷中黑" pitchFamily="49" charset="-120"/>
                <a:cs typeface="Arial" pitchFamily="34" charset="0"/>
              </a:rPr>
              <a:t>Above 30 years old</a:t>
            </a:r>
            <a:r>
              <a:rPr lang="en-US" sz="2400" dirty="0" smtClean="0">
                <a:solidFill>
                  <a:prstClr val="black"/>
                </a:solidFill>
                <a:latin typeface="Calibri" pitchFamily="34" charset="0"/>
                <a:ea typeface="華康儷中黑" pitchFamily="49" charset="-120"/>
                <a:cs typeface="Arial" pitchFamily="34" charset="0"/>
              </a:rPr>
              <a:t>)</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&gt;30% (Obesity)</a:t>
            </a:r>
          </a:p>
          <a:p>
            <a:pPr marL="342900" indent="-342900" algn="ctr" eaLnBrk="0" hangingPunct="0">
              <a:spcBef>
                <a:spcPct val="20000"/>
              </a:spcBef>
              <a:buClr>
                <a:srgbClr val="FFFF66"/>
              </a:buClr>
              <a:buFont typeface="Wingdings" pitchFamily="2" charset="2"/>
              <a:buNone/>
              <a:defRPr/>
            </a:pPr>
            <a:endParaRPr lang="en-US" sz="24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400" kern="0" dirty="0">
              <a:solidFill>
                <a:prstClr val="black"/>
              </a:solidFill>
              <a:latin typeface="Calibri" pitchFamily="34" charset="0"/>
              <a:ea typeface="華康儷中黑" pitchFamily="49" charset="-120"/>
              <a:cs typeface="ＭＳ Ｐゴシック" pitchFamily="-112"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a:spLocks noGrp="1"/>
          </p:cNvSpPr>
          <p:nvPr>
            <p:ph type="title"/>
          </p:nvPr>
        </p:nvSpPr>
        <p:spPr>
          <a:xfrm>
            <a:off x="0" y="0"/>
            <a:ext cx="9118600" cy="1143000"/>
          </a:xfrm>
        </p:spPr>
        <p:txBody>
          <a:bodyPr>
            <a:normAutofit fontScale="90000"/>
          </a:bodyPr>
          <a:lstStyle/>
          <a:p>
            <a:r>
              <a:rPr lang="zh-TW" altLang="en-US" sz="3600" dirty="0" smtClean="0">
                <a:solidFill>
                  <a:srgbClr val="FFFFFF"/>
                </a:solidFill>
                <a:latin typeface="+mn-lt"/>
                <a:ea typeface="華康儷中黑" pitchFamily="49" charset="-120"/>
              </a:rPr>
              <a:t>甚麼是</a:t>
            </a:r>
            <a:r>
              <a:rPr lang="en-US" altLang="zh-TW" sz="3600" dirty="0" smtClean="0">
                <a:solidFill>
                  <a:srgbClr val="FFFFFF"/>
                </a:solidFill>
                <a:latin typeface="+mn-lt"/>
                <a:ea typeface="華康儷中黑" pitchFamily="49" charset="-120"/>
              </a:rPr>
              <a:t>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zh-TW" altLang="en-US" sz="3600" dirty="0" smtClean="0">
                <a:solidFill>
                  <a:srgbClr val="FFFFFF"/>
                </a:solidFill>
                <a:latin typeface="+mn-lt"/>
                <a:ea typeface="華康儷中黑" pitchFamily="49" charset="-120"/>
              </a:rPr>
              <a:t>健康生活纖營計劃？</a:t>
            </a:r>
            <a:r>
              <a:rPr lang="en-US" sz="3600" dirty="0" smtClean="0">
                <a:solidFill>
                  <a:srgbClr val="FFFFFF"/>
                </a:solidFill>
              </a:rPr>
              <a:t/>
            </a:r>
            <a:br>
              <a:rPr lang="en-US" sz="3600" dirty="0" smtClean="0">
                <a:solidFill>
                  <a:srgbClr val="FFFFFF"/>
                </a:solidFill>
              </a:rPr>
            </a:br>
            <a:r>
              <a:rPr lang="en-US" sz="3600" dirty="0" smtClean="0">
                <a:solidFill>
                  <a:srgbClr val="FFFFFF"/>
                </a:solidFill>
              </a:rPr>
              <a:t>What is 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en-US" sz="3600" dirty="0" smtClean="0">
                <a:solidFill>
                  <a:srgbClr val="FFFFFF"/>
                </a:solidFill>
              </a:rPr>
              <a:t> Weight Loss Solution?</a:t>
            </a:r>
            <a:endParaRPr lang="en-US" sz="3600" dirty="0">
              <a:solidFill>
                <a:srgbClr val="FFFFFF"/>
              </a:solidFill>
            </a:endParaRPr>
          </a:p>
        </p:txBody>
      </p:sp>
      <p:sp>
        <p:nvSpPr>
          <p:cNvPr id="7" name="Content Placeholder 2"/>
          <p:cNvSpPr>
            <a:spLocks noGrp="1"/>
          </p:cNvSpPr>
          <p:nvPr>
            <p:ph idx="1"/>
          </p:nvPr>
        </p:nvSpPr>
        <p:spPr>
          <a:xfrm>
            <a:off x="152400" y="3812495"/>
            <a:ext cx="8686800" cy="3078163"/>
          </a:xfrm>
        </p:spPr>
        <p:txBody>
          <a:bodyPr>
            <a:normAutofit/>
          </a:bodyPr>
          <a:lstStyle/>
          <a:p>
            <a:r>
              <a:rPr lang="en-US" sz="2000" dirty="0" smtClean="0"/>
              <a:t>Comprehensive </a:t>
            </a:r>
            <a:r>
              <a:rPr lang="en-US" sz="2000" dirty="0"/>
              <a:t>c</a:t>
            </a:r>
            <a:r>
              <a:rPr lang="en-US" sz="2000" dirty="0" smtClean="0"/>
              <a:t>ustomizable weight loss program that is designed to fit your: </a:t>
            </a:r>
          </a:p>
          <a:p>
            <a:pPr lvl="1"/>
            <a:r>
              <a:rPr lang="en-US" sz="2000" dirty="0"/>
              <a:t>P</a:t>
            </a:r>
            <a:r>
              <a:rPr lang="en-US" sz="2000" dirty="0" smtClean="0"/>
              <a:t>ersonality </a:t>
            </a:r>
          </a:p>
          <a:p>
            <a:pPr lvl="1"/>
            <a:r>
              <a:rPr lang="en-US" sz="2000" dirty="0" smtClean="0"/>
              <a:t>Commitment level</a:t>
            </a:r>
          </a:p>
          <a:p>
            <a:pPr lvl="1"/>
            <a:r>
              <a:rPr lang="en-US" sz="2000" dirty="0" smtClean="0"/>
              <a:t>Goals</a:t>
            </a:r>
          </a:p>
          <a:p>
            <a:pPr lvl="1"/>
            <a:endParaRPr lang="en-US" sz="900" dirty="0" smtClean="0"/>
          </a:p>
          <a:p>
            <a:pPr lvl="1">
              <a:buNone/>
            </a:pPr>
            <a:r>
              <a:rPr lang="en-US" sz="2000" dirty="0" smtClean="0"/>
              <a:t>Guaranteeing you a lifetime of weight loss success</a:t>
            </a:r>
            <a:endParaRPr lang="en-US" sz="2000" dirty="0"/>
          </a:p>
        </p:txBody>
      </p:sp>
      <p:pic>
        <p:nvPicPr>
          <p:cNvPr id="8" name="Picture 2"/>
          <p:cNvPicPr>
            <a:picLocks noChangeAspect="1" noChangeArrowheads="1"/>
          </p:cNvPicPr>
          <p:nvPr/>
        </p:nvPicPr>
        <p:blipFill>
          <a:blip r:embed="rId2" cstate="screen"/>
          <a:srcRect/>
          <a:stretch>
            <a:fillRect/>
          </a:stretch>
        </p:blipFill>
        <p:spPr bwMode="auto">
          <a:xfrm>
            <a:off x="6553200" y="5783587"/>
            <a:ext cx="2520597" cy="922013"/>
          </a:xfrm>
          <a:prstGeom prst="rect">
            <a:avLst/>
          </a:prstGeom>
          <a:noFill/>
          <a:ln w="9525">
            <a:noFill/>
            <a:miter lim="800000"/>
            <a:headEnd/>
            <a:tailEnd/>
          </a:ln>
          <a:effectLst/>
        </p:spPr>
      </p:pic>
      <p:sp>
        <p:nvSpPr>
          <p:cNvPr id="9" name="Content Placeholder 2"/>
          <p:cNvSpPr txBox="1">
            <a:spLocks/>
          </p:cNvSpPr>
          <p:nvPr/>
        </p:nvSpPr>
        <p:spPr>
          <a:xfrm>
            <a:off x="152400" y="1393374"/>
            <a:ext cx="8686800" cy="3078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全面、可根據個人需要設計的減重計劃，可配合你的：</a:t>
            </a:r>
            <a:r>
              <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個性</a:t>
            </a:r>
            <a:r>
              <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決心程度</a:t>
            </a:r>
            <a:endPar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目標</a:t>
            </a:r>
            <a:endPar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教你輕鬆維持減重成果</a:t>
            </a:r>
            <a:endParaRPr kumimoji="0" lang="en-US" sz="2000" b="0" i="0" u="none" strike="noStrike" kern="1200" cap="none" spc="0" normalizeH="0" baseline="0" noProof="0" dirty="0">
              <a:ln>
                <a:noFill/>
              </a:ln>
              <a:solidFill>
                <a:schemeClr val="tx1"/>
              </a:solidFill>
              <a:effectLst/>
              <a:uLnTx/>
              <a:uFillTx/>
              <a:latin typeface="華康儷中黑" pitchFamily="49" charset="-120"/>
              <a:ea typeface="華康儷中黑" pitchFamily="49"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a:spLocks noGrp="1"/>
          </p:cNvSpPr>
          <p:nvPr>
            <p:ph type="title"/>
          </p:nvPr>
        </p:nvSpPr>
        <p:spPr>
          <a:xfrm>
            <a:off x="0" y="0"/>
            <a:ext cx="9118600" cy="1143000"/>
          </a:xfrm>
        </p:spPr>
        <p:txBody>
          <a:bodyPr>
            <a:normAutofit fontScale="90000"/>
          </a:bodyPr>
          <a:lstStyle/>
          <a:p>
            <a:r>
              <a:rPr lang="zh-TW" altLang="en-US" sz="3600" dirty="0" smtClean="0">
                <a:solidFill>
                  <a:srgbClr val="FFFFFF"/>
                </a:solidFill>
                <a:ea typeface="華康儷中黑" pitchFamily="49" charset="-120"/>
              </a:rPr>
              <a:t>甚麼是</a:t>
            </a:r>
            <a:r>
              <a:rPr lang="en-US" altLang="zh-TW" sz="3600" dirty="0" smtClean="0">
                <a:solidFill>
                  <a:srgbClr val="FFFFFF"/>
                </a:solidFill>
                <a:ea typeface="華康儷中黑" pitchFamily="49" charset="-120"/>
              </a:rPr>
              <a:t>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zh-TW" altLang="en-US" sz="3600" dirty="0" smtClean="0">
                <a:solidFill>
                  <a:srgbClr val="FFFFFF"/>
                </a:solidFill>
                <a:ea typeface="華康儷中黑" pitchFamily="49" charset="-120"/>
              </a:rPr>
              <a:t>健康生活纖營計劃？ </a:t>
            </a:r>
            <a:r>
              <a:rPr lang="en-US" altLang="zh-TW" sz="3600" dirty="0" smtClean="0">
                <a:solidFill>
                  <a:srgbClr val="FFFFFF"/>
                </a:solidFill>
                <a:ea typeface="華康儷中黑" pitchFamily="49" charset="-120"/>
              </a:rPr>
              <a:t/>
            </a:r>
            <a:br>
              <a:rPr lang="en-US" altLang="zh-TW" sz="3600" dirty="0" smtClean="0">
                <a:solidFill>
                  <a:srgbClr val="FFFFFF"/>
                </a:solidFill>
                <a:ea typeface="華康儷中黑" pitchFamily="49" charset="-120"/>
              </a:rPr>
            </a:br>
            <a:r>
              <a:rPr lang="en-US" sz="3600" dirty="0" smtClean="0">
                <a:solidFill>
                  <a:srgbClr val="FFFFFF"/>
                </a:solidFill>
              </a:rPr>
              <a:t>What is 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en-US" sz="3600" dirty="0" smtClean="0">
                <a:solidFill>
                  <a:srgbClr val="FFFFFF"/>
                </a:solidFill>
              </a:rPr>
              <a:t> Weight Loss Solution?</a:t>
            </a:r>
            <a:endParaRPr lang="en-US" sz="3600" dirty="0">
              <a:solidFill>
                <a:srgbClr val="FFFFFF"/>
              </a:solidFill>
            </a:endParaRPr>
          </a:p>
        </p:txBody>
      </p:sp>
      <p:sp>
        <p:nvSpPr>
          <p:cNvPr id="7" name="Content Placeholder 2"/>
          <p:cNvSpPr>
            <a:spLocks noGrp="1"/>
          </p:cNvSpPr>
          <p:nvPr>
            <p:ph idx="1"/>
          </p:nvPr>
        </p:nvSpPr>
        <p:spPr>
          <a:xfrm>
            <a:off x="3200400" y="1493837"/>
            <a:ext cx="5486400" cy="3001963"/>
          </a:xfrm>
        </p:spPr>
        <p:txBody>
          <a:bodyPr>
            <a:noAutofit/>
          </a:bodyPr>
          <a:lstStyle/>
          <a:p>
            <a:pPr>
              <a:buNone/>
            </a:pPr>
            <a:r>
              <a:rPr lang="en-US" sz="1800" dirty="0" smtClean="0"/>
              <a:t>Low </a:t>
            </a:r>
            <a:r>
              <a:rPr lang="en-US" sz="1800" dirty="0" err="1" smtClean="0"/>
              <a:t>Glycemic</a:t>
            </a:r>
            <a:r>
              <a:rPr lang="en-US" sz="1800" dirty="0" smtClean="0"/>
              <a:t> Impact Eating</a:t>
            </a:r>
          </a:p>
          <a:p>
            <a:pPr>
              <a:buFont typeface="Wingdings" pitchFamily="2" charset="2"/>
              <a:buChar char="q"/>
            </a:pPr>
            <a:r>
              <a:rPr lang="en-US" sz="1800" dirty="0" smtClean="0"/>
              <a:t>Superior for weight loss and weight management</a:t>
            </a:r>
          </a:p>
          <a:p>
            <a:pPr>
              <a:buFont typeface="Wingdings" pitchFamily="2" charset="2"/>
              <a:buChar char="q"/>
            </a:pPr>
            <a:r>
              <a:rPr lang="en-US" sz="1800" dirty="0" smtClean="0"/>
              <a:t>Maintaining lean muscle mass</a:t>
            </a:r>
          </a:p>
          <a:p>
            <a:pPr>
              <a:buFont typeface="Wingdings" pitchFamily="2" charset="2"/>
              <a:buChar char="q"/>
            </a:pPr>
            <a:r>
              <a:rPr lang="en-US" sz="1800" dirty="0" smtClean="0"/>
              <a:t>Cardiovascular health	</a:t>
            </a:r>
          </a:p>
          <a:p>
            <a:pPr>
              <a:buNone/>
            </a:pPr>
            <a:r>
              <a:rPr lang="en-US" sz="1800" dirty="0" smtClean="0"/>
              <a:t>Body Composition</a:t>
            </a:r>
          </a:p>
          <a:p>
            <a:pPr>
              <a:buFont typeface="Wingdings" pitchFamily="2" charset="2"/>
              <a:buChar char="q"/>
            </a:pPr>
            <a:r>
              <a:rPr lang="en-US" sz="1800" dirty="0" smtClean="0"/>
              <a:t>Repair and increase metabolism</a:t>
            </a:r>
          </a:p>
          <a:p>
            <a:pPr>
              <a:buFont typeface="Wingdings" pitchFamily="2" charset="2"/>
              <a:buChar char="q"/>
            </a:pPr>
            <a:r>
              <a:rPr lang="en-US" sz="1800" dirty="0" smtClean="0"/>
              <a:t>Exercise</a:t>
            </a:r>
          </a:p>
          <a:p>
            <a:pPr>
              <a:buNone/>
            </a:pPr>
            <a:r>
              <a:rPr lang="en-US" sz="1800" dirty="0" smtClean="0"/>
              <a:t>Weight Loss Accelerators / Supplements</a:t>
            </a:r>
          </a:p>
          <a:p>
            <a:pPr>
              <a:buFont typeface="Wingdings" pitchFamily="2" charset="2"/>
              <a:buChar char="q"/>
            </a:pPr>
            <a:r>
              <a:rPr lang="en-US" sz="1800" dirty="0" smtClean="0"/>
              <a:t>Support healthy metabolism</a:t>
            </a:r>
          </a:p>
          <a:p>
            <a:pPr>
              <a:buFont typeface="Wingdings" pitchFamily="2" charset="2"/>
              <a:buChar char="q"/>
            </a:pPr>
            <a:r>
              <a:rPr lang="en-US" sz="1800" dirty="0" smtClean="0"/>
              <a:t>Support health</a:t>
            </a:r>
            <a:endParaRPr lang="en-US" sz="1800" dirty="0"/>
          </a:p>
        </p:txBody>
      </p:sp>
      <p:grpSp>
        <p:nvGrpSpPr>
          <p:cNvPr id="19" name="Group 18"/>
          <p:cNvGrpSpPr/>
          <p:nvPr/>
        </p:nvGrpSpPr>
        <p:grpSpPr>
          <a:xfrm>
            <a:off x="5867400" y="4114800"/>
            <a:ext cx="3124200" cy="2667000"/>
            <a:chOff x="4123260" y="3429000"/>
            <a:chExt cx="4574919" cy="3258897"/>
          </a:xfrm>
        </p:grpSpPr>
        <p:pic>
          <p:nvPicPr>
            <p:cNvPr id="20" name="Picture 2" descr="O:\Product_SC\Communications\Graphics\Products Image\TLS Weight Loss Solution\Testimonial DVD JPEG.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rot="823195">
              <a:off x="7620000" y="5315844"/>
              <a:ext cx="1078179" cy="1280160"/>
            </a:xfrm>
            <a:prstGeom prst="rect">
              <a:avLst/>
            </a:prstGeom>
            <a:noFill/>
          </p:spPr>
        </p:pic>
        <p:pic>
          <p:nvPicPr>
            <p:cNvPr id="21" name="Picture 4" descr="O:\Product_SC\Communications\Graphics\Products Image\TLS Weight Loss Solution\DSC_4697 copy copy.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486400" y="3429000"/>
              <a:ext cx="2194560" cy="2145792"/>
            </a:xfrm>
            <a:prstGeom prst="rect">
              <a:avLst/>
            </a:prstGeom>
            <a:noFill/>
          </p:spPr>
        </p:pic>
        <p:pic>
          <p:nvPicPr>
            <p:cNvPr id="22" name="Picture 6" descr="O:\Product_SC\Communications\Graphics\Products Image\TLS Weight Loss Solution\DVD Series JPEG.jpg"/>
            <p:cNvPicPr>
              <a:picLocks noChangeAspect="1" noChangeArrowheads="1"/>
            </p:cNvPicPr>
            <p:nvPr/>
          </p:nvPicPr>
          <p:blipFill>
            <a:blip r:embed="rId4" cstate="screen">
              <a:clrChange>
                <a:clrFrom>
                  <a:srgbClr val="F7F7F7"/>
                </a:clrFrom>
                <a:clrTo>
                  <a:srgbClr val="F7F7F7">
                    <a:alpha val="0"/>
                  </a:srgbClr>
                </a:clrTo>
              </a:clrChange>
            </a:blip>
            <a:srcRect/>
            <a:stretch>
              <a:fillRect/>
            </a:stretch>
          </p:blipFill>
          <p:spPr bwMode="auto">
            <a:xfrm>
              <a:off x="6705600" y="4876800"/>
              <a:ext cx="1201335" cy="1569233"/>
            </a:xfrm>
            <a:prstGeom prst="rect">
              <a:avLst/>
            </a:prstGeom>
            <a:noFill/>
          </p:spPr>
        </p:pic>
        <p:pic>
          <p:nvPicPr>
            <p:cNvPr id="23" name="Picture 7" descr="O:\Product_SC\Communications\Graphics\Products Image\TLS Weight Loss Solution\Health Guide JPEG.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4876800" y="4920691"/>
              <a:ext cx="2194560" cy="1480109"/>
            </a:xfrm>
            <a:prstGeom prst="rect">
              <a:avLst/>
            </a:prstGeom>
            <a:noFill/>
          </p:spPr>
        </p:pic>
        <p:pic>
          <p:nvPicPr>
            <p:cNvPr id="24" name="Picture 8" descr="O:\Product_SC\Communications\Graphics\Products Image\TLS Weight Loss Solution\Journal JPEG.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rot="20990685">
              <a:off x="4123260" y="4950537"/>
              <a:ext cx="1219530" cy="1737360"/>
            </a:xfrm>
            <a:prstGeom prst="rect">
              <a:avLst/>
            </a:prstGeom>
            <a:noFill/>
          </p:spPr>
        </p:pic>
        <p:pic>
          <p:nvPicPr>
            <p:cNvPr id="25" name="Picture 3" descr="O:\Product_SC\Communications\Graphics\Products Image\TLS Weight Loss Solution\DSC_4716 copy copy.png"/>
            <p:cNvPicPr>
              <a:picLocks noChangeAspect="1" noChangeArrowheads="1"/>
            </p:cNvPicPr>
            <p:nvPr/>
          </p:nvPicPr>
          <p:blipFill>
            <a:blip r:embed="rId7" cstate="screen"/>
            <a:srcRect/>
            <a:stretch>
              <a:fillRect/>
            </a:stretch>
          </p:blipFill>
          <p:spPr bwMode="auto">
            <a:xfrm>
              <a:off x="5105400" y="4038823"/>
              <a:ext cx="577978" cy="1066577"/>
            </a:xfrm>
            <a:prstGeom prst="rect">
              <a:avLst/>
            </a:prstGeom>
            <a:noFill/>
          </p:spPr>
        </p:pic>
        <p:pic>
          <p:nvPicPr>
            <p:cNvPr id="26" name="Picture 4" descr="O:\Product_SC\Communications\Graphics\Products Image\TLS Weight Loss Solution\DSC_4288 copy copy.png"/>
            <p:cNvPicPr>
              <a:picLocks noChangeAspect="1" noChangeArrowheads="1"/>
            </p:cNvPicPr>
            <p:nvPr/>
          </p:nvPicPr>
          <p:blipFill>
            <a:blip r:embed="rId8" cstate="screen"/>
            <a:srcRect/>
            <a:stretch>
              <a:fillRect/>
            </a:stretch>
          </p:blipFill>
          <p:spPr bwMode="auto">
            <a:xfrm>
              <a:off x="7543800" y="3984952"/>
              <a:ext cx="680628" cy="1196648"/>
            </a:xfrm>
            <a:prstGeom prst="rect">
              <a:avLst/>
            </a:prstGeom>
            <a:noFill/>
          </p:spPr>
        </p:pic>
      </p:grpSp>
      <p:sp>
        <p:nvSpPr>
          <p:cNvPr id="14" name="Content Placeholder 2"/>
          <p:cNvSpPr txBox="1">
            <a:spLocks/>
          </p:cNvSpPr>
          <p:nvPr/>
        </p:nvSpPr>
        <p:spPr>
          <a:xfrm>
            <a:off x="304800" y="1493837"/>
            <a:ext cx="2819400" cy="3001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低升糖飲食</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有助減重及體重管理</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維持瘦肌肉量</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心血管健康</a:t>
            </a:r>
            <a:r>
              <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身體構成</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修復及提升新陳代謝</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lang="zh-TW" altLang="en-US" dirty="0" smtClean="0">
                <a:latin typeface="華康儷中黑" pitchFamily="49" charset="-120"/>
                <a:ea typeface="華康儷中黑" pitchFamily="49" charset="-120"/>
              </a:rPr>
              <a:t>運動</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加速減重產品／補充品</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支援健康新陳代謝</a:t>
            </a:r>
            <a:endParaRPr kumimoji="0" 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支援健康</a:t>
            </a:r>
            <a:endParaRPr kumimoji="0" lang="en-US" b="0" i="0" u="none" strike="noStrike" kern="1200" cap="none" spc="0" normalizeH="0" baseline="0" noProof="0" dirty="0">
              <a:ln>
                <a:noFill/>
              </a:ln>
              <a:solidFill>
                <a:schemeClr val="tx1"/>
              </a:solidFill>
              <a:effectLst/>
              <a:uLnTx/>
              <a:uFillTx/>
              <a:latin typeface="華康儷中黑" pitchFamily="49" charset="-120"/>
              <a:ea typeface="華康儷中黑" pitchFamily="49"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1295400"/>
            <a:ext cx="8305800" cy="1981200"/>
          </a:xfrm>
          <a:prstGeom prst="rect">
            <a:avLst/>
          </a:prstGeom>
        </p:spPr>
        <p:txBody>
          <a:bodyPr vert="horz" lIns="91440" tIns="45720" rIns="91440" bIns="45720" rtlCol="0">
            <a:normAutofit fontScale="92500"/>
          </a:bodyPr>
          <a:lstStyle/>
          <a:p>
            <a:pPr marL="342900" lvl="0" indent="-342900">
              <a:spcBef>
                <a:spcPct val="20000"/>
              </a:spcBef>
            </a:pPr>
            <a:r>
              <a:rPr kumimoji="0" lang="en-US" sz="2400" b="0" i="0" u="none" strike="noStrike" kern="1200" cap="none" spc="0" normalizeH="0" baseline="0" noProof="0" dirty="0" smtClean="0">
                <a:ln>
                  <a:noFill/>
                </a:ln>
                <a:solidFill>
                  <a:schemeClr val="tx1"/>
                </a:solidFill>
                <a:effectLst/>
                <a:uLnTx/>
                <a:uFillTx/>
                <a:ea typeface="華康儷中黑" pitchFamily="49" charset="-120"/>
              </a:rPr>
              <a:t>TLS</a:t>
            </a:r>
            <a:r>
              <a:rPr lang="en-US" altLang="zh-TW" sz="2400" dirty="0" smtClean="0">
                <a:ea typeface="華康儷中黑" pitchFamily="49" charset="-120"/>
              </a:rPr>
              <a:t>™</a:t>
            </a:r>
            <a:r>
              <a:rPr lang="zh-TW" altLang="en-US" sz="2400" dirty="0" smtClean="0">
                <a:ea typeface="華康儷中黑" pitchFamily="49" charset="-120"/>
              </a:rPr>
              <a:t>健康指南</a:t>
            </a:r>
            <a:endParaRPr kumimoji="0" lang="en-US" sz="24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提供實踐</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TLS</a:t>
            </a:r>
            <a:r>
              <a:rPr lang="en-US" altLang="zh-TW" sz="2000" dirty="0" smtClean="0">
                <a:ea typeface="華康儷中黑" pitchFamily="49" charset="-120"/>
              </a:rPr>
              <a:t>™</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健康生活纖營計劃的全面指引</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defRPr/>
            </a:pP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涵蓋減重過程中的掙扎，並解釋為何</a:t>
            </a:r>
            <a:r>
              <a:rPr kumimoji="0" lang="en-US" sz="2000" b="0" i="0" u="none" strike="noStrike" kern="1200" cap="none" spc="0" normalizeH="0" baseline="0" noProof="0" dirty="0" smtClean="0">
                <a:ln>
                  <a:noFill/>
                </a:ln>
                <a:solidFill>
                  <a:schemeClr val="tx1"/>
                </a:solidFill>
                <a:effectLst/>
                <a:uLnTx/>
                <a:uFillTx/>
                <a:ea typeface="華康儷中黑" pitchFamily="49" charset="-120"/>
              </a:rPr>
              <a:t>TLS</a:t>
            </a:r>
            <a:r>
              <a:rPr lang="en-US" altLang="zh-TW" sz="2000" dirty="0" smtClean="0">
                <a:ea typeface="華康儷中黑" pitchFamily="49" charset="-120"/>
              </a:rPr>
              <a:t>™</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健康生活纖營計劃是解決方法</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ea typeface="華康儷中黑" pitchFamily="49" charset="-120"/>
              </a:rPr>
              <a:t>6</a:t>
            </a:r>
            <a:r>
              <a:rPr kumimoji="0" lang="zh-TW" altLang="en-US" sz="2000" b="0" i="0" u="none" strike="noStrike" kern="1200" cap="none" spc="0" normalizeH="0" baseline="0" noProof="0" dirty="0" smtClean="0">
                <a:ln>
                  <a:noFill/>
                </a:ln>
                <a:solidFill>
                  <a:schemeClr val="tx1"/>
                </a:solidFill>
                <a:effectLst/>
                <a:uLnTx/>
                <a:uFillTx/>
                <a:ea typeface="華康儷中黑" pitchFamily="49" charset="-120"/>
              </a:rPr>
              <a:t>天建議餐單</a:t>
            </a:r>
            <a:endParaRPr kumimoji="0" lang="en-US" altLang="zh-TW" sz="20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pPr>
            <a:r>
              <a:rPr lang="zh-TW" altLang="en-US" sz="2000" dirty="0" smtClean="0">
                <a:ea typeface="華康儷中黑" pitchFamily="49" charset="-120"/>
              </a:rPr>
              <a:t>包括</a:t>
            </a:r>
            <a:r>
              <a:rPr lang="en-US" altLang="zh-TW" sz="2000" dirty="0" smtClean="0">
                <a:ea typeface="華康儷中黑" pitchFamily="49" charset="-120"/>
              </a:rPr>
              <a:t>TLS™</a:t>
            </a:r>
            <a:r>
              <a:rPr lang="zh-TW" altLang="en-US" sz="2000" dirty="0" smtClean="0">
                <a:ea typeface="華康儷中黑" pitchFamily="49" charset="-120"/>
              </a:rPr>
              <a:t>日誌 </a:t>
            </a:r>
            <a:r>
              <a:rPr lang="en-US" altLang="zh-TW" sz="2000" dirty="0" smtClean="0">
                <a:ea typeface="華康儷中黑" pitchFamily="49" charset="-120"/>
              </a:rPr>
              <a:t>(3</a:t>
            </a:r>
            <a:r>
              <a:rPr lang="zh-TW" altLang="en-US" sz="2000" dirty="0" smtClean="0">
                <a:ea typeface="華康儷中黑" pitchFamily="49" charset="-120"/>
              </a:rPr>
              <a:t>本裝</a:t>
            </a:r>
            <a:r>
              <a:rPr lang="en-US" altLang="zh-TW" sz="2000" dirty="0" smtClean="0">
                <a:ea typeface="華康儷中黑" pitchFamily="49" charset="-120"/>
              </a:rPr>
              <a:t>) </a:t>
            </a:r>
            <a:r>
              <a:rPr lang="zh-TW" altLang="en-US" sz="2000" dirty="0" smtClean="0">
                <a:ea typeface="華康儷中黑" pitchFamily="49" charset="-120"/>
              </a:rPr>
              <a:t>及</a:t>
            </a:r>
            <a:r>
              <a:rPr lang="en-US" altLang="zh-TW" sz="2000" dirty="0" smtClean="0">
                <a:ea typeface="華康儷中黑" pitchFamily="49" charset="-120"/>
              </a:rPr>
              <a:t>TLS™</a:t>
            </a:r>
            <a:r>
              <a:rPr lang="zh-TW" altLang="en-US" sz="2000" dirty="0" smtClean="0">
                <a:ea typeface="華康儷中黑" pitchFamily="49" charset="-120"/>
              </a:rPr>
              <a:t>成功個案分享</a:t>
            </a:r>
            <a:r>
              <a:rPr lang="en-US" altLang="zh-TW" sz="2000" dirty="0" smtClean="0">
                <a:ea typeface="華康儷中黑" pitchFamily="49" charset="-120"/>
              </a:rPr>
              <a:t>DVD</a:t>
            </a:r>
            <a:endParaRPr kumimoji="0" lang="en-US" sz="20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ea typeface="華康儷中黑" pitchFamily="49" charset="-120"/>
            </a:endParaRPr>
          </a:p>
        </p:txBody>
      </p:sp>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fontScale="90000"/>
          </a:bodyPr>
          <a:lstStyle/>
          <a:p>
            <a:pPr lvl="0"/>
            <a:r>
              <a:rPr lang="en-US" altLang="zh-TW" sz="3600" dirty="0" smtClean="0">
                <a:solidFill>
                  <a:schemeClr val="bg1"/>
                </a:solidFill>
                <a:latin typeface="+mn-lt"/>
                <a:ea typeface="華康儷中黑" pitchFamily="49" charset="-120"/>
              </a:rPr>
              <a:t>TLS™ </a:t>
            </a:r>
            <a:r>
              <a:rPr lang="zh-TW" altLang="en-US" sz="3600" dirty="0" smtClean="0">
                <a:solidFill>
                  <a:schemeClr val="bg1"/>
                </a:solidFill>
                <a:latin typeface="華康儷中黑" pitchFamily="49" charset="-120"/>
                <a:ea typeface="華康儷中黑" pitchFamily="49" charset="-120"/>
              </a:rPr>
              <a:t>健康指南 </a:t>
            </a:r>
            <a:r>
              <a:rPr lang="en-US" altLang="zh-TW" sz="3600" dirty="0" smtClean="0">
                <a:solidFill>
                  <a:schemeClr val="bg1"/>
                </a:solidFill>
                <a:latin typeface="+mn-lt"/>
                <a:ea typeface="華康儷中黑" pitchFamily="49" charset="-120"/>
              </a:rPr>
              <a:t>- </a:t>
            </a:r>
            <a:r>
              <a:rPr lang="zh-TW" altLang="en-US" sz="3600" dirty="0" smtClean="0">
                <a:solidFill>
                  <a:schemeClr val="bg1"/>
                </a:solidFill>
                <a:latin typeface="華康儷中黑" pitchFamily="49" charset="-120"/>
                <a:ea typeface="華康儷中黑" pitchFamily="49" charset="-120"/>
              </a:rPr>
              <a:t>塑造全新的你</a:t>
            </a:r>
            <a:r>
              <a:rPr lang="en-US" sz="3600" dirty="0" smtClean="0">
                <a:solidFill>
                  <a:schemeClr val="bg1"/>
                </a:solidFill>
              </a:rPr>
              <a:t/>
            </a:r>
            <a:br>
              <a:rPr lang="en-US" sz="3600" dirty="0" smtClean="0">
                <a:solidFill>
                  <a:schemeClr val="bg1"/>
                </a:solidFill>
              </a:rPr>
            </a:br>
            <a:r>
              <a:rPr lang="en-US" sz="3600" dirty="0" smtClean="0">
                <a:solidFill>
                  <a:schemeClr val="bg1"/>
                </a:solidFill>
              </a:rPr>
              <a:t>A Guide To A New You</a:t>
            </a:r>
            <a:endParaRPr lang="en-US" sz="3600" dirty="0">
              <a:solidFill>
                <a:schemeClr val="bg1"/>
              </a:solidFill>
            </a:endParaRPr>
          </a:p>
        </p:txBody>
      </p:sp>
      <p:sp>
        <p:nvSpPr>
          <p:cNvPr id="3" name="Content Placeholder 2"/>
          <p:cNvSpPr>
            <a:spLocks noGrp="1"/>
          </p:cNvSpPr>
          <p:nvPr>
            <p:ph idx="1"/>
          </p:nvPr>
        </p:nvSpPr>
        <p:spPr>
          <a:xfrm>
            <a:off x="381000" y="3170237"/>
            <a:ext cx="8229600" cy="4525963"/>
          </a:xfrm>
        </p:spPr>
        <p:txBody>
          <a:bodyPr>
            <a:normAutofit/>
          </a:bodyPr>
          <a:lstStyle/>
          <a:p>
            <a:pPr>
              <a:buNone/>
            </a:pPr>
            <a:r>
              <a:rPr lang="en-US" sz="2400" dirty="0" smtClean="0"/>
              <a:t>TLS</a:t>
            </a:r>
            <a:r>
              <a:rPr lang="en-US" altLang="zh-TW" sz="2400" dirty="0" smtClean="0">
                <a:ea typeface="華康儷中黑" pitchFamily="49" charset="-120"/>
              </a:rPr>
              <a:t>™</a:t>
            </a:r>
            <a:r>
              <a:rPr lang="en-US" sz="2400" dirty="0" smtClean="0"/>
              <a:t> Health Guide</a:t>
            </a:r>
          </a:p>
          <a:p>
            <a:pPr lvl="0"/>
            <a:r>
              <a:rPr lang="en-US" sz="2000" dirty="0" smtClean="0"/>
              <a:t>Comprehensive guide on how to follow TLS</a:t>
            </a:r>
            <a:r>
              <a:rPr lang="en-US" altLang="zh-TW" sz="2000" dirty="0" smtClean="0">
                <a:ea typeface="華康儷中黑" pitchFamily="49" charset="-120"/>
              </a:rPr>
              <a:t>™</a:t>
            </a:r>
            <a:r>
              <a:rPr lang="en-US" sz="2000" dirty="0" smtClean="0"/>
              <a:t> Weight Loss Solution</a:t>
            </a:r>
          </a:p>
          <a:p>
            <a:pPr lvl="0"/>
            <a:r>
              <a:rPr lang="en-US" sz="2000" dirty="0" smtClean="0"/>
              <a:t>Covers the weight loss struggle and how TLS</a:t>
            </a:r>
            <a:r>
              <a:rPr lang="en-US" altLang="zh-TW" sz="2000" dirty="0" smtClean="0">
                <a:ea typeface="華康儷中黑" pitchFamily="49" charset="-120"/>
              </a:rPr>
              <a:t>™</a:t>
            </a:r>
            <a:r>
              <a:rPr lang="en-US" sz="2000" dirty="0" smtClean="0"/>
              <a:t> is the weight loss solution</a:t>
            </a:r>
          </a:p>
          <a:p>
            <a:pPr lvl="0"/>
            <a:r>
              <a:rPr lang="en-US" sz="2000" dirty="0" smtClean="0"/>
              <a:t>Six days of sample meal plans</a:t>
            </a:r>
          </a:p>
          <a:p>
            <a:pPr lvl="0"/>
            <a:r>
              <a:rPr lang="en-US" sz="2000" dirty="0" smtClean="0"/>
              <a:t>Include TLS</a:t>
            </a:r>
            <a:r>
              <a:rPr lang="en-US" altLang="zh-TW" sz="2000" dirty="0" smtClean="0">
                <a:ea typeface="華康儷中黑" pitchFamily="49" charset="-120"/>
              </a:rPr>
              <a:t>™</a:t>
            </a:r>
            <a:r>
              <a:rPr lang="en-US" sz="2000" dirty="0" smtClean="0"/>
              <a:t> Journals (Pack of 3) and TLS</a:t>
            </a:r>
            <a:r>
              <a:rPr lang="en-US" altLang="zh-TW" sz="2000" dirty="0" smtClean="0">
                <a:ea typeface="華康儷中黑" pitchFamily="49" charset="-120"/>
              </a:rPr>
              <a:t>™</a:t>
            </a:r>
            <a:r>
              <a:rPr lang="en-US" sz="2000" dirty="0" smtClean="0"/>
              <a:t> Testimonial DVD</a:t>
            </a:r>
          </a:p>
          <a:p>
            <a:endParaRPr lang="en-US" sz="2000" dirty="0" smtClean="0"/>
          </a:p>
          <a:p>
            <a:endParaRPr lang="en-US" sz="2000" dirty="0"/>
          </a:p>
        </p:txBody>
      </p:sp>
      <p:pic>
        <p:nvPicPr>
          <p:cNvPr id="6" name="Picture 2" descr="\\172.20.1.31\product\Products\TLS Weight Loss Solution\Image\Health Guide JPEG.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6739746" y="5029200"/>
            <a:ext cx="2175654" cy="1467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7"/>
          <p:cNvSpPr/>
          <p:nvPr/>
        </p:nvSpPr>
        <p:spPr>
          <a:xfrm>
            <a:off x="439630" y="5943600"/>
            <a:ext cx="3868560" cy="369332"/>
          </a:xfrm>
          <a:prstGeom prst="rect">
            <a:avLst/>
          </a:prstGeom>
        </p:spPr>
        <p:txBody>
          <a:bodyPr wrap="none">
            <a:spAutoFit/>
          </a:bodyPr>
          <a:lstStyle/>
          <a:p>
            <a:r>
              <a:rPr lang="en-US" dirty="0" smtClean="0">
                <a:solidFill>
                  <a:prstClr val="black"/>
                </a:solidFill>
                <a:ea typeface="華康儷中黑" pitchFamily="49" charset="-120"/>
              </a:rPr>
              <a:t>Code: </a:t>
            </a:r>
            <a:r>
              <a:rPr lang="en-US" altLang="zh-TW" dirty="0" smtClean="0">
                <a:solidFill>
                  <a:prstClr val="black"/>
                </a:solidFill>
                <a:ea typeface="華康儷中黑" pitchFamily="49" charset="-120"/>
              </a:rPr>
              <a:t>HK6478</a:t>
            </a:r>
            <a:r>
              <a:rPr lang="zh-TW" altLang="en-US" dirty="0" smtClean="0">
                <a:solidFill>
                  <a:prstClr val="black"/>
                </a:solidFill>
                <a:ea typeface="華康儷中黑" pitchFamily="49" charset="-120"/>
              </a:rPr>
              <a:t> </a:t>
            </a:r>
            <a:r>
              <a:rPr lang="en-US" dirty="0" smtClean="0">
                <a:solidFill>
                  <a:prstClr val="black"/>
                </a:solidFill>
                <a:ea typeface="華康儷中黑" pitchFamily="49" charset="-120"/>
              </a:rPr>
              <a:t> DC:$ 116  SR:$163  BV:5</a:t>
            </a:r>
            <a:endParaRPr lang="en-US"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dirty="0">
              <a:ln w="10541" cmpd="sng">
                <a:solidFill>
                  <a:srgbClr val="4F81BD">
                    <a:shade val="88000"/>
                    <a:satMod val="110000"/>
                  </a:srgbClr>
                </a:solidFill>
                <a:prstDash val="solid"/>
              </a:ln>
              <a:solidFill>
                <a:schemeClr val="bg1"/>
              </a:solidFill>
            </a:endParaRPr>
          </a:p>
        </p:txBody>
      </p:sp>
      <p:sp>
        <p:nvSpPr>
          <p:cNvPr id="11" name="Minus 10"/>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0482" name="Rectangle 2"/>
          <p:cNvSpPr>
            <a:spLocks noGrp="1" noChangeArrowheads="1"/>
          </p:cNvSpPr>
          <p:nvPr>
            <p:ph type="title"/>
          </p:nvPr>
        </p:nvSpPr>
        <p:spPr>
          <a:xfrm>
            <a:off x="0" y="0"/>
            <a:ext cx="9144000" cy="1143000"/>
          </a:xfrm>
        </p:spPr>
        <p:txBody>
          <a:bodyPr>
            <a:normAutofit fontScale="90000"/>
          </a:bodyPr>
          <a:lstStyle/>
          <a:p>
            <a:pPr>
              <a:defRPr/>
            </a:pPr>
            <a:r>
              <a:rPr lang="en-US" altLang="zh-TW" sz="3600" dirty="0" smtClean="0">
                <a:solidFill>
                  <a:schemeClr val="bg1"/>
                </a:solidFill>
                <a:latin typeface="+mn-lt"/>
                <a:ea typeface="華康儷中黑" pitchFamily="49" charset="-120"/>
                <a:cs typeface="Arial" pitchFamily="34" charset="0"/>
              </a:rPr>
              <a:t>TLS</a:t>
            </a:r>
            <a:r>
              <a:rPr lang="en-US" altLang="zh-TW" sz="3600" dirty="0" smtClean="0">
                <a:solidFill>
                  <a:schemeClr val="bg1"/>
                </a:solidFill>
                <a:ea typeface="華康儷中黑" pitchFamily="49" charset="-120"/>
              </a:rPr>
              <a:t>™</a:t>
            </a:r>
            <a:r>
              <a:rPr lang="en-US" altLang="zh-TW" sz="3600" dirty="0" smtClean="0">
                <a:solidFill>
                  <a:schemeClr val="bg1"/>
                </a:solidFill>
                <a:latin typeface="+mn-lt"/>
                <a:ea typeface="華康儷中黑" pitchFamily="49" charset="-120"/>
                <a:cs typeface="Arial" pitchFamily="34" charset="0"/>
              </a:rPr>
              <a:t> DVD</a:t>
            </a:r>
            <a:r>
              <a:rPr lang="zh-TW" altLang="en-US" sz="3600" dirty="0" smtClean="0">
                <a:solidFill>
                  <a:schemeClr val="bg1"/>
                </a:solidFill>
                <a:latin typeface="+mn-lt"/>
                <a:ea typeface="華康儷中黑" pitchFamily="49" charset="-120"/>
                <a:cs typeface="Arial" pitchFamily="34" charset="0"/>
              </a:rPr>
              <a:t> 系列</a:t>
            </a:r>
            <a:r>
              <a:rPr lang="en-US" altLang="zh-TW" sz="3600" dirty="0" smtClean="0">
                <a:solidFill>
                  <a:schemeClr val="bg1"/>
                </a:solidFill>
                <a:latin typeface="+mn-lt"/>
                <a:ea typeface="華康儷中黑" pitchFamily="49" charset="-120"/>
                <a:cs typeface="Arial" pitchFamily="34" charset="0"/>
              </a:rPr>
              <a:t/>
            </a:r>
            <a:br>
              <a:rPr lang="en-US" altLang="zh-TW" sz="3600" dirty="0" smtClean="0">
                <a:solidFill>
                  <a:schemeClr val="bg1"/>
                </a:solidFill>
                <a:latin typeface="+mn-lt"/>
                <a:ea typeface="華康儷中黑" pitchFamily="49" charset="-120"/>
                <a:cs typeface="Arial" pitchFamily="34" charset="0"/>
              </a:rPr>
            </a:br>
            <a:r>
              <a:rPr lang="en-US" altLang="zh-TW" sz="3600" dirty="0" smtClean="0">
                <a:solidFill>
                  <a:schemeClr val="bg1"/>
                </a:solidFill>
                <a:latin typeface="+mn-lt"/>
                <a:ea typeface="華康儷中黑" pitchFamily="49" charset="-120"/>
                <a:cs typeface="Arial" pitchFamily="34" charset="0"/>
              </a:rPr>
              <a:t>Complete DVD Series</a:t>
            </a:r>
            <a:endParaRPr lang="en-US" sz="3600" dirty="0" smtClean="0">
              <a:solidFill>
                <a:schemeClr val="bg1"/>
              </a:solidFill>
              <a:latin typeface="+mn-lt"/>
              <a:ea typeface="華康儷中黑" pitchFamily="49" charset="-120"/>
              <a:cs typeface="Arial" pitchFamily="34" charset="0"/>
            </a:endParaRPr>
          </a:p>
        </p:txBody>
      </p:sp>
      <p:sp>
        <p:nvSpPr>
          <p:cNvPr id="44036" name="Rectangle 5"/>
          <p:cNvSpPr>
            <a:spLocks noChangeArrowheads="1"/>
          </p:cNvSpPr>
          <p:nvPr/>
        </p:nvSpPr>
        <p:spPr bwMode="auto">
          <a:xfrm>
            <a:off x="182563" y="2747963"/>
            <a:ext cx="692150" cy="579437"/>
          </a:xfrm>
          <a:prstGeom prst="rect">
            <a:avLst/>
          </a:prstGeom>
          <a:noFill/>
          <a:ln w="9525">
            <a:noFill/>
            <a:miter lim="800000"/>
            <a:headEnd/>
            <a:tailEnd/>
          </a:ln>
        </p:spPr>
        <p:txBody>
          <a:bodyPr wrap="none">
            <a:spAutoFit/>
          </a:bodyPr>
          <a:lstStyle/>
          <a:p>
            <a:r>
              <a:rPr lang="en-US" sz="3200">
                <a:solidFill>
                  <a:srgbClr val="9999FF"/>
                </a:solidFill>
                <a:latin typeface="Times New Roman" pitchFamily="18" charset="0"/>
                <a:ea typeface="MS PGothic" pitchFamily="34" charset="-128"/>
              </a:rPr>
              <a:t>     </a:t>
            </a:r>
            <a:endParaRPr lang="en-US" sz="3600">
              <a:solidFill>
                <a:srgbClr val="000066"/>
              </a:solidFill>
              <a:latin typeface="Verdana" pitchFamily="34" charset="0"/>
              <a:ea typeface="MS PGothic" pitchFamily="34" charset="-128"/>
            </a:endParaRPr>
          </a:p>
        </p:txBody>
      </p:sp>
      <p:pic>
        <p:nvPicPr>
          <p:cNvPr id="46082" name="Picture 2"/>
          <p:cNvPicPr>
            <a:picLocks noChangeAspect="1" noChangeArrowheads="1"/>
          </p:cNvPicPr>
          <p:nvPr/>
        </p:nvPicPr>
        <p:blipFill>
          <a:blip r:embed="rId3" cstate="screen"/>
          <a:srcRect l="579" t="4328"/>
          <a:stretch>
            <a:fillRect/>
          </a:stretch>
        </p:blipFill>
        <p:spPr bwMode="auto">
          <a:xfrm>
            <a:off x="4308270" y="2362200"/>
            <a:ext cx="4607130" cy="3098257"/>
          </a:xfrm>
          <a:prstGeom prst="rect">
            <a:avLst/>
          </a:prstGeom>
          <a:noFill/>
          <a:ln w="9525">
            <a:noFill/>
            <a:miter lim="800000"/>
            <a:headEnd/>
            <a:tailEnd/>
          </a:ln>
        </p:spPr>
      </p:pic>
      <p:sp>
        <p:nvSpPr>
          <p:cNvPr id="8" name="Rectangle 7"/>
          <p:cNvSpPr/>
          <p:nvPr/>
        </p:nvSpPr>
        <p:spPr>
          <a:xfrm>
            <a:off x="5181601" y="5638800"/>
            <a:ext cx="3733800" cy="338554"/>
          </a:xfrm>
          <a:prstGeom prst="rect">
            <a:avLst/>
          </a:prstGeom>
        </p:spPr>
        <p:txBody>
          <a:bodyPr wrap="square">
            <a:spAutoFit/>
          </a:bodyPr>
          <a:lstStyle/>
          <a:p>
            <a:r>
              <a:rPr lang="en-US" sz="1600" dirty="0">
                <a:solidFill>
                  <a:prstClr val="black"/>
                </a:solidFill>
                <a:ea typeface="華康儷中黑" pitchFamily="49" charset="-120"/>
              </a:rPr>
              <a:t>Code: </a:t>
            </a:r>
            <a:r>
              <a:rPr lang="en-US" altLang="zh-TW" sz="1600" dirty="0">
                <a:solidFill>
                  <a:prstClr val="black"/>
                </a:solidFill>
                <a:ea typeface="華康儷中黑" pitchFamily="49" charset="-120"/>
              </a:rPr>
              <a:t>HK6414</a:t>
            </a:r>
            <a:r>
              <a:rPr lang="zh-TW" altLang="en-US" sz="1600" dirty="0">
                <a:solidFill>
                  <a:prstClr val="black"/>
                </a:solidFill>
                <a:ea typeface="華康儷中黑" pitchFamily="49" charset="-120"/>
              </a:rPr>
              <a:t> </a:t>
            </a:r>
            <a:r>
              <a:rPr lang="en-US" sz="1600" dirty="0">
                <a:solidFill>
                  <a:prstClr val="black"/>
                </a:solidFill>
                <a:ea typeface="華康儷中黑" pitchFamily="49" charset="-120"/>
              </a:rPr>
              <a:t> </a:t>
            </a:r>
            <a:r>
              <a:rPr lang="en-US" sz="1600" dirty="0" smtClean="0">
                <a:solidFill>
                  <a:prstClr val="black"/>
                </a:solidFill>
                <a:ea typeface="華康儷中黑" pitchFamily="49" charset="-120"/>
              </a:rPr>
              <a:t>DC:$60  SR</a:t>
            </a:r>
            <a:r>
              <a:rPr lang="en-US" sz="1600" dirty="0">
                <a:solidFill>
                  <a:prstClr val="black"/>
                </a:solidFill>
                <a:ea typeface="華康儷中黑" pitchFamily="49" charset="-120"/>
              </a:rPr>
              <a:t>:$80  BV:0</a:t>
            </a:r>
          </a:p>
        </p:txBody>
      </p:sp>
      <p:sp>
        <p:nvSpPr>
          <p:cNvPr id="12" name="Rectangle 3"/>
          <p:cNvSpPr>
            <a:spLocks noChangeArrowheads="1"/>
          </p:cNvSpPr>
          <p:nvPr/>
        </p:nvSpPr>
        <p:spPr bwMode="auto">
          <a:xfrm>
            <a:off x="152400" y="2260937"/>
            <a:ext cx="4191000" cy="1015663"/>
          </a:xfrm>
          <a:prstGeom prst="rect">
            <a:avLst/>
          </a:prstGeom>
          <a:noFill/>
          <a:ln w="9525">
            <a:noFill/>
            <a:miter lim="800000"/>
            <a:headEnd/>
            <a:tailEnd/>
          </a:ln>
        </p:spPr>
        <p:txBody>
          <a:bodyPr wrap="square" anchor="ctr">
            <a:spAutoFit/>
          </a:bodyPr>
          <a:lstStyle/>
          <a:p>
            <a:pPr eaLnBrk="0">
              <a:defRPr/>
            </a:pPr>
            <a:r>
              <a:rPr lang="en-US" sz="2000" i="1" dirty="0" smtClean="0">
                <a:ea typeface="華康儷中黑" pitchFamily="49" charset="-120"/>
                <a:cs typeface="Arial" pitchFamily="34" charset="0"/>
              </a:rPr>
              <a:t>DVD</a:t>
            </a:r>
            <a:r>
              <a:rPr lang="zh-TW" altLang="en-US" sz="2000" i="1" dirty="0">
                <a:ea typeface="華康儷中黑" pitchFamily="49" charset="-120"/>
                <a:cs typeface="Arial" pitchFamily="34" charset="0"/>
              </a:rPr>
              <a:t>系列教導你如何將</a:t>
            </a:r>
            <a:r>
              <a:rPr lang="en-US" sz="2000" i="1" dirty="0">
                <a:ea typeface="華康儷中黑" pitchFamily="49" charset="-120"/>
                <a:cs typeface="Arial" pitchFamily="34" charset="0"/>
              </a:rPr>
              <a:t> </a:t>
            </a:r>
            <a:r>
              <a:rPr lang="en-US" sz="2000" i="1" dirty="0" smtClean="0">
                <a:ea typeface="華康儷中黑" pitchFamily="49" charset="-120"/>
                <a:cs typeface="Arial" pitchFamily="34" charset="0"/>
              </a:rPr>
              <a:t>TLS</a:t>
            </a:r>
            <a:r>
              <a:rPr lang="en-US" altLang="zh-TW" sz="2000" dirty="0" smtClean="0">
                <a:ea typeface="華康儷中黑" pitchFamily="49" charset="-120"/>
              </a:rPr>
              <a:t>™</a:t>
            </a:r>
            <a:r>
              <a:rPr lang="zh-TW" altLang="en-US" sz="2000" i="1" dirty="0" smtClean="0">
                <a:ea typeface="華康儷中黑" pitchFamily="49" charset="-120"/>
                <a:cs typeface="Arial" pitchFamily="34" charset="0"/>
              </a:rPr>
              <a:t>融入</a:t>
            </a:r>
            <a:r>
              <a:rPr lang="zh-TW" altLang="en-US" sz="2000" i="1" dirty="0">
                <a:ea typeface="華康儷中黑" pitchFamily="49" charset="-120"/>
                <a:cs typeface="Arial" pitchFamily="34" charset="0"/>
              </a:rPr>
              <a:t>你每天的生活。如你對此計劃有疑問，你可從這些</a:t>
            </a:r>
            <a:r>
              <a:rPr lang="en-US" sz="2000" i="1" dirty="0">
                <a:ea typeface="華康儷中黑" pitchFamily="49" charset="-120"/>
                <a:cs typeface="Arial" pitchFamily="34" charset="0"/>
              </a:rPr>
              <a:t> DVD</a:t>
            </a:r>
            <a:r>
              <a:rPr lang="zh-TW" altLang="en-US" sz="2000" i="1" dirty="0">
                <a:ea typeface="華康儷中黑" pitchFamily="49" charset="-120"/>
                <a:cs typeface="Arial" pitchFamily="34" charset="0"/>
              </a:rPr>
              <a:t>中找到</a:t>
            </a:r>
            <a:r>
              <a:rPr lang="zh-TW" altLang="en-US" sz="2000" i="1" dirty="0" smtClean="0">
                <a:ea typeface="華康儷中黑" pitchFamily="49" charset="-120"/>
                <a:cs typeface="Arial" pitchFamily="34" charset="0"/>
              </a:rPr>
              <a:t>答案</a:t>
            </a:r>
            <a:endParaRPr lang="en-US" altLang="zh-TW" sz="2000" i="1" dirty="0" smtClean="0">
              <a:ea typeface="華康儷中黑" pitchFamily="49" charset="-120"/>
              <a:cs typeface="Arial" pitchFamily="34" charset="0"/>
            </a:endParaRPr>
          </a:p>
        </p:txBody>
      </p:sp>
      <p:sp>
        <p:nvSpPr>
          <p:cNvPr id="10" name="Rectangle 3"/>
          <p:cNvSpPr>
            <a:spLocks noChangeArrowheads="1"/>
          </p:cNvSpPr>
          <p:nvPr/>
        </p:nvSpPr>
        <p:spPr bwMode="auto">
          <a:xfrm>
            <a:off x="152400" y="3672007"/>
            <a:ext cx="4038600" cy="1692771"/>
          </a:xfrm>
          <a:prstGeom prst="rect">
            <a:avLst/>
          </a:prstGeom>
          <a:noFill/>
          <a:ln w="9525">
            <a:noFill/>
            <a:miter lim="800000"/>
            <a:headEnd/>
            <a:tailEnd/>
          </a:ln>
        </p:spPr>
        <p:txBody>
          <a:bodyPr wrap="square" anchor="ctr">
            <a:spAutoFit/>
          </a:bodyPr>
          <a:lstStyle/>
          <a:p>
            <a:pPr eaLnBrk="0" hangingPunct="0">
              <a:defRPr/>
            </a:pPr>
            <a:r>
              <a:rPr lang="en-US" sz="2000" i="1" dirty="0" smtClean="0">
                <a:ea typeface="華康儷中黑" pitchFamily="49" charset="-120"/>
                <a:cs typeface="Arial" pitchFamily="34" charset="0"/>
              </a:rPr>
              <a:t>DVD series demonstrate how you can incorporate TLS</a:t>
            </a:r>
            <a:r>
              <a:rPr lang="en-US" altLang="zh-TW" sz="2000" dirty="0" smtClean="0">
                <a:ea typeface="華康儷中黑" pitchFamily="49" charset="-120"/>
              </a:rPr>
              <a:t>™</a:t>
            </a:r>
            <a:r>
              <a:rPr lang="en-US" sz="2000" i="1" dirty="0" smtClean="0">
                <a:ea typeface="華康儷中黑" pitchFamily="49" charset="-120"/>
                <a:cs typeface="Arial" pitchFamily="34" charset="0"/>
              </a:rPr>
              <a:t> into your daily life. When you come across any questions, you can find the answers in these DVDs.</a:t>
            </a:r>
            <a:endParaRPr lang="en-US" altLang="zh-TW" sz="2000" i="1" dirty="0" smtClean="0">
              <a:ea typeface="華康儷中黑" pitchFamily="49" charset="-12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fontScale="90000"/>
          </a:bodyPr>
          <a:lstStyle/>
          <a:p>
            <a:r>
              <a:rPr lang="zh-TW" altLang="en-US" sz="3600" dirty="0" smtClean="0">
                <a:solidFill>
                  <a:schemeClr val="bg1"/>
                </a:solidFill>
                <a:latin typeface="+mn-lt"/>
                <a:ea typeface="華康儷中黑" pitchFamily="49" charset="-120"/>
              </a:rPr>
              <a:t>加速減重產品 </a:t>
            </a:r>
            <a:r>
              <a:rPr lang="en-US" sz="3600" dirty="0" smtClean="0">
                <a:solidFill>
                  <a:schemeClr val="bg1"/>
                </a:solidFill>
                <a:latin typeface="+mn-lt"/>
                <a:ea typeface="華康儷中黑" pitchFamily="49" charset="-120"/>
              </a:rPr>
              <a:t/>
            </a:r>
            <a:br>
              <a:rPr lang="en-US" sz="3600" dirty="0" smtClean="0">
                <a:solidFill>
                  <a:schemeClr val="bg1"/>
                </a:solidFill>
                <a:latin typeface="+mn-lt"/>
                <a:ea typeface="華康儷中黑" pitchFamily="49" charset="-120"/>
              </a:rPr>
            </a:br>
            <a:r>
              <a:rPr lang="en-US" sz="3600" dirty="0" smtClean="0">
                <a:solidFill>
                  <a:schemeClr val="bg1"/>
                </a:solidFill>
                <a:latin typeface="+mn-lt"/>
                <a:ea typeface="華康儷中黑" pitchFamily="49" charset="-120"/>
              </a:rPr>
              <a:t>Accelerators</a:t>
            </a:r>
            <a:endParaRPr lang="en-US" sz="3600" dirty="0">
              <a:solidFill>
                <a:schemeClr val="bg1"/>
              </a:solidFill>
              <a:latin typeface="+mn-lt"/>
              <a:ea typeface="華康儷中黑" pitchFamily="49" charset="-120"/>
            </a:endParaRPr>
          </a:p>
        </p:txBody>
      </p:sp>
      <p:sp>
        <p:nvSpPr>
          <p:cNvPr id="3" name="Content Placeholder 2"/>
          <p:cNvSpPr>
            <a:spLocks noGrp="1"/>
          </p:cNvSpPr>
          <p:nvPr>
            <p:ph idx="1"/>
          </p:nvPr>
        </p:nvSpPr>
        <p:spPr>
          <a:xfrm>
            <a:off x="381000" y="3657600"/>
            <a:ext cx="6019800" cy="2895600"/>
          </a:xfrm>
        </p:spPr>
        <p:txBody>
          <a:bodyPr>
            <a:normAutofit/>
          </a:bodyPr>
          <a:lstStyle/>
          <a:p>
            <a:pPr>
              <a:buNone/>
            </a:pPr>
            <a:r>
              <a:rPr lang="en-US" sz="1800" b="1" dirty="0" smtClean="0"/>
              <a:t>Big Appetite?</a:t>
            </a:r>
          </a:p>
          <a:p>
            <a:pPr>
              <a:buClr>
                <a:srgbClr val="3497C9"/>
              </a:buClr>
              <a:buFont typeface="Arial"/>
              <a:buChar char="•"/>
            </a:pPr>
            <a:r>
              <a:rPr lang="en-US" sz="1800" dirty="0" smtClean="0"/>
              <a:t>TLS</a:t>
            </a:r>
            <a:r>
              <a:rPr lang="en-US" sz="1800" dirty="0" smtClean="0">
                <a:latin typeface="Calibri"/>
              </a:rPr>
              <a:t>™</a:t>
            </a:r>
            <a:r>
              <a:rPr lang="en-US" sz="1800" dirty="0" smtClean="0"/>
              <a:t> CORE Fat &amp; </a:t>
            </a:r>
            <a:r>
              <a:rPr lang="en-US" sz="1800" dirty="0" err="1" smtClean="0"/>
              <a:t>Carb</a:t>
            </a:r>
            <a:r>
              <a:rPr lang="en-US" sz="1800" dirty="0" smtClean="0"/>
              <a:t> Inhibitor helps inhibit carbohydrate absorption</a:t>
            </a:r>
          </a:p>
          <a:p>
            <a:pPr>
              <a:buClr>
                <a:srgbClr val="3497C9"/>
              </a:buClr>
              <a:buNone/>
            </a:pPr>
            <a:r>
              <a:rPr lang="en-US" sz="1800" b="1" dirty="0" smtClean="0"/>
              <a:t>Slow Metabolism?</a:t>
            </a:r>
          </a:p>
          <a:p>
            <a:pPr>
              <a:buClr>
                <a:srgbClr val="3497C9"/>
              </a:buClr>
              <a:buFont typeface="Arial"/>
              <a:buChar char="•"/>
            </a:pPr>
            <a:r>
              <a:rPr lang="en-US" sz="1800" dirty="0" smtClean="0"/>
              <a:t>TLS</a:t>
            </a:r>
            <a:r>
              <a:rPr lang="en-US" sz="1800" dirty="0" smtClean="0">
                <a:latin typeface="Calibri"/>
              </a:rPr>
              <a:t>™</a:t>
            </a:r>
            <a:r>
              <a:rPr lang="en-US" sz="1800" dirty="0" smtClean="0"/>
              <a:t> </a:t>
            </a:r>
            <a:r>
              <a:rPr lang="en-US" sz="1800" dirty="0" err="1" smtClean="0"/>
              <a:t>Thermochrome</a:t>
            </a:r>
            <a:r>
              <a:rPr lang="en-US" sz="1800" dirty="0" smtClean="0"/>
              <a:t> increases energy &amp; supports non-metabolic functions</a:t>
            </a:r>
          </a:p>
          <a:p>
            <a:pPr>
              <a:buClr>
                <a:srgbClr val="3497C9"/>
              </a:buClr>
              <a:buNone/>
            </a:pPr>
            <a:r>
              <a:rPr lang="en-US" sz="1800" b="1" dirty="0" smtClean="0"/>
              <a:t>Snack Alternative?</a:t>
            </a:r>
          </a:p>
          <a:p>
            <a:pPr>
              <a:buClr>
                <a:srgbClr val="3497C9"/>
              </a:buClr>
              <a:buFont typeface="Arial"/>
              <a:buChar char="•"/>
            </a:pPr>
            <a:r>
              <a:rPr lang="en-US" sz="1800" dirty="0" smtClean="0"/>
              <a:t>TLS™ Nutrition Shakes are great source of fiber, protein and calcium</a:t>
            </a:r>
          </a:p>
          <a:p>
            <a:pPr>
              <a:buClr>
                <a:srgbClr val="3497C9"/>
              </a:buClr>
              <a:buNone/>
            </a:pPr>
            <a:endParaRPr lang="en-US" sz="1800" b="1" dirty="0" smtClean="0"/>
          </a:p>
          <a:p>
            <a:endParaRPr lang="en-US" sz="1800" dirty="0"/>
          </a:p>
        </p:txBody>
      </p:sp>
      <p:pic>
        <p:nvPicPr>
          <p:cNvPr id="6146" name="Picture 2" descr="O:\Product_SC\Communications\Graphics\Products Image\TLS Weight Loss Solution\DSC_4697 copy copy.jpg"/>
          <p:cNvPicPr>
            <a:picLocks noChangeAspect="1" noChangeArrowheads="1"/>
          </p:cNvPicPr>
          <p:nvPr/>
        </p:nvPicPr>
        <p:blipFill>
          <a:blip r:embed="rId3" cstate="screen">
            <a:clrChange>
              <a:clrFrom>
                <a:srgbClr val="FAFAFA"/>
              </a:clrFrom>
              <a:clrTo>
                <a:srgbClr val="FAFAFA">
                  <a:alpha val="0"/>
                </a:srgbClr>
              </a:clrTo>
            </a:clrChange>
          </a:blip>
          <a:srcRect/>
          <a:stretch>
            <a:fillRect/>
          </a:stretch>
        </p:blipFill>
        <p:spPr bwMode="auto">
          <a:xfrm>
            <a:off x="6629400" y="3429000"/>
            <a:ext cx="2514600" cy="2458720"/>
          </a:xfrm>
          <a:prstGeom prst="rect">
            <a:avLst/>
          </a:prstGeom>
          <a:noFill/>
        </p:spPr>
      </p:pic>
      <p:pic>
        <p:nvPicPr>
          <p:cNvPr id="6147" name="Picture 3" descr="O:\Product_SC\Communications\Graphics\Products Image\TLS Weight Loss Solution\DSC_4716 copy copy.png"/>
          <p:cNvPicPr>
            <a:picLocks noChangeAspect="1" noChangeArrowheads="1"/>
          </p:cNvPicPr>
          <p:nvPr/>
        </p:nvPicPr>
        <p:blipFill>
          <a:blip r:embed="rId4" cstate="screen"/>
          <a:srcRect/>
          <a:stretch>
            <a:fillRect/>
          </a:stretch>
        </p:blipFill>
        <p:spPr bwMode="auto">
          <a:xfrm>
            <a:off x="6248400" y="4267200"/>
            <a:ext cx="762000" cy="1406164"/>
          </a:xfrm>
          <a:prstGeom prst="rect">
            <a:avLst/>
          </a:prstGeom>
          <a:noFill/>
        </p:spPr>
      </p:pic>
      <p:pic>
        <p:nvPicPr>
          <p:cNvPr id="6148" name="Picture 4" descr="O:\Product_SC\Communications\Graphics\Products Image\TLS Weight Loss Solution\DSC_4288 copy copy.png"/>
          <p:cNvPicPr>
            <a:picLocks noChangeAspect="1" noChangeArrowheads="1"/>
          </p:cNvPicPr>
          <p:nvPr/>
        </p:nvPicPr>
        <p:blipFill>
          <a:blip r:embed="rId5" cstate="screen"/>
          <a:srcRect/>
          <a:stretch>
            <a:fillRect/>
          </a:stretch>
        </p:blipFill>
        <p:spPr bwMode="auto">
          <a:xfrm>
            <a:off x="6934200" y="4191000"/>
            <a:ext cx="897333" cy="1577648"/>
          </a:xfrm>
          <a:prstGeom prst="rect">
            <a:avLst/>
          </a:prstGeom>
          <a:noFill/>
        </p:spPr>
      </p:pic>
      <p:sp>
        <p:nvSpPr>
          <p:cNvPr id="9" name="Content Placeholder 2"/>
          <p:cNvSpPr txBox="1">
            <a:spLocks/>
          </p:cNvSpPr>
          <p:nvPr/>
        </p:nvSpPr>
        <p:spPr>
          <a:xfrm>
            <a:off x="381000" y="1219200"/>
            <a:ext cx="6019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18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食量很大？</a:t>
            </a:r>
            <a:endParaRPr kumimoji="0" lang="en-US" sz="18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lvl="0" indent="-342900">
              <a:spcBef>
                <a:spcPct val="20000"/>
              </a:spcBef>
              <a:buClr>
                <a:srgbClr val="3497C9"/>
              </a:buClr>
              <a:buFont typeface="Arial"/>
              <a:buChar cha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TLS</a:t>
            </a: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CORE</a:t>
            </a:r>
            <a:r>
              <a:rPr lang="zh-TW" altLang="en-US" dirty="0" smtClean="0"/>
              <a:t> </a:t>
            </a:r>
            <a:r>
              <a:rPr kumimoji="0" lang="zh-TW" altLang="en-US" sz="18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高效修身配方控醣</a:t>
            </a:r>
            <a:r>
              <a:rPr lang="zh-TW" altLang="zh-TW" dirty="0" smtClean="0">
                <a:latin typeface="華康儷中黑" pitchFamily="49" charset="-120"/>
                <a:ea typeface="華康儷中黑" pitchFamily="49" charset="-120"/>
              </a:rPr>
              <a:t>‧</a:t>
            </a:r>
            <a:r>
              <a:rPr lang="zh-TW" altLang="en-US" dirty="0" smtClean="0">
                <a:latin typeface="華康儷中黑" pitchFamily="49" charset="-120"/>
                <a:ea typeface="華康儷中黑" pitchFamily="49" charset="-120"/>
              </a:rPr>
              <a:t>控脂二合一有助抑制身體吸收碳水化合物</a:t>
            </a:r>
            <a:endParaRPr kumimoji="0" lang="en-US" sz="18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pitchFamily="34" charset="0"/>
              <a:buNone/>
              <a:tabLst/>
              <a:defRPr/>
            </a:pPr>
            <a:r>
              <a:rPr kumimoji="0" lang="zh-TW" altLang="en-US" sz="18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新陳代謝緩慢？</a:t>
            </a:r>
            <a:endParaRPr kumimoji="0" lang="en-US" sz="18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TLS</a:t>
            </a: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zh-TW" altLang="en-US" sz="18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消脂配方提升能量及支援代謝以外的功能</a:t>
            </a:r>
            <a:endParaRPr kumimoji="0" lang="en-US" sz="18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pitchFamily="34" charset="0"/>
              <a:buNone/>
              <a:tabLst/>
              <a:defRPr/>
            </a:pPr>
            <a:r>
              <a:rPr kumimoji="0" lang="zh-TW" altLang="en-US" sz="18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健康小食？</a:t>
            </a:r>
            <a:endParaRPr kumimoji="0" lang="en-US" sz="1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TLS™ </a:t>
            </a:r>
            <a:r>
              <a:rPr kumimoji="0" lang="zh-TW" altLang="en-US" sz="18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高纖蛋白營養飲品含豐富纖維、蛋白質和鈣質</a:t>
            </a:r>
            <a:endParaRPr kumimoji="0" lang="en-US" sz="18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pitchFamily="34" charset="0"/>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8" name="Minus 7"/>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457200" y="1447800"/>
            <a:ext cx="6019800" cy="2286000"/>
          </a:xfrm>
        </p:spPr>
        <p:txBody>
          <a:bodyPr>
            <a:normAutofit/>
          </a:bodyPr>
          <a:lstStyle/>
          <a:p>
            <a:pPr>
              <a:buNone/>
            </a:pPr>
            <a:r>
              <a:rPr lang="zh-TW" altLang="en-US" sz="2200" dirty="0" smtClean="0">
                <a:ea typeface="華康儷中黑" pitchFamily="49" charset="-120"/>
              </a:rPr>
              <a:t>主要好處： </a:t>
            </a:r>
            <a:endParaRPr lang="en-US" sz="2200" dirty="0" smtClean="0">
              <a:ea typeface="華康儷中黑" pitchFamily="49" charset="-120"/>
            </a:endParaRPr>
          </a:p>
          <a:p>
            <a:r>
              <a:rPr lang="zh-TW" altLang="en-US" sz="2200" dirty="0" smtClean="0">
                <a:ea typeface="華康儷中黑" pitchFamily="49" charset="-120"/>
              </a:rPr>
              <a:t>有助提升能量 </a:t>
            </a:r>
          </a:p>
          <a:p>
            <a:r>
              <a:rPr lang="zh-TW" altLang="en-US" sz="2200" dirty="0" smtClean="0">
                <a:ea typeface="華康儷中黑" pitchFamily="49" charset="-120"/>
              </a:rPr>
              <a:t>有助紓緩偶爾疲勞 </a:t>
            </a:r>
          </a:p>
          <a:p>
            <a:r>
              <a:rPr lang="zh-TW" altLang="en-US" sz="2200" dirty="0" smtClean="0">
                <a:ea typeface="華康儷中黑" pitchFamily="49" charset="-120"/>
              </a:rPr>
              <a:t>促進生熱作用及脂肪分解作用 </a:t>
            </a:r>
          </a:p>
          <a:p>
            <a:r>
              <a:rPr lang="zh-TW" altLang="en-US" sz="2200" dirty="0" smtClean="0">
                <a:ea typeface="華康儷中黑" pitchFamily="49" charset="-120"/>
              </a:rPr>
              <a:t>促進減重 </a:t>
            </a:r>
          </a:p>
        </p:txBody>
      </p:sp>
      <p:sp>
        <p:nvSpPr>
          <p:cNvPr id="4" name="Title 1"/>
          <p:cNvSpPr>
            <a:spLocks noGrp="1"/>
          </p:cNvSpPr>
          <p:nvPr>
            <p:ph type="title"/>
          </p:nvPr>
        </p:nvSpPr>
        <p:spPr>
          <a:xfrm>
            <a:off x="457200" y="0"/>
            <a:ext cx="8229600" cy="1143000"/>
          </a:xfrm>
        </p:spPr>
        <p:txBody>
          <a:bodyPr>
            <a:noAutofit/>
          </a:bodyPr>
          <a:lstStyle/>
          <a:p>
            <a:r>
              <a:rPr lang="zh-TW" altLang="en-US" sz="3600" dirty="0" smtClean="0">
                <a:solidFill>
                  <a:schemeClr val="bg1"/>
                </a:solidFill>
                <a:latin typeface="+mn-lt"/>
                <a:ea typeface="華康儷中黑" pitchFamily="49" charset="-120"/>
              </a:rPr>
              <a:t>消脂配方 </a:t>
            </a:r>
            <a:r>
              <a:rPr lang="en-US" sz="3600" dirty="0" smtClean="0">
                <a:solidFill>
                  <a:schemeClr val="bg1"/>
                </a:solidFill>
                <a:latin typeface="+mn-lt"/>
                <a:ea typeface="華康儷中黑" pitchFamily="49" charset="-120"/>
              </a:rPr>
              <a:t/>
            </a:r>
            <a:br>
              <a:rPr lang="en-US" sz="3600" dirty="0" smtClean="0">
                <a:solidFill>
                  <a:schemeClr val="bg1"/>
                </a:solidFill>
                <a:latin typeface="+mn-lt"/>
                <a:ea typeface="華康儷中黑" pitchFamily="49" charset="-120"/>
              </a:rPr>
            </a:br>
            <a:r>
              <a:rPr lang="en-US" sz="3600" dirty="0" smtClean="0">
                <a:solidFill>
                  <a:schemeClr val="bg1"/>
                </a:solidFill>
                <a:latin typeface="+mn-lt"/>
                <a:ea typeface="華康儷中黑" pitchFamily="49" charset="-120"/>
              </a:rPr>
              <a:t>TLS</a:t>
            </a:r>
            <a:r>
              <a:rPr lang="en-US" sz="3600" dirty="0" smtClean="0">
                <a:solidFill>
                  <a:schemeClr val="bg1"/>
                </a:solidFill>
                <a:latin typeface="Calibri"/>
                <a:ea typeface="華康儷中黑" pitchFamily="49" charset="-120"/>
              </a:rPr>
              <a:t>™</a:t>
            </a:r>
            <a:r>
              <a:rPr lang="zh-TW" altLang="en-US" sz="3600" dirty="0" smtClean="0">
                <a:solidFill>
                  <a:schemeClr val="bg1"/>
                </a:solidFill>
                <a:latin typeface="+mn-lt"/>
                <a:ea typeface="華康儷中黑" pitchFamily="49" charset="-120"/>
              </a:rPr>
              <a:t> </a:t>
            </a:r>
            <a:r>
              <a:rPr lang="en-US" altLang="zh-TW" sz="3600" dirty="0" err="1" smtClean="0">
                <a:solidFill>
                  <a:schemeClr val="bg1"/>
                </a:solidFill>
                <a:latin typeface="+mn-lt"/>
                <a:ea typeface="華康儷中黑" pitchFamily="49" charset="-120"/>
              </a:rPr>
              <a:t>Thermochrome</a:t>
            </a:r>
            <a:r>
              <a:rPr lang="en-US" altLang="zh-TW" sz="3600" dirty="0" smtClean="0">
                <a:solidFill>
                  <a:schemeClr val="bg1"/>
                </a:solidFill>
                <a:latin typeface="Calibri"/>
                <a:ea typeface="華康儷中黑" pitchFamily="49" charset="-120"/>
              </a:rPr>
              <a:t>™</a:t>
            </a:r>
            <a:endParaRPr lang="en-US" sz="3600" dirty="0" smtClean="0">
              <a:solidFill>
                <a:schemeClr val="bg1"/>
              </a:solidFill>
              <a:latin typeface="+mn-lt"/>
              <a:ea typeface="華康儷中黑" pitchFamily="49" charset="-120"/>
            </a:endParaRPr>
          </a:p>
        </p:txBody>
      </p:sp>
      <p:pic>
        <p:nvPicPr>
          <p:cNvPr id="9" name="Picture 3" descr="O:\Product_SC\Communications\Graphics\Products Image\TLS Weight Loss Solution\DSC_4716 copy copy.png"/>
          <p:cNvPicPr>
            <a:picLocks noChangeAspect="1" noChangeArrowheads="1"/>
          </p:cNvPicPr>
          <p:nvPr/>
        </p:nvPicPr>
        <p:blipFill>
          <a:blip r:embed="rId2" cstate="screen"/>
          <a:srcRect/>
          <a:stretch>
            <a:fillRect/>
          </a:stretch>
        </p:blipFill>
        <p:spPr bwMode="auto">
          <a:xfrm>
            <a:off x="6934200" y="2286000"/>
            <a:ext cx="1600200" cy="2952944"/>
          </a:xfrm>
          <a:prstGeom prst="rect">
            <a:avLst/>
          </a:prstGeom>
          <a:noFill/>
        </p:spPr>
      </p:pic>
      <p:sp>
        <p:nvSpPr>
          <p:cNvPr id="10" name="Content Placeholder 2"/>
          <p:cNvSpPr txBox="1">
            <a:spLocks/>
          </p:cNvSpPr>
          <p:nvPr/>
        </p:nvSpPr>
        <p:spPr>
          <a:xfrm>
            <a:off x="457200" y="3810000"/>
            <a:ext cx="60198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Primary Benefit</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Helps increase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ea typeface="華康儷中黑" pitchFamily="49" charset="-120"/>
              </a:rPr>
              <a:t>Helps to alleviate occasional fatigue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Promotes</a:t>
            </a:r>
            <a:r>
              <a:rPr kumimoji="0" lang="en-US" sz="2000" b="0" i="0" u="none" strike="noStrike" kern="1200" cap="none" spc="0" normalizeH="0" noProof="0" dirty="0" smtClean="0">
                <a:ln>
                  <a:noFill/>
                </a:ln>
                <a:solidFill>
                  <a:schemeClr val="tx1"/>
                </a:solidFill>
                <a:effectLst/>
                <a:uLnTx/>
                <a:uFillTx/>
                <a:latin typeface="+mn-lt"/>
                <a:ea typeface="華康儷中黑" pitchFamily="49" charset="-120"/>
                <a:cs typeface="+mn-cs"/>
              </a:rPr>
              <a:t> </a:t>
            </a:r>
            <a:r>
              <a:rPr kumimoji="0" lang="en-US" sz="2000" b="0" i="0" u="none" strike="noStrike" kern="1200" cap="none" spc="0" normalizeH="0" noProof="0" dirty="0" err="1" smtClean="0">
                <a:ln>
                  <a:noFill/>
                </a:ln>
                <a:solidFill>
                  <a:schemeClr val="tx1"/>
                </a:solidFill>
                <a:effectLst/>
                <a:uLnTx/>
                <a:uFillTx/>
                <a:latin typeface="+mn-lt"/>
                <a:ea typeface="華康儷中黑" pitchFamily="49" charset="-120"/>
                <a:cs typeface="+mn-cs"/>
              </a:rPr>
              <a:t>thermogenesis</a:t>
            </a:r>
            <a:r>
              <a:rPr kumimoji="0" lang="en-US" sz="2000" b="0" i="0" u="none" strike="noStrike" kern="1200" cap="none" spc="0" normalizeH="0" noProof="0" dirty="0" smtClean="0">
                <a:ln>
                  <a:noFill/>
                </a:ln>
                <a:solidFill>
                  <a:schemeClr val="tx1"/>
                </a:solidFill>
                <a:effectLst/>
                <a:uLnTx/>
                <a:uFillTx/>
                <a:latin typeface="+mn-lt"/>
                <a:ea typeface="華康儷中黑" pitchFamily="49" charset="-120"/>
                <a:cs typeface="+mn-cs"/>
              </a:rPr>
              <a:t> and </a:t>
            </a:r>
            <a:r>
              <a:rPr kumimoji="0" lang="en-US" sz="2000" b="0" i="0" u="none" strike="noStrike" kern="1200" cap="none" spc="0" normalizeH="0" noProof="0" dirty="0" err="1" smtClean="0">
                <a:ln>
                  <a:noFill/>
                </a:ln>
                <a:solidFill>
                  <a:schemeClr val="tx1"/>
                </a:solidFill>
                <a:effectLst/>
                <a:uLnTx/>
                <a:uFillTx/>
                <a:latin typeface="+mn-lt"/>
                <a:ea typeface="華康儷中黑" pitchFamily="49" charset="-120"/>
                <a:cs typeface="+mn-cs"/>
              </a:rPr>
              <a:t>lipolysis</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Promotes weight loss</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
        <p:nvSpPr>
          <p:cNvPr id="11" name="Rectangle 10"/>
          <p:cNvSpPr/>
          <p:nvPr/>
        </p:nvSpPr>
        <p:spPr>
          <a:xfrm>
            <a:off x="6999146" y="5334000"/>
            <a:ext cx="1459054" cy="1077218"/>
          </a:xfrm>
          <a:prstGeom prst="rect">
            <a:avLst/>
          </a:prstGeom>
        </p:spPr>
        <p:txBody>
          <a:bodyPr wrap="none">
            <a:spAutoFit/>
          </a:bodyPr>
          <a:lstStyle/>
          <a:p>
            <a:pPr algn="ctr"/>
            <a:r>
              <a:rPr lang="en-US" sz="1600" dirty="0" smtClean="0">
                <a:solidFill>
                  <a:prstClr val="black"/>
                </a:solidFill>
                <a:ea typeface="華康儷中黑" pitchFamily="49" charset="-120"/>
              </a:rPr>
              <a:t>Code: </a:t>
            </a:r>
            <a:r>
              <a:rPr lang="en-US" altLang="zh-TW" sz="1600" dirty="0" smtClean="0">
                <a:solidFill>
                  <a:prstClr val="black"/>
                </a:solidFill>
                <a:ea typeface="華康儷中黑" pitchFamily="49" charset="-120"/>
              </a:rPr>
              <a:t>HK6405</a:t>
            </a:r>
            <a:r>
              <a:rPr lang="zh-TW" altLang="en-US" sz="1600" dirty="0" smtClean="0">
                <a:solidFill>
                  <a:prstClr val="black"/>
                </a:solidFill>
                <a:ea typeface="華康儷中黑" pitchFamily="49" charset="-120"/>
              </a:rPr>
              <a:t> </a:t>
            </a:r>
            <a:r>
              <a:rPr lang="en-US" sz="1600" dirty="0" smtClean="0">
                <a:solidFill>
                  <a:prstClr val="black"/>
                </a:solidFill>
                <a:ea typeface="華康儷中黑" pitchFamily="49" charset="-120"/>
              </a:rPr>
              <a:t> </a:t>
            </a:r>
          </a:p>
          <a:p>
            <a:pPr algn="ctr"/>
            <a:r>
              <a:rPr lang="en-US" sz="1600" dirty="0" smtClean="0">
                <a:solidFill>
                  <a:prstClr val="black"/>
                </a:solidFill>
                <a:ea typeface="華康儷中黑" pitchFamily="49" charset="-120"/>
              </a:rPr>
              <a:t>DC:$277.00  </a:t>
            </a:r>
          </a:p>
          <a:p>
            <a:pPr algn="ctr"/>
            <a:r>
              <a:rPr lang="en-US" sz="1600" dirty="0" smtClean="0">
                <a:solidFill>
                  <a:prstClr val="black"/>
                </a:solidFill>
                <a:ea typeface="華康儷中黑" pitchFamily="49" charset="-120"/>
              </a:rPr>
              <a:t>SR:$388.00  </a:t>
            </a:r>
          </a:p>
          <a:p>
            <a:pPr algn="ctr"/>
            <a:r>
              <a:rPr lang="en-US" sz="1600" dirty="0" smtClean="0">
                <a:solidFill>
                  <a:prstClr val="black"/>
                </a:solidFill>
                <a:ea typeface="華康儷中黑" pitchFamily="49" charset="-120"/>
              </a:rPr>
              <a:t>BV:28</a:t>
            </a:r>
            <a:endParaRPr lang="en-US" sz="1600"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456644">
            <a:off x="-228600" y="152400"/>
            <a:ext cx="9751186" cy="7010400"/>
          </a:xfrm>
          <a:prstGeom prst="irregularSeal2">
            <a:avLst/>
          </a:prstGeom>
          <a:solidFill>
            <a:schemeClr val="accent1">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008000"/>
              </a:solidFill>
            </a:endParaRPr>
          </a:p>
        </p:txBody>
      </p:sp>
      <p:sp>
        <p:nvSpPr>
          <p:cNvPr id="5" name="Rectangle 4"/>
          <p:cNvSpPr/>
          <p:nvPr/>
        </p:nvSpPr>
        <p:spPr>
          <a:xfrm rot="21115753">
            <a:off x="1168024" y="2197162"/>
            <a:ext cx="6491607" cy="2985433"/>
          </a:xfrm>
          <a:prstGeom prst="rect">
            <a:avLst/>
          </a:prstGeom>
          <a:noFill/>
        </p:spPr>
        <p:txBody>
          <a:bodyPr wrap="square" lIns="91440" tIns="45720" rIns="91440" bIns="45720">
            <a:spAutoFit/>
          </a:bodyPr>
          <a:lstStyle/>
          <a:p>
            <a:pPr algn="ctr"/>
            <a:r>
              <a:rPr lang="en-US" altLang="zh-TW"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FIND YOUR FIT </a:t>
            </a:r>
          </a:p>
          <a:p>
            <a:pPr algn="ctr"/>
            <a:r>
              <a:rPr lang="zh-TW" alt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華康儷中黑" pitchFamily="49" charset="-120"/>
                <a:ea typeface="華康儷中黑" pitchFamily="49" charset="-120"/>
              </a:rPr>
              <a:t>健康生活纖形比賽</a:t>
            </a:r>
            <a:endParaRPr lang="en-US" sz="5400"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latin typeface="華康儷中黑" pitchFamily="49" charset="-120"/>
              <a:ea typeface="華康儷中黑" pitchFamily="49" charset="-120"/>
            </a:endParaRPr>
          </a:p>
          <a:p>
            <a:pPr algn="ctr"/>
            <a:r>
              <a:rPr lang="en-US" sz="4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FIND YOUR FIT </a:t>
            </a:r>
          </a:p>
          <a:p>
            <a:pPr algn="ctr"/>
            <a:r>
              <a:rPr lang="en-US" sz="4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CHALLENGE</a:t>
            </a:r>
            <a:endParaRPr lang="en-US" sz="40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61021625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457200" y="1371601"/>
            <a:ext cx="6400800" cy="2743200"/>
          </a:xfrm>
        </p:spPr>
        <p:txBody>
          <a:bodyPr>
            <a:normAutofit/>
          </a:bodyPr>
          <a:lstStyle/>
          <a:p>
            <a:pPr>
              <a:buNone/>
            </a:pPr>
            <a:r>
              <a:rPr lang="zh-TW" altLang="en-US" sz="2200" dirty="0" smtClean="0">
                <a:ea typeface="華康儷中黑" pitchFamily="49" charset="-120"/>
              </a:rPr>
              <a:t>主要好處</a:t>
            </a:r>
            <a:r>
              <a:rPr lang="zh-TW" altLang="en-US" sz="2200" dirty="0" smtClean="0">
                <a:ea typeface="華康儷中黑" pitchFamily="49" charset="-120"/>
                <a:cs typeface="Arial" pitchFamily="34" charset="0"/>
              </a:rPr>
              <a:t>：</a:t>
            </a:r>
            <a:endParaRPr lang="en-US" sz="2200" dirty="0" smtClean="0">
              <a:ea typeface="華康儷中黑" pitchFamily="49" charset="-120"/>
            </a:endParaRPr>
          </a:p>
          <a:p>
            <a:r>
              <a:rPr lang="zh-TW" altLang="en-US" sz="2200" dirty="0" smtClean="0">
                <a:ea typeface="華康儷中黑" pitchFamily="49" charset="-120"/>
              </a:rPr>
              <a:t>促進體量指數</a:t>
            </a:r>
            <a:r>
              <a:rPr lang="en-US" altLang="zh-TW" sz="2200" dirty="0" smtClean="0">
                <a:ea typeface="華康儷中黑" pitchFamily="49" charset="-120"/>
              </a:rPr>
              <a:t>(BMI)</a:t>
            </a:r>
            <a:r>
              <a:rPr lang="zh-TW" altLang="en-US" sz="2200" dirty="0" smtClean="0">
                <a:ea typeface="華康儷中黑" pitchFamily="49" charset="-120"/>
              </a:rPr>
              <a:t>下降 </a:t>
            </a:r>
          </a:p>
          <a:p>
            <a:r>
              <a:rPr lang="zh-TW" altLang="en-US" sz="2200" dirty="0" smtClean="0">
                <a:ea typeface="華康儷中黑" pitchFamily="49" charset="-120"/>
              </a:rPr>
              <a:t>有助促進減重 </a:t>
            </a:r>
          </a:p>
          <a:p>
            <a:r>
              <a:rPr lang="zh-TW" altLang="en-US" sz="2200" dirty="0" smtClean="0">
                <a:ea typeface="華康儷中黑" pitchFamily="49" charset="-120"/>
              </a:rPr>
              <a:t>抑制澱粉酵素，減慢碳水化合物吸收至血液 </a:t>
            </a:r>
          </a:p>
          <a:p>
            <a:r>
              <a:rPr lang="zh-TW" altLang="en-US" sz="2200" dirty="0" smtClean="0">
                <a:ea typeface="華康儷中黑" pitchFamily="49" charset="-120"/>
              </a:rPr>
              <a:t>有助抑制身體吸收碳水化合物 </a:t>
            </a:r>
          </a:p>
          <a:p>
            <a:r>
              <a:rPr lang="zh-TW" altLang="en-US" sz="2200" dirty="0" smtClean="0">
                <a:ea typeface="華康儷中黑" pitchFamily="49" charset="-120"/>
              </a:rPr>
              <a:t>有助增加飽足感 </a:t>
            </a:r>
          </a:p>
          <a:p>
            <a:endParaRPr lang="en-US" sz="2200" dirty="0">
              <a:ea typeface="華康儷中黑" pitchFamily="49" charset="-120"/>
            </a:endParaRPr>
          </a:p>
        </p:txBody>
      </p:sp>
      <p:sp>
        <p:nvSpPr>
          <p:cNvPr id="4" name="Title 1"/>
          <p:cNvSpPr>
            <a:spLocks noGrp="1"/>
          </p:cNvSpPr>
          <p:nvPr>
            <p:ph type="title"/>
          </p:nvPr>
        </p:nvSpPr>
        <p:spPr>
          <a:xfrm>
            <a:off x="0" y="0"/>
            <a:ext cx="9144000" cy="1143000"/>
          </a:xfrm>
        </p:spPr>
        <p:txBody>
          <a:bodyPr>
            <a:normAutofit fontScale="90000"/>
          </a:bodyPr>
          <a:lstStyle/>
          <a:p>
            <a:r>
              <a:rPr lang="en-US"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en-US" sz="3600" dirty="0" smtClean="0">
                <a:solidFill>
                  <a:schemeClr val="bg1"/>
                </a:solidFill>
                <a:latin typeface="+mn-lt"/>
                <a:ea typeface="華康儷中黑" pitchFamily="49" charset="-120"/>
              </a:rPr>
              <a:t> CORE</a:t>
            </a:r>
            <a:r>
              <a:rPr lang="zh-TW" altLang="en-US" sz="3600" dirty="0" smtClean="0">
                <a:solidFill>
                  <a:schemeClr val="bg1"/>
                </a:solidFill>
                <a:latin typeface="+mn-lt"/>
                <a:ea typeface="華康儷中黑" pitchFamily="49" charset="-120"/>
              </a:rPr>
              <a:t> 高效修身配方</a:t>
            </a:r>
            <a:r>
              <a:rPr lang="zh-TW" altLang="en-US" sz="3600" dirty="0" smtClean="0">
                <a:solidFill>
                  <a:schemeClr val="bg1"/>
                </a:solidFill>
                <a:ea typeface="華康儷中黑" pitchFamily="49" charset="-120"/>
                <a:cs typeface="Arial" pitchFamily="34" charset="0"/>
              </a:rPr>
              <a:t>控醣</a:t>
            </a:r>
            <a:r>
              <a:rPr lang="en-US" altLang="zh-TW" sz="3600" dirty="0" smtClean="0">
                <a:solidFill>
                  <a:schemeClr val="bg1"/>
                </a:solidFill>
                <a:ea typeface="華康儷中黑" pitchFamily="49" charset="-120"/>
                <a:cs typeface="Arial" pitchFamily="34" charset="0"/>
              </a:rPr>
              <a:t>‧</a:t>
            </a:r>
            <a:r>
              <a:rPr lang="zh-TW" altLang="en-US" sz="3600" dirty="0" smtClean="0">
                <a:solidFill>
                  <a:schemeClr val="bg1"/>
                </a:solidFill>
                <a:ea typeface="華康儷中黑" pitchFamily="49" charset="-120"/>
                <a:cs typeface="Arial" pitchFamily="34" charset="0"/>
              </a:rPr>
              <a:t>控脂二合一</a:t>
            </a:r>
            <a:r>
              <a:rPr lang="en-US" altLang="zh-TW" sz="3600" dirty="0" smtClean="0">
                <a:solidFill>
                  <a:schemeClr val="bg1"/>
                </a:solidFill>
                <a:ea typeface="華康儷中黑" pitchFamily="49" charset="-120"/>
                <a:cs typeface="Arial" pitchFamily="34" charset="0"/>
              </a:rPr>
              <a:t/>
            </a:r>
            <a:br>
              <a:rPr lang="en-US" altLang="zh-TW" sz="3600" dirty="0" smtClean="0">
                <a:solidFill>
                  <a:schemeClr val="bg1"/>
                </a:solidFill>
                <a:ea typeface="華康儷中黑" pitchFamily="49" charset="-120"/>
                <a:cs typeface="Arial" pitchFamily="34" charset="0"/>
              </a:rPr>
            </a:br>
            <a:r>
              <a:rPr lang="en-US" altLang="zh-TW" sz="3600" dirty="0" smtClean="0">
                <a:solidFill>
                  <a:schemeClr val="bg1"/>
                </a:solidFill>
                <a:ea typeface="華康儷中黑" pitchFamily="49" charset="-120"/>
                <a:cs typeface="Arial" pitchFamily="34" charset="0"/>
              </a:rPr>
              <a:t>CORE Fat &amp; </a:t>
            </a:r>
            <a:r>
              <a:rPr lang="en-US" altLang="zh-TW" sz="3600" dirty="0" err="1" smtClean="0">
                <a:solidFill>
                  <a:schemeClr val="bg1"/>
                </a:solidFill>
                <a:ea typeface="華康儷中黑" pitchFamily="49" charset="-120"/>
                <a:cs typeface="Arial" pitchFamily="34" charset="0"/>
              </a:rPr>
              <a:t>Carb</a:t>
            </a:r>
            <a:r>
              <a:rPr lang="en-US" altLang="zh-TW" sz="3600" dirty="0" smtClean="0">
                <a:solidFill>
                  <a:schemeClr val="bg1"/>
                </a:solidFill>
                <a:ea typeface="華康儷中黑" pitchFamily="49" charset="-120"/>
                <a:cs typeface="Arial" pitchFamily="34" charset="0"/>
              </a:rPr>
              <a:t> Inhibitor</a:t>
            </a:r>
            <a:endParaRPr lang="en-US" sz="3600" dirty="0" smtClean="0">
              <a:solidFill>
                <a:schemeClr val="bg1"/>
              </a:solidFill>
              <a:latin typeface="+mn-lt"/>
              <a:ea typeface="華康儷中黑" pitchFamily="49" charset="-120"/>
            </a:endParaRPr>
          </a:p>
        </p:txBody>
      </p:sp>
      <p:pic>
        <p:nvPicPr>
          <p:cNvPr id="8" name="Picture 4" descr="O:\Product_SC\Communications\Graphics\Products Image\TLS Weight Loss Solution\DSC_4288 copy copy.png"/>
          <p:cNvPicPr>
            <a:picLocks noChangeAspect="1" noChangeArrowheads="1"/>
          </p:cNvPicPr>
          <p:nvPr/>
        </p:nvPicPr>
        <p:blipFill>
          <a:blip r:embed="rId2" cstate="screen"/>
          <a:srcRect/>
          <a:stretch>
            <a:fillRect/>
          </a:stretch>
        </p:blipFill>
        <p:spPr bwMode="auto">
          <a:xfrm>
            <a:off x="6858000" y="2057400"/>
            <a:ext cx="1905000" cy="3349280"/>
          </a:xfrm>
          <a:prstGeom prst="rect">
            <a:avLst/>
          </a:prstGeom>
          <a:noFill/>
        </p:spPr>
      </p:pic>
      <p:sp>
        <p:nvSpPr>
          <p:cNvPr id="10" name="Content Placeholder 2"/>
          <p:cNvSpPr txBox="1">
            <a:spLocks/>
          </p:cNvSpPr>
          <p:nvPr/>
        </p:nvSpPr>
        <p:spPr>
          <a:xfrm>
            <a:off x="457200" y="3886200"/>
            <a:ext cx="6172200" cy="2286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Primary Benefit</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Promotes</a:t>
            </a:r>
            <a:r>
              <a:rPr kumimoji="0" lang="en-US" altLang="zh-TW" sz="2000" b="0" i="0" u="none" strike="noStrike" kern="1200" cap="none" spc="0" normalizeH="0" noProof="0" dirty="0" smtClean="0">
                <a:ln>
                  <a:noFill/>
                </a:ln>
                <a:solidFill>
                  <a:schemeClr val="tx1"/>
                </a:solidFill>
                <a:effectLst/>
                <a:uLnTx/>
                <a:uFillTx/>
                <a:latin typeface="+mn-lt"/>
                <a:ea typeface="華康儷中黑" pitchFamily="49" charset="-120"/>
                <a:cs typeface="+mn-cs"/>
              </a:rPr>
              <a:t> reduction in body mass index (BMI)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noProof="0" dirty="0" smtClean="0">
                <a:ea typeface="華康儷中黑" pitchFamily="49" charset="-120"/>
              </a:rPr>
              <a:t>Helps promote weight loss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華康儷中黑" pitchFamily="49" charset="-120"/>
                <a:cs typeface="+mn-cs"/>
              </a:rPr>
              <a:t>Inhibits</a:t>
            </a:r>
            <a:r>
              <a:rPr kumimoji="0" lang="en-US" sz="2000" b="0" i="0" u="none" strike="noStrike" kern="1200" cap="none" spc="0" normalizeH="0" dirty="0" smtClean="0">
                <a:ln>
                  <a:noFill/>
                </a:ln>
                <a:solidFill>
                  <a:schemeClr val="tx1"/>
                </a:solidFill>
                <a:effectLst/>
                <a:uLnTx/>
                <a:uFillTx/>
                <a:latin typeface="+mn-lt"/>
                <a:ea typeface="華康儷中黑" pitchFamily="49" charset="-120"/>
                <a:cs typeface="+mn-cs"/>
              </a:rPr>
              <a:t> the amylase enzyme and slows the absorption of carbohydrates into the bloodstream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noProof="0" dirty="0" smtClean="0">
                <a:ea typeface="華康儷中黑" pitchFamily="49" charset="-120"/>
              </a:rPr>
              <a:t>Helps</a:t>
            </a:r>
            <a:r>
              <a:rPr lang="en-US" sz="2000" noProof="0" dirty="0" smtClean="0">
                <a:ea typeface="華康儷中黑" pitchFamily="49" charset="-120"/>
              </a:rPr>
              <a:t> inhibit carbohydrate absorption in the body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華康儷中黑" pitchFamily="49" charset="-120"/>
                <a:cs typeface="+mn-cs"/>
              </a:rPr>
              <a:t>Helps</a:t>
            </a:r>
            <a:r>
              <a:rPr kumimoji="0" lang="en-US" sz="2000" b="0" i="0" u="none" strike="noStrike" kern="1200" cap="none" spc="0" normalizeH="0" dirty="0" smtClean="0">
                <a:ln>
                  <a:noFill/>
                </a:ln>
                <a:solidFill>
                  <a:schemeClr val="tx1"/>
                </a:solidFill>
                <a:effectLst/>
                <a:uLnTx/>
                <a:uFillTx/>
                <a:latin typeface="+mn-lt"/>
                <a:ea typeface="華康儷中黑" pitchFamily="49" charset="-120"/>
                <a:cs typeface="+mn-cs"/>
              </a:rPr>
              <a:t> promote the feeling of fullness</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
        <p:nvSpPr>
          <p:cNvPr id="11" name="Rectangle 10"/>
          <p:cNvSpPr/>
          <p:nvPr/>
        </p:nvSpPr>
        <p:spPr>
          <a:xfrm>
            <a:off x="7151546" y="5257800"/>
            <a:ext cx="1459054" cy="1077218"/>
          </a:xfrm>
          <a:prstGeom prst="rect">
            <a:avLst/>
          </a:prstGeom>
        </p:spPr>
        <p:txBody>
          <a:bodyPr wrap="none">
            <a:spAutoFit/>
          </a:bodyPr>
          <a:lstStyle/>
          <a:p>
            <a:pPr algn="ctr"/>
            <a:r>
              <a:rPr lang="en-US" sz="1600" dirty="0" smtClean="0">
                <a:solidFill>
                  <a:prstClr val="black"/>
                </a:solidFill>
                <a:ea typeface="華康儷中黑" pitchFamily="49" charset="-120"/>
              </a:rPr>
              <a:t>Code: </a:t>
            </a:r>
            <a:r>
              <a:rPr lang="en-US" altLang="zh-TW" sz="1600" dirty="0" smtClean="0">
                <a:solidFill>
                  <a:prstClr val="black"/>
                </a:solidFill>
                <a:ea typeface="華康儷中黑" pitchFamily="49" charset="-120"/>
              </a:rPr>
              <a:t>HK6462</a:t>
            </a:r>
            <a:r>
              <a:rPr lang="zh-TW" altLang="en-US" sz="1600" dirty="0" smtClean="0">
                <a:solidFill>
                  <a:prstClr val="black"/>
                </a:solidFill>
                <a:ea typeface="華康儷中黑" pitchFamily="49" charset="-120"/>
              </a:rPr>
              <a:t> </a:t>
            </a:r>
            <a:r>
              <a:rPr lang="en-US" sz="1600" dirty="0" smtClean="0">
                <a:solidFill>
                  <a:prstClr val="black"/>
                </a:solidFill>
                <a:ea typeface="華康儷中黑" pitchFamily="49" charset="-120"/>
              </a:rPr>
              <a:t> </a:t>
            </a:r>
          </a:p>
          <a:p>
            <a:pPr algn="ctr"/>
            <a:r>
              <a:rPr lang="en-US" sz="1600" dirty="0" smtClean="0">
                <a:solidFill>
                  <a:prstClr val="black"/>
                </a:solidFill>
                <a:ea typeface="華康儷中黑" pitchFamily="49" charset="-120"/>
              </a:rPr>
              <a:t>DC:$350.00</a:t>
            </a:r>
          </a:p>
          <a:p>
            <a:pPr algn="ctr"/>
            <a:r>
              <a:rPr lang="en-US" sz="1600" dirty="0" smtClean="0">
                <a:solidFill>
                  <a:prstClr val="black"/>
                </a:solidFill>
                <a:ea typeface="華康儷中黑" pitchFamily="49" charset="-120"/>
              </a:rPr>
              <a:t>SR:$475.00  </a:t>
            </a:r>
          </a:p>
          <a:p>
            <a:pPr algn="ctr"/>
            <a:r>
              <a:rPr lang="en-US" sz="1600" dirty="0" smtClean="0">
                <a:solidFill>
                  <a:prstClr val="black"/>
                </a:solidFill>
                <a:ea typeface="華康儷中黑" pitchFamily="49" charset="-120"/>
              </a:rPr>
              <a:t>BV:31</a:t>
            </a:r>
            <a:endParaRPr lang="en-US" sz="1600"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304800" y="1219200"/>
            <a:ext cx="6705600" cy="2743200"/>
          </a:xfrm>
        </p:spPr>
        <p:txBody>
          <a:bodyPr>
            <a:noAutofit/>
          </a:bodyPr>
          <a:lstStyle/>
          <a:p>
            <a:pPr>
              <a:buNone/>
            </a:pPr>
            <a:r>
              <a:rPr lang="en-US" altLang="zh-TW" sz="1900" dirty="0" err="1" smtClean="0">
                <a:ea typeface="華康儷中黑" pitchFamily="49" charset="-120"/>
              </a:rPr>
              <a:t>LeptiCore</a:t>
            </a:r>
            <a:r>
              <a:rPr lang="en-US" altLang="zh-TW" sz="1900" dirty="0" smtClean="0">
                <a:ea typeface="華康儷中黑" pitchFamily="49" charset="-120"/>
              </a:rPr>
              <a:t>®</a:t>
            </a:r>
            <a:r>
              <a:rPr lang="zh-TW" altLang="en-US" sz="1900" dirty="0" smtClean="0">
                <a:ea typeface="華康儷中黑" pitchFamily="49" charset="-120"/>
              </a:rPr>
              <a:t> </a:t>
            </a:r>
            <a:r>
              <a:rPr lang="zh-TW" altLang="en-US" sz="1900" dirty="0" smtClean="0">
                <a:ea typeface="華康儷中黑" pitchFamily="49" charset="-120"/>
                <a:cs typeface="Arial" pitchFamily="34" charset="0"/>
              </a:rPr>
              <a:t>：</a:t>
            </a:r>
            <a:endParaRPr lang="en-US" sz="1900" dirty="0" smtClean="0">
              <a:ea typeface="華康儷中黑" pitchFamily="49" charset="-120"/>
            </a:endParaRPr>
          </a:p>
          <a:p>
            <a:r>
              <a:rPr lang="zh-TW" altLang="en-US" sz="1900" dirty="0" smtClean="0">
                <a:ea typeface="華康儷中黑" pitchFamily="49" charset="-120"/>
              </a:rPr>
              <a:t>臨床證實有助減低體重、脂肪、腰圍及臀圍</a:t>
            </a:r>
            <a:endParaRPr lang="en-US" sz="1900" dirty="0" smtClean="0">
              <a:ea typeface="華康儷中黑" pitchFamily="49" charset="-120"/>
            </a:endParaRPr>
          </a:p>
          <a:p>
            <a:r>
              <a:rPr lang="zh-TW" altLang="en-US" sz="1900" dirty="0" smtClean="0">
                <a:ea typeface="華康儷中黑" pitchFamily="49" charset="-120"/>
              </a:rPr>
              <a:t>採用植物多醣及酯化脂肪酸天然複合物，顯示可促進減重</a:t>
            </a:r>
            <a:endParaRPr lang="en-US" altLang="zh-TW" sz="1900" dirty="0" smtClean="0">
              <a:ea typeface="華康儷中黑" pitchFamily="49" charset="-120"/>
            </a:endParaRPr>
          </a:p>
          <a:p>
            <a:pPr>
              <a:buNone/>
            </a:pPr>
            <a:r>
              <a:rPr lang="en-US" altLang="zh-TW" sz="1900" dirty="0" err="1" smtClean="0">
                <a:ea typeface="華康儷中黑" pitchFamily="49" charset="-120"/>
              </a:rPr>
              <a:t>GreenSelect</a:t>
            </a:r>
            <a:r>
              <a:rPr lang="en-US" altLang="zh-TW" sz="1900" dirty="0" smtClean="0">
                <a:ea typeface="華康儷中黑" pitchFamily="49" charset="-120"/>
              </a:rPr>
              <a:t>® </a:t>
            </a:r>
            <a:r>
              <a:rPr lang="en-US" altLang="zh-TW" sz="1900" dirty="0" err="1" smtClean="0">
                <a:ea typeface="華康儷中黑" pitchFamily="49" charset="-120"/>
              </a:rPr>
              <a:t>Phytosome</a:t>
            </a:r>
            <a:r>
              <a:rPr lang="en-US" altLang="zh-TW" sz="1900" dirty="0" smtClean="0">
                <a:ea typeface="華康儷中黑" pitchFamily="49" charset="-120"/>
              </a:rPr>
              <a:t>®</a:t>
            </a:r>
            <a:r>
              <a:rPr lang="zh-TW" altLang="en-US" sz="1900" dirty="0" smtClean="0">
                <a:solidFill>
                  <a:schemeClr val="dk1"/>
                </a:solidFill>
                <a:ea typeface="華康儷中黑" pitchFamily="49" charset="-120"/>
              </a:rPr>
              <a:t>無咖啡因綠茶葉萃取物：</a:t>
            </a:r>
            <a:endParaRPr lang="en-US" altLang="zh-TW" sz="1900" dirty="0" smtClean="0">
              <a:solidFill>
                <a:schemeClr val="dk1"/>
              </a:solidFill>
              <a:ea typeface="華康儷中黑" pitchFamily="49" charset="-120"/>
            </a:endParaRPr>
          </a:p>
          <a:p>
            <a:r>
              <a:rPr lang="zh-TW" altLang="en-US" sz="1900" dirty="0" smtClean="0">
                <a:ea typeface="華康儷中黑" pitchFamily="49" charset="-120"/>
              </a:rPr>
              <a:t>混合標準無咖啡因綠茶葉萃取物及大豆磷脂</a:t>
            </a:r>
            <a:endParaRPr lang="en-US" altLang="zh-TW" sz="1900" dirty="0" smtClean="0">
              <a:ea typeface="華康儷中黑" pitchFamily="49" charset="-120"/>
            </a:endParaRPr>
          </a:p>
          <a:p>
            <a:r>
              <a:rPr lang="zh-TW" altLang="en-US" sz="1900" dirty="0" smtClean="0">
                <a:ea typeface="華康儷中黑" pitchFamily="49" charset="-120"/>
              </a:rPr>
              <a:t>研究顯示，標準綠茶葉萃取物促進脂肪氧化過程</a:t>
            </a:r>
            <a:endParaRPr lang="en-US" sz="1900" dirty="0">
              <a:ea typeface="華康儷中黑" pitchFamily="49" charset="-120"/>
            </a:endParaRPr>
          </a:p>
        </p:txBody>
      </p:sp>
      <p:sp>
        <p:nvSpPr>
          <p:cNvPr id="4" name="Title 1"/>
          <p:cNvSpPr>
            <a:spLocks noGrp="1"/>
          </p:cNvSpPr>
          <p:nvPr>
            <p:ph type="title"/>
          </p:nvPr>
        </p:nvSpPr>
        <p:spPr>
          <a:xfrm>
            <a:off x="0" y="0"/>
            <a:ext cx="9144000" cy="1143000"/>
          </a:xfrm>
        </p:spPr>
        <p:txBody>
          <a:bodyPr>
            <a:normAutofit fontScale="90000"/>
          </a:bodyPr>
          <a:lstStyle/>
          <a:p>
            <a:r>
              <a:rPr lang="en-US"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en-US" sz="3600" dirty="0" smtClean="0">
                <a:solidFill>
                  <a:schemeClr val="bg1"/>
                </a:solidFill>
                <a:latin typeface="+mn-lt"/>
                <a:ea typeface="華康儷中黑" pitchFamily="49" charset="-120"/>
              </a:rPr>
              <a:t> CORE</a:t>
            </a:r>
            <a:r>
              <a:rPr lang="zh-TW" altLang="en-US" sz="3600" dirty="0" smtClean="0">
                <a:solidFill>
                  <a:schemeClr val="bg1"/>
                </a:solidFill>
                <a:latin typeface="+mn-lt"/>
                <a:ea typeface="華康儷中黑" pitchFamily="49" charset="-120"/>
              </a:rPr>
              <a:t> 高效修身配方</a:t>
            </a:r>
            <a:r>
              <a:rPr lang="zh-TW" altLang="en-US" sz="3600" dirty="0" smtClean="0">
                <a:solidFill>
                  <a:schemeClr val="bg1"/>
                </a:solidFill>
                <a:ea typeface="華康儷中黑" pitchFamily="49" charset="-120"/>
                <a:cs typeface="Arial" pitchFamily="34" charset="0"/>
              </a:rPr>
              <a:t>控醣</a:t>
            </a:r>
            <a:r>
              <a:rPr lang="en-US" altLang="zh-TW" sz="3600" dirty="0" smtClean="0">
                <a:solidFill>
                  <a:schemeClr val="bg1"/>
                </a:solidFill>
                <a:ea typeface="華康儷中黑" pitchFamily="49" charset="-120"/>
                <a:cs typeface="Arial" pitchFamily="34" charset="0"/>
              </a:rPr>
              <a:t>‧</a:t>
            </a:r>
            <a:r>
              <a:rPr lang="zh-TW" altLang="en-US" sz="3600" dirty="0" smtClean="0">
                <a:solidFill>
                  <a:schemeClr val="bg1"/>
                </a:solidFill>
                <a:ea typeface="華康儷中黑" pitchFamily="49" charset="-120"/>
                <a:cs typeface="Arial" pitchFamily="34" charset="0"/>
              </a:rPr>
              <a:t>控脂二合一</a:t>
            </a:r>
            <a:r>
              <a:rPr lang="en-US" altLang="zh-TW" sz="3600" dirty="0" smtClean="0">
                <a:solidFill>
                  <a:schemeClr val="bg1"/>
                </a:solidFill>
                <a:ea typeface="華康儷中黑" pitchFamily="49" charset="-120"/>
                <a:cs typeface="Arial" pitchFamily="34" charset="0"/>
              </a:rPr>
              <a:t/>
            </a:r>
            <a:br>
              <a:rPr lang="en-US" altLang="zh-TW" sz="3600" dirty="0" smtClean="0">
                <a:solidFill>
                  <a:schemeClr val="bg1"/>
                </a:solidFill>
                <a:ea typeface="華康儷中黑" pitchFamily="49" charset="-120"/>
                <a:cs typeface="Arial" pitchFamily="34" charset="0"/>
              </a:rPr>
            </a:br>
            <a:r>
              <a:rPr lang="en-US" altLang="zh-TW" sz="3600" dirty="0" smtClean="0">
                <a:solidFill>
                  <a:schemeClr val="bg1"/>
                </a:solidFill>
                <a:ea typeface="華康儷中黑" pitchFamily="49" charset="-120"/>
                <a:cs typeface="Arial" pitchFamily="34" charset="0"/>
              </a:rPr>
              <a:t>CORE Fat &amp; </a:t>
            </a:r>
            <a:r>
              <a:rPr lang="en-US" altLang="zh-TW" sz="3600" dirty="0" err="1" smtClean="0">
                <a:solidFill>
                  <a:schemeClr val="bg1"/>
                </a:solidFill>
                <a:ea typeface="華康儷中黑" pitchFamily="49" charset="-120"/>
                <a:cs typeface="Arial" pitchFamily="34" charset="0"/>
              </a:rPr>
              <a:t>Carb</a:t>
            </a:r>
            <a:r>
              <a:rPr lang="en-US" altLang="zh-TW" sz="3600" dirty="0" smtClean="0">
                <a:solidFill>
                  <a:schemeClr val="bg1"/>
                </a:solidFill>
                <a:ea typeface="華康儷中黑" pitchFamily="49" charset="-120"/>
                <a:cs typeface="Arial" pitchFamily="34" charset="0"/>
              </a:rPr>
              <a:t> Inhibitor</a:t>
            </a:r>
            <a:endParaRPr lang="en-US" sz="3600" dirty="0" smtClean="0">
              <a:solidFill>
                <a:schemeClr val="bg1"/>
              </a:solidFill>
              <a:latin typeface="+mn-lt"/>
              <a:ea typeface="華康儷中黑" pitchFamily="49" charset="-120"/>
            </a:endParaRPr>
          </a:p>
        </p:txBody>
      </p:sp>
      <p:pic>
        <p:nvPicPr>
          <p:cNvPr id="8" name="Picture 4" descr="O:\Product_SC\Communications\Graphics\Products Image\TLS Weight Loss Solution\DSC_4288 copy copy.png"/>
          <p:cNvPicPr>
            <a:picLocks noChangeAspect="1" noChangeArrowheads="1"/>
          </p:cNvPicPr>
          <p:nvPr/>
        </p:nvPicPr>
        <p:blipFill>
          <a:blip r:embed="rId2" cstate="screen"/>
          <a:srcRect/>
          <a:stretch>
            <a:fillRect/>
          </a:stretch>
        </p:blipFill>
        <p:spPr bwMode="auto">
          <a:xfrm>
            <a:off x="7162800" y="2060920"/>
            <a:ext cx="1905000" cy="3349280"/>
          </a:xfrm>
          <a:prstGeom prst="rect">
            <a:avLst/>
          </a:prstGeom>
          <a:noFill/>
        </p:spPr>
      </p:pic>
      <p:sp>
        <p:nvSpPr>
          <p:cNvPr id="10" name="Content Placeholder 2"/>
          <p:cNvSpPr txBox="1">
            <a:spLocks/>
          </p:cNvSpPr>
          <p:nvPr/>
        </p:nvSpPr>
        <p:spPr>
          <a:xfrm>
            <a:off x="304800" y="3505200"/>
            <a:ext cx="6858000" cy="2819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err="1" smtClean="0">
                <a:ln>
                  <a:noFill/>
                </a:ln>
                <a:solidFill>
                  <a:schemeClr val="tx1"/>
                </a:solidFill>
                <a:effectLst/>
                <a:uLnTx/>
                <a:uFillTx/>
                <a:latin typeface="+mn-lt"/>
                <a:ea typeface="華康儷中黑" pitchFamily="49" charset="-120"/>
                <a:cs typeface="+mn-cs"/>
              </a:rPr>
              <a:t>LeptiCore</a:t>
            </a:r>
            <a:r>
              <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700" dirty="0" smtClean="0">
                <a:ea typeface="華康儷中黑" pitchFamily="49" charset="-120"/>
              </a:rPr>
              <a:t>Clinically proven to help reduce body weight, stored body fat and waist and hip size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Contains natural</a:t>
            </a:r>
            <a:r>
              <a:rPr kumimoji="0" lang="en-US" sz="1700" b="0" i="0" u="none" strike="noStrike" kern="1200" cap="none" spc="0" normalizeH="0" noProof="0" dirty="0" smtClean="0">
                <a:ln>
                  <a:noFill/>
                </a:ln>
                <a:solidFill>
                  <a:schemeClr val="tx1"/>
                </a:solidFill>
                <a:effectLst/>
                <a:uLnTx/>
                <a:uFillTx/>
                <a:latin typeface="+mn-lt"/>
                <a:ea typeface="華康儷中黑" pitchFamily="49" charset="-120"/>
                <a:cs typeface="+mn-cs"/>
              </a:rPr>
              <a:t> complex of plant-based polysaccharides and </a:t>
            </a:r>
            <a:r>
              <a:rPr kumimoji="0" lang="en-US" sz="1700" b="0" i="0" u="none" strike="noStrike" kern="1200" cap="none" spc="0" normalizeH="0" noProof="0" dirty="0" err="1" smtClean="0">
                <a:ln>
                  <a:noFill/>
                </a:ln>
                <a:solidFill>
                  <a:schemeClr val="tx1"/>
                </a:solidFill>
                <a:effectLst/>
                <a:uLnTx/>
                <a:uFillTx/>
                <a:latin typeface="+mn-lt"/>
                <a:ea typeface="華康儷中黑" pitchFamily="49" charset="-120"/>
                <a:cs typeface="+mn-cs"/>
              </a:rPr>
              <a:t>esterified</a:t>
            </a:r>
            <a:r>
              <a:rPr kumimoji="0" lang="en-US" sz="1700" b="0" i="0" u="none" strike="noStrike" kern="1200" cap="none" spc="0" normalizeH="0" noProof="0" dirty="0" smtClean="0">
                <a:ln>
                  <a:noFill/>
                </a:ln>
                <a:solidFill>
                  <a:schemeClr val="tx1"/>
                </a:solidFill>
                <a:effectLst/>
                <a:uLnTx/>
                <a:uFillTx/>
                <a:latin typeface="+mn-lt"/>
                <a:ea typeface="華康儷中黑" pitchFamily="49" charset="-120"/>
                <a:cs typeface="+mn-cs"/>
              </a:rPr>
              <a:t> fatty acids, which have demonstrated the ability to enhance weight loss</a:t>
            </a:r>
          </a:p>
          <a:p>
            <a:pPr marL="342900" marR="0" lvl="0" indent="-342900" algn="l" defTabSz="914400" rtl="0" eaLnBrk="1" fontAlgn="auto" latinLnBrk="0" hangingPunct="1">
              <a:lnSpc>
                <a:spcPct val="100000"/>
              </a:lnSpc>
              <a:spcBef>
                <a:spcPct val="20000"/>
              </a:spcBef>
              <a:spcAft>
                <a:spcPts val="0"/>
              </a:spcAft>
              <a:buClrTx/>
              <a:buSzTx/>
              <a:tabLst/>
              <a:defRPr/>
            </a:pPr>
            <a:r>
              <a:rPr lang="en-US" sz="1700" dirty="0" err="1" smtClean="0">
                <a:ea typeface="華康儷中黑" pitchFamily="49" charset="-120"/>
              </a:rPr>
              <a:t>GreenSelect</a:t>
            </a:r>
            <a:r>
              <a:rPr lang="en-US" sz="1700" dirty="0" smtClean="0">
                <a:ea typeface="華康儷中黑" pitchFamily="49" charset="-120"/>
              </a:rPr>
              <a:t>® </a:t>
            </a:r>
            <a:r>
              <a:rPr lang="en-US" sz="1700" dirty="0" err="1" smtClean="0">
                <a:ea typeface="華康儷中黑" pitchFamily="49" charset="-120"/>
              </a:rPr>
              <a:t>Phytosome</a:t>
            </a:r>
            <a:r>
              <a:rPr lang="en-US" sz="1700" dirty="0" smtClean="0">
                <a:ea typeface="華康儷中黑" pitchFamily="49" charset="-120"/>
              </a:rPr>
              <a:t>® Green Tea Decaffeinated Extract: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700" dirty="0" smtClean="0">
                <a:ea typeface="華康儷中黑" pitchFamily="49" charset="-120"/>
              </a:rPr>
              <a:t>Combination of standardized decaffeinated green tea extract and soy phospholipids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700" dirty="0" smtClean="0">
                <a:ea typeface="華康儷中黑" pitchFamily="49" charset="-120"/>
              </a:rPr>
              <a:t>Scientific research has demonstrated that standardized green tea extracts promote fat oxidation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700" b="0" i="0" u="none" strike="noStrike" kern="1200" cap="none" spc="0" normalizeH="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
        <p:nvSpPr>
          <p:cNvPr id="9" name="Rectangle 8"/>
          <p:cNvSpPr/>
          <p:nvPr/>
        </p:nvSpPr>
        <p:spPr>
          <a:xfrm>
            <a:off x="7467600" y="5257800"/>
            <a:ext cx="1459054" cy="1077218"/>
          </a:xfrm>
          <a:prstGeom prst="rect">
            <a:avLst/>
          </a:prstGeom>
        </p:spPr>
        <p:txBody>
          <a:bodyPr wrap="none">
            <a:spAutoFit/>
          </a:bodyPr>
          <a:lstStyle/>
          <a:p>
            <a:pPr algn="ctr"/>
            <a:r>
              <a:rPr lang="en-US" sz="1600" dirty="0" smtClean="0">
                <a:solidFill>
                  <a:prstClr val="black"/>
                </a:solidFill>
                <a:ea typeface="華康儷中黑" pitchFamily="49" charset="-120"/>
              </a:rPr>
              <a:t>Code: </a:t>
            </a:r>
            <a:r>
              <a:rPr lang="en-US" altLang="zh-TW" sz="1600" dirty="0" smtClean="0">
                <a:solidFill>
                  <a:prstClr val="black"/>
                </a:solidFill>
                <a:ea typeface="華康儷中黑" pitchFamily="49" charset="-120"/>
              </a:rPr>
              <a:t>HK6462</a:t>
            </a:r>
            <a:r>
              <a:rPr lang="zh-TW" altLang="en-US" sz="1600" dirty="0" smtClean="0">
                <a:solidFill>
                  <a:prstClr val="black"/>
                </a:solidFill>
                <a:ea typeface="華康儷中黑" pitchFamily="49" charset="-120"/>
              </a:rPr>
              <a:t> </a:t>
            </a:r>
            <a:r>
              <a:rPr lang="en-US" sz="1600" dirty="0" smtClean="0">
                <a:solidFill>
                  <a:prstClr val="black"/>
                </a:solidFill>
                <a:ea typeface="華康儷中黑" pitchFamily="49" charset="-120"/>
              </a:rPr>
              <a:t> </a:t>
            </a:r>
          </a:p>
          <a:p>
            <a:pPr algn="ctr"/>
            <a:r>
              <a:rPr lang="en-US" sz="1600" dirty="0" smtClean="0">
                <a:solidFill>
                  <a:prstClr val="black"/>
                </a:solidFill>
                <a:ea typeface="華康儷中黑" pitchFamily="49" charset="-120"/>
              </a:rPr>
              <a:t>DC:$350.00</a:t>
            </a:r>
          </a:p>
          <a:p>
            <a:pPr algn="ctr"/>
            <a:r>
              <a:rPr lang="en-US" sz="1600" dirty="0" smtClean="0">
                <a:solidFill>
                  <a:prstClr val="black"/>
                </a:solidFill>
                <a:ea typeface="華康儷中黑" pitchFamily="49" charset="-120"/>
              </a:rPr>
              <a:t>SR:$475.00  </a:t>
            </a:r>
          </a:p>
          <a:p>
            <a:pPr algn="ctr"/>
            <a:r>
              <a:rPr lang="en-US" sz="1600" dirty="0" smtClean="0">
                <a:solidFill>
                  <a:prstClr val="black"/>
                </a:solidFill>
                <a:ea typeface="華康儷中黑" pitchFamily="49" charset="-120"/>
              </a:rPr>
              <a:t>BV:31</a:t>
            </a:r>
            <a:endParaRPr lang="en-US" sz="1600"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0" name="Minus 9"/>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381000" y="1371601"/>
            <a:ext cx="5410200" cy="2285999"/>
          </a:xfrm>
        </p:spPr>
        <p:txBody>
          <a:bodyPr>
            <a:normAutofit/>
          </a:bodyPr>
          <a:lstStyle/>
          <a:p>
            <a:endParaRPr lang="en-US" altLang="zh-TW" sz="2400" dirty="0" smtClean="0">
              <a:ea typeface="華康儷中黑" pitchFamily="49" charset="-120"/>
            </a:endParaRPr>
          </a:p>
          <a:p>
            <a:endParaRPr lang="en-US" altLang="zh-TW" sz="2400" dirty="0" smtClean="0">
              <a:ea typeface="華康儷中黑" pitchFamily="49" charset="-120"/>
            </a:endParaRPr>
          </a:p>
          <a:p>
            <a:endParaRPr lang="en-US" sz="2400" dirty="0">
              <a:ea typeface="華康儷中黑" pitchFamily="49" charset="-120"/>
            </a:endParaRPr>
          </a:p>
        </p:txBody>
      </p:sp>
      <p:sp>
        <p:nvSpPr>
          <p:cNvPr id="4" name="Title 1"/>
          <p:cNvSpPr>
            <a:spLocks noGrp="1"/>
          </p:cNvSpPr>
          <p:nvPr>
            <p:ph type="title"/>
          </p:nvPr>
        </p:nvSpPr>
        <p:spPr>
          <a:xfrm>
            <a:off x="457200" y="0"/>
            <a:ext cx="8229600" cy="1143000"/>
          </a:xfrm>
        </p:spPr>
        <p:txBody>
          <a:bodyPr>
            <a:noAutofit/>
          </a:bodyPr>
          <a:lstStyle/>
          <a:p>
            <a:r>
              <a:rPr lang="en-US" sz="3600" dirty="0" smtClean="0">
                <a:solidFill>
                  <a:schemeClr val="bg1"/>
                </a:solidFill>
                <a:ea typeface="華康儷中黑" pitchFamily="49" charset="-120"/>
              </a:rPr>
              <a:t>TLS</a:t>
            </a:r>
            <a:r>
              <a:rPr lang="en-US" altLang="zh-TW" sz="3600" dirty="0" smtClean="0">
                <a:solidFill>
                  <a:schemeClr val="bg1"/>
                </a:solidFill>
                <a:ea typeface="華康儷中黑" pitchFamily="49" charset="-120"/>
              </a:rPr>
              <a:t>™</a:t>
            </a:r>
            <a:r>
              <a:rPr lang="zh-TW" altLang="en-US" sz="3600" dirty="0" smtClean="0">
                <a:solidFill>
                  <a:schemeClr val="bg1"/>
                </a:solidFill>
                <a:ea typeface="華康儷中黑" pitchFamily="49" charset="-120"/>
              </a:rPr>
              <a:t>高纖蛋白營養飲品</a:t>
            </a:r>
            <a:r>
              <a:rPr lang="en-US" sz="3600" dirty="0" smtClean="0">
                <a:solidFill>
                  <a:schemeClr val="bg1"/>
                </a:solidFill>
                <a:latin typeface="+mn-lt"/>
                <a:ea typeface="華康儷中黑" pitchFamily="49" charset="-120"/>
              </a:rPr>
              <a:t/>
            </a:r>
            <a:br>
              <a:rPr lang="en-US" sz="3600" dirty="0" smtClean="0">
                <a:solidFill>
                  <a:schemeClr val="bg1"/>
                </a:solidFill>
                <a:latin typeface="+mn-lt"/>
                <a:ea typeface="華康儷中黑" pitchFamily="49" charset="-120"/>
              </a:rPr>
            </a:br>
            <a:r>
              <a:rPr lang="zh-TW" altLang="en-US" sz="3600" dirty="0" smtClean="0">
                <a:solidFill>
                  <a:schemeClr val="bg1"/>
                </a:solidFill>
                <a:latin typeface="+mn-lt"/>
                <a:ea typeface="華康儷中黑" pitchFamily="49" charset="-120"/>
              </a:rPr>
              <a:t> </a:t>
            </a:r>
            <a:r>
              <a:rPr lang="en-US" altLang="zh-TW" sz="3600" dirty="0" smtClean="0">
                <a:solidFill>
                  <a:schemeClr val="bg1"/>
                </a:solidFill>
                <a:latin typeface="+mn-lt"/>
                <a:ea typeface="華康儷中黑" pitchFamily="49" charset="-120"/>
              </a:rPr>
              <a:t>Nutrition Shakes</a:t>
            </a:r>
            <a:endParaRPr lang="en-US" sz="3600" dirty="0" smtClean="0">
              <a:solidFill>
                <a:schemeClr val="bg1"/>
              </a:solidFill>
              <a:latin typeface="+mn-lt"/>
              <a:ea typeface="華康儷中黑" pitchFamily="49" charset="-120"/>
            </a:endParaRPr>
          </a:p>
        </p:txBody>
      </p:sp>
      <p:grpSp>
        <p:nvGrpSpPr>
          <p:cNvPr id="2" name="Group 5"/>
          <p:cNvGrpSpPr/>
          <p:nvPr/>
        </p:nvGrpSpPr>
        <p:grpSpPr>
          <a:xfrm>
            <a:off x="5882131" y="2492152"/>
            <a:ext cx="2880869" cy="2918048"/>
            <a:chOff x="620688" y="1712640"/>
            <a:chExt cx="2271269" cy="2232248"/>
          </a:xfrm>
        </p:grpSpPr>
        <p:pic>
          <p:nvPicPr>
            <p:cNvPr id="7" name="Picture 3" descr="M:\LS2012\Flyers\DSC_4697 copy copy.png"/>
            <p:cNvPicPr>
              <a:picLocks noChangeAspect="1" noChangeArrowheads="1"/>
            </p:cNvPicPr>
            <p:nvPr/>
          </p:nvPicPr>
          <p:blipFill>
            <a:blip r:embed="rId2" cstate="screen"/>
            <a:srcRect/>
            <a:stretch>
              <a:fillRect/>
            </a:stretch>
          </p:blipFill>
          <p:spPr bwMode="auto">
            <a:xfrm>
              <a:off x="1628800" y="1712640"/>
              <a:ext cx="1263157" cy="2016224"/>
            </a:xfrm>
            <a:prstGeom prst="rect">
              <a:avLst/>
            </a:prstGeom>
            <a:noFill/>
          </p:spPr>
        </p:pic>
        <p:pic>
          <p:nvPicPr>
            <p:cNvPr id="8" name="Picture 3" descr="M:\LS2012\Flyers\DSC_4697 copy copy.png"/>
            <p:cNvPicPr>
              <a:picLocks noChangeAspect="1" noChangeArrowheads="1"/>
            </p:cNvPicPr>
            <p:nvPr/>
          </p:nvPicPr>
          <p:blipFill>
            <a:blip r:embed="rId3" cstate="screen"/>
            <a:srcRect/>
            <a:stretch>
              <a:fillRect/>
            </a:stretch>
          </p:blipFill>
          <p:spPr bwMode="auto">
            <a:xfrm>
              <a:off x="620688" y="1784648"/>
              <a:ext cx="1246909" cy="2160240"/>
            </a:xfrm>
            <a:prstGeom prst="rect">
              <a:avLst/>
            </a:prstGeom>
            <a:noFill/>
          </p:spPr>
        </p:pic>
      </p:grpSp>
      <p:sp>
        <p:nvSpPr>
          <p:cNvPr id="11" name="Content Placeholder 2"/>
          <p:cNvSpPr txBox="1">
            <a:spLocks/>
          </p:cNvSpPr>
          <p:nvPr/>
        </p:nvSpPr>
        <p:spPr>
          <a:xfrm>
            <a:off x="381000" y="3962401"/>
            <a:ext cx="5410200" cy="2285999"/>
          </a:xfrm>
          <a:prstGeom prst="rect">
            <a:avLst/>
          </a:prstGeom>
        </p:spPr>
        <p:txBody>
          <a:bodyPr vert="horz" lIns="91440" tIns="45720" rIns="91440" bIns="45720" rtlCol="0">
            <a:normAutofit/>
          </a:bodyPr>
          <a:lstStyle/>
          <a:p>
            <a:r>
              <a:rPr lang="en-US" sz="2000" dirty="0" smtClean="0"/>
              <a:t>Designed to provide an effective alternative to fast food, providing better nutrition and satiety</a:t>
            </a:r>
          </a:p>
          <a:p>
            <a:endParaRPr lang="en-US" sz="2000" dirty="0" smtClean="0"/>
          </a:p>
          <a:p>
            <a:r>
              <a:rPr lang="en-US" sz="2000" dirty="0" smtClean="0"/>
              <a:t>Digests and absorbs slowly for satiety and blood sugar stabilization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12" name="Content Placeholder 2"/>
          <p:cNvSpPr txBox="1">
            <a:spLocks/>
          </p:cNvSpPr>
          <p:nvPr/>
        </p:nvSpPr>
        <p:spPr>
          <a:xfrm>
            <a:off x="381000" y="1676400"/>
            <a:ext cx="5257800" cy="2285999"/>
          </a:xfrm>
          <a:prstGeom prst="rect">
            <a:avLst/>
          </a:prstGeom>
        </p:spPr>
        <p:txBody>
          <a:bodyPr vert="horz" lIns="91440" tIns="45720" rIns="91440" bIns="45720" rtlCol="0">
            <a:normAutofit/>
          </a:bodyPr>
          <a:lstStyle/>
          <a:p>
            <a:r>
              <a:rPr lang="zh-TW" altLang="en-US" sz="2000" dirty="0" smtClean="0">
                <a:latin typeface="華康儷中黑" pitchFamily="49" charset="-120"/>
                <a:ea typeface="華康儷中黑" pitchFamily="49" charset="-120"/>
              </a:rPr>
              <a:t>提供營養豐富和飽肚的食選擇，讓你無需選擇快餐</a:t>
            </a:r>
            <a:endParaRPr lang="en-US" sz="2000" dirty="0" smtClean="0">
              <a:latin typeface="華康儷中黑" pitchFamily="49" charset="-120"/>
              <a:ea typeface="華康儷中黑" pitchFamily="49" charset="-120"/>
            </a:endParaRPr>
          </a:p>
          <a:p>
            <a:endParaRPr lang="en-US" sz="2000" dirty="0" smtClean="0"/>
          </a:p>
          <a:p>
            <a:r>
              <a:rPr lang="zh-TW" altLang="en-US" sz="2000" dirty="0" smtClean="0">
                <a:latin typeface="華康儷中黑" pitchFamily="49" charset="-120"/>
                <a:ea typeface="華康儷中黑" pitchFamily="49" charset="-120"/>
              </a:rPr>
              <a:t>需較長時間消化和吸收，增加飽足感，穩定血糖水平</a:t>
            </a:r>
            <a:endParaRPr lang="en-US" sz="2000" dirty="0" smtClean="0">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13" name="Rectangle 12"/>
          <p:cNvSpPr/>
          <p:nvPr/>
        </p:nvSpPr>
        <p:spPr>
          <a:xfrm>
            <a:off x="5901775" y="5181600"/>
            <a:ext cx="3013625" cy="338554"/>
          </a:xfrm>
          <a:prstGeom prst="rect">
            <a:avLst/>
          </a:prstGeom>
        </p:spPr>
        <p:txBody>
          <a:bodyPr wrap="square">
            <a:spAutoFit/>
          </a:bodyPr>
          <a:lstStyle/>
          <a:p>
            <a:pPr algn="ctr"/>
            <a:r>
              <a:rPr lang="en-US" sz="1600" dirty="0" smtClean="0">
                <a:solidFill>
                  <a:prstClr val="black"/>
                </a:solidFill>
                <a:ea typeface="華康儷中黑" pitchFamily="49" charset="-120"/>
              </a:rPr>
              <a:t>DC:$178.00  SR:$242.00  BV:5</a:t>
            </a:r>
            <a:endParaRPr lang="en-US" sz="1600"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txBox="1">
            <a:spLocks/>
          </p:cNvSpPr>
          <p:nvPr/>
        </p:nvSpPr>
        <p:spPr>
          <a:xfrm>
            <a:off x="457200" y="0"/>
            <a:ext cx="8229600" cy="1143000"/>
          </a:xfrm>
          <a:prstGeom prst="rect">
            <a:avLst/>
          </a:prstGeom>
        </p:spPr>
        <p:txBody>
          <a:bodyPr vert="horz" lIns="91440" tIns="45720" rIns="91440" bIns="45720" rtlCol="0" anchor="ctr">
            <a:noAutofit/>
          </a:bodyPr>
          <a:lstStyle/>
          <a:p>
            <a:pPr lvl="0" algn="ctr">
              <a:spcBef>
                <a:spcPct val="0"/>
              </a:spcBef>
              <a:defRPr/>
            </a:pPr>
            <a:r>
              <a:rPr kumimoji="0" lang="en-US" sz="3600" b="0" i="0" u="none" strike="noStrike" kern="1200" cap="none" spc="0" normalizeH="0" baseline="0" noProof="0" dirty="0" smtClean="0">
                <a:ln>
                  <a:noFill/>
                </a:ln>
                <a:solidFill>
                  <a:schemeClr val="bg1"/>
                </a:solidFill>
                <a:effectLst/>
                <a:uLnTx/>
                <a:uFillTx/>
                <a:latin typeface="+mj-lt"/>
                <a:ea typeface="華康儷中黑" pitchFamily="49" charset="-120"/>
                <a:cs typeface="+mj-cs"/>
              </a:rPr>
              <a:t>TLS</a:t>
            </a:r>
            <a:r>
              <a:rPr lang="en-US" altLang="zh-TW" sz="3600" dirty="0" smtClean="0">
                <a:solidFill>
                  <a:schemeClr val="bg1"/>
                </a:solidFill>
                <a:ea typeface="華康儷中黑" pitchFamily="49" charset="-120"/>
              </a:rPr>
              <a:t>™</a:t>
            </a:r>
            <a:r>
              <a:rPr kumimoji="0" lang="zh-TW" altLang="en-US" sz="3600" b="0" i="0" u="none" strike="noStrike" kern="1200" cap="none" spc="0" normalizeH="0" baseline="0" noProof="0" dirty="0" smtClean="0">
                <a:ln>
                  <a:noFill/>
                </a:ln>
                <a:solidFill>
                  <a:schemeClr val="bg1"/>
                </a:solidFill>
                <a:effectLst/>
                <a:uLnTx/>
                <a:uFillTx/>
                <a:latin typeface="+mj-lt"/>
                <a:ea typeface="華康儷中黑" pitchFamily="49" charset="-120"/>
                <a:cs typeface="+mj-cs"/>
              </a:rPr>
              <a:t>高纖蛋白營養飲品</a:t>
            </a:r>
            <a:r>
              <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
            </a:r>
            <a:br>
              <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br>
            <a:r>
              <a:rPr kumimoji="0" lang="zh-TW" alt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 </a:t>
            </a:r>
            <a:r>
              <a:rPr kumimoji="0" lang="en-US" altLang="zh-TW"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Nutrition Shakes</a:t>
            </a:r>
            <a:endPar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endParaRPr>
          </a:p>
        </p:txBody>
      </p:sp>
      <p:sp>
        <p:nvSpPr>
          <p:cNvPr id="10" name="Content Placeholder 2"/>
          <p:cNvSpPr>
            <a:spLocks noGrp="1"/>
          </p:cNvSpPr>
          <p:nvPr>
            <p:ph idx="1"/>
          </p:nvPr>
        </p:nvSpPr>
        <p:spPr>
          <a:xfrm>
            <a:off x="838200" y="2713037"/>
            <a:ext cx="5105400" cy="4525963"/>
          </a:xfrm>
        </p:spPr>
        <p:txBody>
          <a:bodyPr>
            <a:normAutofit/>
          </a:bodyPr>
          <a:lstStyle/>
          <a:p>
            <a:pPr>
              <a:buNone/>
            </a:pPr>
            <a:r>
              <a:rPr lang="en-US" sz="2000" dirty="0" smtClean="0">
                <a:ea typeface="華康儷中黑" pitchFamily="49" charset="-120"/>
              </a:rPr>
              <a:t>TLS</a:t>
            </a:r>
            <a:r>
              <a:rPr lang="en-US" altLang="zh-TW" sz="2000" dirty="0" smtClean="0">
                <a:ea typeface="華康儷中黑" pitchFamily="49" charset="-120"/>
              </a:rPr>
              <a:t>™</a:t>
            </a:r>
            <a:r>
              <a:rPr lang="zh-TW" altLang="en-US" sz="2000" dirty="0" smtClean="0">
                <a:ea typeface="華康儷中黑" pitchFamily="49" charset="-120"/>
              </a:rPr>
              <a:t>高纖蛋白營養飲品：</a:t>
            </a:r>
            <a:endParaRPr lang="en-US" altLang="zh-TW" sz="2000" dirty="0" smtClean="0">
              <a:ea typeface="華康儷中黑" pitchFamily="49" charset="-120"/>
            </a:endParaRPr>
          </a:p>
          <a:p>
            <a:r>
              <a:rPr lang="zh-TW" altLang="en-US" sz="2000" dirty="0" smtClean="0">
                <a:ea typeface="華康儷中黑" pitchFamily="49" charset="-120"/>
              </a:rPr>
              <a:t>高鈣</a:t>
            </a:r>
          </a:p>
          <a:p>
            <a:r>
              <a:rPr lang="zh-TW" altLang="en-US" sz="2000" dirty="0" smtClean="0">
                <a:ea typeface="華康儷中黑" pitchFamily="49" charset="-120"/>
              </a:rPr>
              <a:t>高蛋白質</a:t>
            </a:r>
            <a:endParaRPr lang="en-US" altLang="zh-TW" sz="2000" dirty="0" smtClean="0">
              <a:ea typeface="華康儷中黑" pitchFamily="49" charset="-120"/>
            </a:endParaRPr>
          </a:p>
          <a:p>
            <a:r>
              <a:rPr lang="zh-TW" altLang="en-US" sz="2000" dirty="0" smtClean="0">
                <a:ea typeface="華康儷中黑" pitchFamily="49" charset="-120"/>
              </a:rPr>
              <a:t>無添加糖份</a:t>
            </a:r>
          </a:p>
          <a:p>
            <a:r>
              <a:rPr lang="zh-TW" altLang="en-US" sz="2000" dirty="0" smtClean="0">
                <a:ea typeface="華康儷中黑" pitchFamily="49" charset="-120"/>
              </a:rPr>
              <a:t>高纖維</a:t>
            </a:r>
            <a:endParaRPr lang="en-US" altLang="zh-TW" sz="2000" dirty="0" smtClean="0">
              <a:ea typeface="華康儷中黑" pitchFamily="49" charset="-120"/>
            </a:endParaRPr>
          </a:p>
          <a:p>
            <a:endParaRPr lang="en-US" sz="2000" dirty="0" smtClean="0">
              <a:ea typeface="華康儷中黑" pitchFamily="49" charset="-120"/>
            </a:endParaRPr>
          </a:p>
          <a:p>
            <a:pPr>
              <a:buNone/>
            </a:pPr>
            <a:r>
              <a:rPr lang="zh-TW" altLang="en-US" sz="2000" dirty="0" smtClean="0">
                <a:ea typeface="華康儷中黑" pitchFamily="49" charset="-120"/>
              </a:rPr>
              <a:t>每份</a:t>
            </a:r>
            <a:r>
              <a:rPr lang="en-US" altLang="zh-TW" sz="2000" dirty="0" smtClean="0">
                <a:ea typeface="華康儷中黑" pitchFamily="49" charset="-120"/>
              </a:rPr>
              <a:t>2</a:t>
            </a:r>
            <a:r>
              <a:rPr lang="zh-TW" altLang="en-US" sz="2000" dirty="0" smtClean="0">
                <a:ea typeface="華康儷中黑" pitchFamily="49" charset="-120"/>
              </a:rPr>
              <a:t>匙</a:t>
            </a:r>
            <a:r>
              <a:rPr lang="en-US" altLang="zh-TW" sz="2000" dirty="0" smtClean="0">
                <a:ea typeface="華康儷中黑" pitchFamily="49" charset="-120"/>
              </a:rPr>
              <a:t>(49.3</a:t>
            </a:r>
            <a:r>
              <a:rPr lang="zh-TW" altLang="en-US" sz="2000" dirty="0" smtClean="0">
                <a:ea typeface="華康儷中黑" pitchFamily="49" charset="-120"/>
              </a:rPr>
              <a:t>克</a:t>
            </a:r>
            <a:r>
              <a:rPr lang="en-US" altLang="zh-TW" sz="2000" dirty="0" smtClean="0">
                <a:ea typeface="華康儷中黑" pitchFamily="49" charset="-120"/>
              </a:rPr>
              <a:t>)</a:t>
            </a:r>
            <a:r>
              <a:rPr lang="zh-TW" altLang="en-US" sz="2000" dirty="0" smtClean="0">
                <a:ea typeface="華康儷中黑" pitchFamily="49" charset="-120"/>
              </a:rPr>
              <a:t>：</a:t>
            </a:r>
            <a:endParaRPr lang="en-US" altLang="zh-TW" sz="2000" dirty="0" smtClean="0">
              <a:ea typeface="華康儷中黑" pitchFamily="49" charset="-120"/>
            </a:endParaRPr>
          </a:p>
          <a:p>
            <a:pPr>
              <a:buNone/>
            </a:pPr>
            <a:r>
              <a:rPr lang="en-US" altLang="zh-TW" sz="2000" dirty="0" smtClean="0">
                <a:ea typeface="華康儷中黑" pitchFamily="49" charset="-120"/>
              </a:rPr>
              <a:t>18</a:t>
            </a:r>
            <a:r>
              <a:rPr lang="zh-TW" altLang="en-US" sz="2000" dirty="0" smtClean="0">
                <a:ea typeface="華康儷中黑" pitchFamily="49" charset="-120"/>
              </a:rPr>
              <a:t>克蛋白質</a:t>
            </a:r>
            <a:endParaRPr lang="en-US" altLang="zh-TW" sz="2000" dirty="0" smtClean="0">
              <a:ea typeface="華康儷中黑" pitchFamily="49" charset="-120"/>
            </a:endParaRPr>
          </a:p>
          <a:p>
            <a:pPr>
              <a:buNone/>
            </a:pPr>
            <a:r>
              <a:rPr lang="en-US" altLang="zh-TW" sz="2000" dirty="0" smtClean="0">
                <a:ea typeface="華康儷中黑" pitchFamily="49" charset="-120"/>
              </a:rPr>
              <a:t>10</a:t>
            </a:r>
            <a:r>
              <a:rPr lang="zh-TW" altLang="en-US" sz="2000" dirty="0" smtClean="0">
                <a:ea typeface="華康儷中黑" pitchFamily="49" charset="-120"/>
              </a:rPr>
              <a:t>克膳食纖維</a:t>
            </a:r>
            <a:endParaRPr lang="en-US" altLang="zh-TW" sz="2000" dirty="0" smtClean="0">
              <a:ea typeface="華康儷中黑" pitchFamily="49" charset="-120"/>
            </a:endParaRPr>
          </a:p>
          <a:p>
            <a:pPr>
              <a:buNone/>
            </a:pPr>
            <a:r>
              <a:rPr lang="en-US" altLang="zh-TW" sz="2000" dirty="0" smtClean="0">
                <a:ea typeface="華康儷中黑" pitchFamily="49" charset="-120"/>
              </a:rPr>
              <a:t>472</a:t>
            </a:r>
            <a:r>
              <a:rPr lang="zh-TW" altLang="en-US" sz="2000" dirty="0" smtClean="0">
                <a:ea typeface="華康儷中黑" pitchFamily="49" charset="-120"/>
              </a:rPr>
              <a:t>毫克鈣質</a:t>
            </a:r>
            <a:endParaRPr lang="en-US" altLang="zh-TW" sz="2000" dirty="0" smtClean="0">
              <a:ea typeface="華康儷中黑" pitchFamily="49" charset="-120"/>
            </a:endParaRPr>
          </a:p>
          <a:p>
            <a:endParaRPr lang="en-US" sz="2000" dirty="0" smtClean="0">
              <a:ea typeface="華康儷中黑" pitchFamily="49" charset="-120"/>
            </a:endParaRPr>
          </a:p>
        </p:txBody>
      </p:sp>
      <p:pic>
        <p:nvPicPr>
          <p:cNvPr id="11" name="Picture 2"/>
          <p:cNvPicPr>
            <a:picLocks noChangeAspect="1" noChangeArrowheads="1"/>
          </p:cNvPicPr>
          <p:nvPr/>
        </p:nvPicPr>
        <p:blipFill>
          <a:blip r:embed="rId2" cstate="screen"/>
          <a:srcRect/>
          <a:stretch>
            <a:fillRect/>
          </a:stretch>
        </p:blipFill>
        <p:spPr bwMode="auto">
          <a:xfrm>
            <a:off x="2209800" y="1219200"/>
            <a:ext cx="4876800" cy="1474976"/>
          </a:xfrm>
          <a:prstGeom prst="rect">
            <a:avLst/>
          </a:prstGeom>
          <a:noFill/>
          <a:ln w="9525">
            <a:noFill/>
            <a:miter lim="800000"/>
            <a:headEnd/>
            <a:tailEnd/>
          </a:ln>
        </p:spPr>
      </p:pic>
      <p:sp>
        <p:nvSpPr>
          <p:cNvPr id="7" name="Content Placeholder 2"/>
          <p:cNvSpPr txBox="1">
            <a:spLocks/>
          </p:cNvSpPr>
          <p:nvPr/>
        </p:nvSpPr>
        <p:spPr>
          <a:xfrm>
            <a:off x="5181600" y="2743200"/>
            <a:ext cx="5105400" cy="4525963"/>
          </a:xfrm>
          <a:prstGeom prst="rect">
            <a:avLst/>
          </a:prstGeom>
        </p:spPr>
        <p:txBody>
          <a:bodyPr vert="horz" lIns="91440" tIns="45720" rIns="91440" bIns="45720" rtlCol="0">
            <a:normAutofit/>
          </a:bodyPr>
          <a:lstStyle/>
          <a:p>
            <a:pPr marL="342900" lvl="0" indent="-342900">
              <a:spcBef>
                <a:spcPct val="20000"/>
              </a:spcBef>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TLS</a:t>
            </a:r>
            <a:r>
              <a:rPr lang="en-US" altLang="zh-TW" sz="2000" dirty="0" smtClean="0">
                <a:ea typeface="華康儷中黑" pitchFamily="49" charset="-120"/>
              </a:rPr>
              <a:t>™</a:t>
            </a:r>
            <a:r>
              <a:rPr lang="en-US" sz="2000" dirty="0" smtClean="0">
                <a:ea typeface="華康儷中黑" pitchFamily="49" charset="-120"/>
              </a:rPr>
              <a:t> Nutrition Shake Claim:</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High in Calcium</a:t>
            </a:r>
            <a:endPar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TW" sz="2000" dirty="0" smtClean="0">
                <a:ea typeface="華康儷中黑" pitchFamily="49" charset="-120"/>
              </a:rPr>
              <a:t>Protein Rich</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No Added</a:t>
            </a:r>
            <a:r>
              <a:rPr kumimoji="0" lang="en-US" altLang="zh-TW" sz="2000" b="0" i="0" u="none" strike="noStrike" kern="1200" cap="none" spc="0" normalizeH="0" noProof="0" dirty="0" smtClean="0">
                <a:ln>
                  <a:noFill/>
                </a:ln>
                <a:solidFill>
                  <a:schemeClr val="tx1"/>
                </a:solidFill>
                <a:effectLst/>
                <a:uLnTx/>
                <a:uFillTx/>
                <a:latin typeface="+mn-lt"/>
                <a:ea typeface="華康儷中黑" pitchFamily="49" charset="-120"/>
                <a:cs typeface="+mn-cs"/>
              </a:rPr>
              <a:t> Sugar</a:t>
            </a:r>
            <a:endPar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TW" sz="2000" dirty="0" smtClean="0">
                <a:ea typeface="華康儷中黑" pitchFamily="49" charset="-120"/>
              </a:rPr>
              <a:t>High in Fiber</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sz="2000" dirty="0" smtClean="0">
                <a:ea typeface="華康儷中黑" pitchFamily="49" charset="-120"/>
              </a:rPr>
              <a:t>Serving Size </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2</a:t>
            </a:r>
            <a:r>
              <a:rPr lang="zh-TW" altLang="en-US" sz="2000" dirty="0" smtClean="0">
                <a:ea typeface="華康儷中黑" pitchFamily="49" charset="-120"/>
              </a:rPr>
              <a:t> </a:t>
            </a:r>
            <a:r>
              <a:rPr lang="en-US" altLang="zh-TW" sz="2000" dirty="0" smtClean="0">
                <a:ea typeface="華康儷中黑" pitchFamily="49" charset="-120"/>
              </a:rPr>
              <a:t>Scoops </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(49.3g):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18</a:t>
            </a:r>
            <a:r>
              <a:rPr lang="en-US" altLang="zh-TW" sz="2000" dirty="0" smtClean="0">
                <a:ea typeface="華康儷中黑" pitchFamily="49" charset="-120"/>
              </a:rPr>
              <a:t>g Protein</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10</a:t>
            </a:r>
            <a:r>
              <a:rPr lang="en-US" altLang="zh-TW" sz="2000" dirty="0" smtClean="0">
                <a:ea typeface="華康儷中黑" pitchFamily="49" charset="-120"/>
              </a:rPr>
              <a:t>g Dietary Fiber</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472</a:t>
            </a:r>
            <a:r>
              <a:rPr lang="en-US" altLang="zh-TW" sz="2000" dirty="0" smtClean="0">
                <a:ea typeface="華康儷中黑" pitchFamily="49" charset="-120"/>
              </a:rPr>
              <a:t>mg Calcium</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077200" cy="3124200"/>
          </a:xfrm>
        </p:spPr>
        <p:txBody>
          <a:bodyPr>
            <a:noAutofit/>
          </a:bodyPr>
          <a:lstStyle/>
          <a:p>
            <a:pPr>
              <a:spcBef>
                <a:spcPts val="0"/>
              </a:spcBef>
            </a:pPr>
            <a:r>
              <a:rPr lang="en-US" altLang="zh-TW" sz="2000" dirty="0" smtClean="0">
                <a:ea typeface="華康儷中黑" pitchFamily="49" charset="-120"/>
                <a:cs typeface="Arial" pitchFamily="34" charset="0"/>
              </a:rPr>
              <a:t>CORE </a:t>
            </a:r>
            <a:r>
              <a:rPr lang="zh-TW" altLang="en-US" sz="2000" dirty="0" smtClean="0">
                <a:ea typeface="華康儷中黑" pitchFamily="49" charset="-120"/>
                <a:cs typeface="Arial" pitchFamily="34" charset="0"/>
              </a:rPr>
              <a:t>高效修身配方 </a:t>
            </a:r>
            <a:endParaRPr lang="en-US" altLang="zh-TW" sz="2000" dirty="0" smtClean="0">
              <a:ea typeface="華康儷中黑" pitchFamily="49" charset="-120"/>
              <a:cs typeface="Arial" pitchFamily="34" charset="0"/>
            </a:endParaRPr>
          </a:p>
          <a:p>
            <a:pPr>
              <a:spcBef>
                <a:spcPts val="0"/>
              </a:spcBef>
            </a:pPr>
            <a:r>
              <a:rPr lang="zh-TW" altLang="en-US" sz="2000" dirty="0" smtClean="0">
                <a:ea typeface="華康儷中黑" pitchFamily="49" charset="-120"/>
              </a:rPr>
              <a:t>消脂配方</a:t>
            </a:r>
            <a:endParaRPr lang="en-US" altLang="zh-TW" sz="2000" dirty="0" smtClean="0">
              <a:ea typeface="華康儷中黑" pitchFamily="49" charset="-120"/>
            </a:endParaRPr>
          </a:p>
          <a:p>
            <a:pPr>
              <a:spcBef>
                <a:spcPts val="0"/>
              </a:spcBef>
            </a:pPr>
            <a:r>
              <a:rPr lang="zh-TW" altLang="en-US" sz="2000" dirty="0" smtClean="0">
                <a:ea typeface="華康儷中黑" pitchFamily="49" charset="-120"/>
              </a:rPr>
              <a:t>高纖蛋白營養飲品－雲呢拿味</a:t>
            </a:r>
            <a:endParaRPr lang="en-US" altLang="zh-TW" sz="2000" dirty="0" smtClean="0">
              <a:ea typeface="華康儷中黑" pitchFamily="49" charset="-120"/>
            </a:endParaRPr>
          </a:p>
          <a:p>
            <a:pPr>
              <a:spcBef>
                <a:spcPts val="0"/>
              </a:spcBef>
            </a:pPr>
            <a:r>
              <a:rPr lang="zh-TW" altLang="en-US" sz="2000" dirty="0" smtClean="0">
                <a:ea typeface="華康儷中黑" pitchFamily="49" charset="-120"/>
              </a:rPr>
              <a:t>高纖蛋白營養飲品－朱古力味</a:t>
            </a:r>
            <a:endParaRPr lang="en-US" sz="2000" dirty="0" smtClean="0">
              <a:ea typeface="華康儷中黑" pitchFamily="49" charset="-120"/>
            </a:endParaRPr>
          </a:p>
          <a:p>
            <a:pPr>
              <a:spcBef>
                <a:spcPts val="0"/>
              </a:spcBef>
            </a:pPr>
            <a:r>
              <a:rPr lang="en-US" sz="2000" dirty="0" smtClean="0">
                <a:ea typeface="華康儷中黑" pitchFamily="49" charset="-120"/>
              </a:rPr>
              <a:t>DVD </a:t>
            </a:r>
            <a:r>
              <a:rPr lang="zh-TW" altLang="en-US" sz="2000" dirty="0" smtClean="0">
                <a:ea typeface="華康儷中黑" pitchFamily="49" charset="-120"/>
              </a:rPr>
              <a:t>系列</a:t>
            </a:r>
            <a:endParaRPr lang="en-US" sz="2000" dirty="0" smtClean="0">
              <a:ea typeface="華康儷中黑" pitchFamily="49" charset="-120"/>
            </a:endParaRPr>
          </a:p>
          <a:p>
            <a:pPr>
              <a:spcBef>
                <a:spcPts val="0"/>
              </a:spcBef>
            </a:pPr>
            <a:r>
              <a:rPr lang="zh-TW" altLang="en-US" sz="2000" dirty="0" smtClean="0">
                <a:ea typeface="華康儷中黑" pitchFamily="49" charset="-120"/>
              </a:rPr>
              <a:t>健康指南 </a:t>
            </a:r>
            <a:endParaRPr lang="en-US" sz="2000" dirty="0" smtClean="0">
              <a:ea typeface="華康儷中黑" pitchFamily="49" charset="-120"/>
            </a:endParaRPr>
          </a:p>
          <a:p>
            <a:pPr>
              <a:spcBef>
                <a:spcPts val="0"/>
              </a:spcBef>
            </a:pPr>
            <a:r>
              <a:rPr lang="zh-TW" altLang="en-US" sz="2000" dirty="0" smtClean="0">
                <a:ea typeface="華康儷中黑" pitchFamily="49" charset="-120"/>
              </a:rPr>
              <a:t>日誌 </a:t>
            </a:r>
            <a:r>
              <a:rPr lang="en-US" sz="2000" dirty="0" smtClean="0">
                <a:ea typeface="華康儷中黑" pitchFamily="49" charset="-120"/>
              </a:rPr>
              <a:t>(1</a:t>
            </a:r>
            <a:r>
              <a:rPr lang="zh-TW" altLang="en-US" sz="2000" dirty="0" smtClean="0">
                <a:ea typeface="華康儷中黑" pitchFamily="49" charset="-120"/>
              </a:rPr>
              <a:t> 本</a:t>
            </a:r>
            <a:r>
              <a:rPr lang="en-US" sz="2000" dirty="0" smtClean="0">
                <a:ea typeface="華康儷中黑" pitchFamily="49" charset="-120"/>
              </a:rPr>
              <a:t>)</a:t>
            </a:r>
          </a:p>
          <a:p>
            <a:pPr>
              <a:spcBef>
                <a:spcPts val="0"/>
              </a:spcBef>
            </a:pPr>
            <a:r>
              <a:rPr lang="zh-TW" altLang="en-US" sz="2000" dirty="0" smtClean="0">
                <a:ea typeface="華康儷中黑" pitchFamily="49" charset="-120"/>
              </a:rPr>
              <a:t>成功分享個案</a:t>
            </a:r>
            <a:r>
              <a:rPr lang="en-US" altLang="zh-TW" sz="2000" dirty="0" smtClean="0">
                <a:ea typeface="華康儷中黑" pitchFamily="49" charset="-120"/>
              </a:rPr>
              <a:t>DVD</a:t>
            </a:r>
            <a:endParaRPr lang="en-US" sz="2000" dirty="0" smtClean="0">
              <a:ea typeface="華康儷中黑" pitchFamily="49" charset="-120"/>
            </a:endParaRPr>
          </a:p>
          <a:p>
            <a:endParaRPr lang="en-US" sz="2000" dirty="0" smtClean="0">
              <a:ea typeface="華康儷中黑" pitchFamily="49" charset="-120"/>
            </a:endParaRPr>
          </a:p>
          <a:p>
            <a:pPr>
              <a:buNone/>
            </a:pPr>
            <a:endParaRPr lang="en-US" sz="2000" dirty="0" smtClean="0">
              <a:ea typeface="華康儷中黑" pitchFamily="49" charset="-120"/>
            </a:endParaRPr>
          </a:p>
          <a:p>
            <a:pPr>
              <a:buNone/>
            </a:pPr>
            <a:r>
              <a:rPr lang="en-US" sz="2000" dirty="0" smtClean="0">
                <a:ea typeface="華康儷中黑" pitchFamily="49" charset="-120"/>
              </a:rPr>
              <a:t/>
            </a:r>
            <a:br>
              <a:rPr lang="en-US" sz="2000" dirty="0" smtClean="0">
                <a:ea typeface="華康儷中黑" pitchFamily="49" charset="-120"/>
              </a:rPr>
            </a:br>
            <a:endParaRPr lang="en-US" sz="2000" dirty="0" smtClean="0">
              <a:ea typeface="華康儷中黑" pitchFamily="49" charset="-120"/>
            </a:endParaRPr>
          </a:p>
          <a:p>
            <a:endParaRPr lang="en-US" sz="2000" dirty="0">
              <a:ea typeface="華康儷中黑" pitchFamily="49" charset="-120"/>
            </a:endParaRPr>
          </a:p>
        </p:txBody>
      </p:sp>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4" name="Title 1"/>
          <p:cNvSpPr>
            <a:spLocks noGrp="1"/>
          </p:cNvSpPr>
          <p:nvPr>
            <p:ph type="title"/>
          </p:nvPr>
        </p:nvSpPr>
        <p:spPr>
          <a:xfrm>
            <a:off x="457200" y="0"/>
            <a:ext cx="8229600" cy="1143000"/>
          </a:xfrm>
        </p:spPr>
        <p:txBody>
          <a:bodyPr>
            <a:normAutofit fontScale="90000"/>
          </a:bodyPr>
          <a:lstStyle/>
          <a:p>
            <a:r>
              <a:rPr lang="en-US"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en-US" sz="3600" dirty="0" smtClean="0">
                <a:solidFill>
                  <a:schemeClr val="bg1"/>
                </a:solidFill>
                <a:latin typeface="+mn-lt"/>
                <a:ea typeface="華康儷中黑" pitchFamily="49" charset="-120"/>
              </a:rPr>
              <a:t> </a:t>
            </a:r>
            <a:r>
              <a:rPr lang="zh-TW" altLang="en-US" sz="3600" dirty="0" smtClean="0">
                <a:solidFill>
                  <a:schemeClr val="bg1"/>
                </a:solidFill>
                <a:latin typeface="+mn-lt"/>
                <a:ea typeface="華康儷中黑" pitchFamily="49" charset="-120"/>
              </a:rPr>
              <a:t>纖營修身套裝</a:t>
            </a:r>
            <a:r>
              <a:rPr lang="en-US" altLang="zh-TW" sz="3600" dirty="0" smtClean="0">
                <a:solidFill>
                  <a:schemeClr val="bg1"/>
                </a:solidFill>
                <a:latin typeface="+mn-lt"/>
                <a:ea typeface="華康儷中黑" pitchFamily="49" charset="-120"/>
              </a:rPr>
              <a:t/>
            </a:r>
            <a:br>
              <a:rPr lang="en-US" altLang="zh-TW" sz="3600" dirty="0" smtClean="0">
                <a:solidFill>
                  <a:schemeClr val="bg1"/>
                </a:solidFill>
                <a:latin typeface="+mn-lt"/>
                <a:ea typeface="華康儷中黑" pitchFamily="49" charset="-120"/>
              </a:rPr>
            </a:br>
            <a:r>
              <a:rPr lang="en-US" altLang="zh-TW"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en-US" altLang="zh-TW" sz="3600" dirty="0" smtClean="0">
                <a:solidFill>
                  <a:schemeClr val="bg1"/>
                </a:solidFill>
                <a:latin typeface="+mn-lt"/>
                <a:ea typeface="華康儷中黑" pitchFamily="49" charset="-120"/>
              </a:rPr>
              <a:t> Weight Loss Solution Kit</a:t>
            </a:r>
            <a:endParaRPr lang="en-US" sz="3600" dirty="0" smtClean="0">
              <a:solidFill>
                <a:schemeClr val="bg1"/>
              </a:solidFill>
              <a:latin typeface="+mn-lt"/>
              <a:ea typeface="華康儷中黑" pitchFamily="49" charset="-120"/>
            </a:endParaRPr>
          </a:p>
        </p:txBody>
      </p:sp>
      <p:grpSp>
        <p:nvGrpSpPr>
          <p:cNvPr id="16" name="Group 15"/>
          <p:cNvGrpSpPr/>
          <p:nvPr/>
        </p:nvGrpSpPr>
        <p:grpSpPr>
          <a:xfrm>
            <a:off x="4800600" y="2700754"/>
            <a:ext cx="4038600" cy="3319046"/>
            <a:chOff x="4123260" y="3429000"/>
            <a:chExt cx="4574919" cy="3258897"/>
          </a:xfrm>
        </p:grpSpPr>
        <p:pic>
          <p:nvPicPr>
            <p:cNvPr id="1026" name="Picture 2" descr="O:\Product_SC\Communications\Graphics\Products Image\TLS Weight Loss Solution\Testimonial DVD JPEG.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rot="823195">
              <a:off x="7620000" y="5315844"/>
              <a:ext cx="1078179" cy="1280160"/>
            </a:xfrm>
            <a:prstGeom prst="rect">
              <a:avLst/>
            </a:prstGeom>
            <a:noFill/>
          </p:spPr>
        </p:pic>
        <p:pic>
          <p:nvPicPr>
            <p:cNvPr id="1028" name="Picture 4" descr="O:\Product_SC\Communications\Graphics\Products Image\TLS Weight Loss Solution\DSC_4697 copy copy.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486400" y="3429000"/>
              <a:ext cx="2194560" cy="2145792"/>
            </a:xfrm>
            <a:prstGeom prst="rect">
              <a:avLst/>
            </a:prstGeom>
            <a:noFill/>
          </p:spPr>
        </p:pic>
        <p:pic>
          <p:nvPicPr>
            <p:cNvPr id="1030" name="Picture 6" descr="O:\Product_SC\Communications\Graphics\Products Image\TLS Weight Loss Solution\DVD Series JPEG.jpg"/>
            <p:cNvPicPr>
              <a:picLocks noChangeAspect="1" noChangeArrowheads="1"/>
            </p:cNvPicPr>
            <p:nvPr/>
          </p:nvPicPr>
          <p:blipFill>
            <a:blip r:embed="rId4" cstate="screen">
              <a:clrChange>
                <a:clrFrom>
                  <a:srgbClr val="F7F7F7"/>
                </a:clrFrom>
                <a:clrTo>
                  <a:srgbClr val="F7F7F7">
                    <a:alpha val="0"/>
                  </a:srgbClr>
                </a:clrTo>
              </a:clrChange>
            </a:blip>
            <a:srcRect/>
            <a:stretch>
              <a:fillRect/>
            </a:stretch>
          </p:blipFill>
          <p:spPr bwMode="auto">
            <a:xfrm>
              <a:off x="6705600" y="4876800"/>
              <a:ext cx="1201335" cy="1569233"/>
            </a:xfrm>
            <a:prstGeom prst="rect">
              <a:avLst/>
            </a:prstGeom>
            <a:noFill/>
          </p:spPr>
        </p:pic>
        <p:pic>
          <p:nvPicPr>
            <p:cNvPr id="1031" name="Picture 7" descr="O:\Product_SC\Communications\Graphics\Products Image\TLS Weight Loss Solution\Health Guide JPEG.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4876800" y="4920691"/>
              <a:ext cx="2194560" cy="1480109"/>
            </a:xfrm>
            <a:prstGeom prst="rect">
              <a:avLst/>
            </a:prstGeom>
            <a:noFill/>
          </p:spPr>
        </p:pic>
        <p:pic>
          <p:nvPicPr>
            <p:cNvPr id="1032" name="Picture 8" descr="O:\Product_SC\Communications\Graphics\Products Image\TLS Weight Loss Solution\Journal JPEG.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rot="20990685">
              <a:off x="4123260" y="4950537"/>
              <a:ext cx="1219530" cy="1737360"/>
            </a:xfrm>
            <a:prstGeom prst="rect">
              <a:avLst/>
            </a:prstGeom>
            <a:noFill/>
          </p:spPr>
        </p:pic>
        <p:pic>
          <p:nvPicPr>
            <p:cNvPr id="13" name="Picture 3" descr="O:\Product_SC\Communications\Graphics\Products Image\TLS Weight Loss Solution\DSC_4716 copy copy.png"/>
            <p:cNvPicPr>
              <a:picLocks noChangeAspect="1" noChangeArrowheads="1"/>
            </p:cNvPicPr>
            <p:nvPr/>
          </p:nvPicPr>
          <p:blipFill>
            <a:blip r:embed="rId7" cstate="screen"/>
            <a:srcRect/>
            <a:stretch>
              <a:fillRect/>
            </a:stretch>
          </p:blipFill>
          <p:spPr bwMode="auto">
            <a:xfrm>
              <a:off x="5105400" y="4038823"/>
              <a:ext cx="577978" cy="1066577"/>
            </a:xfrm>
            <a:prstGeom prst="rect">
              <a:avLst/>
            </a:prstGeom>
            <a:noFill/>
          </p:spPr>
        </p:pic>
        <p:pic>
          <p:nvPicPr>
            <p:cNvPr id="14" name="Picture 4" descr="O:\Product_SC\Communications\Graphics\Products Image\TLS Weight Loss Solution\DSC_4288 copy copy.png"/>
            <p:cNvPicPr>
              <a:picLocks noChangeAspect="1" noChangeArrowheads="1"/>
            </p:cNvPicPr>
            <p:nvPr/>
          </p:nvPicPr>
          <p:blipFill>
            <a:blip r:embed="rId8" cstate="screen"/>
            <a:srcRect/>
            <a:stretch>
              <a:fillRect/>
            </a:stretch>
          </p:blipFill>
          <p:spPr bwMode="auto">
            <a:xfrm>
              <a:off x="7543800" y="3984952"/>
              <a:ext cx="680628" cy="1196648"/>
            </a:xfrm>
            <a:prstGeom prst="rect">
              <a:avLst/>
            </a:prstGeom>
            <a:noFill/>
          </p:spPr>
        </p:pic>
      </p:grpSp>
      <p:sp>
        <p:nvSpPr>
          <p:cNvPr id="18" name="Content Placeholder 2"/>
          <p:cNvSpPr txBox="1">
            <a:spLocks/>
          </p:cNvSpPr>
          <p:nvPr/>
        </p:nvSpPr>
        <p:spPr>
          <a:xfrm>
            <a:off x="228600" y="4038600"/>
            <a:ext cx="8077200" cy="3124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Arial" pitchFamily="34" charset="0"/>
              </a:rPr>
              <a:t>CORE Fat &amp; </a:t>
            </a:r>
            <a:r>
              <a:rPr kumimoji="0" lang="en-US" altLang="zh-TW" sz="2000" b="0" i="0" u="none" strike="noStrike" kern="1200" cap="none" spc="0" normalizeH="0" baseline="0" noProof="0" dirty="0" err="1" smtClean="0">
                <a:ln>
                  <a:noFill/>
                </a:ln>
                <a:solidFill>
                  <a:schemeClr val="tx1"/>
                </a:solidFill>
                <a:effectLst/>
                <a:uLnTx/>
                <a:uFillTx/>
                <a:latin typeface="+mn-lt"/>
                <a:ea typeface="華康儷中黑" pitchFamily="49" charset="-120"/>
                <a:cs typeface="Arial" pitchFamily="34" charset="0"/>
              </a:rPr>
              <a:t>Carb</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Arial" pitchFamily="34" charset="0"/>
              </a:rPr>
              <a:t> Inhibitor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err="1" smtClean="0">
                <a:ea typeface="華康儷中黑" pitchFamily="49" charset="-120"/>
              </a:rPr>
              <a:t>Thermochrome</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Nutrition Shake</a:t>
            </a:r>
            <a:r>
              <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r>
              <a:rPr lang="en-US" altLang="zh-TW" sz="2000" dirty="0" smtClean="0">
                <a:ea typeface="華康儷中黑" pitchFamily="49" charset="-120"/>
              </a:rPr>
              <a:t>Creamy Vanilla</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lvl="0" indent="-342900">
              <a:buFont typeface="Arial" pitchFamily="34" charset="0"/>
              <a:buChar cha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Nutrition Shakes</a:t>
            </a:r>
            <a:r>
              <a:rPr lang="zh-TW" altLang="en-US" sz="2000" dirty="0" smtClean="0">
                <a:ea typeface="華康儷中黑" pitchFamily="49" charset="-120"/>
              </a:rPr>
              <a:t>－</a:t>
            </a:r>
            <a:r>
              <a:rPr lang="en-US" altLang="zh-TW" sz="2000" dirty="0" smtClean="0">
                <a:ea typeface="華康儷中黑" pitchFamily="49" charset="-120"/>
              </a:rPr>
              <a:t>Chocolate Delight</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Complete DVD Series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ea typeface="華康儷中黑" pitchFamily="49" charset="-120"/>
              </a:rPr>
              <a:t>Health Guide</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ea typeface="華康儷中黑" pitchFamily="49" charset="-120"/>
              </a:rPr>
              <a:t>Journal</a:t>
            </a:r>
            <a:r>
              <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t>
            </a: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(1</a:t>
            </a:r>
            <a:r>
              <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Booklet</a:t>
            </a: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Testimonial</a:t>
            </a:r>
            <a:r>
              <a:rPr kumimoji="0" lang="en-US" altLang="zh-TW" sz="2000" b="0" i="0" u="none" strike="noStrike" kern="1200" cap="none" spc="0" normalizeH="0" noProof="0" dirty="0" smtClean="0">
                <a:ln>
                  <a:noFill/>
                </a:ln>
                <a:solidFill>
                  <a:schemeClr val="tx1"/>
                </a:solidFill>
                <a:effectLst/>
                <a:uLnTx/>
                <a:uFillTx/>
                <a:latin typeface="+mn-lt"/>
                <a:ea typeface="華康儷中黑" pitchFamily="49" charset="-120"/>
                <a:cs typeface="+mn-cs"/>
              </a:rPr>
              <a:t> </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DVD</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r>
            <a:b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b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15" name="Rectangle 14"/>
          <p:cNvSpPr/>
          <p:nvPr/>
        </p:nvSpPr>
        <p:spPr>
          <a:xfrm>
            <a:off x="5334000" y="5909846"/>
            <a:ext cx="3052246" cy="338554"/>
          </a:xfrm>
          <a:prstGeom prst="rect">
            <a:avLst/>
          </a:prstGeom>
        </p:spPr>
        <p:txBody>
          <a:bodyPr wrap="none">
            <a:spAutoFit/>
          </a:bodyPr>
          <a:lstStyle/>
          <a:p>
            <a:r>
              <a:rPr lang="en-US" sz="1600" dirty="0" smtClean="0">
                <a:solidFill>
                  <a:prstClr val="black"/>
                </a:solidFill>
                <a:ea typeface="華康儷中黑" pitchFamily="49" charset="-120"/>
              </a:rPr>
              <a:t>DC: $825.00  SR: $1,150.00  BV: 40</a:t>
            </a:r>
            <a:endParaRPr lang="en-US" sz="1600" dirty="0">
              <a:solidFill>
                <a:prstClr val="black"/>
              </a:solidFill>
              <a:ea typeface="華康儷中黑" pitchFamily="49" charset="-120"/>
            </a:endParaRPr>
          </a:p>
        </p:txBody>
      </p:sp>
      <p:sp>
        <p:nvSpPr>
          <p:cNvPr id="17" name="32-Point Star 16"/>
          <p:cNvSpPr/>
          <p:nvPr/>
        </p:nvSpPr>
        <p:spPr>
          <a:xfrm rot="1107181">
            <a:off x="6925121" y="1328801"/>
            <a:ext cx="1966454" cy="1914396"/>
          </a:xfrm>
          <a:prstGeom prst="star32">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1107181">
            <a:off x="6979371" y="1732049"/>
            <a:ext cx="1951040" cy="954107"/>
          </a:xfrm>
          <a:prstGeom prst="rect">
            <a:avLst/>
          </a:prstGeom>
          <a:noFill/>
        </p:spPr>
        <p:txBody>
          <a:bodyPr wrap="square" rtlCol="0">
            <a:spAutoFit/>
          </a:bodyPr>
          <a:lstStyle/>
          <a:p>
            <a:pPr algn="ctr">
              <a:defRPr/>
            </a:pPr>
            <a:r>
              <a:rPr lang="en-US" sz="2800" dirty="0" smtClean="0">
                <a:solidFill>
                  <a:srgbClr val="000000"/>
                </a:solidFill>
                <a:ea typeface="華康儷中黑" pitchFamily="49" charset="-120"/>
              </a:rPr>
              <a:t>72</a:t>
            </a:r>
            <a:r>
              <a:rPr lang="zh-TW" altLang="en-US" sz="2800" dirty="0" smtClean="0">
                <a:solidFill>
                  <a:srgbClr val="000000"/>
                </a:solidFill>
                <a:ea typeface="華康儷中黑" pitchFamily="49" charset="-120"/>
              </a:rPr>
              <a:t>折</a:t>
            </a:r>
            <a:endParaRPr lang="en-US" sz="2800" dirty="0">
              <a:solidFill>
                <a:srgbClr val="000000"/>
              </a:solidFill>
              <a:ea typeface="華康儷中黑" pitchFamily="49" charset="-120"/>
            </a:endParaRPr>
          </a:p>
          <a:p>
            <a:pPr algn="ctr">
              <a:defRPr/>
            </a:pPr>
            <a:r>
              <a:rPr lang="en-US" sz="2800" dirty="0" smtClean="0">
                <a:solidFill>
                  <a:srgbClr val="000000"/>
                </a:solidFill>
                <a:ea typeface="華康儷中黑" pitchFamily="49" charset="-120"/>
              </a:rPr>
              <a:t>28% </a:t>
            </a:r>
            <a:r>
              <a:rPr lang="en-US" sz="2800" dirty="0">
                <a:solidFill>
                  <a:srgbClr val="000000"/>
                </a:solidFill>
                <a:ea typeface="華康儷中黑" pitchFamily="49" charset="-120"/>
              </a:rPr>
              <a:t>Off</a:t>
            </a:r>
            <a:r>
              <a:rPr lang="en-US" sz="2800" dirty="0" smtClean="0">
                <a:solidFill>
                  <a:srgbClr val="000000"/>
                </a:solidFill>
                <a:ea typeface="華康儷中黑" pitchFamily="49" charset="-120"/>
              </a:rPr>
              <a:t>!</a:t>
            </a:r>
            <a:endParaRPr lang="en-US" sz="2800" dirty="0">
              <a:solidFill>
                <a:srgbClr val="000000"/>
              </a:solidFill>
              <a:ea typeface="華康儷中黑" pitchFamily="49"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7" name="Rectangle 16"/>
          <p:cNvSpPr/>
          <p:nvPr/>
        </p:nvSpPr>
        <p:spPr>
          <a:xfrm>
            <a:off x="0" y="22330"/>
            <a:ext cx="9144000" cy="1577870"/>
          </a:xfrm>
          <a:prstGeom prst="rect">
            <a:avLst/>
          </a:prstGeom>
          <a:noFill/>
        </p:spPr>
        <p:txBody>
          <a:bodyPr wrap="square" lIns="99569" tIns="49785" rIns="99569" bIns="49785">
            <a:spAutoFit/>
            <a:scene3d>
              <a:camera prst="orthographicFront"/>
              <a:lightRig rig="soft" dir="t">
                <a:rot lat="0" lon="0" rev="10800000"/>
              </a:lightRig>
            </a:scene3d>
            <a:sp3d>
              <a:bevelT w="27940" h="12700"/>
              <a:contourClr>
                <a:srgbClr val="DDDDDD"/>
              </a:contourClr>
            </a:sp3d>
          </a:bodyPr>
          <a:lstStyle/>
          <a:p>
            <a:pPr algn="ctr">
              <a:spcBef>
                <a:spcPct val="0"/>
              </a:spcBef>
              <a:defRPr/>
            </a:pPr>
            <a:r>
              <a:rPr lang="zh-TW" altLang="en-US" sz="3200" dirty="0" smtClean="0">
                <a:solidFill>
                  <a:schemeClr val="bg1"/>
                </a:solidFill>
                <a:ea typeface="華康儷中黑" pitchFamily="49" charset="-120"/>
                <a:cs typeface="+mj-cs"/>
              </a:rPr>
              <a:t>全方位 </a:t>
            </a:r>
            <a:r>
              <a:rPr lang="en-US" altLang="zh-TW" sz="3200" dirty="0" smtClean="0">
                <a:solidFill>
                  <a:schemeClr val="bg1"/>
                </a:solidFill>
                <a:ea typeface="華康儷中黑" pitchFamily="49" charset="-120"/>
                <a:cs typeface="+mj-cs"/>
              </a:rPr>
              <a:t>DETOX </a:t>
            </a:r>
            <a:r>
              <a:rPr lang="zh-TW" altLang="en-US" sz="3200" dirty="0" smtClean="0">
                <a:solidFill>
                  <a:schemeClr val="bg1"/>
                </a:solidFill>
                <a:ea typeface="華康儷中黑" pitchFamily="49" charset="-120"/>
                <a:cs typeface="+mj-cs"/>
              </a:rPr>
              <a:t>纖營組合</a:t>
            </a:r>
            <a:endParaRPr lang="en-US" altLang="zh-TW" sz="3200" dirty="0" smtClean="0">
              <a:solidFill>
                <a:schemeClr val="bg1"/>
              </a:solidFill>
              <a:ea typeface="華康儷中黑" pitchFamily="49" charset="-120"/>
              <a:cs typeface="+mj-cs"/>
            </a:endParaRPr>
          </a:p>
          <a:p>
            <a:pPr algn="ctr">
              <a:spcBef>
                <a:spcPct val="0"/>
              </a:spcBef>
              <a:defRPr/>
            </a:pPr>
            <a:r>
              <a:rPr lang="en-US" altLang="zh-CN" sz="3200" dirty="0" smtClean="0">
                <a:solidFill>
                  <a:schemeClr val="bg1"/>
                </a:solidFill>
                <a:ea typeface="華康儷中黑" pitchFamily="49" charset="-120"/>
                <a:cs typeface="+mj-cs"/>
              </a:rPr>
              <a:t>Complete Cleansing and Detoxification Kit</a:t>
            </a:r>
          </a:p>
          <a:p>
            <a:pPr algn="ctr">
              <a:defRPr/>
            </a:pPr>
            <a:endParaRPr lang="en-US" altLang="zh-TW" sz="3200" dirty="0" smtClean="0">
              <a:solidFill>
                <a:schemeClr val="bg1"/>
              </a:solidFill>
              <a:latin typeface="Calibri" pitchFamily="34" charset="0"/>
              <a:ea typeface="華康儷中黑" pitchFamily="49" charset="-120"/>
              <a:cs typeface="Arial" pitchFamily="34" charset="0"/>
            </a:endParaRPr>
          </a:p>
        </p:txBody>
      </p:sp>
      <p:sp>
        <p:nvSpPr>
          <p:cNvPr id="19" name="TextBox 18"/>
          <p:cNvSpPr txBox="1"/>
          <p:nvPr/>
        </p:nvSpPr>
        <p:spPr>
          <a:xfrm>
            <a:off x="5101384" y="1295400"/>
            <a:ext cx="3814016" cy="3448322"/>
          </a:xfrm>
          <a:prstGeom prst="flowChartAlternateProcess">
            <a:avLst/>
          </a:prstGeom>
          <a:solidFill>
            <a:srgbClr val="CCFF99"/>
          </a:solidFill>
          <a:ln>
            <a:noFill/>
          </a:ln>
          <a:effectLst>
            <a:outerShdw blurRad="149987" dist="250190" dir="8460000" algn="ctr">
              <a:srgbClr val="000000">
                <a:alpha val="28000"/>
              </a:srgbClr>
            </a:outerShdw>
          </a:effectLst>
          <a:scene3d>
            <a:camera prst="obliqueBottomLeft"/>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square" lIns="99569" tIns="49785" rIns="99569" bIns="49785" rtlCol="0">
            <a:spAutoFit/>
          </a:bodyPr>
          <a:lstStyle/>
          <a:p>
            <a:pPr lvl="0"/>
            <a:r>
              <a:rPr lang="zh-TW" altLang="en-US" dirty="0" smtClean="0">
                <a:solidFill>
                  <a:schemeClr val="tx1"/>
                </a:solidFill>
                <a:latin typeface="Calibri" pitchFamily="34" charset="0"/>
                <a:ea typeface="華康儷中黑" pitchFamily="49" charset="-120"/>
              </a:rPr>
              <a:t>產品代號 </a:t>
            </a:r>
            <a:r>
              <a:rPr lang="en-US" dirty="0" smtClean="0">
                <a:solidFill>
                  <a:schemeClr val="tx1"/>
                </a:solidFill>
                <a:latin typeface="Calibri" pitchFamily="34" charset="0"/>
                <a:ea typeface="華康儷中黑" pitchFamily="49" charset="-120"/>
              </a:rPr>
              <a:t>Product Code ：</a:t>
            </a:r>
          </a:p>
          <a:p>
            <a:pPr lvl="0"/>
            <a:r>
              <a:rPr lang="en-US" dirty="0" smtClean="0">
                <a:solidFill>
                  <a:schemeClr val="tx1"/>
                </a:solidFill>
                <a:latin typeface="Calibri" pitchFamily="34" charset="0"/>
                <a:ea typeface="華康儷中黑" pitchFamily="49" charset="-120"/>
              </a:rPr>
              <a:t>HK13144</a:t>
            </a:r>
          </a:p>
          <a:p>
            <a:pPr lvl="0"/>
            <a:r>
              <a:rPr lang="en-US" dirty="0" smtClean="0">
                <a:solidFill>
                  <a:schemeClr val="tx1"/>
                </a:solidFill>
                <a:latin typeface="Calibri" pitchFamily="34" charset="0"/>
                <a:ea typeface="華康儷中黑" pitchFamily="49" charset="-120"/>
              </a:rPr>
              <a:t>(</a:t>
            </a:r>
            <a:r>
              <a:rPr lang="zh-TW" altLang="en-US" dirty="0" smtClean="0">
                <a:solidFill>
                  <a:schemeClr val="tx1"/>
                </a:solidFill>
                <a:latin typeface="Calibri" pitchFamily="34" charset="0"/>
                <a:ea typeface="華康儷中黑" pitchFamily="49" charset="-120"/>
              </a:rPr>
              <a:t>配</a:t>
            </a:r>
            <a:r>
              <a:rPr lang="en-US" dirty="0" smtClean="0">
                <a:solidFill>
                  <a:schemeClr val="tx1"/>
                </a:solidFill>
                <a:latin typeface="Calibri" pitchFamily="34" charset="0"/>
                <a:ea typeface="華康儷中黑" pitchFamily="49" charset="-120"/>
              </a:rPr>
              <a:t>Ultimate Aloe™</a:t>
            </a:r>
            <a:r>
              <a:rPr lang="zh-TW" altLang="en-US" dirty="0" smtClean="0">
                <a:solidFill>
                  <a:schemeClr val="tx1"/>
                </a:solidFill>
                <a:latin typeface="Calibri" pitchFamily="34" charset="0"/>
                <a:ea typeface="華康儷中黑" pitchFamily="49" charset="-120"/>
              </a:rPr>
              <a:t>士多啤梨奇異果味 </a:t>
            </a:r>
            <a:r>
              <a:rPr lang="en-US" altLang="zh-TW" dirty="0" smtClean="0">
                <a:solidFill>
                  <a:schemeClr val="tx1"/>
                </a:solidFill>
                <a:latin typeface="Calibri" pitchFamily="34" charset="0"/>
                <a:ea typeface="華康儷中黑" pitchFamily="49" charset="-120"/>
              </a:rPr>
              <a:t>Strawberry Kiwi Flavor)</a:t>
            </a:r>
            <a:endParaRPr lang="zh-TW" altLang="en-US" dirty="0" smtClean="0">
              <a:solidFill>
                <a:schemeClr val="tx1"/>
              </a:solidFill>
              <a:latin typeface="Calibri" pitchFamily="34" charset="0"/>
              <a:ea typeface="華康儷中黑" pitchFamily="49" charset="-120"/>
            </a:endParaRPr>
          </a:p>
          <a:p>
            <a:pPr lvl="0"/>
            <a:r>
              <a:rPr lang="en-US" dirty="0" smtClean="0">
                <a:solidFill>
                  <a:schemeClr val="tx1"/>
                </a:solidFill>
                <a:latin typeface="Calibri" pitchFamily="34" charset="0"/>
                <a:ea typeface="華康儷中黑" pitchFamily="49" charset="-120"/>
              </a:rPr>
              <a:t>HK13145</a:t>
            </a:r>
          </a:p>
          <a:p>
            <a:pPr lvl="0"/>
            <a:r>
              <a:rPr lang="en-US" altLang="zh-TW" dirty="0" smtClean="0">
                <a:solidFill>
                  <a:schemeClr val="tx1"/>
                </a:solidFill>
                <a:latin typeface="Calibri" pitchFamily="34" charset="0"/>
                <a:ea typeface="華康儷中黑" pitchFamily="49" charset="-120"/>
              </a:rPr>
              <a:t>(</a:t>
            </a:r>
            <a:r>
              <a:rPr lang="zh-TW" altLang="en-US" dirty="0" smtClean="0">
                <a:solidFill>
                  <a:schemeClr val="tx1"/>
                </a:solidFill>
                <a:latin typeface="Calibri" pitchFamily="34" charset="0"/>
                <a:ea typeface="華康儷中黑" pitchFamily="49" charset="-120"/>
              </a:rPr>
              <a:t>配</a:t>
            </a:r>
            <a:r>
              <a:rPr lang="en-US" dirty="0" smtClean="0">
                <a:solidFill>
                  <a:schemeClr val="tx1"/>
                </a:solidFill>
                <a:latin typeface="Calibri" pitchFamily="34" charset="0"/>
                <a:ea typeface="華康儷中黑" pitchFamily="49" charset="-120"/>
              </a:rPr>
              <a:t>Ultimate Aloe™</a:t>
            </a:r>
            <a:r>
              <a:rPr lang="zh-TW" altLang="en-US" dirty="0" smtClean="0">
                <a:solidFill>
                  <a:schemeClr val="tx1"/>
                </a:solidFill>
                <a:latin typeface="Calibri" pitchFamily="34" charset="0"/>
                <a:ea typeface="華康儷中黑" pitchFamily="49" charset="-120"/>
              </a:rPr>
              <a:t>野莓蘋果味 </a:t>
            </a:r>
            <a:r>
              <a:rPr lang="en-US" altLang="zh-TW" dirty="0" smtClean="0">
                <a:solidFill>
                  <a:schemeClr val="tx1"/>
                </a:solidFill>
                <a:latin typeface="Calibri" pitchFamily="34" charset="0"/>
                <a:ea typeface="華康儷中黑" pitchFamily="49" charset="-120"/>
              </a:rPr>
              <a:t>Cranberry Apple Flavor)</a:t>
            </a:r>
            <a:endParaRPr lang="zh-TW" altLang="en-US" dirty="0" smtClean="0">
              <a:solidFill>
                <a:schemeClr val="tx1"/>
              </a:solidFill>
              <a:latin typeface="Calibri" pitchFamily="34" charset="0"/>
              <a:ea typeface="華康儷中黑" pitchFamily="49" charset="-120"/>
            </a:endParaRPr>
          </a:p>
          <a:p>
            <a:pPr lvl="0"/>
            <a:r>
              <a:rPr lang="en-US" dirty="0" smtClean="0">
                <a:solidFill>
                  <a:schemeClr val="tx1"/>
                </a:solidFill>
                <a:latin typeface="Calibri" pitchFamily="34" charset="0"/>
                <a:ea typeface="華康儷中黑" pitchFamily="49" charset="-120"/>
              </a:rPr>
              <a:t>HK13146</a:t>
            </a:r>
          </a:p>
          <a:p>
            <a:pPr lvl="0"/>
            <a:r>
              <a:rPr lang="en-US" dirty="0" smtClean="0">
                <a:solidFill>
                  <a:schemeClr val="tx1"/>
                </a:solidFill>
                <a:latin typeface="Calibri" pitchFamily="34" charset="0"/>
                <a:ea typeface="華康儷中黑" pitchFamily="49" charset="-120"/>
              </a:rPr>
              <a:t>(</a:t>
            </a:r>
            <a:r>
              <a:rPr lang="zh-TW" altLang="en-US" dirty="0" smtClean="0">
                <a:solidFill>
                  <a:schemeClr val="tx1"/>
                </a:solidFill>
                <a:latin typeface="Calibri" pitchFamily="34" charset="0"/>
                <a:ea typeface="華康儷中黑" pitchFamily="49" charset="-120"/>
              </a:rPr>
              <a:t>配</a:t>
            </a:r>
            <a:r>
              <a:rPr lang="en-US" dirty="0" smtClean="0">
                <a:solidFill>
                  <a:schemeClr val="tx1"/>
                </a:solidFill>
                <a:latin typeface="Calibri" pitchFamily="34" charset="0"/>
                <a:ea typeface="華康儷中黑" pitchFamily="49" charset="-120"/>
              </a:rPr>
              <a:t>Ultimate Aloe™</a:t>
            </a:r>
            <a:r>
              <a:rPr lang="zh-TW" altLang="en-US" dirty="0" smtClean="0">
                <a:solidFill>
                  <a:schemeClr val="tx1"/>
                </a:solidFill>
                <a:latin typeface="Calibri" pitchFamily="34" charset="0"/>
                <a:ea typeface="華康儷中黑" pitchFamily="49" charset="-120"/>
              </a:rPr>
              <a:t>原味 </a:t>
            </a:r>
            <a:r>
              <a:rPr lang="en-US" altLang="zh-TW" dirty="0" smtClean="0">
                <a:solidFill>
                  <a:schemeClr val="tx1"/>
                </a:solidFill>
                <a:latin typeface="Calibri" pitchFamily="34" charset="0"/>
                <a:ea typeface="華康儷中黑" pitchFamily="49" charset="-120"/>
              </a:rPr>
              <a:t>Natural Flavor)</a:t>
            </a:r>
          </a:p>
          <a:p>
            <a:pPr lvl="0"/>
            <a:endParaRPr lang="en-US" altLang="zh-TW" sz="1600" dirty="0" smtClean="0">
              <a:solidFill>
                <a:schemeClr val="bg1"/>
              </a:solidFill>
              <a:ea typeface="華康儷中黑" pitchFamily="49" charset="-120"/>
            </a:endParaRPr>
          </a:p>
        </p:txBody>
      </p:sp>
      <p:pic>
        <p:nvPicPr>
          <p:cNvPr id="20" name="Picture 2" descr="H:\Graphics\Product\DigestiveHealth.png"/>
          <p:cNvPicPr>
            <a:picLocks noGrp="1" noChangeAspect="1" noChangeArrowheads="1"/>
          </p:cNvPicPr>
          <p:nvPr>
            <p:ph idx="1"/>
          </p:nvPr>
        </p:nvPicPr>
        <p:blipFill>
          <a:blip r:embed="rId2" cstate="print"/>
          <a:srcRect/>
          <a:stretch>
            <a:fillRect/>
          </a:stretch>
        </p:blipFill>
        <p:spPr bwMode="auto">
          <a:xfrm>
            <a:off x="304800" y="1905000"/>
            <a:ext cx="5612015" cy="4651400"/>
          </a:xfrm>
          <a:prstGeom prst="rect">
            <a:avLst/>
          </a:prstGeom>
          <a:noFill/>
        </p:spPr>
      </p:pic>
      <p:sp>
        <p:nvSpPr>
          <p:cNvPr id="21" name="Rectangle 20"/>
          <p:cNvSpPr/>
          <p:nvPr/>
        </p:nvSpPr>
        <p:spPr>
          <a:xfrm>
            <a:off x="1219200" y="6214646"/>
            <a:ext cx="2896755" cy="338554"/>
          </a:xfrm>
          <a:prstGeom prst="rect">
            <a:avLst/>
          </a:prstGeom>
        </p:spPr>
        <p:txBody>
          <a:bodyPr wrap="none">
            <a:spAutoFit/>
          </a:bodyPr>
          <a:lstStyle/>
          <a:p>
            <a:r>
              <a:rPr lang="en-US" sz="1600" dirty="0" smtClean="0">
                <a:solidFill>
                  <a:prstClr val="black"/>
                </a:solidFill>
                <a:ea typeface="華康儷中黑" pitchFamily="49" charset="-120"/>
              </a:rPr>
              <a:t>DC: $600.00  SR: $830.00  BV: 45</a:t>
            </a:r>
            <a:endParaRPr lang="en-US" sz="1600" dirty="0">
              <a:solidFill>
                <a:prstClr val="black"/>
              </a:solidFill>
              <a:ea typeface="華康儷中黑" pitchFamily="49" charset="-120"/>
            </a:endParaRPr>
          </a:p>
        </p:txBody>
      </p:sp>
      <p:sp>
        <p:nvSpPr>
          <p:cNvPr id="8" name="32-Point Star 7"/>
          <p:cNvSpPr/>
          <p:nvPr/>
        </p:nvSpPr>
        <p:spPr>
          <a:xfrm rot="1107181">
            <a:off x="6925121" y="4224402"/>
            <a:ext cx="1966454" cy="1914396"/>
          </a:xfrm>
          <a:prstGeom prst="star32">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1107181">
            <a:off x="6979371" y="4627650"/>
            <a:ext cx="1951040" cy="954107"/>
          </a:xfrm>
          <a:prstGeom prst="rect">
            <a:avLst/>
          </a:prstGeom>
          <a:noFill/>
        </p:spPr>
        <p:txBody>
          <a:bodyPr wrap="square" rtlCol="0">
            <a:spAutoFit/>
          </a:bodyPr>
          <a:lstStyle/>
          <a:p>
            <a:pPr algn="ctr">
              <a:defRPr/>
            </a:pPr>
            <a:r>
              <a:rPr lang="en-US" sz="2800" dirty="0" smtClean="0">
                <a:solidFill>
                  <a:srgbClr val="000000"/>
                </a:solidFill>
                <a:ea typeface="華康儷中黑" pitchFamily="49" charset="-120"/>
              </a:rPr>
              <a:t>77</a:t>
            </a:r>
            <a:r>
              <a:rPr lang="zh-TW" altLang="en-US" sz="2800" dirty="0" smtClean="0">
                <a:solidFill>
                  <a:srgbClr val="000000"/>
                </a:solidFill>
                <a:ea typeface="華康儷中黑" pitchFamily="49" charset="-120"/>
              </a:rPr>
              <a:t>折</a:t>
            </a:r>
            <a:endParaRPr lang="en-US" sz="2800" dirty="0">
              <a:solidFill>
                <a:srgbClr val="000000"/>
              </a:solidFill>
              <a:ea typeface="華康儷中黑" pitchFamily="49" charset="-120"/>
            </a:endParaRPr>
          </a:p>
          <a:p>
            <a:pPr algn="ctr">
              <a:defRPr/>
            </a:pPr>
            <a:r>
              <a:rPr lang="en-US" sz="2800" dirty="0" smtClean="0">
                <a:solidFill>
                  <a:srgbClr val="000000"/>
                </a:solidFill>
                <a:ea typeface="華康儷中黑" pitchFamily="49" charset="-120"/>
              </a:rPr>
              <a:t>23% </a:t>
            </a:r>
            <a:r>
              <a:rPr lang="en-US" sz="2800" dirty="0">
                <a:solidFill>
                  <a:srgbClr val="000000"/>
                </a:solidFill>
                <a:ea typeface="華康儷中黑" pitchFamily="49" charset="-120"/>
              </a:rPr>
              <a:t>Off</a:t>
            </a:r>
            <a:r>
              <a:rPr lang="en-US" sz="2800" dirty="0" smtClean="0">
                <a:solidFill>
                  <a:srgbClr val="000000"/>
                </a:solidFill>
                <a:ea typeface="華康儷中黑" pitchFamily="49" charset="-120"/>
              </a:rPr>
              <a:t>!</a:t>
            </a:r>
            <a:endParaRPr lang="en-US" sz="2800" dirty="0">
              <a:solidFill>
                <a:srgbClr val="000000"/>
              </a:solidFill>
              <a:ea typeface="華康儷中黑" pitchFamily="49"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533400" y="0"/>
            <a:ext cx="8229600" cy="1143000"/>
          </a:xfrm>
        </p:spPr>
        <p:txBody>
          <a:bodyPr>
            <a:noAutofit/>
          </a:bodyPr>
          <a:lstStyle/>
          <a:p>
            <a:pPr algn="r"/>
            <a:r>
              <a:rPr lang="en-US"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zh-TW" altLang="en-US" sz="3600" dirty="0" smtClean="0">
                <a:solidFill>
                  <a:schemeClr val="bg1"/>
                </a:solidFill>
                <a:latin typeface="+mn-lt"/>
                <a:ea typeface="華康儷中黑" pitchFamily="49" charset="-120"/>
              </a:rPr>
              <a:t> 快速起步套裝</a:t>
            </a:r>
            <a:r>
              <a:rPr lang="en-US" altLang="zh-TW" sz="3600" dirty="0" smtClean="0">
                <a:solidFill>
                  <a:schemeClr val="bg1"/>
                </a:solidFill>
                <a:latin typeface="+mn-lt"/>
                <a:ea typeface="華康儷中黑" pitchFamily="49" charset="-120"/>
              </a:rPr>
              <a:t/>
            </a:r>
            <a:br>
              <a:rPr lang="en-US" altLang="zh-TW" sz="3600" dirty="0" smtClean="0">
                <a:solidFill>
                  <a:schemeClr val="bg1"/>
                </a:solidFill>
                <a:latin typeface="+mn-lt"/>
                <a:ea typeface="華康儷中黑" pitchFamily="49" charset="-120"/>
              </a:rPr>
            </a:br>
            <a:r>
              <a:rPr lang="en-US" altLang="zh-TW" sz="3600" dirty="0" smtClean="0">
                <a:solidFill>
                  <a:schemeClr val="bg1"/>
                </a:solidFill>
                <a:latin typeface="+mn-lt"/>
                <a:ea typeface="華康儷中黑" pitchFamily="49" charset="-120"/>
              </a:rPr>
              <a:t>Fast Start Program</a:t>
            </a:r>
            <a:endParaRPr lang="en-US" sz="3600" dirty="0">
              <a:solidFill>
                <a:schemeClr val="bg1"/>
              </a:solidFill>
              <a:latin typeface="+mn-lt"/>
              <a:ea typeface="華康儷中黑" pitchFamily="49" charset="-120"/>
            </a:endParaRPr>
          </a:p>
        </p:txBody>
      </p:sp>
      <p:pic>
        <p:nvPicPr>
          <p:cNvPr id="9217" name="Picture 1"/>
          <p:cNvPicPr>
            <a:picLocks noChangeAspect="1" noChangeArrowheads="1"/>
          </p:cNvPicPr>
          <p:nvPr/>
        </p:nvPicPr>
        <p:blipFill>
          <a:blip r:embed="rId2" cstate="print"/>
          <a:srcRect/>
          <a:stretch>
            <a:fillRect/>
          </a:stretch>
        </p:blipFill>
        <p:spPr bwMode="auto">
          <a:xfrm>
            <a:off x="228600" y="114300"/>
            <a:ext cx="4554757" cy="65913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l="1481"/>
          <a:stretch>
            <a:fillRect/>
          </a:stretch>
        </p:blipFill>
        <p:spPr bwMode="auto">
          <a:xfrm>
            <a:off x="3886200" y="1371600"/>
            <a:ext cx="506730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Content Placeholder 2"/>
          <p:cNvSpPr txBox="1">
            <a:spLocks/>
          </p:cNvSpPr>
          <p:nvPr/>
        </p:nvSpPr>
        <p:spPr>
          <a:xfrm>
            <a:off x="457200" y="1371601"/>
            <a:ext cx="8229600" cy="2209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為令你保持在正確方向</a:t>
            </a:r>
            <a:endParaRPr kumimoji="0" lang="en-US" altLang="zh-TW" sz="24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lvl="0" indent="-342900">
              <a:spcBef>
                <a:spcPct val="20000"/>
              </a:spcBef>
              <a:buFont typeface="Arial" pitchFamily="34" charset="0"/>
              <a:buChar char="•"/>
            </a:pPr>
            <a:r>
              <a:rPr lang="zh-TW" altLang="en-US" sz="2400" dirty="0" smtClean="0">
                <a:solidFill>
                  <a:prstClr val="black"/>
                </a:solidFill>
                <a:ea typeface="華康儷中黑" pitchFamily="49" charset="-120"/>
              </a:rPr>
              <a:t>鑒於</a:t>
            </a:r>
            <a:r>
              <a:rPr lang="en-US" sz="2400" dirty="0" smtClean="0">
                <a:solidFill>
                  <a:prstClr val="black"/>
                </a:solidFill>
                <a:ea typeface="華康儷中黑" pitchFamily="49" charset="-120"/>
              </a:rPr>
              <a:t>TLS™</a:t>
            </a:r>
            <a:r>
              <a:rPr lang="zh-TW" altLang="en-US" sz="2400" dirty="0" smtClean="0">
                <a:solidFill>
                  <a:prstClr val="black"/>
                </a:solidFill>
                <a:ea typeface="華康儷中黑" pitchFamily="49" charset="-120"/>
              </a:rPr>
              <a:t>銷售額迅速增長，美安香港已引入</a:t>
            </a:r>
            <a:r>
              <a:rPr lang="en-US" altLang="zh-TW" sz="2400" dirty="0" smtClean="0">
                <a:solidFill>
                  <a:prstClr val="black"/>
                </a:solidFill>
                <a:ea typeface="華康儷中黑" pitchFamily="49" charset="-120"/>
              </a:rPr>
              <a:t>〝</a:t>
            </a:r>
            <a:r>
              <a:rPr lang="en-US" sz="2400" dirty="0" smtClean="0">
                <a:solidFill>
                  <a:prstClr val="black"/>
                </a:solidFill>
                <a:ea typeface="華康儷中黑" pitchFamily="49" charset="-120"/>
              </a:rPr>
              <a:t>TLS™</a:t>
            </a:r>
            <a:r>
              <a:rPr lang="zh-TW" altLang="en-US" sz="2400" dirty="0" smtClean="0">
                <a:solidFill>
                  <a:prstClr val="black"/>
                </a:solidFill>
                <a:ea typeface="華康儷中黑" pitchFamily="49" charset="-120"/>
              </a:rPr>
              <a:t>授證教練</a:t>
            </a:r>
            <a:r>
              <a:rPr lang="en-US" altLang="zh-TW" sz="2400" dirty="0" smtClean="0">
                <a:solidFill>
                  <a:prstClr val="black"/>
                </a:solidFill>
                <a:ea typeface="華康儷中黑" pitchFamily="49" charset="-120"/>
              </a:rPr>
              <a:t>〞 </a:t>
            </a:r>
          </a:p>
          <a:p>
            <a:pPr marL="342900" lvl="0" indent="-342900">
              <a:spcBef>
                <a:spcPct val="20000"/>
              </a:spcBef>
              <a:buFont typeface="Arial" pitchFamily="34" charset="0"/>
              <a:buChar char="•"/>
            </a:pPr>
            <a:r>
              <a:rPr lang="zh-TW" altLang="en-US" sz="2400" dirty="0" smtClean="0">
                <a:solidFill>
                  <a:prstClr val="black"/>
                </a:solidFill>
                <a:ea typeface="華康儷中黑" pitchFamily="49" charset="-120"/>
              </a:rPr>
              <a:t>此調整吸引更多夥伴以</a:t>
            </a:r>
            <a:r>
              <a:rPr lang="en-US" sz="2400" dirty="0" smtClean="0">
                <a:solidFill>
                  <a:prstClr val="black"/>
                </a:solidFill>
                <a:ea typeface="華康儷中黑" pitchFamily="49" charset="-120"/>
              </a:rPr>
              <a:t>TLS™</a:t>
            </a:r>
            <a:r>
              <a:rPr lang="zh-TW" altLang="en-US" sz="2400" dirty="0" smtClean="0">
                <a:solidFill>
                  <a:prstClr val="black"/>
                </a:solidFill>
                <a:ea typeface="華康儷中黑" pitchFamily="49" charset="-120"/>
              </a:rPr>
              <a:t>作為主修及發展其超連鎖</a:t>
            </a:r>
            <a:r>
              <a:rPr lang="en-US" sz="2400" dirty="0" smtClean="0">
                <a:solidFill>
                  <a:prstClr val="black"/>
                </a:solidFill>
                <a:ea typeface="華康儷中黑" pitchFamily="49" charset="-120"/>
              </a:rPr>
              <a:t>™</a:t>
            </a:r>
            <a:r>
              <a:rPr lang="zh-TW" altLang="en-US" sz="2400" dirty="0" smtClean="0">
                <a:solidFill>
                  <a:prstClr val="black"/>
                </a:solidFill>
                <a:ea typeface="華康儷中黑" pitchFamily="49" charset="-120"/>
              </a:rPr>
              <a:t>事業</a:t>
            </a:r>
            <a:endParaRPr lang="en-US" sz="2400" dirty="0" smtClean="0">
              <a:solidFill>
                <a:prstClr val="black"/>
              </a:solidFill>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lvl="0" indent="-342900">
              <a:spcBef>
                <a:spcPct val="20000"/>
              </a:spcBef>
              <a:buFont typeface="Arial" pitchFamily="34" charset="0"/>
              <a:buChar char="•"/>
              <a:defRPr/>
            </a:pPr>
            <a:r>
              <a:rPr lang="en-US" altLang="zh-TW" sz="2400" dirty="0" smtClean="0"/>
              <a:t>To keep you on the right track.</a:t>
            </a:r>
          </a:p>
          <a:p>
            <a:pPr marL="342900" lvl="0" indent="-342900">
              <a:spcBef>
                <a:spcPct val="20000"/>
              </a:spcBef>
              <a:buFont typeface="Arial" pitchFamily="34" charset="0"/>
              <a:buChar char="•"/>
              <a:defRPr/>
            </a:pPr>
            <a:r>
              <a:rPr lang="en-US" altLang="zh-TW" sz="2400" dirty="0" smtClean="0"/>
              <a:t>In response to the rapid growth of TLS</a:t>
            </a:r>
            <a:r>
              <a:rPr lang="en-US" altLang="zh-TW" sz="2400" dirty="0" smtClean="0">
                <a:ea typeface="華康儷中黑" pitchFamily="49" charset="-120"/>
              </a:rPr>
              <a:t>™</a:t>
            </a:r>
            <a:r>
              <a:rPr lang="en-US" altLang="zh-TW" sz="2400" dirty="0" smtClean="0"/>
              <a:t> sales, Hong Kong has introduced “TLS™ Certified Coach”.</a:t>
            </a:r>
          </a:p>
          <a:p>
            <a:pPr marL="342900" lvl="0" indent="-342900">
              <a:spcBef>
                <a:spcPct val="20000"/>
              </a:spcBef>
              <a:buFont typeface="Arial" pitchFamily="34" charset="0"/>
              <a:buChar char="•"/>
              <a:defRPr/>
            </a:pPr>
            <a:r>
              <a:rPr lang="en-US" altLang="zh-TW" sz="2400" dirty="0" smtClean="0"/>
              <a:t>This helps more partners major in TLS™ and expand their </a:t>
            </a:r>
            <a:r>
              <a:rPr lang="en-US" altLang="zh-TW" sz="2400" dirty="0" err="1" smtClean="0"/>
              <a:t>UnFranchise</a:t>
            </a:r>
            <a:r>
              <a:rPr lang="en-US" altLang="zh-TW" sz="2400" dirty="0" smtClean="0"/>
              <a:t>™ businesses.</a:t>
            </a:r>
            <a:endParaRPr kumimoji="0" lang="en-US" sz="24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r>
            <a:br>
              <a:rPr kumimoji="0" lang="en-US" sz="2400" b="0" i="0" u="none" strike="noStrike" kern="1200" cap="none" spc="0" normalizeH="0" baseline="0" noProof="0" dirty="0" smtClean="0">
                <a:ln>
                  <a:noFill/>
                </a:ln>
                <a:solidFill>
                  <a:schemeClr val="tx1"/>
                </a:solidFill>
                <a:effectLst/>
                <a:uLnTx/>
                <a:uFillTx/>
                <a:latin typeface="+mn-lt"/>
                <a:ea typeface="華康儷中黑" pitchFamily="49" charset="-120"/>
                <a:cs typeface="+mn-cs"/>
              </a:rPr>
            </a:br>
            <a:endParaRPr kumimoji="0" lang="en-US" sz="24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7" name="Title 1"/>
          <p:cNvSpPr txBox="1">
            <a:spLocks/>
          </p:cNvSpPr>
          <p:nvPr/>
        </p:nvSpPr>
        <p:spPr>
          <a:xfrm>
            <a:off x="609600" y="0"/>
            <a:ext cx="8229600" cy="1143000"/>
          </a:xfrm>
          <a:prstGeom prst="rect">
            <a:avLst/>
          </a:prstGeom>
        </p:spPr>
        <p:txBody>
          <a:bodyPr vert="horz" lIns="91440" tIns="45720" rIns="91440" bIns="45720" rtlCol="0" anchor="ctr">
            <a:normAutofit lnSpcReduction="10000"/>
          </a:bodyPr>
          <a:lstStyle/>
          <a:p>
            <a:pPr lvl="0" algn="ctr">
              <a:spcBef>
                <a:spcPct val="0"/>
              </a:spcBef>
            </a:pPr>
            <a:r>
              <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TLS</a:t>
            </a:r>
            <a:r>
              <a:rPr lang="en-US" altLang="zh-TW" sz="3600" dirty="0" smtClean="0">
                <a:solidFill>
                  <a:schemeClr val="bg1"/>
                </a:solidFill>
                <a:ea typeface="華康儷中黑" pitchFamily="49" charset="-120"/>
              </a:rPr>
              <a:t>™</a:t>
            </a:r>
            <a:r>
              <a:rPr lang="zh-TW" altLang="en-US" sz="3600" dirty="0" smtClean="0">
                <a:solidFill>
                  <a:schemeClr val="bg1"/>
                </a:solidFill>
                <a:ea typeface="華康儷中黑" pitchFamily="49" charset="-120"/>
              </a:rPr>
              <a:t>授證教練</a:t>
            </a:r>
            <a:endParaRPr lang="en-US" altLang="zh-TW" sz="3600" dirty="0" smtClean="0">
              <a:solidFill>
                <a:schemeClr val="bg1"/>
              </a:solidFill>
              <a:ea typeface="華康儷中黑" pitchFamily="49" charset="-120"/>
            </a:endParaRPr>
          </a:p>
          <a:p>
            <a:pPr lvl="0" algn="ctr">
              <a:spcBef>
                <a:spcPct val="0"/>
              </a:spcBef>
            </a:pPr>
            <a:r>
              <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Certified Coach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Content Placeholder 2"/>
          <p:cNvSpPr txBox="1">
            <a:spLocks/>
          </p:cNvSpPr>
          <p:nvPr/>
        </p:nvSpPr>
        <p:spPr>
          <a:xfrm>
            <a:off x="457200" y="1219200"/>
            <a:ext cx="8229600" cy="2209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zh-TW" altLang="en-US" sz="2400" b="1" dirty="0" smtClean="0">
                <a:ea typeface="華康儷中黑" pitchFamily="49" charset="-120"/>
              </a:rPr>
              <a:t>至</a:t>
            </a:r>
            <a:r>
              <a:rPr lang="en-US" altLang="zh-TW" sz="2400" b="1" dirty="0" smtClean="0">
                <a:ea typeface="華康儷中黑" pitchFamily="49" charset="-120"/>
              </a:rPr>
              <a:t>2013</a:t>
            </a:r>
            <a:r>
              <a:rPr lang="zh-TW" altLang="en-US" sz="2400" b="1" dirty="0" smtClean="0">
                <a:ea typeface="華康儷中黑" pitchFamily="49" charset="-120"/>
              </a:rPr>
              <a:t>年</a:t>
            </a:r>
            <a:r>
              <a:rPr lang="en-US" altLang="zh-TW" sz="2400" b="1" dirty="0" smtClean="0">
                <a:ea typeface="華康儷中黑" pitchFamily="49" charset="-120"/>
              </a:rPr>
              <a:t>4</a:t>
            </a:r>
            <a:r>
              <a:rPr lang="zh-TW" altLang="en-US" sz="2400" b="1" dirty="0" smtClean="0">
                <a:ea typeface="華康儷中黑" pitchFamily="49" charset="-120"/>
              </a:rPr>
              <a:t>月</a:t>
            </a:r>
            <a:r>
              <a:rPr lang="en-US" altLang="zh-TW" sz="2400" b="1" dirty="0" smtClean="0">
                <a:ea typeface="華康儷中黑" pitchFamily="49" charset="-120"/>
              </a:rPr>
              <a:t>28</a:t>
            </a:r>
            <a:r>
              <a:rPr lang="zh-TW" altLang="en-US" sz="2400" b="1" dirty="0" smtClean="0">
                <a:ea typeface="華康儷中黑" pitchFamily="49" charset="-120"/>
              </a:rPr>
              <a:t>日止</a:t>
            </a:r>
            <a:r>
              <a:rPr lang="en-US" altLang="zh-TW" sz="2400" b="1" dirty="0" smtClean="0">
                <a:ea typeface="華康儷中黑" pitchFamily="49" charset="-120"/>
              </a:rPr>
              <a:t>TLS</a:t>
            </a:r>
            <a:r>
              <a:rPr lang="zh-TW" altLang="en-US" sz="2400" b="1" dirty="0" smtClean="0">
                <a:ea typeface="華康儷中黑" pitchFamily="49" charset="-120"/>
              </a:rPr>
              <a:t>授證教練名單：</a:t>
            </a:r>
            <a:endParaRPr kumimoji="0" lang="en-US" sz="2400" b="1"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華康儷中黑" pitchFamily="49" charset="-120"/>
                <a:cs typeface="+mn-cs"/>
              </a:rPr>
              <a:t>TLS Certified Coaches as of April 28, 2013</a:t>
            </a:r>
            <a:r>
              <a:rPr kumimoji="0" lang="en-US" sz="24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indent="-342900" algn="ctr">
              <a:spcBef>
                <a:spcPct val="20000"/>
              </a:spcBef>
              <a:defRPr/>
            </a:pPr>
            <a:r>
              <a:rPr lang="en-US" sz="2200" dirty="0" smtClean="0"/>
              <a:t>Chan Kwan Cheung Candy</a:t>
            </a:r>
          </a:p>
          <a:p>
            <a:pPr marL="342900" indent="-342900" algn="ctr">
              <a:spcBef>
                <a:spcPct val="20000"/>
              </a:spcBef>
              <a:defRPr/>
            </a:pPr>
            <a:r>
              <a:rPr lang="en-US" sz="2200" dirty="0" smtClean="0"/>
              <a:t>Cheung Yuk </a:t>
            </a:r>
            <a:r>
              <a:rPr lang="en-US" sz="2200" dirty="0" err="1" smtClean="0"/>
              <a:t>Wai</a:t>
            </a:r>
            <a:r>
              <a:rPr lang="en-US" sz="2200" dirty="0" smtClean="0"/>
              <a:t> Fanny</a:t>
            </a:r>
          </a:p>
          <a:p>
            <a:pPr marL="342900" indent="-342900" algn="ctr">
              <a:spcBef>
                <a:spcPct val="20000"/>
              </a:spcBef>
              <a:defRPr/>
            </a:pPr>
            <a:r>
              <a:rPr lang="en-US" sz="2200" dirty="0" smtClean="0"/>
              <a:t>Chiu </a:t>
            </a:r>
            <a:r>
              <a:rPr lang="en-US" sz="2200" dirty="0" err="1" smtClean="0"/>
              <a:t>Wai</a:t>
            </a:r>
            <a:r>
              <a:rPr lang="en-US" sz="2200" dirty="0" smtClean="0"/>
              <a:t> Chun Elly</a:t>
            </a:r>
          </a:p>
          <a:p>
            <a:pPr marL="342900" indent="-342900" algn="ctr">
              <a:spcBef>
                <a:spcPct val="20000"/>
              </a:spcBef>
              <a:defRPr/>
            </a:pPr>
            <a:r>
              <a:rPr lang="en-US" sz="2200" dirty="0" smtClean="0"/>
              <a:t>Ho Wing Lin Winnie</a:t>
            </a:r>
          </a:p>
          <a:p>
            <a:pPr marL="342900" indent="-342900" algn="ctr">
              <a:spcBef>
                <a:spcPct val="20000"/>
              </a:spcBef>
              <a:defRPr/>
            </a:pPr>
            <a:r>
              <a:rPr lang="en-US" sz="2200" dirty="0" smtClean="0"/>
              <a:t>Ip Kwok Fun Calvin </a:t>
            </a:r>
          </a:p>
          <a:p>
            <a:pPr marL="342900" indent="-342900" algn="ctr">
              <a:spcBef>
                <a:spcPct val="20000"/>
              </a:spcBef>
              <a:defRPr/>
            </a:pPr>
            <a:r>
              <a:rPr lang="en-US" sz="2200" dirty="0" smtClean="0"/>
              <a:t>Lam </a:t>
            </a:r>
            <a:r>
              <a:rPr lang="en-US" sz="2200" dirty="0" err="1" smtClean="0"/>
              <a:t>Tak</a:t>
            </a:r>
            <a:r>
              <a:rPr lang="en-US" sz="2200" dirty="0" smtClean="0"/>
              <a:t> Lam Rayon</a:t>
            </a:r>
          </a:p>
          <a:p>
            <a:pPr marL="342900" indent="-342900" algn="ctr">
              <a:spcBef>
                <a:spcPct val="20000"/>
              </a:spcBef>
              <a:defRPr/>
            </a:pPr>
            <a:r>
              <a:rPr lang="en-US" sz="2200" dirty="0" smtClean="0"/>
              <a:t>Leung Yuen Suet Yee Meyond</a:t>
            </a:r>
          </a:p>
          <a:p>
            <a:pPr marL="342900" indent="-342900" algn="ctr">
              <a:spcBef>
                <a:spcPct val="20000"/>
              </a:spcBef>
              <a:defRPr/>
            </a:pPr>
            <a:r>
              <a:rPr lang="en-US" sz="2200" dirty="0" err="1" smtClean="0"/>
              <a:t>Luk</a:t>
            </a:r>
            <a:r>
              <a:rPr lang="en-US" sz="2200" dirty="0" smtClean="0"/>
              <a:t> Ka </a:t>
            </a:r>
            <a:r>
              <a:rPr lang="en-US" sz="2200" dirty="0" err="1" smtClean="0"/>
              <a:t>Wai</a:t>
            </a:r>
            <a:r>
              <a:rPr lang="en-US" sz="2200" dirty="0" smtClean="0"/>
              <a:t> &amp; Helen Lin</a:t>
            </a:r>
          </a:p>
          <a:p>
            <a:pPr marL="342900" indent="-342900" algn="ctr">
              <a:spcBef>
                <a:spcPct val="20000"/>
              </a:spcBef>
              <a:defRPr/>
            </a:pPr>
            <a:r>
              <a:rPr lang="en-US" sz="2200" dirty="0" err="1" smtClean="0"/>
              <a:t>Lun</a:t>
            </a:r>
            <a:r>
              <a:rPr lang="en-US" sz="2200" dirty="0" smtClean="0"/>
              <a:t> Mei </a:t>
            </a:r>
            <a:r>
              <a:rPr lang="en-US" sz="2200" dirty="0" err="1" smtClean="0"/>
              <a:t>Wah</a:t>
            </a:r>
            <a:endParaRPr lang="en-US" sz="2200" dirty="0" smtClean="0"/>
          </a:p>
          <a:p>
            <a:pPr marL="342900" indent="-342900" algn="ctr">
              <a:spcBef>
                <a:spcPct val="20000"/>
              </a:spcBef>
              <a:defRPr/>
            </a:pPr>
            <a:r>
              <a:rPr lang="en-US" sz="2200" dirty="0" smtClean="0"/>
              <a:t>Su Po Ling Maggie </a:t>
            </a:r>
          </a:p>
          <a:p>
            <a:pPr marL="342900" indent="-342900" algn="ctr">
              <a:spcBef>
                <a:spcPct val="20000"/>
              </a:spcBef>
              <a:defRPr/>
            </a:pPr>
            <a:r>
              <a:rPr lang="en-US" sz="2200" dirty="0" err="1" smtClean="0"/>
              <a:t>Tse</a:t>
            </a:r>
            <a:r>
              <a:rPr lang="en-US" sz="2200" dirty="0" smtClean="0"/>
              <a:t> </a:t>
            </a:r>
            <a:r>
              <a:rPr lang="en-US" sz="2200" dirty="0" err="1" smtClean="0"/>
              <a:t>Wa</a:t>
            </a:r>
            <a:r>
              <a:rPr lang="en-US" sz="2200" dirty="0" smtClean="0"/>
              <a:t> Mei</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7" name="Title 1"/>
          <p:cNvSpPr txBox="1">
            <a:spLocks/>
          </p:cNvSpPr>
          <p:nvPr/>
        </p:nvSpPr>
        <p:spPr>
          <a:xfrm>
            <a:off x="609600" y="0"/>
            <a:ext cx="8229600" cy="1143000"/>
          </a:xfrm>
          <a:prstGeom prst="rect">
            <a:avLst/>
          </a:prstGeom>
        </p:spPr>
        <p:txBody>
          <a:bodyPr vert="horz" lIns="91440" tIns="45720" rIns="91440" bIns="45720" rtlCol="0" anchor="ctr">
            <a:normAutofit lnSpcReduction="10000"/>
          </a:bodyPr>
          <a:lstStyle/>
          <a:p>
            <a:pPr lvl="0" algn="ctr">
              <a:spcBef>
                <a:spcPct val="0"/>
              </a:spcBef>
            </a:pPr>
            <a:r>
              <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TLS</a:t>
            </a:r>
            <a:r>
              <a:rPr lang="en-US" altLang="zh-TW" sz="3600" dirty="0" smtClean="0">
                <a:solidFill>
                  <a:schemeClr val="bg1"/>
                </a:solidFill>
                <a:ea typeface="華康儷中黑" pitchFamily="49" charset="-120"/>
              </a:rPr>
              <a:t>™</a:t>
            </a:r>
            <a:r>
              <a:rPr lang="zh-TW" altLang="en-US" sz="3600" dirty="0" smtClean="0">
                <a:solidFill>
                  <a:schemeClr val="bg1"/>
                </a:solidFill>
                <a:ea typeface="華康儷中黑" pitchFamily="49" charset="-120"/>
              </a:rPr>
              <a:t>授證教練</a:t>
            </a:r>
            <a:endParaRPr lang="en-US" altLang="zh-TW" sz="3600" dirty="0" smtClean="0">
              <a:solidFill>
                <a:schemeClr val="bg1"/>
              </a:solidFill>
              <a:ea typeface="華康儷中黑" pitchFamily="49" charset="-120"/>
            </a:endParaRPr>
          </a:p>
          <a:p>
            <a:pPr lvl="0" algn="ctr">
              <a:spcBef>
                <a:spcPct val="0"/>
              </a:spcBef>
            </a:pPr>
            <a:r>
              <a:rPr kumimoji="0" lang="en-US" sz="3600" b="0" i="0" u="none" strike="noStrike" kern="1200" cap="none" spc="0" normalizeH="0" baseline="0" noProof="0" dirty="0" smtClean="0">
                <a:ln>
                  <a:noFill/>
                </a:ln>
                <a:solidFill>
                  <a:schemeClr val="bg1"/>
                </a:solidFill>
                <a:effectLst/>
                <a:uLnTx/>
                <a:uFillTx/>
                <a:latin typeface="+mn-lt"/>
                <a:ea typeface="華康儷中黑" pitchFamily="49" charset="-120"/>
                <a:cs typeface="+mj-cs"/>
              </a:rPr>
              <a:t>Certified Coach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594FF">
                <a:alpha val="78824"/>
              </a:srgb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descr="HK_tlsLogoVertical.png"/>
          <p:cNvPicPr>
            <a:picLocks noChangeAspect="1"/>
          </p:cNvPicPr>
          <p:nvPr/>
        </p:nvPicPr>
        <p:blipFill>
          <a:blip r:embed="rId2" cstate="print"/>
          <a:stretch>
            <a:fillRect/>
          </a:stretch>
        </p:blipFill>
        <p:spPr>
          <a:xfrm>
            <a:off x="2098957" y="1066800"/>
            <a:ext cx="4987643"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Explosion 2 3"/>
          <p:cNvSpPr/>
          <p:nvPr/>
        </p:nvSpPr>
        <p:spPr>
          <a:xfrm rot="456644">
            <a:off x="-228600" y="152400"/>
            <a:ext cx="9751186" cy="7010400"/>
          </a:xfrm>
          <a:prstGeom prst="irregularSeal2">
            <a:avLst/>
          </a:prstGeom>
          <a:solidFill>
            <a:schemeClr val="accent1">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008000"/>
              </a:solidFill>
            </a:endParaRPr>
          </a:p>
        </p:txBody>
      </p:sp>
      <p:sp>
        <p:nvSpPr>
          <p:cNvPr id="5" name="Rectangle 4"/>
          <p:cNvSpPr/>
          <p:nvPr/>
        </p:nvSpPr>
        <p:spPr>
          <a:xfrm rot="21115753">
            <a:off x="963932" y="2346829"/>
            <a:ext cx="6491607" cy="2800767"/>
          </a:xfrm>
          <a:prstGeom prst="rect">
            <a:avLst/>
          </a:prstGeom>
          <a:noFill/>
        </p:spPr>
        <p:txBody>
          <a:bodyPr wrap="square" lIns="91440" tIns="45720" rIns="91440" bIns="45720">
            <a:spAutoFit/>
          </a:bodyPr>
          <a:lstStyle/>
          <a:p>
            <a:pPr algn="ctr"/>
            <a:r>
              <a:rPr lang="zh-TW" alt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獎金及獎品總值</a:t>
            </a:r>
            <a:endParaRPr lang="en-US" altLang="zh-TW"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endParaRPr>
          </a:p>
          <a:p>
            <a:pPr algn="ctr"/>
            <a:r>
              <a:rPr lang="zh-TW" alt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超過</a:t>
            </a:r>
            <a:r>
              <a:rPr lang="en-US" altLang="zh-TW"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a typeface="華康儷中黑" pitchFamily="49" charset="-120"/>
              </a:rPr>
              <a:t>HK</a:t>
            </a:r>
            <a:r>
              <a:rPr lang="en-US" altLang="zh-TW"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$24,000!!!!!</a:t>
            </a:r>
            <a:endParaRPr 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a:p>
            <a:pPr algn="ctr"/>
            <a:r>
              <a:rPr lang="en-US" sz="40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Awarding HK$24,000+</a:t>
            </a:r>
          </a:p>
          <a:p>
            <a:pPr algn="ctr"/>
            <a:r>
              <a:rPr lang="en-US" sz="40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CASH &amp; PRIZES!!!!!</a:t>
            </a:r>
            <a:endParaRPr lang="en-US" sz="40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764783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altLang="zh-TW" dirty="0" smtClean="0">
                <a:solidFill>
                  <a:srgbClr val="FFFFFF"/>
                </a:solidFill>
              </a:rPr>
              <a:t>TLS™ </a:t>
            </a:r>
            <a:r>
              <a:rPr lang="zh-TW" altLang="en-US" dirty="0" smtClean="0">
                <a:solidFill>
                  <a:srgbClr val="FFFFFF"/>
                </a:solidFill>
                <a:latin typeface="華康儷中黑" pitchFamily="49" charset="-120"/>
                <a:ea typeface="華康儷中黑" pitchFamily="49" charset="-120"/>
              </a:rPr>
              <a:t>健康生活纖形比賽</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TLS</a:t>
            </a:r>
            <a:r>
              <a:rPr lang="en-US" sz="3600" dirty="0" smtClean="0">
                <a:solidFill>
                  <a:srgbClr val="FFFFFF"/>
                </a:solidFill>
                <a:latin typeface="Calibri"/>
              </a:rPr>
              <a:t>™</a:t>
            </a:r>
            <a:r>
              <a:rPr lang="en-US" sz="3600" dirty="0" smtClean="0">
                <a:solidFill>
                  <a:srgbClr val="FFFFFF"/>
                </a:solidFill>
              </a:rPr>
              <a:t> FIND YOUR FIT CHALLENGE</a:t>
            </a:r>
            <a:endParaRPr lang="en-US" sz="3600" dirty="0">
              <a:solidFill>
                <a:srgbClr val="FFFFFF"/>
              </a:solidFill>
            </a:endParaRPr>
          </a:p>
        </p:txBody>
      </p:sp>
      <p:sp>
        <p:nvSpPr>
          <p:cNvPr id="3" name="Content Placeholder 2"/>
          <p:cNvSpPr>
            <a:spLocks noGrp="1"/>
          </p:cNvSpPr>
          <p:nvPr>
            <p:ph type="subTitle" idx="1"/>
          </p:nvPr>
        </p:nvSpPr>
        <p:spPr>
          <a:xfrm>
            <a:off x="838200" y="4267200"/>
            <a:ext cx="7391400" cy="1752600"/>
          </a:xfrm>
        </p:spPr>
        <p:txBody>
          <a:bodyPr>
            <a:normAutofit/>
          </a:bodyPr>
          <a:lstStyle/>
          <a:p>
            <a:pPr marL="457200" lvl="1" indent="0">
              <a:buNone/>
            </a:pPr>
            <a:r>
              <a:rPr lang="en-US" sz="2400" b="1" dirty="0">
                <a:solidFill>
                  <a:srgbClr val="10253F"/>
                </a:solidFill>
              </a:rPr>
              <a:t>Challenge </a:t>
            </a:r>
            <a:r>
              <a:rPr lang="en-US" sz="2400" b="1" dirty="0" smtClean="0">
                <a:solidFill>
                  <a:srgbClr val="10253F"/>
                </a:solidFill>
              </a:rPr>
              <a:t>Dates </a:t>
            </a:r>
          </a:p>
          <a:p>
            <a:pPr marL="457200" lvl="1" indent="0">
              <a:buNone/>
            </a:pPr>
            <a:r>
              <a:rPr lang="en-US" sz="2400" b="1" dirty="0" smtClean="0">
                <a:solidFill>
                  <a:srgbClr val="10253F"/>
                </a:solidFill>
              </a:rPr>
              <a:t> Friday June 14, 2013 – </a:t>
            </a:r>
          </a:p>
          <a:p>
            <a:pPr marL="457200" lvl="1" indent="0">
              <a:buNone/>
            </a:pPr>
            <a:r>
              <a:rPr lang="en-US" sz="2400" b="1" dirty="0" smtClean="0">
                <a:solidFill>
                  <a:srgbClr val="10253F"/>
                </a:solidFill>
              </a:rPr>
              <a:t>Saturday September 5, 2013</a:t>
            </a:r>
            <a:endParaRPr lang="en-US" sz="2400" dirty="0">
              <a:solidFill>
                <a:srgbClr val="10253F"/>
              </a:solidFill>
            </a:endParaRPr>
          </a:p>
        </p:txBody>
      </p:sp>
      <p:sp>
        <p:nvSpPr>
          <p:cNvPr id="6" name="Rectangle 5"/>
          <p:cNvSpPr/>
          <p:nvPr/>
        </p:nvSpPr>
        <p:spPr>
          <a:xfrm>
            <a:off x="1264831" y="5505271"/>
            <a:ext cx="6888569" cy="1200329"/>
          </a:xfrm>
          <a:prstGeom prst="rect">
            <a:avLst/>
          </a:prstGeom>
          <a:noFill/>
        </p:spPr>
        <p:txBody>
          <a:bodyPr wrap="square" lIns="91440" tIns="45720" rIns="91440" bIns="45720">
            <a:spAutoFit/>
          </a:bodyPr>
          <a:lstStyle/>
          <a:p>
            <a:pPr algn="ctr"/>
            <a:r>
              <a:rPr 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Awarding</a:t>
            </a:r>
          </a:p>
          <a:p>
            <a:pPr algn="ctr"/>
            <a:r>
              <a:rPr 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$24,000+ CASH &amp; PRIZES!!!!!</a:t>
            </a:r>
            <a:endParaRPr lang="en-US" sz="3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5" name="Content Placeholder 2"/>
          <p:cNvSpPr txBox="1">
            <a:spLocks/>
          </p:cNvSpPr>
          <p:nvPr/>
        </p:nvSpPr>
        <p:spPr>
          <a:xfrm>
            <a:off x="762000" y="1524000"/>
            <a:ext cx="7391400" cy="1752600"/>
          </a:xfrm>
          <a:prstGeom prst="rect">
            <a:avLst/>
          </a:prstGeom>
        </p:spPr>
        <p:txBody>
          <a:bodyPr vert="horz" lIns="91440" tIns="45720" rIns="91440" bIns="45720" rtlCol="0">
            <a:normAutofit/>
          </a:bodyPr>
          <a:lstStyle/>
          <a:p>
            <a:pPr marL="45720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zh-TW" altLang="en-US" sz="2800" b="1" i="0" u="none" strike="noStrike" kern="1200" cap="none" spc="0" normalizeH="0" baseline="0" noProof="0" dirty="0" smtClean="0">
                <a:ln>
                  <a:noFill/>
                </a:ln>
                <a:solidFill>
                  <a:srgbClr val="10253F"/>
                </a:solidFill>
                <a:effectLst/>
                <a:uLnTx/>
                <a:uFillTx/>
                <a:ea typeface="華康儷中黑" pitchFamily="49" charset="-120"/>
              </a:rPr>
              <a:t>比賽日</a:t>
            </a:r>
            <a:r>
              <a:rPr lang="zh-TW" altLang="en-US" sz="2800" b="1" dirty="0" smtClean="0">
                <a:solidFill>
                  <a:srgbClr val="10253F"/>
                </a:solidFill>
                <a:ea typeface="華康儷中黑" pitchFamily="49" charset="-120"/>
              </a:rPr>
              <a:t>期</a:t>
            </a:r>
            <a:r>
              <a:rPr kumimoji="0" lang="en-US" sz="2800" b="1" i="0" u="none" strike="noStrike" kern="1200" cap="none" spc="0" normalizeH="0" baseline="0" noProof="0" dirty="0" smtClean="0">
                <a:ln>
                  <a:noFill/>
                </a:ln>
                <a:solidFill>
                  <a:srgbClr val="10253F"/>
                </a:solidFill>
                <a:effectLst/>
                <a:uLnTx/>
                <a:uFillTx/>
                <a:ea typeface="華康儷中黑" pitchFamily="49" charset="-120"/>
              </a:rPr>
              <a:t> </a:t>
            </a:r>
          </a:p>
          <a:p>
            <a:pPr lvl="1" algn="ctr" defTabSz="457200">
              <a:spcBef>
                <a:spcPct val="20000"/>
              </a:spcBef>
            </a:pPr>
            <a:r>
              <a:rPr kumimoji="0" lang="en-US" sz="2800" b="1" i="0" u="none" strike="noStrike" kern="1200" cap="none" spc="0" normalizeH="0" baseline="0" noProof="0" dirty="0" smtClean="0">
                <a:ln>
                  <a:noFill/>
                </a:ln>
                <a:solidFill>
                  <a:srgbClr val="10253F"/>
                </a:solidFill>
                <a:effectLst/>
                <a:uLnTx/>
                <a:uFillTx/>
                <a:ea typeface="華康儷中黑" pitchFamily="49" charset="-120"/>
              </a:rPr>
              <a:t> </a:t>
            </a:r>
            <a:r>
              <a:rPr lang="en-US" altLang="zh-TW" sz="2800" b="1" dirty="0" smtClean="0">
                <a:solidFill>
                  <a:srgbClr val="10253F"/>
                </a:solidFill>
                <a:ea typeface="華康儷中黑" pitchFamily="49" charset="-120"/>
              </a:rPr>
              <a:t>2013</a:t>
            </a:r>
            <a:r>
              <a:rPr lang="zh-TW" altLang="en-US" sz="2800" b="1" dirty="0" smtClean="0">
                <a:solidFill>
                  <a:srgbClr val="10253F"/>
                </a:solidFill>
                <a:ea typeface="華康儷中黑" pitchFamily="49" charset="-120"/>
              </a:rPr>
              <a:t>年</a:t>
            </a:r>
            <a:r>
              <a:rPr kumimoji="0" lang="en-US" sz="2800" b="1" i="0" u="none" strike="noStrike" kern="1200" cap="none" spc="0" normalizeH="0" baseline="0" noProof="0" dirty="0" smtClean="0">
                <a:ln>
                  <a:noFill/>
                </a:ln>
                <a:solidFill>
                  <a:srgbClr val="10253F"/>
                </a:solidFill>
                <a:effectLst/>
                <a:uLnTx/>
                <a:uFillTx/>
                <a:ea typeface="華康儷中黑" pitchFamily="49" charset="-120"/>
              </a:rPr>
              <a:t>6</a:t>
            </a:r>
            <a:r>
              <a:rPr kumimoji="0" lang="zh-TW" altLang="en-US" sz="2800" b="1" i="0" u="none" strike="noStrike" kern="1200" cap="none" spc="0" normalizeH="0" baseline="0" noProof="0" dirty="0" smtClean="0">
                <a:ln>
                  <a:noFill/>
                </a:ln>
                <a:solidFill>
                  <a:srgbClr val="10253F"/>
                </a:solidFill>
                <a:effectLst/>
                <a:uLnTx/>
                <a:uFillTx/>
                <a:ea typeface="華康儷中黑" pitchFamily="49" charset="-120"/>
              </a:rPr>
              <a:t>月</a:t>
            </a:r>
            <a:r>
              <a:rPr kumimoji="0" lang="en-US" sz="2800" b="1" i="0" u="none" strike="noStrike" kern="1200" cap="none" spc="0" normalizeH="0" baseline="0" noProof="0" dirty="0" smtClean="0">
                <a:ln>
                  <a:noFill/>
                </a:ln>
                <a:solidFill>
                  <a:srgbClr val="10253F"/>
                </a:solidFill>
                <a:effectLst/>
                <a:uLnTx/>
                <a:uFillTx/>
                <a:ea typeface="華康儷中黑" pitchFamily="49" charset="-120"/>
              </a:rPr>
              <a:t>14</a:t>
            </a:r>
            <a:r>
              <a:rPr kumimoji="0" lang="zh-TW" altLang="en-US" sz="2800" b="1" i="0" u="none" strike="noStrike" kern="1200" cap="none" spc="0" normalizeH="0" baseline="0" noProof="0" dirty="0" smtClean="0">
                <a:ln>
                  <a:noFill/>
                </a:ln>
                <a:solidFill>
                  <a:srgbClr val="10253F"/>
                </a:solidFill>
                <a:effectLst/>
                <a:uLnTx/>
                <a:uFillTx/>
                <a:ea typeface="華康儷中黑" pitchFamily="49" charset="-120"/>
              </a:rPr>
              <a:t>日</a:t>
            </a:r>
            <a:r>
              <a:rPr lang="zh-TW" altLang="en-US" sz="2800" b="1" dirty="0" smtClean="0">
                <a:solidFill>
                  <a:srgbClr val="10253F"/>
                </a:solidFill>
                <a:ea typeface="華康儷中黑" pitchFamily="49" charset="-120"/>
              </a:rPr>
              <a:t>星期五</a:t>
            </a:r>
            <a:endParaRPr kumimoji="0" lang="en-US" sz="2800" b="1" i="0" u="none" strike="noStrike" kern="1200" cap="none" spc="0" normalizeH="0" baseline="0" noProof="0" dirty="0" smtClean="0">
              <a:ln>
                <a:noFill/>
              </a:ln>
              <a:solidFill>
                <a:srgbClr val="10253F"/>
              </a:solidFill>
              <a:effectLst/>
              <a:uLnTx/>
              <a:uFillTx/>
              <a:ea typeface="華康儷中黑" pitchFamily="49" charset="-120"/>
            </a:endParaRPr>
          </a:p>
          <a:p>
            <a:pPr lvl="1" algn="ctr" defTabSz="457200">
              <a:spcBef>
                <a:spcPct val="20000"/>
              </a:spcBef>
            </a:pPr>
            <a:r>
              <a:rPr lang="zh-TW" altLang="en-US" sz="2800" b="1" dirty="0" smtClean="0">
                <a:solidFill>
                  <a:srgbClr val="10253F"/>
                </a:solidFill>
                <a:ea typeface="華康儷中黑" pitchFamily="49" charset="-120"/>
              </a:rPr>
              <a:t>至</a:t>
            </a:r>
            <a:r>
              <a:rPr kumimoji="0" lang="en-US" sz="2800" b="1" i="0" u="none" strike="noStrike" kern="1200" cap="none" spc="0" normalizeH="0" baseline="0" noProof="0" dirty="0" smtClean="0">
                <a:ln>
                  <a:noFill/>
                </a:ln>
                <a:solidFill>
                  <a:srgbClr val="10253F"/>
                </a:solidFill>
                <a:effectLst/>
                <a:uLnTx/>
                <a:uFillTx/>
                <a:ea typeface="華康儷中黑" pitchFamily="49" charset="-120"/>
              </a:rPr>
              <a:t>2013</a:t>
            </a:r>
            <a:r>
              <a:rPr kumimoji="0" lang="zh-TW" altLang="en-US" sz="2800" b="1" i="0" u="none" strike="noStrike" kern="1200" cap="none" spc="0" normalizeH="0" baseline="0" noProof="0" dirty="0" smtClean="0">
                <a:ln>
                  <a:noFill/>
                </a:ln>
                <a:solidFill>
                  <a:srgbClr val="10253F"/>
                </a:solidFill>
                <a:effectLst/>
                <a:uLnTx/>
                <a:uFillTx/>
                <a:ea typeface="華康儷中黑" pitchFamily="49" charset="-120"/>
              </a:rPr>
              <a:t>年</a:t>
            </a:r>
            <a:r>
              <a:rPr kumimoji="0" lang="en-US" altLang="zh-TW" sz="2800" b="1" i="0" u="none" strike="noStrike" kern="1200" cap="none" spc="0" normalizeH="0" baseline="0" noProof="0" dirty="0" smtClean="0">
                <a:ln>
                  <a:noFill/>
                </a:ln>
                <a:solidFill>
                  <a:srgbClr val="10253F"/>
                </a:solidFill>
                <a:effectLst/>
                <a:uLnTx/>
                <a:uFillTx/>
                <a:ea typeface="華康儷中黑" pitchFamily="49" charset="-120"/>
              </a:rPr>
              <a:t>9</a:t>
            </a:r>
            <a:r>
              <a:rPr kumimoji="0" lang="zh-TW" altLang="en-US" sz="2800" b="1" i="0" u="none" strike="noStrike" kern="1200" cap="none" spc="0" normalizeH="0" baseline="0" noProof="0" dirty="0" smtClean="0">
                <a:ln>
                  <a:noFill/>
                </a:ln>
                <a:solidFill>
                  <a:srgbClr val="10253F"/>
                </a:solidFill>
                <a:effectLst/>
                <a:uLnTx/>
                <a:uFillTx/>
                <a:ea typeface="華康儷中黑" pitchFamily="49" charset="-120"/>
              </a:rPr>
              <a:t>月</a:t>
            </a:r>
            <a:r>
              <a:rPr kumimoji="0" lang="en-US" altLang="zh-TW" sz="2800" b="1" i="0" u="none" strike="noStrike" kern="1200" cap="none" spc="0" normalizeH="0" baseline="0" noProof="0" dirty="0" smtClean="0">
                <a:ln>
                  <a:noFill/>
                </a:ln>
                <a:solidFill>
                  <a:srgbClr val="10253F"/>
                </a:solidFill>
                <a:effectLst/>
                <a:uLnTx/>
                <a:uFillTx/>
                <a:ea typeface="華康儷中黑" pitchFamily="49" charset="-120"/>
              </a:rPr>
              <a:t>5</a:t>
            </a:r>
            <a:r>
              <a:rPr kumimoji="0" lang="zh-TW" altLang="en-US" sz="2800" b="1" i="0" u="none" strike="noStrike" kern="1200" cap="none" spc="0" normalizeH="0" baseline="0" noProof="0" dirty="0" smtClean="0">
                <a:ln>
                  <a:noFill/>
                </a:ln>
                <a:solidFill>
                  <a:srgbClr val="10253F"/>
                </a:solidFill>
                <a:effectLst/>
                <a:uLnTx/>
                <a:uFillTx/>
                <a:ea typeface="華康儷中黑" pitchFamily="49" charset="-120"/>
              </a:rPr>
              <a:t>日星期六</a:t>
            </a:r>
            <a:endParaRPr kumimoji="0" lang="en-US" sz="2800" b="0" i="0" u="none" strike="noStrike" kern="1200" cap="none" spc="0" normalizeH="0" baseline="0" noProof="0" dirty="0">
              <a:ln>
                <a:noFill/>
              </a:ln>
              <a:solidFill>
                <a:srgbClr val="10253F"/>
              </a:solidFill>
              <a:effectLst/>
              <a:uLnTx/>
              <a:uFillTx/>
              <a:ea typeface="華康儷中黑" pitchFamily="49" charset="-120"/>
            </a:endParaRPr>
          </a:p>
        </p:txBody>
      </p:sp>
      <p:sp>
        <p:nvSpPr>
          <p:cNvPr id="7" name="Rectangle 6"/>
          <p:cNvSpPr/>
          <p:nvPr/>
        </p:nvSpPr>
        <p:spPr>
          <a:xfrm>
            <a:off x="1219200" y="2990671"/>
            <a:ext cx="6888569" cy="1200329"/>
          </a:xfrm>
          <a:prstGeom prst="rect">
            <a:avLst/>
          </a:prstGeom>
          <a:noFill/>
        </p:spPr>
        <p:txBody>
          <a:bodyPr wrap="square" lIns="91440" tIns="45720" rIns="91440" bIns="45720">
            <a:spAutoFit/>
          </a:bodyPr>
          <a:lstStyle/>
          <a:p>
            <a:pPr algn="ctr"/>
            <a:r>
              <a:rPr lang="zh-TW" alt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獎金及獎品總值</a:t>
            </a:r>
            <a:endParaRPr lang="en-US" altLang="zh-TW"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endParaRPr>
          </a:p>
          <a:p>
            <a:pPr algn="ctr"/>
            <a:r>
              <a:rPr lang="zh-TW" alt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超過</a:t>
            </a:r>
            <a:r>
              <a:rPr lang="en-US" altLang="zh-TW"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a typeface="華康儷中黑" pitchFamily="49" charset="-120"/>
              </a:rPr>
              <a:t>HK</a:t>
            </a:r>
            <a:r>
              <a:rPr lang="en-US" altLang="zh-TW"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$24,000</a:t>
            </a:r>
            <a:r>
              <a:rPr 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t>
            </a:r>
            <a:endParaRPr lang="en-US" sz="3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0" fill="hold"/>
                                        <p:tgtEl>
                                          <p:spTgt spid="7"/>
                                        </p:tgtEl>
                                        <p:attrNameLst>
                                          <p:attrName>ppt_w</p:attrName>
                                        </p:attrNameLst>
                                      </p:cBhvr>
                                      <p:tavLst>
                                        <p:tav tm="0" fmla="#ppt_w*sin(2.5*pi*$)">
                                          <p:val>
                                            <p:fltVal val="0"/>
                                          </p:val>
                                        </p:tav>
                                        <p:tav tm="100000">
                                          <p:val>
                                            <p:fltVal val="1"/>
                                          </p:val>
                                        </p:tav>
                                      </p:tavLst>
                                    </p:anim>
                                    <p:anim calcmode="lin" valueType="num">
                                      <p:cBhvr>
                                        <p:cTn id="12"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038600"/>
            <a:ext cx="8229600" cy="1219200"/>
          </a:xfrm>
        </p:spPr>
        <p:txBody>
          <a:bodyPr>
            <a:normAutofit/>
          </a:bodyPr>
          <a:lstStyle/>
          <a:p>
            <a:pPr>
              <a:buNone/>
            </a:pPr>
            <a:r>
              <a:rPr lang="en-US" b="1" dirty="0" smtClean="0">
                <a:solidFill>
                  <a:srgbClr val="1F2465"/>
                </a:solidFill>
              </a:rPr>
              <a:t>Challenge:</a:t>
            </a:r>
          </a:p>
          <a:p>
            <a:pPr>
              <a:buNone/>
            </a:pPr>
            <a:r>
              <a:rPr lang="en-US" dirty="0" smtClean="0">
                <a:solidFill>
                  <a:srgbClr val="3497C9"/>
                </a:solidFill>
              </a:rPr>
              <a:t>•12-Week Individual Challenge</a:t>
            </a:r>
          </a:p>
          <a:p>
            <a:pPr>
              <a:buNone/>
            </a:pPr>
            <a:endParaRPr lang="en-US" dirty="0" smtClean="0">
              <a:solidFill>
                <a:srgbClr val="3497C9"/>
              </a:solidFill>
            </a:endParaRPr>
          </a:p>
          <a:p>
            <a:pPr>
              <a:buNone/>
            </a:pPr>
            <a:endParaRPr lang="en-US" dirty="0" smtClean="0">
              <a:solidFill>
                <a:srgbClr val="3497C9"/>
              </a:solidFill>
            </a:endParaRPr>
          </a:p>
          <a:p>
            <a:pPr algn="ctr">
              <a:buNone/>
            </a:pPr>
            <a:endParaRPr lang="en-US" dirty="0" smtClean="0">
              <a:solidFill>
                <a:srgbClr val="3497C9"/>
              </a:solidFill>
            </a:endParaRPr>
          </a:p>
          <a:p>
            <a:pPr algn="ctr">
              <a:buNone/>
            </a:pPr>
            <a:endParaRPr lang="en-US" dirty="0">
              <a:solidFill>
                <a:srgbClr val="3497C9"/>
              </a:solidFill>
            </a:endParaRPr>
          </a:p>
          <a:p>
            <a:endParaRPr lang="en-US" dirty="0">
              <a:solidFill>
                <a:srgbClr val="3497C9"/>
              </a:solidFill>
            </a:endParaRPr>
          </a:p>
        </p:txBody>
      </p:sp>
      <p:pic>
        <p:nvPicPr>
          <p:cNvPr id="4" name="Picture 3" descr="fit girl.jpg"/>
          <p:cNvPicPr>
            <a:picLocks noChangeAspect="1"/>
          </p:cNvPicPr>
          <p:nvPr/>
        </p:nvPicPr>
        <p:blipFill>
          <a:blip r:embed="rId2" cstate="print"/>
          <a:stretch>
            <a:fillRect/>
          </a:stretch>
        </p:blipFill>
        <p:spPr>
          <a:xfrm>
            <a:off x="5867400" y="4038860"/>
            <a:ext cx="3000186" cy="2819140"/>
          </a:xfrm>
          <a:prstGeom prst="rect">
            <a:avLst/>
          </a:prstGeom>
        </p:spPr>
      </p:pic>
      <p:sp>
        <p:nvSpPr>
          <p:cNvPr id="5" name="Content Placeholder 2"/>
          <p:cNvSpPr>
            <a:spLocks noGrp="1"/>
          </p:cNvSpPr>
          <p:nvPr>
            <p:ph sz="half" idx="1"/>
          </p:nvPr>
        </p:nvSpPr>
        <p:spPr>
          <a:xfrm>
            <a:off x="457200" y="2362200"/>
            <a:ext cx="8229600" cy="1219200"/>
          </a:xfrm>
        </p:spPr>
        <p:txBody>
          <a:bodyPr>
            <a:normAutofit/>
          </a:bodyPr>
          <a:lstStyle/>
          <a:p>
            <a:pPr>
              <a:buNone/>
            </a:pPr>
            <a:r>
              <a:rPr lang="zh-TW" altLang="en-US" b="1" dirty="0" smtClean="0">
                <a:solidFill>
                  <a:srgbClr val="1F2465"/>
                </a:solidFill>
                <a:latin typeface="華康儷中黑" pitchFamily="49" charset="-120"/>
                <a:ea typeface="華康儷中黑" pitchFamily="49" charset="-120"/>
              </a:rPr>
              <a:t>比賽：</a:t>
            </a:r>
            <a:endParaRPr lang="en-US" b="1" dirty="0" smtClean="0">
              <a:solidFill>
                <a:srgbClr val="1F2465"/>
              </a:solidFill>
              <a:latin typeface="華康儷中黑" pitchFamily="49" charset="-120"/>
              <a:ea typeface="華康儷中黑" pitchFamily="49" charset="-120"/>
            </a:endParaRPr>
          </a:p>
          <a:p>
            <a:pPr>
              <a:buNone/>
            </a:pPr>
            <a:r>
              <a:rPr lang="en-US" dirty="0" smtClean="0">
                <a:solidFill>
                  <a:srgbClr val="3497C9"/>
                </a:solidFill>
              </a:rPr>
              <a:t>•</a:t>
            </a:r>
            <a:r>
              <a:rPr lang="en-US" dirty="0" smtClean="0">
                <a:solidFill>
                  <a:srgbClr val="3497C9"/>
                </a:solidFill>
                <a:ea typeface="華康儷中黑" pitchFamily="49" charset="-120"/>
              </a:rPr>
              <a:t>12</a:t>
            </a:r>
            <a:r>
              <a:rPr lang="zh-TW" altLang="en-US" dirty="0" smtClean="0">
                <a:solidFill>
                  <a:srgbClr val="3497C9"/>
                </a:solidFill>
                <a:latin typeface="華康儷中黑" pitchFamily="49" charset="-120"/>
                <a:ea typeface="華康儷中黑" pitchFamily="49" charset="-120"/>
              </a:rPr>
              <a:t>週個人比賽</a:t>
            </a:r>
            <a:endParaRPr lang="en-US" dirty="0" smtClean="0">
              <a:solidFill>
                <a:srgbClr val="3497C9"/>
              </a:solidFill>
              <a:latin typeface="華康儷中黑" pitchFamily="49" charset="-120"/>
              <a:ea typeface="華康儷中黑" pitchFamily="49" charset="-120"/>
            </a:endParaRPr>
          </a:p>
          <a:p>
            <a:pPr>
              <a:buNone/>
            </a:pPr>
            <a:endParaRPr lang="en-US" dirty="0" smtClean="0">
              <a:solidFill>
                <a:srgbClr val="3497C9"/>
              </a:solidFill>
            </a:endParaRPr>
          </a:p>
          <a:p>
            <a:pPr>
              <a:buNone/>
            </a:pPr>
            <a:endParaRPr lang="en-US" dirty="0" smtClean="0">
              <a:solidFill>
                <a:srgbClr val="3497C9"/>
              </a:solidFill>
            </a:endParaRPr>
          </a:p>
          <a:p>
            <a:pPr algn="ctr">
              <a:buNone/>
            </a:pPr>
            <a:endParaRPr lang="en-US" dirty="0" smtClean="0">
              <a:solidFill>
                <a:srgbClr val="3497C9"/>
              </a:solidFill>
            </a:endParaRPr>
          </a:p>
          <a:p>
            <a:pPr algn="ctr">
              <a:buNone/>
            </a:pPr>
            <a:endParaRPr lang="en-US" dirty="0">
              <a:solidFill>
                <a:srgbClr val="3497C9"/>
              </a:solidFill>
            </a:endParaRPr>
          </a:p>
          <a:p>
            <a:endParaRPr lang="en-US" dirty="0">
              <a:solidFill>
                <a:srgbClr val="3497C9"/>
              </a:solidFill>
            </a:endParaRPr>
          </a:p>
        </p:txBody>
      </p:sp>
      <p:sp>
        <p:nvSpPr>
          <p:cNvPr id="6"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TLS™ </a:t>
            </a:r>
            <a:r>
              <a:rPr kumimoji="0" lang="zh-TW" altLang="en-US" sz="4400" b="0" i="0" u="none" strike="noStrike" kern="1200" cap="none" spc="0" normalizeH="0" baseline="0" noProof="0" smtClean="0">
                <a:ln>
                  <a:noFill/>
                </a:ln>
                <a:solidFill>
                  <a:srgbClr val="FFFFFF"/>
                </a:solidFill>
                <a:effectLst/>
                <a:uLnTx/>
                <a:uFillTx/>
                <a:latin typeface="華康儷中黑" pitchFamily="49" charset="-120"/>
                <a:ea typeface="華康儷中黑" pitchFamily="49" charset="-120"/>
                <a:cs typeface="+mj-cs"/>
              </a:rPr>
              <a:t>健康生活纖形比賽</a:t>
            </a: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 </a:t>
            </a:r>
            <a:r>
              <a:rPr kumimoji="0" lang="en-US" sz="4400" b="0" i="0" u="none" strike="noStrike" kern="1200" cap="none" spc="0" normalizeH="0" baseline="0" noProof="0" smtClean="0">
                <a:ln>
                  <a:noFill/>
                </a:ln>
                <a:solidFill>
                  <a:srgbClr val="FFFFFF"/>
                </a:solidFill>
                <a:effectLst/>
                <a:uLnTx/>
                <a:uFillTx/>
                <a:latin typeface="+mj-lt"/>
                <a:ea typeface="+mj-ea"/>
                <a:cs typeface="+mj-cs"/>
              </a:rPr>
              <a:t/>
            </a:r>
            <a:br>
              <a:rPr kumimoji="0" lang="en-US" sz="4400" b="0" i="0" u="none" strike="noStrike" kern="1200" cap="none" spc="0" normalizeH="0" baseline="0" noProof="0" smtClean="0">
                <a:ln>
                  <a:noFill/>
                </a:ln>
                <a:solidFill>
                  <a:srgbClr val="FFFFFF"/>
                </a:solidFill>
                <a:effectLst/>
                <a:uLnTx/>
                <a:uFillTx/>
                <a:latin typeface="+mj-lt"/>
                <a:ea typeface="+mj-ea"/>
                <a:cs typeface="+mj-cs"/>
              </a:rPr>
            </a:br>
            <a:r>
              <a:rPr kumimoji="0" lang="en-US" sz="3600" b="0" i="0" u="none" strike="noStrike" kern="1200" cap="none" spc="0" normalizeH="0" baseline="0" noProof="0" smtClean="0">
                <a:ln>
                  <a:noFill/>
                </a:ln>
                <a:solidFill>
                  <a:srgbClr val="FFFFFF"/>
                </a:solidFill>
                <a:effectLst/>
                <a:uLnTx/>
                <a:uFillTx/>
                <a:latin typeface="+mj-lt"/>
                <a:ea typeface="+mj-ea"/>
                <a:cs typeface="+mj-cs"/>
              </a:rPr>
              <a:t>TLS</a:t>
            </a:r>
            <a:r>
              <a:rPr kumimoji="0" lang="en-US" sz="3600" b="0" i="0" u="none" strike="noStrike" kern="1200" cap="none" spc="0" normalizeH="0" baseline="0" noProof="0" smtClean="0">
                <a:ln>
                  <a:noFill/>
                </a:ln>
                <a:solidFill>
                  <a:srgbClr val="FFFFFF"/>
                </a:solidFill>
                <a:effectLst/>
                <a:uLnTx/>
                <a:uFillTx/>
                <a:latin typeface="Calibri"/>
                <a:ea typeface="+mj-ea"/>
                <a:cs typeface="+mj-cs"/>
              </a:rPr>
              <a:t>™</a:t>
            </a:r>
            <a:r>
              <a:rPr kumimoji="0" lang="en-US" sz="3600" b="0" i="0" u="none" strike="noStrike" kern="1200" cap="none" spc="0" normalizeH="0" baseline="0" noProof="0" smtClean="0">
                <a:ln>
                  <a:noFill/>
                </a:ln>
                <a:solidFill>
                  <a:srgbClr val="FFFFFF"/>
                </a:solidFill>
                <a:effectLst/>
                <a:uLnTx/>
                <a:uFillTx/>
                <a:latin typeface="+mj-lt"/>
                <a:ea typeface="+mj-ea"/>
                <a:cs typeface="+mj-cs"/>
              </a:rPr>
              <a:t> FIND YOUR FIT CHALLENGE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xmlns="" val="337993734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4223660"/>
            <a:ext cx="8839200" cy="2590800"/>
          </a:xfrm>
        </p:spPr>
        <p:txBody>
          <a:bodyPr>
            <a:noAutofit/>
          </a:bodyPr>
          <a:lstStyle/>
          <a:p>
            <a:pPr>
              <a:spcBef>
                <a:spcPts val="0"/>
              </a:spcBef>
              <a:buNone/>
            </a:pPr>
            <a:r>
              <a:rPr lang="en-US" sz="1600" b="1" dirty="0" smtClean="0">
                <a:solidFill>
                  <a:srgbClr val="1F2465"/>
                </a:solidFill>
              </a:rPr>
              <a:t>Criteria to Win</a:t>
            </a:r>
            <a:r>
              <a:rPr lang="en-US" sz="1600" dirty="0" smtClean="0">
                <a:solidFill>
                  <a:srgbClr val="1F2465"/>
                </a:solidFill>
              </a:rPr>
              <a:t>:</a:t>
            </a:r>
          </a:p>
          <a:p>
            <a:pPr>
              <a:spcBef>
                <a:spcPts val="0"/>
              </a:spcBef>
              <a:buFont typeface="Arial"/>
              <a:buChar char="•"/>
            </a:pPr>
            <a:r>
              <a:rPr lang="en-US" sz="1600" dirty="0" smtClean="0">
                <a:solidFill>
                  <a:srgbClr val="3497C9"/>
                </a:solidFill>
              </a:rPr>
              <a:t>Winners are selected based on </a:t>
            </a:r>
            <a:r>
              <a:rPr lang="en-US" sz="1600" u="sng" dirty="0" smtClean="0">
                <a:solidFill>
                  <a:srgbClr val="3497C9"/>
                </a:solidFill>
              </a:rPr>
              <a:t>2 criteria</a:t>
            </a:r>
            <a:r>
              <a:rPr lang="en-US" sz="1600" dirty="0" smtClean="0">
                <a:solidFill>
                  <a:srgbClr val="3497C9"/>
                </a:solidFill>
              </a:rPr>
              <a:t>:</a:t>
            </a:r>
            <a:endParaRPr lang="en-US" sz="1600" u="sng" dirty="0" smtClean="0">
              <a:solidFill>
                <a:srgbClr val="3497C9"/>
              </a:solidFill>
            </a:endParaRPr>
          </a:p>
          <a:p>
            <a:pPr>
              <a:spcBef>
                <a:spcPts val="0"/>
              </a:spcBef>
              <a:buNone/>
            </a:pPr>
            <a:r>
              <a:rPr lang="en-US" sz="1600" dirty="0" smtClean="0">
                <a:solidFill>
                  <a:srgbClr val="3497C9"/>
                </a:solidFill>
              </a:rPr>
              <a:t>	</a:t>
            </a:r>
            <a:r>
              <a:rPr lang="en-US" sz="1600" b="1" dirty="0" smtClean="0">
                <a:solidFill>
                  <a:srgbClr val="3497C9"/>
                </a:solidFill>
              </a:rPr>
              <a:t>70%</a:t>
            </a:r>
            <a:r>
              <a:rPr lang="en-US" sz="1600" dirty="0" smtClean="0">
                <a:solidFill>
                  <a:srgbClr val="3497C9"/>
                </a:solidFill>
              </a:rPr>
              <a:t> - “Before” &amp; “After” Pictures</a:t>
            </a:r>
          </a:p>
          <a:p>
            <a:pPr>
              <a:spcBef>
                <a:spcPts val="0"/>
              </a:spcBef>
              <a:buNone/>
            </a:pPr>
            <a:r>
              <a:rPr lang="en-US" sz="1600" dirty="0" smtClean="0">
                <a:solidFill>
                  <a:srgbClr val="3497C9"/>
                </a:solidFill>
              </a:rPr>
              <a:t>	</a:t>
            </a:r>
            <a:r>
              <a:rPr lang="en-US" sz="1600" b="1" dirty="0" smtClean="0">
                <a:solidFill>
                  <a:srgbClr val="3497C9"/>
                </a:solidFill>
              </a:rPr>
              <a:t>30% </a:t>
            </a:r>
            <a:r>
              <a:rPr lang="en-US" sz="1600" dirty="0" smtClean="0">
                <a:solidFill>
                  <a:srgbClr val="3497C9"/>
                </a:solidFill>
              </a:rPr>
              <a:t>- Testimonial Essay</a:t>
            </a:r>
            <a:endParaRPr lang="en-US" sz="1600" dirty="0" smtClean="0"/>
          </a:p>
          <a:p>
            <a:pPr>
              <a:spcBef>
                <a:spcPts val="0"/>
              </a:spcBef>
              <a:buNone/>
            </a:pPr>
            <a:r>
              <a:rPr lang="en-US" sz="1600" b="1" dirty="0" smtClean="0">
                <a:solidFill>
                  <a:srgbClr val="1F2465"/>
                </a:solidFill>
              </a:rPr>
              <a:t>“Before” and “After” photos: </a:t>
            </a:r>
          </a:p>
          <a:p>
            <a:pPr>
              <a:spcBef>
                <a:spcPts val="0"/>
              </a:spcBef>
              <a:buFont typeface="Arial"/>
              <a:buChar char="•"/>
            </a:pPr>
            <a:r>
              <a:rPr lang="en-US" sz="1600" dirty="0" smtClean="0">
                <a:solidFill>
                  <a:srgbClr val="3497C9"/>
                </a:solidFill>
              </a:rPr>
              <a:t>Each participant must submit 3 “Before” and 3 “After” full body shots (one frontal, one profile, one back photo)</a:t>
            </a:r>
          </a:p>
          <a:p>
            <a:pPr marL="0" indent="0">
              <a:spcBef>
                <a:spcPts val="0"/>
              </a:spcBef>
              <a:buNone/>
            </a:pPr>
            <a:r>
              <a:rPr lang="en-US" sz="1600" b="1" dirty="0" smtClean="0">
                <a:solidFill>
                  <a:srgbClr val="1F2465"/>
                </a:solidFill>
              </a:rPr>
              <a:t>Written Essay:</a:t>
            </a:r>
          </a:p>
          <a:p>
            <a:pPr>
              <a:spcBef>
                <a:spcPts val="0"/>
              </a:spcBef>
            </a:pPr>
            <a:r>
              <a:rPr lang="en-US" sz="1600" dirty="0" smtClean="0">
                <a:solidFill>
                  <a:srgbClr val="3497C9"/>
                </a:solidFill>
              </a:rPr>
              <a:t>Each participant must submit an essay of 350-500 words describing how body transformation has improved their life</a:t>
            </a:r>
          </a:p>
          <a:p>
            <a:pPr>
              <a:spcBef>
                <a:spcPts val="0"/>
              </a:spcBef>
            </a:pPr>
            <a:endParaRPr lang="en-US" sz="1600" dirty="0" smtClean="0"/>
          </a:p>
          <a:p>
            <a:pPr>
              <a:spcBef>
                <a:spcPts val="0"/>
              </a:spcBef>
              <a:buNone/>
            </a:pPr>
            <a:endParaRPr lang="en-US" sz="1600" dirty="0" smtClean="0"/>
          </a:p>
          <a:p>
            <a:pPr>
              <a:spcBef>
                <a:spcPts val="0"/>
              </a:spcBef>
              <a:buNone/>
            </a:pPr>
            <a:endParaRPr lang="en-US" sz="1600" dirty="0" smtClean="0"/>
          </a:p>
          <a:p>
            <a:pPr>
              <a:spcBef>
                <a:spcPts val="0"/>
              </a:spcBef>
              <a:buNone/>
            </a:pPr>
            <a:endParaRPr lang="en-US" sz="1600" dirty="0"/>
          </a:p>
        </p:txBody>
      </p:sp>
      <p:sp>
        <p:nvSpPr>
          <p:cNvPr id="4" name="Content Placeholder 2"/>
          <p:cNvSpPr>
            <a:spLocks noGrp="1"/>
          </p:cNvSpPr>
          <p:nvPr>
            <p:ph sz="half" idx="1"/>
          </p:nvPr>
        </p:nvSpPr>
        <p:spPr>
          <a:xfrm>
            <a:off x="250372" y="1426028"/>
            <a:ext cx="8991600" cy="2971800"/>
          </a:xfrm>
        </p:spPr>
        <p:txBody>
          <a:bodyPr>
            <a:noAutofit/>
          </a:bodyPr>
          <a:lstStyle/>
          <a:p>
            <a:pPr>
              <a:buNone/>
            </a:pPr>
            <a:r>
              <a:rPr lang="zh-TW" altLang="en-US" sz="1800" dirty="0" smtClean="0">
                <a:solidFill>
                  <a:srgbClr val="1F2465"/>
                </a:solidFill>
                <a:ea typeface="華康儷中黑" pitchFamily="49" charset="-120"/>
              </a:rPr>
              <a:t>優勝資格：</a:t>
            </a:r>
            <a:endParaRPr lang="en-US" sz="1800" dirty="0" smtClean="0">
              <a:solidFill>
                <a:srgbClr val="1F2465"/>
              </a:solidFill>
              <a:ea typeface="華康儷中黑" pitchFamily="49" charset="-120"/>
            </a:endParaRPr>
          </a:p>
          <a:p>
            <a:pPr>
              <a:buFont typeface="Arial"/>
              <a:buChar char="•"/>
            </a:pPr>
            <a:r>
              <a:rPr lang="zh-TW" altLang="en-US" sz="1800" dirty="0" smtClean="0">
                <a:solidFill>
                  <a:srgbClr val="3497C9"/>
                </a:solidFill>
                <a:ea typeface="華康儷中黑" pitchFamily="49" charset="-120"/>
              </a:rPr>
              <a:t>優勝者將按以下</a:t>
            </a:r>
            <a:r>
              <a:rPr lang="en-US" sz="1800" u="sng" dirty="0" smtClean="0">
                <a:solidFill>
                  <a:srgbClr val="3497C9"/>
                </a:solidFill>
                <a:ea typeface="華康儷中黑" pitchFamily="49" charset="-120"/>
              </a:rPr>
              <a:t>2</a:t>
            </a:r>
            <a:r>
              <a:rPr lang="zh-TW" altLang="en-US" sz="1800" u="sng" dirty="0" smtClean="0">
                <a:solidFill>
                  <a:srgbClr val="3497C9"/>
                </a:solidFill>
                <a:ea typeface="華康儷中黑" pitchFamily="49" charset="-120"/>
              </a:rPr>
              <a:t>個標準</a:t>
            </a:r>
            <a:r>
              <a:rPr lang="zh-TW" altLang="en-US" sz="1800" dirty="0" smtClean="0">
                <a:solidFill>
                  <a:srgbClr val="3497C9"/>
                </a:solidFill>
                <a:ea typeface="華康儷中黑" pitchFamily="49" charset="-120"/>
              </a:rPr>
              <a:t>選出：</a:t>
            </a:r>
            <a:endParaRPr lang="en-US" sz="1800" u="sng" dirty="0" smtClean="0">
              <a:solidFill>
                <a:srgbClr val="3497C9"/>
              </a:solidFill>
              <a:ea typeface="華康儷中黑" pitchFamily="49" charset="-120"/>
            </a:endParaRPr>
          </a:p>
          <a:p>
            <a:pPr>
              <a:buNone/>
            </a:pPr>
            <a:r>
              <a:rPr lang="en-US" sz="1800" dirty="0" smtClean="0">
                <a:solidFill>
                  <a:srgbClr val="3497C9"/>
                </a:solidFill>
                <a:ea typeface="華康儷中黑" pitchFamily="49" charset="-120"/>
              </a:rPr>
              <a:t>	</a:t>
            </a:r>
            <a:r>
              <a:rPr lang="en-US" sz="1800" b="1" dirty="0" smtClean="0">
                <a:solidFill>
                  <a:srgbClr val="3497C9"/>
                </a:solidFill>
                <a:ea typeface="華康儷中黑" pitchFamily="49" charset="-120"/>
              </a:rPr>
              <a:t>70%</a:t>
            </a:r>
            <a:r>
              <a:rPr lang="en-US" sz="1800" dirty="0" smtClean="0">
                <a:solidFill>
                  <a:srgbClr val="3497C9"/>
                </a:solidFill>
                <a:ea typeface="華康儷中黑" pitchFamily="49" charset="-120"/>
              </a:rPr>
              <a:t> - </a:t>
            </a:r>
            <a:r>
              <a:rPr lang="zh-TW" altLang="en-US" sz="1800" dirty="0" smtClean="0">
                <a:solidFill>
                  <a:srgbClr val="3497C9"/>
                </a:solidFill>
                <a:ea typeface="華康儷中黑" pitchFamily="49" charset="-120"/>
              </a:rPr>
              <a:t>減重前後照片</a:t>
            </a:r>
            <a:endParaRPr lang="en-US" sz="1800" dirty="0" smtClean="0">
              <a:solidFill>
                <a:srgbClr val="3497C9"/>
              </a:solidFill>
              <a:ea typeface="華康儷中黑" pitchFamily="49" charset="-120"/>
            </a:endParaRPr>
          </a:p>
          <a:p>
            <a:pPr>
              <a:buNone/>
            </a:pPr>
            <a:r>
              <a:rPr lang="en-US" sz="1800" dirty="0" smtClean="0">
                <a:solidFill>
                  <a:srgbClr val="3497C9"/>
                </a:solidFill>
                <a:ea typeface="華康儷中黑" pitchFamily="49" charset="-120"/>
              </a:rPr>
              <a:t>	</a:t>
            </a:r>
            <a:r>
              <a:rPr lang="en-US" sz="1800" b="1" dirty="0" smtClean="0">
                <a:solidFill>
                  <a:srgbClr val="3497C9"/>
                </a:solidFill>
                <a:ea typeface="華康儷中黑" pitchFamily="49" charset="-120"/>
              </a:rPr>
              <a:t>30% </a:t>
            </a:r>
            <a:r>
              <a:rPr lang="en-US" sz="1800" dirty="0" smtClean="0">
                <a:solidFill>
                  <a:srgbClr val="3497C9"/>
                </a:solidFill>
                <a:ea typeface="華康儷中黑" pitchFamily="49" charset="-120"/>
              </a:rPr>
              <a:t>- </a:t>
            </a:r>
            <a:r>
              <a:rPr lang="zh-TW" altLang="en-US" sz="1800" dirty="0" smtClean="0">
                <a:solidFill>
                  <a:srgbClr val="3497C9"/>
                </a:solidFill>
                <a:ea typeface="華康儷中黑" pitchFamily="49" charset="-120"/>
              </a:rPr>
              <a:t>減重故事分享</a:t>
            </a:r>
            <a:endParaRPr lang="en-US" sz="1800" dirty="0" smtClean="0">
              <a:ea typeface="華康儷中黑" pitchFamily="49" charset="-120"/>
            </a:endParaRPr>
          </a:p>
          <a:p>
            <a:pPr>
              <a:buNone/>
            </a:pPr>
            <a:r>
              <a:rPr lang="zh-TW" altLang="en-US" sz="1800" dirty="0" smtClean="0">
                <a:solidFill>
                  <a:srgbClr val="1F2465"/>
                </a:solidFill>
                <a:ea typeface="華康儷中黑" pitchFamily="49" charset="-120"/>
              </a:rPr>
              <a:t>減重前後照片：</a:t>
            </a:r>
            <a:endParaRPr lang="en-US" sz="1800" dirty="0" smtClean="0">
              <a:solidFill>
                <a:srgbClr val="1F2465"/>
              </a:solidFill>
              <a:ea typeface="華康儷中黑" pitchFamily="49" charset="-120"/>
            </a:endParaRPr>
          </a:p>
          <a:p>
            <a:pPr>
              <a:buFont typeface="Arial"/>
              <a:buChar char="•"/>
            </a:pPr>
            <a:r>
              <a:rPr lang="zh-TW" altLang="en-US" sz="1800" dirty="0" smtClean="0">
                <a:solidFill>
                  <a:srgbClr val="3497C9"/>
                </a:solidFill>
                <a:ea typeface="華康儷中黑" pitchFamily="49" charset="-120"/>
              </a:rPr>
              <a:t>參賽者必須提交</a:t>
            </a:r>
            <a:r>
              <a:rPr lang="en-US" sz="1800" dirty="0" smtClean="0">
                <a:solidFill>
                  <a:srgbClr val="3497C9"/>
                </a:solidFill>
                <a:ea typeface="華康儷中黑" pitchFamily="49" charset="-120"/>
              </a:rPr>
              <a:t>3</a:t>
            </a:r>
            <a:r>
              <a:rPr lang="zh-TW" altLang="en-US" sz="1800" dirty="0" smtClean="0">
                <a:solidFill>
                  <a:srgbClr val="3497C9"/>
                </a:solidFill>
                <a:ea typeface="華康儷中黑" pitchFamily="49" charset="-120"/>
              </a:rPr>
              <a:t>張減重前照片及</a:t>
            </a:r>
            <a:r>
              <a:rPr lang="en-US" sz="1800" dirty="0" smtClean="0">
                <a:solidFill>
                  <a:srgbClr val="3497C9"/>
                </a:solidFill>
                <a:ea typeface="華康儷中黑" pitchFamily="49" charset="-120"/>
              </a:rPr>
              <a:t>3</a:t>
            </a:r>
            <a:r>
              <a:rPr lang="zh-TW" altLang="en-US" sz="1800" dirty="0" smtClean="0">
                <a:solidFill>
                  <a:srgbClr val="3497C9"/>
                </a:solidFill>
                <a:ea typeface="華康儷中黑" pitchFamily="49" charset="-120"/>
              </a:rPr>
              <a:t>張減重後照片</a:t>
            </a:r>
            <a:r>
              <a:rPr lang="en-US" altLang="zh-TW" sz="1800" dirty="0" smtClean="0">
                <a:solidFill>
                  <a:srgbClr val="3497C9"/>
                </a:solidFill>
                <a:ea typeface="華康儷中黑" pitchFamily="49" charset="-120"/>
              </a:rPr>
              <a:t>(</a:t>
            </a:r>
            <a:r>
              <a:rPr lang="zh-TW" altLang="en-US" sz="1800" dirty="0" smtClean="0">
                <a:solidFill>
                  <a:srgbClr val="3497C9"/>
                </a:solidFill>
                <a:ea typeface="華康儷中黑" pitchFamily="49" charset="-120"/>
              </a:rPr>
              <a:t>全身：正面、背面、側面各</a:t>
            </a:r>
            <a:r>
              <a:rPr lang="en-US" altLang="zh-TW" sz="1800" dirty="0" smtClean="0">
                <a:solidFill>
                  <a:srgbClr val="3497C9"/>
                </a:solidFill>
                <a:ea typeface="華康儷中黑" pitchFamily="49" charset="-120"/>
              </a:rPr>
              <a:t>1</a:t>
            </a:r>
            <a:r>
              <a:rPr lang="zh-TW" altLang="en-US" sz="1800" dirty="0" smtClean="0">
                <a:solidFill>
                  <a:srgbClr val="3497C9"/>
                </a:solidFill>
                <a:ea typeface="華康儷中黑" pitchFamily="49" charset="-120"/>
              </a:rPr>
              <a:t>張</a:t>
            </a:r>
            <a:r>
              <a:rPr lang="en-US" altLang="zh-TW" sz="1800" dirty="0" smtClean="0">
                <a:solidFill>
                  <a:srgbClr val="3497C9"/>
                </a:solidFill>
                <a:ea typeface="華康儷中黑" pitchFamily="49" charset="-120"/>
              </a:rPr>
              <a:t>)</a:t>
            </a:r>
            <a:endParaRPr lang="en-US" sz="1800" dirty="0" smtClean="0">
              <a:solidFill>
                <a:srgbClr val="3497C9"/>
              </a:solidFill>
              <a:ea typeface="華康儷中黑" pitchFamily="49" charset="-120"/>
            </a:endParaRPr>
          </a:p>
          <a:p>
            <a:pPr marL="0" indent="0">
              <a:buNone/>
            </a:pPr>
            <a:r>
              <a:rPr lang="zh-TW" altLang="en-US" sz="1800" dirty="0" smtClean="0">
                <a:solidFill>
                  <a:srgbClr val="1F2465"/>
                </a:solidFill>
                <a:ea typeface="華康儷中黑" pitchFamily="49" charset="-120"/>
              </a:rPr>
              <a:t>減重故事分享：</a:t>
            </a:r>
            <a:endParaRPr lang="en-US" sz="1800" dirty="0" smtClean="0">
              <a:solidFill>
                <a:srgbClr val="1F2465"/>
              </a:solidFill>
              <a:ea typeface="華康儷中黑" pitchFamily="49" charset="-120"/>
            </a:endParaRPr>
          </a:p>
          <a:p>
            <a:r>
              <a:rPr lang="zh-TW" altLang="en-US" sz="1800" dirty="0" smtClean="0">
                <a:solidFill>
                  <a:srgbClr val="3497C9"/>
                </a:solidFill>
                <a:ea typeface="華康儷中黑" pitchFamily="49" charset="-120"/>
              </a:rPr>
              <a:t>參賽者必須提交</a:t>
            </a:r>
            <a:r>
              <a:rPr lang="en-US" sz="1800" dirty="0" smtClean="0">
                <a:solidFill>
                  <a:srgbClr val="3497C9"/>
                </a:solidFill>
                <a:ea typeface="華康儷中黑" pitchFamily="49" charset="-120"/>
              </a:rPr>
              <a:t>350-500</a:t>
            </a:r>
            <a:r>
              <a:rPr lang="zh-TW" altLang="en-US" sz="1800" dirty="0" smtClean="0">
                <a:solidFill>
                  <a:srgbClr val="3497C9"/>
                </a:solidFill>
                <a:ea typeface="華康儷中黑" pitchFamily="49" charset="-120"/>
              </a:rPr>
              <a:t>字的故事分享，描述成功減重為生活帶來甚麼改變</a:t>
            </a:r>
            <a:endParaRPr lang="en-US" sz="1800" dirty="0" smtClean="0">
              <a:solidFill>
                <a:srgbClr val="3497C9"/>
              </a:solidFill>
              <a:ea typeface="華康儷中黑" pitchFamily="49" charset="-120"/>
            </a:endParaRPr>
          </a:p>
          <a:p>
            <a:endParaRPr lang="en-US" sz="1800" dirty="0" smtClean="0">
              <a:ea typeface="華康儷中黑" pitchFamily="49" charset="-120"/>
            </a:endParaRPr>
          </a:p>
          <a:p>
            <a:pPr>
              <a:buNone/>
            </a:pPr>
            <a:endParaRPr lang="en-US" sz="1800" dirty="0" smtClean="0">
              <a:ea typeface="華康儷中黑" pitchFamily="49" charset="-120"/>
            </a:endParaRPr>
          </a:p>
          <a:p>
            <a:pPr>
              <a:buNone/>
            </a:pPr>
            <a:endParaRPr lang="en-US" sz="1800" dirty="0" smtClean="0">
              <a:ea typeface="華康儷中黑" pitchFamily="49" charset="-120"/>
            </a:endParaRPr>
          </a:p>
          <a:p>
            <a:pPr>
              <a:buNone/>
            </a:pPr>
            <a:endParaRPr lang="en-US" sz="1800" dirty="0">
              <a:ea typeface="華康儷中黑" pitchFamily="49" charset="-120"/>
            </a:endParaRPr>
          </a:p>
        </p:txBody>
      </p:sp>
      <p:sp>
        <p:nvSpPr>
          <p:cNvPr id="5"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TLS™ </a:t>
            </a:r>
            <a:r>
              <a:rPr kumimoji="0" lang="zh-TW" altLang="en-US" sz="4400" b="0" i="0" u="none" strike="noStrike" kern="1200" cap="none" spc="0" normalizeH="0" baseline="0" noProof="0" smtClean="0">
                <a:ln>
                  <a:noFill/>
                </a:ln>
                <a:solidFill>
                  <a:srgbClr val="FFFFFF"/>
                </a:solidFill>
                <a:effectLst/>
                <a:uLnTx/>
                <a:uFillTx/>
                <a:latin typeface="華康儷中黑" pitchFamily="49" charset="-120"/>
                <a:ea typeface="華康儷中黑" pitchFamily="49" charset="-120"/>
                <a:cs typeface="+mj-cs"/>
              </a:rPr>
              <a:t>健康生活纖形比賽</a:t>
            </a: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 </a:t>
            </a:r>
            <a:r>
              <a:rPr kumimoji="0" lang="en-US" sz="4400" b="0" i="0" u="none" strike="noStrike" kern="1200" cap="none" spc="0" normalizeH="0" baseline="0" noProof="0" smtClean="0">
                <a:ln>
                  <a:noFill/>
                </a:ln>
                <a:solidFill>
                  <a:srgbClr val="FFFFFF"/>
                </a:solidFill>
                <a:effectLst/>
                <a:uLnTx/>
                <a:uFillTx/>
                <a:latin typeface="+mj-lt"/>
                <a:ea typeface="+mj-ea"/>
                <a:cs typeface="+mj-cs"/>
              </a:rPr>
              <a:t/>
            </a:r>
            <a:br>
              <a:rPr kumimoji="0" lang="en-US" sz="4400" b="0" i="0" u="none" strike="noStrike" kern="1200" cap="none" spc="0" normalizeH="0" baseline="0" noProof="0" smtClean="0">
                <a:ln>
                  <a:noFill/>
                </a:ln>
                <a:solidFill>
                  <a:srgbClr val="FFFFFF"/>
                </a:solidFill>
                <a:effectLst/>
                <a:uLnTx/>
                <a:uFillTx/>
                <a:latin typeface="+mj-lt"/>
                <a:ea typeface="+mj-ea"/>
                <a:cs typeface="+mj-cs"/>
              </a:rPr>
            </a:br>
            <a:r>
              <a:rPr kumimoji="0" lang="en-US" sz="3600" b="0" i="0" u="none" strike="noStrike" kern="1200" cap="none" spc="0" normalizeH="0" baseline="0" noProof="0" smtClean="0">
                <a:ln>
                  <a:noFill/>
                </a:ln>
                <a:solidFill>
                  <a:srgbClr val="FFFFFF"/>
                </a:solidFill>
                <a:effectLst/>
                <a:uLnTx/>
                <a:uFillTx/>
                <a:latin typeface="+mj-lt"/>
                <a:ea typeface="+mj-ea"/>
                <a:cs typeface="+mj-cs"/>
              </a:rPr>
              <a:t>TLS</a:t>
            </a:r>
            <a:r>
              <a:rPr kumimoji="0" lang="en-US" sz="3600" b="0" i="0" u="none" strike="noStrike" kern="1200" cap="none" spc="0" normalizeH="0" baseline="0" noProof="0" smtClean="0">
                <a:ln>
                  <a:noFill/>
                </a:ln>
                <a:solidFill>
                  <a:srgbClr val="FFFFFF"/>
                </a:solidFill>
                <a:effectLst/>
                <a:uLnTx/>
                <a:uFillTx/>
                <a:latin typeface="Calibri"/>
                <a:ea typeface="+mj-ea"/>
                <a:cs typeface="+mj-cs"/>
              </a:rPr>
              <a:t>™</a:t>
            </a:r>
            <a:r>
              <a:rPr kumimoji="0" lang="en-US" sz="3600" b="0" i="0" u="none" strike="noStrike" kern="1200" cap="none" spc="0" normalizeH="0" baseline="0" noProof="0" smtClean="0">
                <a:ln>
                  <a:noFill/>
                </a:ln>
                <a:solidFill>
                  <a:srgbClr val="FFFFFF"/>
                </a:solidFill>
                <a:effectLst/>
                <a:uLnTx/>
                <a:uFillTx/>
                <a:latin typeface="+mj-lt"/>
                <a:ea typeface="+mj-ea"/>
                <a:cs typeface="+mj-cs"/>
              </a:rPr>
              <a:t> FIND YOUR FIT CHALLENGE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xmlns="" val="33215095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4267200"/>
            <a:ext cx="8839200" cy="2590800"/>
          </a:xfrm>
        </p:spPr>
        <p:txBody>
          <a:bodyPr>
            <a:normAutofit/>
          </a:bodyPr>
          <a:lstStyle/>
          <a:p>
            <a:pPr>
              <a:buNone/>
            </a:pPr>
            <a:r>
              <a:rPr lang="en-US" sz="1700" b="1" dirty="0" smtClean="0">
                <a:solidFill>
                  <a:srgbClr val="1F2465"/>
                </a:solidFill>
              </a:rPr>
              <a:t>Individual Challenge:</a:t>
            </a:r>
            <a:endParaRPr lang="en-US" sz="1700" b="1" u="sng" dirty="0" smtClean="0">
              <a:solidFill>
                <a:srgbClr val="1F2465"/>
              </a:solidFill>
            </a:endParaRPr>
          </a:p>
          <a:p>
            <a:r>
              <a:rPr lang="en-US" sz="1700" b="1" dirty="0" smtClean="0">
                <a:solidFill>
                  <a:srgbClr val="3497C9"/>
                </a:solidFill>
              </a:rPr>
              <a:t>1</a:t>
            </a:r>
            <a:r>
              <a:rPr lang="en-US" sz="1700" b="1" baseline="30000" dirty="0" smtClean="0">
                <a:solidFill>
                  <a:srgbClr val="3497C9"/>
                </a:solidFill>
              </a:rPr>
              <a:t>st</a:t>
            </a:r>
            <a:r>
              <a:rPr lang="en-US" sz="1700" b="1" dirty="0" smtClean="0">
                <a:solidFill>
                  <a:srgbClr val="3497C9"/>
                </a:solidFill>
              </a:rPr>
              <a:t> Prize: </a:t>
            </a:r>
            <a:r>
              <a:rPr lang="en-US" altLang="zh-TW" sz="1700" b="1" u="sng" dirty="0" smtClean="0">
                <a:solidFill>
                  <a:srgbClr val="008000"/>
                </a:solidFill>
              </a:rPr>
              <a:t>HK</a:t>
            </a:r>
            <a:r>
              <a:rPr lang="en-US" sz="1700" b="1" u="sng" dirty="0" smtClean="0">
                <a:solidFill>
                  <a:srgbClr val="008000"/>
                </a:solidFill>
              </a:rPr>
              <a:t>$5,000 </a:t>
            </a:r>
            <a:r>
              <a:rPr lang="en-US" sz="1700" dirty="0" smtClean="0">
                <a:solidFill>
                  <a:srgbClr val="008000"/>
                </a:solidFill>
              </a:rPr>
              <a:t>Cash + 6 months supply of TLS CORE + 1 Ticket to 2013 Leadership School</a:t>
            </a:r>
          </a:p>
          <a:p>
            <a:r>
              <a:rPr lang="en-US" sz="1700" b="1" dirty="0" smtClean="0">
                <a:solidFill>
                  <a:srgbClr val="1F2465"/>
                </a:solidFill>
              </a:rPr>
              <a:t>Coach </a:t>
            </a:r>
            <a:r>
              <a:rPr lang="en-US" sz="1700" b="1" dirty="0">
                <a:solidFill>
                  <a:srgbClr val="1F2465"/>
                </a:solidFill>
              </a:rPr>
              <a:t>Prize: </a:t>
            </a:r>
            <a:r>
              <a:rPr lang="en-US" altLang="zh-TW" sz="1700" b="1" dirty="0" smtClean="0">
                <a:solidFill>
                  <a:srgbClr val="008000"/>
                </a:solidFill>
              </a:rPr>
              <a:t>HK</a:t>
            </a:r>
            <a:r>
              <a:rPr lang="en-US" sz="1700" b="1" dirty="0" smtClean="0">
                <a:solidFill>
                  <a:srgbClr val="008000"/>
                </a:solidFill>
              </a:rPr>
              <a:t>$2,500 </a:t>
            </a:r>
            <a:r>
              <a:rPr lang="en-US" sz="1700" b="1" dirty="0" smtClean="0">
                <a:solidFill>
                  <a:srgbClr val="3497C9"/>
                </a:solidFill>
              </a:rPr>
              <a:t>(1</a:t>
            </a:r>
            <a:r>
              <a:rPr lang="en-US" sz="1700" b="1" baseline="30000" dirty="0" smtClean="0">
                <a:solidFill>
                  <a:srgbClr val="3497C9"/>
                </a:solidFill>
              </a:rPr>
              <a:t>st</a:t>
            </a:r>
            <a:r>
              <a:rPr lang="en-US" sz="1700" b="1" dirty="0" smtClean="0">
                <a:solidFill>
                  <a:srgbClr val="3497C9"/>
                </a:solidFill>
              </a:rPr>
              <a:t> place winner only)</a:t>
            </a:r>
          </a:p>
          <a:p>
            <a:pPr lvl="1"/>
            <a:r>
              <a:rPr lang="en-US" sz="1700" dirty="0" smtClean="0">
                <a:solidFill>
                  <a:srgbClr val="3497C9"/>
                </a:solidFill>
              </a:rPr>
              <a:t>If </a:t>
            </a:r>
            <a:r>
              <a:rPr lang="en-US" sz="1700" dirty="0">
                <a:solidFill>
                  <a:srgbClr val="3497C9"/>
                </a:solidFill>
              </a:rPr>
              <a:t>the Individual Winner won with the help of a </a:t>
            </a:r>
            <a:r>
              <a:rPr lang="en-US" sz="1700" dirty="0" smtClean="0">
                <a:solidFill>
                  <a:srgbClr val="3497C9"/>
                </a:solidFill>
              </a:rPr>
              <a:t>coach</a:t>
            </a:r>
            <a:r>
              <a:rPr lang="en-US" sz="1700" dirty="0">
                <a:solidFill>
                  <a:srgbClr val="3497C9"/>
                </a:solidFill>
              </a:rPr>
              <a:t>, they win big too</a:t>
            </a:r>
            <a:r>
              <a:rPr lang="en-US" sz="1700" dirty="0" smtClean="0">
                <a:solidFill>
                  <a:srgbClr val="3497C9"/>
                </a:solidFill>
              </a:rPr>
              <a:t>!</a:t>
            </a:r>
            <a:endParaRPr lang="en-US" sz="1700" dirty="0" smtClean="0">
              <a:solidFill>
                <a:srgbClr val="008000"/>
              </a:solidFill>
            </a:endParaRPr>
          </a:p>
          <a:p>
            <a:r>
              <a:rPr lang="en-US" sz="1700" b="1" dirty="0" smtClean="0">
                <a:solidFill>
                  <a:srgbClr val="3497C9"/>
                </a:solidFill>
              </a:rPr>
              <a:t>2nd </a:t>
            </a:r>
            <a:r>
              <a:rPr lang="en-US" sz="1700" b="1" dirty="0">
                <a:solidFill>
                  <a:srgbClr val="3497C9"/>
                </a:solidFill>
              </a:rPr>
              <a:t>Prize: </a:t>
            </a:r>
            <a:r>
              <a:rPr lang="en-US" sz="1700" b="1" dirty="0" smtClean="0">
                <a:solidFill>
                  <a:srgbClr val="008000"/>
                </a:solidFill>
              </a:rPr>
              <a:t> </a:t>
            </a:r>
            <a:r>
              <a:rPr lang="en-US" altLang="zh-TW" sz="1700" b="1" dirty="0" smtClean="0">
                <a:solidFill>
                  <a:srgbClr val="008000"/>
                </a:solidFill>
              </a:rPr>
              <a:t>HK</a:t>
            </a:r>
            <a:r>
              <a:rPr lang="en-US" sz="1700" b="1" dirty="0" smtClean="0">
                <a:solidFill>
                  <a:srgbClr val="008000"/>
                </a:solidFill>
              </a:rPr>
              <a:t>$3,000 </a:t>
            </a:r>
            <a:r>
              <a:rPr lang="en-US" sz="1700" dirty="0" smtClean="0">
                <a:solidFill>
                  <a:srgbClr val="008000"/>
                </a:solidFill>
              </a:rPr>
              <a:t>+ 6 months supply of TLS CORE + 1 Ticket to 2013 Leadership School</a:t>
            </a:r>
            <a:endParaRPr lang="en-US" sz="1700" b="1" dirty="0" smtClean="0">
              <a:solidFill>
                <a:srgbClr val="008000"/>
              </a:solidFill>
            </a:endParaRPr>
          </a:p>
          <a:p>
            <a:r>
              <a:rPr lang="en-US" sz="1700" b="1" dirty="0" smtClean="0">
                <a:solidFill>
                  <a:srgbClr val="3497C9"/>
                </a:solidFill>
              </a:rPr>
              <a:t>3</a:t>
            </a:r>
            <a:r>
              <a:rPr lang="en-US" sz="1700" b="1" baseline="30000" dirty="0" smtClean="0">
                <a:solidFill>
                  <a:srgbClr val="3497C9"/>
                </a:solidFill>
              </a:rPr>
              <a:t>rd</a:t>
            </a:r>
            <a:r>
              <a:rPr lang="en-US" sz="1700" b="1" dirty="0" smtClean="0">
                <a:solidFill>
                  <a:srgbClr val="3497C9"/>
                </a:solidFill>
              </a:rPr>
              <a:t> Prize: </a:t>
            </a:r>
            <a:r>
              <a:rPr lang="en-US" altLang="zh-TW" sz="1700" b="1" dirty="0" smtClean="0">
                <a:solidFill>
                  <a:srgbClr val="008000"/>
                </a:solidFill>
              </a:rPr>
              <a:t>HK</a:t>
            </a:r>
            <a:r>
              <a:rPr lang="en-US" sz="1700" b="1" dirty="0" smtClean="0">
                <a:solidFill>
                  <a:srgbClr val="008000"/>
                </a:solidFill>
              </a:rPr>
              <a:t>$2,000 </a:t>
            </a:r>
            <a:r>
              <a:rPr lang="en-US" sz="1700" dirty="0" smtClean="0">
                <a:solidFill>
                  <a:srgbClr val="008000"/>
                </a:solidFill>
              </a:rPr>
              <a:t>+ 6 months supply of CORE + 1 Ticket to 2013 Leadership School</a:t>
            </a:r>
            <a:endParaRPr lang="en-US" sz="1700" b="1" dirty="0" smtClean="0">
              <a:solidFill>
                <a:srgbClr val="008000"/>
              </a:solidFill>
            </a:endParaRPr>
          </a:p>
          <a:p>
            <a:pPr>
              <a:buNone/>
            </a:pPr>
            <a:endParaRPr lang="en-US" sz="1700" dirty="0" smtClean="0">
              <a:solidFill>
                <a:srgbClr val="008000"/>
              </a:solidFill>
            </a:endParaRPr>
          </a:p>
        </p:txBody>
      </p:sp>
      <p:sp>
        <p:nvSpPr>
          <p:cNvPr id="7" name="Content Placeholder 2"/>
          <p:cNvSpPr>
            <a:spLocks noGrp="1"/>
          </p:cNvSpPr>
          <p:nvPr>
            <p:ph sz="half" idx="1"/>
          </p:nvPr>
        </p:nvSpPr>
        <p:spPr>
          <a:xfrm>
            <a:off x="272144" y="1676400"/>
            <a:ext cx="8588828" cy="2514600"/>
          </a:xfrm>
        </p:spPr>
        <p:txBody>
          <a:bodyPr>
            <a:normAutofit/>
          </a:bodyPr>
          <a:lstStyle/>
          <a:p>
            <a:pPr>
              <a:buNone/>
            </a:pPr>
            <a:r>
              <a:rPr lang="zh-TW" altLang="en-US" sz="1800" dirty="0" smtClean="0">
                <a:solidFill>
                  <a:srgbClr val="1F2465"/>
                </a:solidFill>
                <a:ea typeface="華康儷中黑" pitchFamily="49" charset="-120"/>
              </a:rPr>
              <a:t>個人比賽：</a:t>
            </a:r>
            <a:endParaRPr lang="en-US" sz="1800" u="sng" dirty="0" smtClean="0">
              <a:solidFill>
                <a:srgbClr val="1F2465"/>
              </a:solidFill>
              <a:ea typeface="華康儷中黑" pitchFamily="49" charset="-120"/>
            </a:endParaRPr>
          </a:p>
          <a:p>
            <a:r>
              <a:rPr lang="zh-TW" altLang="en-US" sz="1800" dirty="0" smtClean="0">
                <a:solidFill>
                  <a:srgbClr val="3497C9"/>
                </a:solidFill>
                <a:ea typeface="華康儷中黑" pitchFamily="49" charset="-120"/>
              </a:rPr>
              <a:t>第</a:t>
            </a:r>
            <a:r>
              <a:rPr lang="en-US" sz="1800" dirty="0" smtClean="0">
                <a:solidFill>
                  <a:srgbClr val="3497C9"/>
                </a:solidFill>
                <a:ea typeface="華康儷中黑" pitchFamily="49" charset="-120"/>
              </a:rPr>
              <a:t>1</a:t>
            </a:r>
            <a:r>
              <a:rPr lang="zh-TW" altLang="en-US" sz="1800" dirty="0" smtClean="0">
                <a:solidFill>
                  <a:srgbClr val="3497C9"/>
                </a:solidFill>
                <a:ea typeface="華康儷中黑" pitchFamily="49" charset="-120"/>
              </a:rPr>
              <a:t>名：</a:t>
            </a:r>
            <a:r>
              <a:rPr lang="zh-TW" altLang="zh-TW" sz="1800" dirty="0" smtClean="0">
                <a:solidFill>
                  <a:srgbClr val="008000"/>
                </a:solidFill>
                <a:ea typeface="華康儷中黑" pitchFamily="49" charset="-120"/>
              </a:rPr>
              <a:t>現金</a:t>
            </a:r>
            <a:r>
              <a:rPr lang="en-US" sz="1800" b="1" u="sng" dirty="0" smtClean="0">
                <a:solidFill>
                  <a:srgbClr val="008000"/>
                </a:solidFill>
                <a:ea typeface="華康儷中黑" pitchFamily="49" charset="-120"/>
              </a:rPr>
              <a:t>HK</a:t>
            </a:r>
            <a:r>
              <a:rPr lang="en-US" altLang="zh-TW" sz="1800" b="1" u="sng" dirty="0" smtClean="0">
                <a:solidFill>
                  <a:srgbClr val="008000"/>
                </a:solidFill>
                <a:ea typeface="華康儷中黑" pitchFamily="49" charset="-120"/>
              </a:rPr>
              <a:t>$</a:t>
            </a:r>
            <a:r>
              <a:rPr lang="en-US" sz="1800" b="1" u="sng" dirty="0" smtClean="0">
                <a:solidFill>
                  <a:srgbClr val="008000"/>
                </a:solidFill>
                <a:ea typeface="華康儷中黑" pitchFamily="49" charset="-120"/>
              </a:rPr>
              <a:t>5,000</a:t>
            </a:r>
            <a:r>
              <a:rPr lang="en-US" sz="1800" b="1" dirty="0" smtClean="0">
                <a:solidFill>
                  <a:srgbClr val="008000"/>
                </a:solidFill>
                <a:ea typeface="華康儷中黑" pitchFamily="49" charset="-120"/>
              </a:rPr>
              <a:t> </a:t>
            </a:r>
            <a:r>
              <a:rPr lang="en-US" sz="1800" dirty="0" smtClean="0">
                <a:solidFill>
                  <a:srgbClr val="008000"/>
                </a:solidFill>
                <a:ea typeface="華康儷中黑" pitchFamily="49" charset="-120"/>
              </a:rPr>
              <a:t>+ 6</a:t>
            </a:r>
            <a:r>
              <a:rPr lang="zh-TW" altLang="en-US" sz="1800" dirty="0" smtClean="0">
                <a:solidFill>
                  <a:srgbClr val="008000"/>
                </a:solidFill>
                <a:ea typeface="華康儷中黑" pitchFamily="49" charset="-120"/>
              </a:rPr>
              <a:t>支</a:t>
            </a:r>
            <a:r>
              <a:rPr lang="en-US" sz="1800" dirty="0" smtClean="0">
                <a:solidFill>
                  <a:srgbClr val="008000"/>
                </a:solidFill>
                <a:ea typeface="華康儷中黑" pitchFamily="49" charset="-120"/>
              </a:rPr>
              <a:t>TLS CORE</a:t>
            </a:r>
            <a:r>
              <a:rPr lang="zh-TW" altLang="en-US" sz="1800" dirty="0" smtClean="0">
                <a:solidFill>
                  <a:srgbClr val="008000"/>
                </a:solidFill>
                <a:ea typeface="華康儷中黑" pitchFamily="49" charset="-120"/>
              </a:rPr>
              <a:t>高效修身配方</a:t>
            </a:r>
            <a:r>
              <a:rPr lang="en-US" sz="1800" dirty="0" smtClean="0">
                <a:solidFill>
                  <a:srgbClr val="008000"/>
                </a:solidFill>
                <a:ea typeface="華康儷中黑" pitchFamily="49" charset="-120"/>
              </a:rPr>
              <a:t> + 1</a:t>
            </a:r>
            <a:r>
              <a:rPr lang="zh-TW" altLang="en-US" sz="1800" dirty="0" smtClean="0">
                <a:solidFill>
                  <a:srgbClr val="008000"/>
                </a:solidFill>
                <a:ea typeface="華康儷中黑" pitchFamily="49" charset="-120"/>
              </a:rPr>
              <a:t>張</a:t>
            </a:r>
            <a:r>
              <a:rPr lang="en-US" sz="1800" dirty="0" smtClean="0">
                <a:solidFill>
                  <a:srgbClr val="008000"/>
                </a:solidFill>
                <a:ea typeface="華康儷中黑" pitchFamily="49" charset="-120"/>
              </a:rPr>
              <a:t>2013</a:t>
            </a:r>
            <a:r>
              <a:rPr lang="zh-TW" altLang="en-US" sz="1800" dirty="0" smtClean="0">
                <a:solidFill>
                  <a:srgbClr val="008000"/>
                </a:solidFill>
                <a:ea typeface="華康儷中黑" pitchFamily="49" charset="-120"/>
              </a:rPr>
              <a:t>領袖訓練會議門票</a:t>
            </a:r>
            <a:endParaRPr lang="en-US" sz="1800" dirty="0" smtClean="0">
              <a:solidFill>
                <a:srgbClr val="008000"/>
              </a:solidFill>
              <a:ea typeface="華康儷中黑" pitchFamily="49" charset="-120"/>
            </a:endParaRPr>
          </a:p>
          <a:p>
            <a:r>
              <a:rPr lang="zh-TW" altLang="en-US" sz="1800" dirty="0" smtClean="0">
                <a:solidFill>
                  <a:srgbClr val="1F2465"/>
                </a:solidFill>
                <a:ea typeface="華康儷中黑" pitchFamily="49" charset="-120"/>
              </a:rPr>
              <a:t>教練獎品：</a:t>
            </a:r>
            <a:r>
              <a:rPr lang="en-US" altLang="zh-TW" sz="1800" b="1" dirty="0" smtClean="0">
                <a:solidFill>
                  <a:srgbClr val="008000"/>
                </a:solidFill>
              </a:rPr>
              <a:t>HK</a:t>
            </a:r>
            <a:r>
              <a:rPr lang="en-US" sz="1800" b="1" dirty="0" smtClean="0">
                <a:solidFill>
                  <a:srgbClr val="008000"/>
                </a:solidFill>
                <a:ea typeface="華康儷中黑" pitchFamily="49" charset="-120"/>
              </a:rPr>
              <a:t>$2,500 </a:t>
            </a:r>
            <a:r>
              <a:rPr lang="en-US" sz="1800" dirty="0" smtClean="0">
                <a:solidFill>
                  <a:srgbClr val="3497C9"/>
                </a:solidFill>
                <a:ea typeface="華康儷中黑" pitchFamily="49" charset="-120"/>
              </a:rPr>
              <a:t>(</a:t>
            </a:r>
            <a:r>
              <a:rPr lang="zh-TW" altLang="en-US" sz="1800" dirty="0" smtClean="0">
                <a:solidFill>
                  <a:srgbClr val="3497C9"/>
                </a:solidFill>
                <a:ea typeface="華康儷中黑" pitchFamily="49" charset="-120"/>
              </a:rPr>
              <a:t>只適用於第</a:t>
            </a:r>
            <a:r>
              <a:rPr lang="en-US" sz="1800" dirty="0" smtClean="0">
                <a:solidFill>
                  <a:srgbClr val="3497C9"/>
                </a:solidFill>
                <a:ea typeface="華康儷中黑" pitchFamily="49" charset="-120"/>
              </a:rPr>
              <a:t>1</a:t>
            </a:r>
            <a:r>
              <a:rPr lang="zh-TW" altLang="en-US" sz="1800" dirty="0" smtClean="0">
                <a:solidFill>
                  <a:srgbClr val="3497C9"/>
                </a:solidFill>
                <a:ea typeface="華康儷中黑" pitchFamily="49" charset="-120"/>
              </a:rPr>
              <a:t>名優勝者的教練</a:t>
            </a:r>
            <a:r>
              <a:rPr lang="en-US" sz="1800" dirty="0" smtClean="0">
                <a:solidFill>
                  <a:srgbClr val="3497C9"/>
                </a:solidFill>
                <a:ea typeface="華康儷中黑" pitchFamily="49" charset="-120"/>
              </a:rPr>
              <a:t>)</a:t>
            </a:r>
          </a:p>
          <a:p>
            <a:pPr lvl="1"/>
            <a:r>
              <a:rPr lang="zh-TW" altLang="en-US" sz="1800" dirty="0" smtClean="0">
                <a:solidFill>
                  <a:srgbClr val="3497C9"/>
                </a:solidFill>
                <a:ea typeface="華康儷中黑" pitchFamily="49" charset="-120"/>
              </a:rPr>
              <a:t>優勝者與教練同樣獲得豐富獎品！</a:t>
            </a:r>
            <a:endParaRPr lang="en-US" sz="1800" dirty="0" smtClean="0">
              <a:solidFill>
                <a:srgbClr val="008000"/>
              </a:solidFill>
              <a:ea typeface="華康儷中黑" pitchFamily="49" charset="-120"/>
            </a:endParaRPr>
          </a:p>
          <a:p>
            <a:r>
              <a:rPr lang="zh-TW" altLang="en-US" sz="1800" dirty="0" smtClean="0">
                <a:solidFill>
                  <a:srgbClr val="3497C9"/>
                </a:solidFill>
                <a:ea typeface="華康儷中黑" pitchFamily="49" charset="-120"/>
              </a:rPr>
              <a:t>第</a:t>
            </a:r>
            <a:r>
              <a:rPr lang="en-US" sz="1800" dirty="0" smtClean="0">
                <a:solidFill>
                  <a:srgbClr val="3497C9"/>
                </a:solidFill>
                <a:ea typeface="華康儷中黑" pitchFamily="49" charset="-120"/>
              </a:rPr>
              <a:t>2</a:t>
            </a:r>
            <a:r>
              <a:rPr lang="zh-TW" altLang="en-US" sz="1800" dirty="0" smtClean="0">
                <a:solidFill>
                  <a:srgbClr val="3497C9"/>
                </a:solidFill>
                <a:ea typeface="華康儷中黑" pitchFamily="49" charset="-120"/>
              </a:rPr>
              <a:t>名：</a:t>
            </a:r>
            <a:r>
              <a:rPr lang="zh-TW" altLang="zh-TW" sz="1800" dirty="0" smtClean="0">
                <a:solidFill>
                  <a:srgbClr val="008000"/>
                </a:solidFill>
                <a:ea typeface="華康儷中黑" pitchFamily="49" charset="-120"/>
              </a:rPr>
              <a:t>現金</a:t>
            </a:r>
            <a:r>
              <a:rPr lang="en-US" altLang="zh-TW" sz="1800" b="1" dirty="0" smtClean="0">
                <a:solidFill>
                  <a:srgbClr val="008000"/>
                </a:solidFill>
              </a:rPr>
              <a:t>HK</a:t>
            </a:r>
            <a:r>
              <a:rPr lang="en-US" sz="1800" b="1" dirty="0" smtClean="0">
                <a:solidFill>
                  <a:srgbClr val="008000"/>
                </a:solidFill>
                <a:ea typeface="華康儷中黑" pitchFamily="49" charset="-120"/>
              </a:rPr>
              <a:t>$3,000 </a:t>
            </a:r>
            <a:r>
              <a:rPr lang="en-US" sz="1800" dirty="0" smtClean="0">
                <a:solidFill>
                  <a:srgbClr val="008000"/>
                </a:solidFill>
                <a:ea typeface="華康儷中黑" pitchFamily="49" charset="-120"/>
              </a:rPr>
              <a:t>+ </a:t>
            </a:r>
            <a:r>
              <a:rPr lang="en-US" altLang="zh-TW" sz="1800" dirty="0" smtClean="0">
                <a:solidFill>
                  <a:srgbClr val="008000"/>
                </a:solidFill>
                <a:ea typeface="華康儷中黑" pitchFamily="49" charset="-120"/>
              </a:rPr>
              <a:t>6</a:t>
            </a:r>
            <a:r>
              <a:rPr lang="zh-TW" altLang="en-US" sz="1800" dirty="0" smtClean="0">
                <a:solidFill>
                  <a:srgbClr val="008000"/>
                </a:solidFill>
                <a:ea typeface="華康儷中黑" pitchFamily="49" charset="-120"/>
              </a:rPr>
              <a:t>支</a:t>
            </a:r>
            <a:r>
              <a:rPr lang="en-US" altLang="zh-TW" sz="1800" dirty="0" smtClean="0">
                <a:solidFill>
                  <a:srgbClr val="008000"/>
                </a:solidFill>
                <a:ea typeface="華康儷中黑" pitchFamily="49" charset="-120"/>
              </a:rPr>
              <a:t>TLS CORE</a:t>
            </a:r>
            <a:r>
              <a:rPr lang="zh-TW" altLang="en-US" sz="1800" dirty="0" smtClean="0">
                <a:solidFill>
                  <a:srgbClr val="008000"/>
                </a:solidFill>
                <a:ea typeface="華康儷中黑" pitchFamily="49" charset="-120"/>
              </a:rPr>
              <a:t>高效修身配方</a:t>
            </a:r>
            <a:r>
              <a:rPr lang="en-US" altLang="zh-TW" sz="1800" dirty="0" smtClean="0">
                <a:solidFill>
                  <a:srgbClr val="008000"/>
                </a:solidFill>
                <a:ea typeface="華康儷中黑" pitchFamily="49" charset="-120"/>
              </a:rPr>
              <a:t> + 1</a:t>
            </a:r>
            <a:r>
              <a:rPr lang="zh-TW" altLang="en-US" sz="1800" dirty="0" smtClean="0">
                <a:solidFill>
                  <a:srgbClr val="008000"/>
                </a:solidFill>
                <a:ea typeface="華康儷中黑" pitchFamily="49" charset="-120"/>
              </a:rPr>
              <a:t>張</a:t>
            </a:r>
            <a:r>
              <a:rPr lang="en-US" altLang="zh-TW" sz="1800" dirty="0" smtClean="0">
                <a:solidFill>
                  <a:srgbClr val="008000"/>
                </a:solidFill>
                <a:ea typeface="華康儷中黑" pitchFamily="49" charset="-120"/>
              </a:rPr>
              <a:t>2013</a:t>
            </a:r>
            <a:r>
              <a:rPr lang="zh-TW" altLang="en-US" sz="1800" dirty="0" smtClean="0">
                <a:solidFill>
                  <a:srgbClr val="008000"/>
                </a:solidFill>
                <a:ea typeface="華康儷中黑" pitchFamily="49" charset="-120"/>
              </a:rPr>
              <a:t>領袖訓練會議門票</a:t>
            </a:r>
            <a:endParaRPr lang="en-US" sz="1800" b="1" dirty="0" smtClean="0">
              <a:solidFill>
                <a:srgbClr val="008000"/>
              </a:solidFill>
              <a:ea typeface="華康儷中黑" pitchFamily="49" charset="-120"/>
            </a:endParaRPr>
          </a:p>
          <a:p>
            <a:r>
              <a:rPr lang="zh-TW" altLang="zh-TW" sz="1800" dirty="0" smtClean="0">
                <a:solidFill>
                  <a:srgbClr val="3497C9"/>
                </a:solidFill>
                <a:ea typeface="華康儷中黑" pitchFamily="49" charset="-120"/>
              </a:rPr>
              <a:t>第</a:t>
            </a:r>
            <a:r>
              <a:rPr lang="en-US" altLang="zh-TW" sz="1800" dirty="0" smtClean="0">
                <a:solidFill>
                  <a:srgbClr val="3497C9"/>
                </a:solidFill>
                <a:ea typeface="華康儷中黑" pitchFamily="49" charset="-120"/>
              </a:rPr>
              <a:t>3</a:t>
            </a:r>
            <a:r>
              <a:rPr lang="zh-TW" altLang="zh-TW" sz="1800" dirty="0" smtClean="0">
                <a:solidFill>
                  <a:srgbClr val="3497C9"/>
                </a:solidFill>
                <a:ea typeface="華康儷中黑" pitchFamily="49" charset="-120"/>
              </a:rPr>
              <a:t>名：</a:t>
            </a:r>
            <a:r>
              <a:rPr lang="zh-TW" altLang="zh-TW" sz="1800" dirty="0" smtClean="0">
                <a:solidFill>
                  <a:srgbClr val="008000"/>
                </a:solidFill>
                <a:ea typeface="華康儷中黑" pitchFamily="49" charset="-120"/>
              </a:rPr>
              <a:t>現金</a:t>
            </a:r>
            <a:r>
              <a:rPr lang="en-US" altLang="zh-TW" sz="1800" b="1" dirty="0" smtClean="0">
                <a:solidFill>
                  <a:srgbClr val="008000"/>
                </a:solidFill>
              </a:rPr>
              <a:t>HK</a:t>
            </a:r>
            <a:r>
              <a:rPr lang="en-US" sz="1800" b="1" dirty="0" smtClean="0">
                <a:solidFill>
                  <a:srgbClr val="008000"/>
                </a:solidFill>
                <a:ea typeface="華康儷中黑" pitchFamily="49" charset="-120"/>
              </a:rPr>
              <a:t>$2,000 </a:t>
            </a:r>
            <a:r>
              <a:rPr lang="en-US" sz="1800" dirty="0" smtClean="0">
                <a:solidFill>
                  <a:srgbClr val="008000"/>
                </a:solidFill>
                <a:ea typeface="華康儷中黑" pitchFamily="49" charset="-120"/>
              </a:rPr>
              <a:t>+ </a:t>
            </a:r>
            <a:r>
              <a:rPr lang="en-US" altLang="zh-TW" sz="1800" dirty="0" smtClean="0">
                <a:solidFill>
                  <a:srgbClr val="008000"/>
                </a:solidFill>
                <a:ea typeface="華康儷中黑" pitchFamily="49" charset="-120"/>
              </a:rPr>
              <a:t>6</a:t>
            </a:r>
            <a:r>
              <a:rPr lang="zh-TW" altLang="en-US" sz="1800" dirty="0" smtClean="0">
                <a:solidFill>
                  <a:srgbClr val="008000"/>
                </a:solidFill>
                <a:ea typeface="華康儷中黑" pitchFamily="49" charset="-120"/>
              </a:rPr>
              <a:t>支</a:t>
            </a:r>
            <a:r>
              <a:rPr lang="en-US" altLang="zh-TW" sz="1800" dirty="0" smtClean="0">
                <a:solidFill>
                  <a:srgbClr val="008000"/>
                </a:solidFill>
                <a:ea typeface="華康儷中黑" pitchFamily="49" charset="-120"/>
              </a:rPr>
              <a:t>TLS CORE</a:t>
            </a:r>
            <a:r>
              <a:rPr lang="zh-TW" altLang="en-US" sz="1800" dirty="0" smtClean="0">
                <a:solidFill>
                  <a:srgbClr val="008000"/>
                </a:solidFill>
                <a:ea typeface="華康儷中黑" pitchFamily="49" charset="-120"/>
              </a:rPr>
              <a:t>高效修身配方</a:t>
            </a:r>
            <a:r>
              <a:rPr lang="en-US" altLang="zh-TW" sz="1800" dirty="0" smtClean="0">
                <a:solidFill>
                  <a:srgbClr val="008000"/>
                </a:solidFill>
                <a:ea typeface="華康儷中黑" pitchFamily="49" charset="-120"/>
              </a:rPr>
              <a:t> + 1</a:t>
            </a:r>
            <a:r>
              <a:rPr lang="zh-TW" altLang="en-US" sz="1800" dirty="0" smtClean="0">
                <a:solidFill>
                  <a:srgbClr val="008000"/>
                </a:solidFill>
                <a:ea typeface="華康儷中黑" pitchFamily="49" charset="-120"/>
              </a:rPr>
              <a:t>張</a:t>
            </a:r>
            <a:r>
              <a:rPr lang="en-US" altLang="zh-TW" sz="1800" dirty="0" smtClean="0">
                <a:solidFill>
                  <a:srgbClr val="008000"/>
                </a:solidFill>
                <a:ea typeface="華康儷中黑" pitchFamily="49" charset="-120"/>
              </a:rPr>
              <a:t>2013</a:t>
            </a:r>
            <a:r>
              <a:rPr lang="zh-TW" altLang="en-US" sz="1800" dirty="0" smtClean="0">
                <a:solidFill>
                  <a:srgbClr val="008000"/>
                </a:solidFill>
                <a:ea typeface="華康儷中黑" pitchFamily="49" charset="-120"/>
              </a:rPr>
              <a:t>領袖訓練會議門票</a:t>
            </a:r>
            <a:endParaRPr lang="en-US" sz="1800" b="1" dirty="0" smtClean="0">
              <a:solidFill>
                <a:srgbClr val="008000"/>
              </a:solidFill>
              <a:ea typeface="華康儷中黑" pitchFamily="49" charset="-120"/>
            </a:endParaRPr>
          </a:p>
          <a:p>
            <a:pPr>
              <a:buNone/>
            </a:pPr>
            <a:endParaRPr lang="en-US" sz="1800" dirty="0" smtClean="0">
              <a:solidFill>
                <a:srgbClr val="008000"/>
              </a:solidFill>
              <a:ea typeface="華康儷中黑" pitchFamily="49" charset="-120"/>
            </a:endParaRPr>
          </a:p>
        </p:txBody>
      </p:sp>
      <p:sp>
        <p:nvSpPr>
          <p:cNvPr id="5"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rgbClr val="FFFFFF"/>
                </a:solidFill>
                <a:effectLst/>
                <a:uLnTx/>
                <a:uFillTx/>
                <a:latin typeface="+mj-lt"/>
                <a:ea typeface="+mj-ea"/>
                <a:cs typeface="+mj-cs"/>
              </a:rPr>
              <a:t>TLS™ </a:t>
            </a:r>
            <a:r>
              <a:rPr kumimoji="0" lang="zh-TW" altLang="en-US" sz="4400" b="0" i="0" u="none" strike="noStrike" kern="1200" cap="none" spc="0" normalizeH="0" baseline="0" noProof="0" dirty="0" smtClean="0">
                <a:ln>
                  <a:noFill/>
                </a:ln>
                <a:solidFill>
                  <a:srgbClr val="FFFFFF"/>
                </a:solidFill>
                <a:effectLst/>
                <a:uLnTx/>
                <a:uFillTx/>
                <a:latin typeface="華康儷中黑" pitchFamily="49" charset="-120"/>
                <a:ea typeface="華康儷中黑" pitchFamily="49" charset="-120"/>
                <a:cs typeface="+mj-cs"/>
              </a:rPr>
              <a:t>健康生活纖形比賽</a:t>
            </a:r>
            <a:r>
              <a:rPr kumimoji="0" lang="en-US" altLang="zh-TW" sz="4400" b="0" i="0" u="none" strike="noStrike" kern="1200" cap="none" spc="0" normalizeH="0" baseline="0" noProof="0" dirty="0" smtClean="0">
                <a:ln>
                  <a:noFill/>
                </a:ln>
                <a:solidFill>
                  <a:srgbClr val="FFFFFF"/>
                </a:solidFill>
                <a:effectLst/>
                <a:uLnTx/>
                <a:uFillTx/>
                <a:latin typeface="+mj-lt"/>
                <a:ea typeface="+mj-ea"/>
                <a:cs typeface="+mj-cs"/>
              </a:rPr>
              <a:t> </a:t>
            </a:r>
            <a:r>
              <a:rPr kumimoji="0" lang="en-US" sz="4400" b="0" i="0" u="none" strike="noStrike" kern="1200" cap="none" spc="0" normalizeH="0" baseline="0" noProof="0" dirty="0" smtClean="0">
                <a:ln>
                  <a:noFill/>
                </a:ln>
                <a:solidFill>
                  <a:srgbClr val="FFFFFF"/>
                </a:solidFill>
                <a:effectLst/>
                <a:uLnTx/>
                <a:uFillTx/>
                <a:latin typeface="+mj-lt"/>
                <a:ea typeface="+mj-ea"/>
                <a:cs typeface="+mj-cs"/>
              </a:rPr>
              <a:t/>
            </a:r>
            <a:br>
              <a:rPr kumimoji="0" lang="en-US" sz="4400" b="0" i="0" u="none" strike="noStrike" kern="1200" cap="none" spc="0" normalizeH="0" baseline="0" noProof="0" dirty="0" smtClean="0">
                <a:ln>
                  <a:noFill/>
                </a:ln>
                <a:solidFill>
                  <a:srgbClr val="FFFFFF"/>
                </a:solidFill>
                <a:effectLst/>
                <a:uLnTx/>
                <a:uFillTx/>
                <a:latin typeface="+mj-lt"/>
                <a:ea typeface="+mj-ea"/>
                <a:cs typeface="+mj-cs"/>
              </a:rPr>
            </a:br>
            <a:r>
              <a:rPr kumimoji="0" lang="en-US" sz="3600" b="0" i="0" u="none" strike="noStrike" kern="1200" cap="none" spc="0" normalizeH="0" baseline="0" noProof="0" dirty="0" smtClean="0">
                <a:ln>
                  <a:noFill/>
                </a:ln>
                <a:solidFill>
                  <a:srgbClr val="FFFFFF"/>
                </a:solidFill>
                <a:effectLst/>
                <a:uLnTx/>
                <a:uFillTx/>
                <a:latin typeface="+mj-lt"/>
                <a:ea typeface="+mj-ea"/>
                <a:cs typeface="+mj-cs"/>
              </a:rPr>
              <a:t>TLS</a:t>
            </a:r>
            <a:r>
              <a:rPr kumimoji="0" lang="en-US" sz="3600" b="0" i="0" u="none" strike="noStrike" kern="1200" cap="none" spc="0" normalizeH="0" baseline="0" noProof="0" dirty="0" smtClean="0">
                <a:ln>
                  <a:noFill/>
                </a:ln>
                <a:solidFill>
                  <a:srgbClr val="FFFFFF"/>
                </a:solidFill>
                <a:effectLst/>
                <a:uLnTx/>
                <a:uFillTx/>
                <a:latin typeface="Calibri"/>
                <a:ea typeface="+mj-ea"/>
                <a:cs typeface="+mj-cs"/>
              </a:rPr>
              <a:t>™</a:t>
            </a:r>
            <a:r>
              <a:rPr kumimoji="0" lang="en-US" sz="3600" b="0" i="0" u="none" strike="noStrike" kern="1200" cap="none" spc="0" normalizeH="0" baseline="0" noProof="0" dirty="0" smtClean="0">
                <a:ln>
                  <a:noFill/>
                </a:ln>
                <a:solidFill>
                  <a:srgbClr val="FFFFFF"/>
                </a:solidFill>
                <a:effectLst/>
                <a:uLnTx/>
                <a:uFillTx/>
                <a:latin typeface="+mj-lt"/>
                <a:ea typeface="+mj-ea"/>
                <a:cs typeface="+mj-cs"/>
              </a:rPr>
              <a:t> FIND YOUR FIT CHALLENGE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xmlns="" val="141245850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4267200"/>
            <a:ext cx="8153400" cy="2743200"/>
          </a:xfrm>
        </p:spPr>
        <p:txBody>
          <a:bodyPr>
            <a:normAutofit/>
          </a:bodyPr>
          <a:lstStyle/>
          <a:p>
            <a:pPr>
              <a:buNone/>
            </a:pPr>
            <a:r>
              <a:rPr lang="en-US" sz="1800" b="1" dirty="0" smtClean="0">
                <a:solidFill>
                  <a:srgbClr val="1F2465"/>
                </a:solidFill>
              </a:rPr>
              <a:t>How To Enter</a:t>
            </a:r>
            <a:r>
              <a:rPr lang="en-US" sz="1800" dirty="0" smtClean="0">
                <a:solidFill>
                  <a:srgbClr val="1F2465"/>
                </a:solidFill>
              </a:rPr>
              <a:t>:</a:t>
            </a:r>
          </a:p>
          <a:p>
            <a:pPr>
              <a:buFont typeface="Arial"/>
              <a:buChar char="•"/>
            </a:pPr>
            <a:r>
              <a:rPr lang="en-US" sz="1800" dirty="0" smtClean="0">
                <a:solidFill>
                  <a:srgbClr val="3497C9"/>
                </a:solidFill>
              </a:rPr>
              <a:t>Download TLS FIND YOUR FIT CHALLENGE Application Form</a:t>
            </a:r>
          </a:p>
          <a:p>
            <a:pPr>
              <a:buFont typeface="Arial"/>
              <a:buChar char="•"/>
            </a:pPr>
            <a:r>
              <a:rPr lang="en-US" sz="1800" dirty="0" smtClean="0">
                <a:solidFill>
                  <a:srgbClr val="3497C9"/>
                </a:solidFill>
              </a:rPr>
              <a:t>Submit your form to </a:t>
            </a:r>
            <a:r>
              <a:rPr lang="en-US" sz="1800" b="1" u="sng" dirty="0" smtClean="0">
                <a:solidFill>
                  <a:srgbClr val="3497C9"/>
                </a:solidFill>
              </a:rPr>
              <a:t>tls@markethongkong.com.hk </a:t>
            </a:r>
          </a:p>
          <a:p>
            <a:pPr>
              <a:buNone/>
            </a:pPr>
            <a:r>
              <a:rPr lang="en-US" sz="1800" b="1" dirty="0" smtClean="0">
                <a:solidFill>
                  <a:srgbClr val="1F2465"/>
                </a:solidFill>
              </a:rPr>
              <a:t>Registration Periods</a:t>
            </a:r>
            <a:r>
              <a:rPr lang="en-US" sz="1800" dirty="0" smtClean="0">
                <a:solidFill>
                  <a:srgbClr val="1F2465"/>
                </a:solidFill>
              </a:rPr>
              <a:t>:</a:t>
            </a:r>
          </a:p>
          <a:p>
            <a:r>
              <a:rPr lang="en-US" sz="1800" b="1" dirty="0" smtClean="0">
                <a:solidFill>
                  <a:srgbClr val="3497C9"/>
                </a:solidFill>
              </a:rPr>
              <a:t>May 15, 2013 </a:t>
            </a:r>
            <a:r>
              <a:rPr lang="en-US" sz="1800" b="1" smtClean="0">
                <a:solidFill>
                  <a:srgbClr val="3497C9"/>
                </a:solidFill>
              </a:rPr>
              <a:t>– June 10, </a:t>
            </a:r>
            <a:r>
              <a:rPr lang="en-US" sz="1800" b="1" dirty="0" smtClean="0">
                <a:solidFill>
                  <a:srgbClr val="3497C9"/>
                </a:solidFill>
              </a:rPr>
              <a:t>2013</a:t>
            </a:r>
          </a:p>
          <a:p>
            <a:pPr lvl="1"/>
            <a:r>
              <a:rPr lang="en-US" sz="1800" dirty="0" smtClean="0">
                <a:solidFill>
                  <a:srgbClr val="FF0000"/>
                </a:solidFill>
              </a:rPr>
              <a:t>(Registration Fee HK$250)</a:t>
            </a:r>
            <a:endParaRPr lang="en-US" sz="1800" dirty="0">
              <a:solidFill>
                <a:srgbClr val="FF0000"/>
              </a:solidFill>
            </a:endParaRPr>
          </a:p>
          <a:p>
            <a:r>
              <a:rPr lang="en-US" sz="1800" b="1" u="sng" dirty="0">
                <a:solidFill>
                  <a:srgbClr val="3497C9"/>
                </a:solidFill>
              </a:rPr>
              <a:t>Registration ends </a:t>
            </a:r>
            <a:r>
              <a:rPr lang="en-US" sz="1800" b="1" u="sng" dirty="0" smtClean="0">
                <a:solidFill>
                  <a:srgbClr val="3497C9"/>
                </a:solidFill>
              </a:rPr>
              <a:t>May 31</a:t>
            </a:r>
            <a:r>
              <a:rPr lang="en-US" sz="1800" dirty="0" smtClean="0">
                <a:solidFill>
                  <a:srgbClr val="3497C9"/>
                </a:solidFill>
              </a:rPr>
              <a:t> at </a:t>
            </a:r>
            <a:r>
              <a:rPr lang="en-US" sz="1800" dirty="0">
                <a:solidFill>
                  <a:srgbClr val="3497C9"/>
                </a:solidFill>
              </a:rPr>
              <a:t>11:</a:t>
            </a:r>
            <a:r>
              <a:rPr lang="en-US" sz="1800" dirty="0" smtClean="0">
                <a:solidFill>
                  <a:srgbClr val="3497C9"/>
                </a:solidFill>
              </a:rPr>
              <a:t>59PM</a:t>
            </a:r>
            <a:endParaRPr lang="en-US" sz="1800" dirty="0">
              <a:solidFill>
                <a:srgbClr val="3497C9"/>
              </a:solidFill>
            </a:endParaRPr>
          </a:p>
        </p:txBody>
      </p:sp>
      <p:sp>
        <p:nvSpPr>
          <p:cNvPr id="7" name="Content Placeholder 2"/>
          <p:cNvSpPr>
            <a:spLocks noGrp="1"/>
          </p:cNvSpPr>
          <p:nvPr>
            <p:ph sz="half" idx="1"/>
          </p:nvPr>
        </p:nvSpPr>
        <p:spPr>
          <a:xfrm>
            <a:off x="500744" y="1469572"/>
            <a:ext cx="8153400" cy="2743200"/>
          </a:xfrm>
        </p:spPr>
        <p:txBody>
          <a:bodyPr>
            <a:normAutofit/>
          </a:bodyPr>
          <a:lstStyle/>
          <a:p>
            <a:pPr>
              <a:buNone/>
            </a:pPr>
            <a:r>
              <a:rPr lang="zh-TW" altLang="en-US" sz="2000" b="1" dirty="0" smtClean="0">
                <a:solidFill>
                  <a:srgbClr val="1F2465"/>
                </a:solidFill>
                <a:ea typeface="華康儷中黑" pitchFamily="49" charset="-120"/>
              </a:rPr>
              <a:t>參加方法：</a:t>
            </a:r>
            <a:endParaRPr lang="en-US" sz="2000" dirty="0" smtClean="0">
              <a:solidFill>
                <a:srgbClr val="1F2465"/>
              </a:solidFill>
              <a:ea typeface="華康儷中黑" pitchFamily="49" charset="-120"/>
            </a:endParaRPr>
          </a:p>
          <a:p>
            <a:pPr>
              <a:buFont typeface="Arial"/>
              <a:buChar char="•"/>
            </a:pPr>
            <a:r>
              <a:rPr lang="zh-TW" altLang="en-US" sz="2000" dirty="0" smtClean="0">
                <a:solidFill>
                  <a:srgbClr val="3497C9"/>
                </a:solidFill>
                <a:ea typeface="華康儷中黑" pitchFamily="49" charset="-120"/>
              </a:rPr>
              <a:t>下載</a:t>
            </a:r>
            <a:r>
              <a:rPr lang="en-US" sz="2000" dirty="0" smtClean="0">
                <a:solidFill>
                  <a:srgbClr val="3497C9"/>
                </a:solidFill>
                <a:ea typeface="華康儷中黑" pitchFamily="49" charset="-120"/>
              </a:rPr>
              <a:t>TLS FIND YOUR FIT</a:t>
            </a:r>
            <a:r>
              <a:rPr lang="zh-TW" altLang="en-US" sz="2000" dirty="0" smtClean="0">
                <a:solidFill>
                  <a:srgbClr val="3497C9"/>
                </a:solidFill>
                <a:ea typeface="華康儷中黑" pitchFamily="49" charset="-120"/>
              </a:rPr>
              <a:t>纖形比賽申請表</a:t>
            </a:r>
            <a:endParaRPr lang="en-US" sz="2000" dirty="0" smtClean="0">
              <a:solidFill>
                <a:srgbClr val="3497C9"/>
              </a:solidFill>
              <a:ea typeface="華康儷中黑" pitchFamily="49" charset="-120"/>
            </a:endParaRPr>
          </a:p>
          <a:p>
            <a:pPr>
              <a:buFont typeface="Arial"/>
              <a:buChar char="•"/>
            </a:pPr>
            <a:r>
              <a:rPr lang="zh-TW" altLang="en-US" sz="2000" dirty="0" smtClean="0">
                <a:solidFill>
                  <a:srgbClr val="3497C9"/>
                </a:solidFill>
                <a:ea typeface="華康儷中黑" pitchFamily="49" charset="-120"/>
              </a:rPr>
              <a:t>提交表格至 </a:t>
            </a:r>
            <a:r>
              <a:rPr lang="en-US" sz="2000" b="1" u="sng" dirty="0" smtClean="0">
                <a:solidFill>
                  <a:srgbClr val="3497C9"/>
                </a:solidFill>
                <a:ea typeface="華康儷中黑" pitchFamily="49" charset="-120"/>
              </a:rPr>
              <a:t>tls@markethongkong.com.hk </a:t>
            </a:r>
          </a:p>
          <a:p>
            <a:pPr>
              <a:buNone/>
            </a:pPr>
            <a:r>
              <a:rPr lang="zh-TW" altLang="en-US" sz="2000" b="1" dirty="0" smtClean="0">
                <a:solidFill>
                  <a:srgbClr val="1F2465"/>
                </a:solidFill>
                <a:ea typeface="華康儷中黑" pitchFamily="49" charset="-120"/>
              </a:rPr>
              <a:t>報名日期：</a:t>
            </a:r>
            <a:endParaRPr lang="en-US" sz="2000" dirty="0" smtClean="0">
              <a:solidFill>
                <a:srgbClr val="1F2465"/>
              </a:solidFill>
              <a:ea typeface="華康儷中黑" pitchFamily="49" charset="-120"/>
            </a:endParaRPr>
          </a:p>
          <a:p>
            <a:r>
              <a:rPr lang="en-US" sz="2000" b="1" dirty="0" smtClean="0">
                <a:solidFill>
                  <a:srgbClr val="3497C9"/>
                </a:solidFill>
                <a:ea typeface="華康儷中黑" pitchFamily="49" charset="-120"/>
              </a:rPr>
              <a:t>2013</a:t>
            </a:r>
            <a:r>
              <a:rPr lang="zh-TW" altLang="en-US" sz="2000" b="1" dirty="0" smtClean="0">
                <a:solidFill>
                  <a:srgbClr val="3497C9"/>
                </a:solidFill>
                <a:ea typeface="華康儷中黑" pitchFamily="49" charset="-120"/>
              </a:rPr>
              <a:t>年</a:t>
            </a:r>
            <a:r>
              <a:rPr lang="en-US" altLang="zh-TW" sz="2000" b="1" dirty="0" smtClean="0">
                <a:solidFill>
                  <a:srgbClr val="3497C9"/>
                </a:solidFill>
                <a:ea typeface="華康儷中黑" pitchFamily="49" charset="-120"/>
              </a:rPr>
              <a:t>5</a:t>
            </a:r>
            <a:r>
              <a:rPr lang="zh-TW" altLang="en-US" sz="2000" b="1" dirty="0" smtClean="0">
                <a:solidFill>
                  <a:srgbClr val="3497C9"/>
                </a:solidFill>
                <a:ea typeface="華康儷中黑" pitchFamily="49" charset="-120"/>
              </a:rPr>
              <a:t>月</a:t>
            </a:r>
            <a:r>
              <a:rPr lang="en-US" sz="2000" b="1" dirty="0" smtClean="0">
                <a:solidFill>
                  <a:srgbClr val="3497C9"/>
                </a:solidFill>
                <a:ea typeface="華康儷中黑" pitchFamily="49" charset="-120"/>
              </a:rPr>
              <a:t>15</a:t>
            </a:r>
            <a:r>
              <a:rPr lang="zh-TW" altLang="en-US" sz="2000" b="1" dirty="0" smtClean="0">
                <a:solidFill>
                  <a:srgbClr val="3497C9"/>
                </a:solidFill>
                <a:ea typeface="華康儷中黑" pitchFamily="49" charset="-120"/>
              </a:rPr>
              <a:t>日</a:t>
            </a:r>
            <a:r>
              <a:rPr lang="en-US" sz="2000" b="1" dirty="0" smtClean="0">
                <a:solidFill>
                  <a:srgbClr val="3497C9"/>
                </a:solidFill>
                <a:ea typeface="華康儷中黑" pitchFamily="49" charset="-120"/>
              </a:rPr>
              <a:t> – 2013</a:t>
            </a:r>
            <a:r>
              <a:rPr lang="zh-TW" altLang="en-US" sz="2000" b="1" dirty="0" smtClean="0">
                <a:solidFill>
                  <a:srgbClr val="3497C9"/>
                </a:solidFill>
                <a:ea typeface="華康儷中黑" pitchFamily="49" charset="-120"/>
              </a:rPr>
              <a:t>年</a:t>
            </a:r>
            <a:r>
              <a:rPr lang="en-US" altLang="zh-TW" sz="2000" b="1" dirty="0" smtClean="0">
                <a:solidFill>
                  <a:srgbClr val="3497C9"/>
                </a:solidFill>
                <a:ea typeface="華康儷中黑" pitchFamily="49" charset="-120"/>
              </a:rPr>
              <a:t>6</a:t>
            </a:r>
            <a:r>
              <a:rPr lang="zh-TW" altLang="en-US" sz="2000" b="1" dirty="0" smtClean="0">
                <a:solidFill>
                  <a:srgbClr val="3497C9"/>
                </a:solidFill>
                <a:ea typeface="華康儷中黑" pitchFamily="49" charset="-120"/>
              </a:rPr>
              <a:t>月</a:t>
            </a:r>
            <a:r>
              <a:rPr lang="en-US" altLang="zh-TW" sz="2000" b="1" dirty="0" smtClean="0">
                <a:solidFill>
                  <a:srgbClr val="3497C9"/>
                </a:solidFill>
                <a:ea typeface="華康儷中黑" pitchFamily="49" charset="-120"/>
              </a:rPr>
              <a:t>10</a:t>
            </a:r>
            <a:r>
              <a:rPr lang="zh-TW" altLang="en-US" sz="2000" b="1" dirty="0" smtClean="0">
                <a:solidFill>
                  <a:srgbClr val="3497C9"/>
                </a:solidFill>
                <a:ea typeface="華康儷中黑" pitchFamily="49" charset="-120"/>
              </a:rPr>
              <a:t>日</a:t>
            </a:r>
            <a:endParaRPr lang="en-US" sz="2000" b="1" dirty="0" smtClean="0">
              <a:solidFill>
                <a:srgbClr val="3497C9"/>
              </a:solidFill>
              <a:ea typeface="華康儷中黑" pitchFamily="49" charset="-120"/>
            </a:endParaRPr>
          </a:p>
          <a:p>
            <a:pPr lvl="1"/>
            <a:r>
              <a:rPr lang="en-US" sz="2000" dirty="0" smtClean="0">
                <a:solidFill>
                  <a:srgbClr val="FF0000"/>
                </a:solidFill>
                <a:ea typeface="華康儷中黑" pitchFamily="49" charset="-120"/>
              </a:rPr>
              <a:t>(</a:t>
            </a:r>
            <a:r>
              <a:rPr lang="zh-TW" altLang="en-US" sz="2000" dirty="0" smtClean="0">
                <a:solidFill>
                  <a:srgbClr val="FF0000"/>
                </a:solidFill>
                <a:ea typeface="華康儷中黑" pitchFamily="49" charset="-120"/>
              </a:rPr>
              <a:t>報名費用</a:t>
            </a:r>
            <a:r>
              <a:rPr lang="en-US" sz="2000" dirty="0" smtClean="0">
                <a:solidFill>
                  <a:srgbClr val="FF0000"/>
                </a:solidFill>
                <a:ea typeface="華康儷中黑" pitchFamily="49" charset="-120"/>
              </a:rPr>
              <a:t>HK$250)</a:t>
            </a:r>
            <a:endParaRPr lang="en-US" sz="2000" dirty="0">
              <a:solidFill>
                <a:srgbClr val="FF0000"/>
              </a:solidFill>
              <a:ea typeface="華康儷中黑" pitchFamily="49" charset="-120"/>
            </a:endParaRPr>
          </a:p>
          <a:p>
            <a:r>
              <a:rPr lang="zh-TW" altLang="en-US" sz="2000" b="1" u="sng" dirty="0" smtClean="0">
                <a:solidFill>
                  <a:srgbClr val="3497C9"/>
                </a:solidFill>
                <a:ea typeface="華康儷中黑" pitchFamily="49" charset="-120"/>
              </a:rPr>
              <a:t>報名截止時間：</a:t>
            </a:r>
            <a:r>
              <a:rPr lang="en-US" altLang="zh-TW" sz="2000" b="1" u="sng" dirty="0" smtClean="0">
                <a:solidFill>
                  <a:srgbClr val="3497C9"/>
                </a:solidFill>
                <a:ea typeface="華康儷中黑" pitchFamily="49" charset="-120"/>
              </a:rPr>
              <a:t>5</a:t>
            </a:r>
            <a:r>
              <a:rPr lang="zh-TW" altLang="en-US" sz="2000" b="1" u="sng" dirty="0" smtClean="0">
                <a:solidFill>
                  <a:srgbClr val="3497C9"/>
                </a:solidFill>
                <a:ea typeface="華康儷中黑" pitchFamily="49" charset="-120"/>
              </a:rPr>
              <a:t>月</a:t>
            </a:r>
            <a:r>
              <a:rPr lang="en-US" altLang="zh-TW" sz="2000" b="1" u="sng" dirty="0" smtClean="0">
                <a:solidFill>
                  <a:srgbClr val="3497C9"/>
                </a:solidFill>
                <a:ea typeface="華康儷中黑" pitchFamily="49" charset="-120"/>
              </a:rPr>
              <a:t>31</a:t>
            </a:r>
            <a:r>
              <a:rPr lang="zh-TW" altLang="en-US" sz="2000" b="1" u="sng" dirty="0" smtClean="0">
                <a:solidFill>
                  <a:srgbClr val="3497C9"/>
                </a:solidFill>
                <a:ea typeface="華康儷中黑" pitchFamily="49" charset="-120"/>
              </a:rPr>
              <a:t>日</a:t>
            </a:r>
            <a:r>
              <a:rPr lang="en-US" sz="2000" u="sng" dirty="0" smtClean="0">
                <a:solidFill>
                  <a:srgbClr val="3497C9"/>
                </a:solidFill>
                <a:ea typeface="華康儷中黑" pitchFamily="49" charset="-120"/>
              </a:rPr>
              <a:t>11:59PM</a:t>
            </a:r>
            <a:endParaRPr lang="en-US" sz="2000" u="sng" dirty="0">
              <a:solidFill>
                <a:srgbClr val="3497C9"/>
              </a:solidFill>
              <a:ea typeface="華康儷中黑" pitchFamily="49" charset="-120"/>
            </a:endParaRPr>
          </a:p>
        </p:txBody>
      </p:sp>
      <p:sp>
        <p:nvSpPr>
          <p:cNvPr id="6" name="Title 1"/>
          <p:cNvSpPr txBox="1">
            <a:spLocks/>
          </p:cNvSpPr>
          <p:nvPr/>
        </p:nvSpPr>
        <p:spPr>
          <a:xfrm>
            <a:off x="838200" y="0"/>
            <a:ext cx="7772400" cy="147002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TLS™ </a:t>
            </a:r>
            <a:r>
              <a:rPr kumimoji="0" lang="zh-TW" altLang="en-US" sz="4400" b="0" i="0" u="none" strike="noStrike" kern="1200" cap="none" spc="0" normalizeH="0" baseline="0" noProof="0" smtClean="0">
                <a:ln>
                  <a:noFill/>
                </a:ln>
                <a:solidFill>
                  <a:srgbClr val="FFFFFF"/>
                </a:solidFill>
                <a:effectLst/>
                <a:uLnTx/>
                <a:uFillTx/>
                <a:latin typeface="華康儷中黑" pitchFamily="49" charset="-120"/>
                <a:ea typeface="華康儷中黑" pitchFamily="49" charset="-120"/>
                <a:cs typeface="+mj-cs"/>
              </a:rPr>
              <a:t>健康生活纖形比賽</a:t>
            </a: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 </a:t>
            </a:r>
            <a:r>
              <a:rPr kumimoji="0" lang="en-US" sz="4400" b="0" i="0" u="none" strike="noStrike" kern="1200" cap="none" spc="0" normalizeH="0" baseline="0" noProof="0" smtClean="0">
                <a:ln>
                  <a:noFill/>
                </a:ln>
                <a:solidFill>
                  <a:srgbClr val="FFFFFF"/>
                </a:solidFill>
                <a:effectLst/>
                <a:uLnTx/>
                <a:uFillTx/>
                <a:latin typeface="+mj-lt"/>
                <a:ea typeface="+mj-ea"/>
                <a:cs typeface="+mj-cs"/>
              </a:rPr>
              <a:t/>
            </a:r>
            <a:br>
              <a:rPr kumimoji="0" lang="en-US" sz="4400" b="0" i="0" u="none" strike="noStrike" kern="1200" cap="none" spc="0" normalizeH="0" baseline="0" noProof="0" smtClean="0">
                <a:ln>
                  <a:noFill/>
                </a:ln>
                <a:solidFill>
                  <a:srgbClr val="FFFFFF"/>
                </a:solidFill>
                <a:effectLst/>
                <a:uLnTx/>
                <a:uFillTx/>
                <a:latin typeface="+mj-lt"/>
                <a:ea typeface="+mj-ea"/>
                <a:cs typeface="+mj-cs"/>
              </a:rPr>
            </a:br>
            <a:r>
              <a:rPr kumimoji="0" lang="en-US" sz="3600" b="0" i="0" u="none" strike="noStrike" kern="1200" cap="none" spc="0" normalizeH="0" baseline="0" noProof="0" smtClean="0">
                <a:ln>
                  <a:noFill/>
                </a:ln>
                <a:solidFill>
                  <a:srgbClr val="FFFFFF"/>
                </a:solidFill>
                <a:effectLst/>
                <a:uLnTx/>
                <a:uFillTx/>
                <a:latin typeface="+mj-lt"/>
                <a:ea typeface="+mj-ea"/>
                <a:cs typeface="+mj-cs"/>
              </a:rPr>
              <a:t>TLS</a:t>
            </a:r>
            <a:r>
              <a:rPr kumimoji="0" lang="en-US" sz="3600" b="0" i="0" u="none" strike="noStrike" kern="1200" cap="none" spc="0" normalizeH="0" baseline="0" noProof="0" smtClean="0">
                <a:ln>
                  <a:noFill/>
                </a:ln>
                <a:solidFill>
                  <a:srgbClr val="FFFFFF"/>
                </a:solidFill>
                <a:effectLst/>
                <a:uLnTx/>
                <a:uFillTx/>
                <a:latin typeface="Calibri"/>
                <a:ea typeface="+mj-ea"/>
                <a:cs typeface="+mj-cs"/>
              </a:rPr>
              <a:t>™</a:t>
            </a:r>
            <a:r>
              <a:rPr kumimoji="0" lang="en-US" sz="3600" b="0" i="0" u="none" strike="noStrike" kern="1200" cap="none" spc="0" normalizeH="0" baseline="0" noProof="0" smtClean="0">
                <a:ln>
                  <a:noFill/>
                </a:ln>
                <a:solidFill>
                  <a:srgbClr val="FFFFFF"/>
                </a:solidFill>
                <a:effectLst/>
                <a:uLnTx/>
                <a:uFillTx/>
                <a:latin typeface="+mj-lt"/>
                <a:ea typeface="+mj-ea"/>
                <a:cs typeface="+mj-cs"/>
              </a:rPr>
              <a:t> FIND YOUR FIT CHALLENGE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xmlns="" val="298150391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594FF">
                <a:alpha val="78824"/>
              </a:srgb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descr="HK_tlsLogoVertical.png"/>
          <p:cNvPicPr>
            <a:picLocks noChangeAspect="1"/>
          </p:cNvPicPr>
          <p:nvPr/>
        </p:nvPicPr>
        <p:blipFill>
          <a:blip r:embed="rId2" cstate="print"/>
          <a:stretch>
            <a:fillRect/>
          </a:stretch>
        </p:blipFill>
        <p:spPr>
          <a:xfrm>
            <a:off x="2098957" y="1066800"/>
            <a:ext cx="4987643" cy="4572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8943</TotalTime>
  <Words>2706</Words>
  <Application>Microsoft Office PowerPoint</Application>
  <PresentationFormat>On-screen Show (4:3)</PresentationFormat>
  <Paragraphs>339</Paragraphs>
  <Slides>29</Slides>
  <Notes>2</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Office Theme</vt:lpstr>
      <vt:lpstr>1_Office Theme</vt:lpstr>
      <vt:lpstr>2_Office Theme</vt:lpstr>
      <vt:lpstr>9_Office Theme</vt:lpstr>
      <vt:lpstr>2_Presentermedia.com - laptop connection - static</vt:lpstr>
      <vt:lpstr>3_Office Theme</vt:lpstr>
      <vt:lpstr>7_Office Theme</vt:lpstr>
      <vt:lpstr>5_Office Theme</vt:lpstr>
      <vt:lpstr>Columns</vt:lpstr>
      <vt:lpstr>Slide 1</vt:lpstr>
      <vt:lpstr>Slide 2</vt:lpstr>
      <vt:lpstr>Slide 3</vt:lpstr>
      <vt:lpstr>TLS™ 健康生活纖形比賽  TLS™ FIND YOUR FIT CHALLENGE</vt:lpstr>
      <vt:lpstr>Slide 5</vt:lpstr>
      <vt:lpstr>Slide 6</vt:lpstr>
      <vt:lpstr>Slide 7</vt:lpstr>
      <vt:lpstr>Slide 8</vt:lpstr>
      <vt:lpstr>Slide 9</vt:lpstr>
      <vt:lpstr>Slide 10</vt:lpstr>
      <vt:lpstr>肥胖及超重 Obesity and Overweight</vt:lpstr>
      <vt:lpstr>超重和肥胖的定義是甚麼？ What are Overweight &amp; Obesity?</vt:lpstr>
      <vt:lpstr>Slide 13</vt:lpstr>
      <vt:lpstr>甚麼是TLS™健康生活纖營計劃？ What is TLS™ Weight Loss Solution?</vt:lpstr>
      <vt:lpstr>甚麼是TLS™健康生活纖營計劃？  What is TLS™ Weight Loss Solution?</vt:lpstr>
      <vt:lpstr>TLS™ 健康指南 - 塑造全新的你 A Guide To A New You</vt:lpstr>
      <vt:lpstr>TLS™ DVD 系列 Complete DVD Series</vt:lpstr>
      <vt:lpstr>加速減重產品  Accelerators</vt:lpstr>
      <vt:lpstr>消脂配方  TLS™ Thermochrome™</vt:lpstr>
      <vt:lpstr>TLS™ CORE 高效修身配方控醣‧控脂二合一 CORE Fat &amp; Carb Inhibitor</vt:lpstr>
      <vt:lpstr>TLS™ CORE 高效修身配方控醣‧控脂二合一 CORE Fat &amp; Carb Inhibitor</vt:lpstr>
      <vt:lpstr>TLS™高纖蛋白營養飲品  Nutrition Shakes</vt:lpstr>
      <vt:lpstr>Slide 23</vt:lpstr>
      <vt:lpstr>TLS™ 纖營修身套裝 TLS™ Weight Loss Solution Kit</vt:lpstr>
      <vt:lpstr>Slide 25</vt:lpstr>
      <vt:lpstr>TLS™ 快速起步套裝 Fast Start Program</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emmyy</dc:creator>
  <cp:lastModifiedBy>ivant</cp:lastModifiedBy>
  <cp:revision>119</cp:revision>
  <dcterms:created xsi:type="dcterms:W3CDTF">2012-10-27T10:26:01Z</dcterms:created>
  <dcterms:modified xsi:type="dcterms:W3CDTF">2013-04-25T10:37:25Z</dcterms:modified>
</cp:coreProperties>
</file>