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14" r:id="rId1"/>
    <p:sldMasterId id="2147484910" r:id="rId2"/>
    <p:sldMasterId id="2147484946" r:id="rId3"/>
    <p:sldMasterId id="2147484994" r:id="rId4"/>
  </p:sldMasterIdLst>
  <p:notesMasterIdLst>
    <p:notesMasterId r:id="rId17"/>
  </p:notesMasterIdLst>
  <p:handoutMasterIdLst>
    <p:handoutMasterId r:id="rId18"/>
  </p:handoutMasterIdLst>
  <p:sldIdLst>
    <p:sldId id="758" r:id="rId5"/>
    <p:sldId id="766" r:id="rId6"/>
    <p:sldId id="775" r:id="rId7"/>
    <p:sldId id="772" r:id="rId8"/>
    <p:sldId id="761" r:id="rId9"/>
    <p:sldId id="778" r:id="rId10"/>
    <p:sldId id="765" r:id="rId11"/>
    <p:sldId id="774" r:id="rId12"/>
    <p:sldId id="776" r:id="rId13"/>
    <p:sldId id="773" r:id="rId14"/>
    <p:sldId id="779" r:id="rId15"/>
    <p:sldId id="769" r:id="rId16"/>
  </p:sldIdLst>
  <p:sldSz cx="12192000" cy="6858000"/>
  <p:notesSz cx="9939338" cy="6807200"/>
  <p:custDataLst>
    <p:tags r:id="rId1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0066CC"/>
    <a:srgbClr val="3399FF"/>
    <a:srgbClr val="0099FF"/>
    <a:srgbClr val="7A9FCC"/>
    <a:srgbClr val="0493D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7698" autoAdjust="0"/>
  </p:normalViewPr>
  <p:slideViewPr>
    <p:cSldViewPr>
      <p:cViewPr>
        <p:scale>
          <a:sx n="80" d="100"/>
          <a:sy n="80" d="100"/>
        </p:scale>
        <p:origin x="-858" y="-300"/>
      </p:cViewPr>
      <p:guideLst>
        <p:guide orient="horz" pos="2160"/>
        <p:guide pos="384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398" y="-102"/>
      </p:cViewPr>
      <p:guideLst>
        <p:guide orient="horz" pos="2928"/>
        <p:guide orient="horz" pos="2144"/>
        <p:guide pos="2208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70167-06D7-411E-B74B-49CC1A59ADD4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2183D65-6833-4A6B-B165-E0D00483B604}">
      <dgm:prSet phldrT="[文字]" custT="1"/>
      <dgm:spPr/>
      <dgm:t>
        <a:bodyPr/>
        <a:lstStyle/>
        <a:p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在海外認識任何人</a:t>
          </a:r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? 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DB9004-7563-47AB-A5F9-A2A417A44CF8}" type="parTrans" cxnId="{8DEACCDB-FDEA-4A83-B845-4956A763C80F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83F6A7-C518-4A3C-AA18-4C390C3CEAA7}" type="sibTrans" cxnId="{8DEACCDB-FDEA-4A83-B845-4956A763C80F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D158EC-A0EF-478D-A8DF-87110CB70C75}">
      <dgm:prSet phldrT="[文字]" custT="1"/>
      <dgm:spPr/>
      <dgm:t>
        <a:bodyPr/>
        <a:lstStyle/>
        <a:p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不時前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往海外</a:t>
          </a:r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?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C6E67D-6277-49C8-81E1-E707DAE2DA37}" type="parTrans" cxnId="{E349642C-060D-4D0C-B0CF-C578175C819A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FF1463-0BA0-466E-9DA0-F5F583C171F7}" type="sibTrans" cxnId="{E349642C-060D-4D0C-B0CF-C578175C819A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5E88CB-3AEF-40F1-886E-3CC4667FFEFF}">
      <dgm:prSet phldrT="[文字]" custT="1"/>
      <dgm:spPr/>
      <dgm:t>
        <a:bodyPr/>
        <a:lstStyle/>
        <a:p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擁有海外</a:t>
          </a:r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SHOP.COM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網站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!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53C5EC-49F2-4B76-99E9-7C48B18B3986}" type="parTrans" cxnId="{12CBFEBA-6E7F-45CE-AC27-31CFD354A3D0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CBF5A7-CB86-466B-B982-F06C13976445}" type="sibTrans" cxnId="{12CBFEBA-6E7F-45CE-AC27-31CFD354A3D0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AC1AB5-D58B-4C2A-B4BE-D6EECFEF3E55}">
      <dgm:prSet phldrT="[文字]" custT="1"/>
      <dgm:spPr/>
      <dgm:t>
        <a:bodyPr/>
        <a:lstStyle/>
        <a:p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賺更多錢</a:t>
          </a:r>
          <a:r>
            <a:rPr 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? 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025736-027E-4750-89F4-A619AADB5D3C}" type="parTrans" cxnId="{F5A2415D-DD86-4664-B15C-29995FC8E10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A1C1C9-FFCB-4E4E-974B-40BA5DCF6D27}" type="sibTrans" cxnId="{F5A2415D-DD86-4664-B15C-29995FC8E10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84CE29-A5A6-4644-8183-D4817A7C7CF1}" type="pres">
      <dgm:prSet presAssocID="{FAA70167-06D7-411E-B74B-49CC1A59A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BB128-4DBF-4DB7-A7C5-6A09AFE44153}" type="pres">
      <dgm:prSet presAssocID="{12183D65-6833-4A6B-B165-E0D00483B6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865D5-3328-42D8-AF6F-D05353BEC378}" type="pres">
      <dgm:prSet presAssocID="{DC83F6A7-C518-4A3C-AA18-4C390C3CEAA7}" presName="spacer" presStyleCnt="0"/>
      <dgm:spPr/>
      <dgm:t>
        <a:bodyPr/>
        <a:lstStyle/>
        <a:p>
          <a:endParaRPr lang="en-US"/>
        </a:p>
      </dgm:t>
    </dgm:pt>
    <dgm:pt modelId="{C9CDE6AD-BB79-4A75-9CCD-254598FB54B0}" type="pres">
      <dgm:prSet presAssocID="{DCD158EC-A0EF-478D-A8DF-87110CB70C7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F40B8D-937C-4E25-A572-E7FE1EAD901B}" type="pres">
      <dgm:prSet presAssocID="{84FF1463-0BA0-466E-9DA0-F5F583C171F7}" presName="spacer" presStyleCnt="0"/>
      <dgm:spPr/>
      <dgm:t>
        <a:bodyPr/>
        <a:lstStyle/>
        <a:p>
          <a:endParaRPr lang="en-US"/>
        </a:p>
      </dgm:t>
    </dgm:pt>
    <dgm:pt modelId="{0FA2DC57-345E-45E2-9B3B-44CEB2ACEC40}" type="pres">
      <dgm:prSet presAssocID="{9B5E88CB-3AEF-40F1-886E-3CC4667FFE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71F859-B6A2-49B1-AA18-E2BB3A23F181}" type="pres">
      <dgm:prSet presAssocID="{9CCBF5A7-CB86-466B-B982-F06C13976445}" presName="spacer" presStyleCnt="0"/>
      <dgm:spPr/>
      <dgm:t>
        <a:bodyPr/>
        <a:lstStyle/>
        <a:p>
          <a:endParaRPr lang="en-US"/>
        </a:p>
      </dgm:t>
    </dgm:pt>
    <dgm:pt modelId="{9F34475A-EC39-4437-9A4E-FE9F7DCCE24E}" type="pres">
      <dgm:prSet presAssocID="{17AC1AB5-D58B-4C2A-B4BE-D6EECFEF3E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CBFEBA-6E7F-45CE-AC27-31CFD354A3D0}" srcId="{FAA70167-06D7-411E-B74B-49CC1A59ADD4}" destId="{9B5E88CB-3AEF-40F1-886E-3CC4667FFEFF}" srcOrd="2" destOrd="0" parTransId="{6D53C5EC-49F2-4B76-99E9-7C48B18B3986}" sibTransId="{9CCBF5A7-CB86-466B-B982-F06C13976445}"/>
    <dgm:cxn modelId="{D3CF41BB-F1B5-4E50-A03C-1D1A7522E958}" type="presOf" srcId="{9B5E88CB-3AEF-40F1-886E-3CC4667FFEFF}" destId="{0FA2DC57-345E-45E2-9B3B-44CEB2ACEC40}" srcOrd="0" destOrd="0" presId="urn:microsoft.com/office/officeart/2005/8/layout/vList2"/>
    <dgm:cxn modelId="{8DEACCDB-FDEA-4A83-B845-4956A763C80F}" srcId="{FAA70167-06D7-411E-B74B-49CC1A59ADD4}" destId="{12183D65-6833-4A6B-B165-E0D00483B604}" srcOrd="0" destOrd="0" parTransId="{15DB9004-7563-47AB-A5F9-A2A417A44CF8}" sibTransId="{DC83F6A7-C518-4A3C-AA18-4C390C3CEAA7}"/>
    <dgm:cxn modelId="{F5A2415D-DD86-4664-B15C-29995FC8E102}" srcId="{FAA70167-06D7-411E-B74B-49CC1A59ADD4}" destId="{17AC1AB5-D58B-4C2A-B4BE-D6EECFEF3E55}" srcOrd="3" destOrd="0" parTransId="{A8025736-027E-4750-89F4-A619AADB5D3C}" sibTransId="{CFA1C1C9-FFCB-4E4E-974B-40BA5DCF6D27}"/>
    <dgm:cxn modelId="{52A43108-EACC-453D-B9A7-186F44B1ADEE}" type="presOf" srcId="{DCD158EC-A0EF-478D-A8DF-87110CB70C75}" destId="{C9CDE6AD-BB79-4A75-9CCD-254598FB54B0}" srcOrd="0" destOrd="0" presId="urn:microsoft.com/office/officeart/2005/8/layout/vList2"/>
    <dgm:cxn modelId="{E349642C-060D-4D0C-B0CF-C578175C819A}" srcId="{FAA70167-06D7-411E-B74B-49CC1A59ADD4}" destId="{DCD158EC-A0EF-478D-A8DF-87110CB70C75}" srcOrd="1" destOrd="0" parTransId="{50C6E67D-6277-49C8-81E1-E707DAE2DA37}" sibTransId="{84FF1463-0BA0-466E-9DA0-F5F583C171F7}"/>
    <dgm:cxn modelId="{9BE691C0-06C4-4E94-BBBF-70F21FE2733F}" type="presOf" srcId="{17AC1AB5-D58B-4C2A-B4BE-D6EECFEF3E55}" destId="{9F34475A-EC39-4437-9A4E-FE9F7DCCE24E}" srcOrd="0" destOrd="0" presId="urn:microsoft.com/office/officeart/2005/8/layout/vList2"/>
    <dgm:cxn modelId="{E251369F-69BE-4011-98A8-CF1773801E34}" type="presOf" srcId="{12183D65-6833-4A6B-B165-E0D00483B604}" destId="{9ABBB128-4DBF-4DB7-A7C5-6A09AFE44153}" srcOrd="0" destOrd="0" presId="urn:microsoft.com/office/officeart/2005/8/layout/vList2"/>
    <dgm:cxn modelId="{E1D846C1-5EBC-4F30-83F2-D719392C2567}" type="presOf" srcId="{FAA70167-06D7-411E-B74B-49CC1A59ADD4}" destId="{E584CE29-A5A6-4644-8183-D4817A7C7CF1}" srcOrd="0" destOrd="0" presId="urn:microsoft.com/office/officeart/2005/8/layout/vList2"/>
    <dgm:cxn modelId="{F8398300-E707-482E-ABED-B325777347C8}" type="presParOf" srcId="{E584CE29-A5A6-4644-8183-D4817A7C7CF1}" destId="{9ABBB128-4DBF-4DB7-A7C5-6A09AFE44153}" srcOrd="0" destOrd="0" presId="urn:microsoft.com/office/officeart/2005/8/layout/vList2"/>
    <dgm:cxn modelId="{51055420-6679-4B93-B5E0-E090F72B66B4}" type="presParOf" srcId="{E584CE29-A5A6-4644-8183-D4817A7C7CF1}" destId="{AE2865D5-3328-42D8-AF6F-D05353BEC378}" srcOrd="1" destOrd="0" presId="urn:microsoft.com/office/officeart/2005/8/layout/vList2"/>
    <dgm:cxn modelId="{831F6DC2-32CE-40DE-B2DF-2E8EC108EB7F}" type="presParOf" srcId="{E584CE29-A5A6-4644-8183-D4817A7C7CF1}" destId="{C9CDE6AD-BB79-4A75-9CCD-254598FB54B0}" srcOrd="2" destOrd="0" presId="urn:microsoft.com/office/officeart/2005/8/layout/vList2"/>
    <dgm:cxn modelId="{6628C0BC-2CA7-47A6-A56E-F2BD43FF11BB}" type="presParOf" srcId="{E584CE29-A5A6-4644-8183-D4817A7C7CF1}" destId="{27F40B8D-937C-4E25-A572-E7FE1EAD901B}" srcOrd="3" destOrd="0" presId="urn:microsoft.com/office/officeart/2005/8/layout/vList2"/>
    <dgm:cxn modelId="{442619D2-0FF4-404A-B11F-508E9DD631F2}" type="presParOf" srcId="{E584CE29-A5A6-4644-8183-D4817A7C7CF1}" destId="{0FA2DC57-345E-45E2-9B3B-44CEB2ACEC40}" srcOrd="4" destOrd="0" presId="urn:microsoft.com/office/officeart/2005/8/layout/vList2"/>
    <dgm:cxn modelId="{9948E004-9491-42BB-B714-9F00AAE65B9B}" type="presParOf" srcId="{E584CE29-A5A6-4644-8183-D4817A7C7CF1}" destId="{B071F859-B6A2-49B1-AA18-E2BB3A23F181}" srcOrd="5" destOrd="0" presId="urn:microsoft.com/office/officeart/2005/8/layout/vList2"/>
    <dgm:cxn modelId="{F91F6E92-4AA5-43FA-9D71-15CE425DF19F}" type="presParOf" srcId="{E584CE29-A5A6-4644-8183-D4817A7C7CF1}" destId="{9F34475A-EC39-4437-9A4E-FE9F7DCCE2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56FDC-3BDD-4209-A5D2-A6ABB754764C}" type="doc">
      <dgm:prSet loTypeId="urn:microsoft.com/office/officeart/2005/8/layout/pList2#2" loCatId="list" qsTypeId="urn:microsoft.com/office/officeart/2005/8/quickstyle/3d2" qsCatId="3D" csTypeId="urn:microsoft.com/office/officeart/2005/8/colors/colorful1#1" csCatId="colorful" phldr="1"/>
      <dgm:spPr/>
    </dgm:pt>
    <dgm:pt modelId="{2D39E56D-070A-4054-8B0F-FF78B2811073}">
      <dgm:prSet phldrT="[Text]" custT="1"/>
      <dgm:spPr/>
      <dgm:t>
        <a:bodyPr lIns="72000" rIns="72000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挑戰獎得主</a:t>
          </a:r>
          <a:endParaRPr lang="en-US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2800" b="1" dirty="0" smtClean="0"/>
            <a:t> </a:t>
          </a:r>
          <a:r>
            <a:rPr lang="en-US" sz="2800" b="1" dirty="0" smtClean="0">
              <a:sym typeface="Wingdings"/>
            </a:rPr>
            <a:t>  36 %</a:t>
          </a:r>
          <a:endParaRPr lang="en-US" sz="2800" b="1" dirty="0"/>
        </a:p>
      </dgm:t>
    </dgm:pt>
    <dgm:pt modelId="{D296B25E-B39B-4EDE-A1E9-D29CEA25E089}" type="parTrans" cxnId="{FBE8D95E-60A4-46A3-9F2D-B85208B4EFD0}">
      <dgm:prSet/>
      <dgm:spPr/>
      <dgm:t>
        <a:bodyPr/>
        <a:lstStyle/>
        <a:p>
          <a:endParaRPr lang="en-US"/>
        </a:p>
      </dgm:t>
    </dgm:pt>
    <dgm:pt modelId="{9479E6ED-5023-4559-ACDF-1F83877DCA5A}" type="sibTrans" cxnId="{FBE8D95E-60A4-46A3-9F2D-B85208B4EFD0}">
      <dgm:prSet/>
      <dgm:spPr/>
      <dgm:t>
        <a:bodyPr/>
        <a:lstStyle/>
        <a:p>
          <a:endParaRPr lang="en-US"/>
        </a:p>
      </dgm:t>
    </dgm:pt>
    <dgm:pt modelId="{0798F5C2-9E03-44A0-BEBA-700C7CC854E8}">
      <dgm:prSet phldrT="[Text]" custT="1"/>
      <dgm:spPr/>
      <dgm:t>
        <a:bodyPr lIns="72000" rIns="72000"/>
        <a:lstStyle/>
        <a:p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SABP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購物年金獎賞庫得主</a:t>
          </a:r>
          <a:endParaRPr lang="en-US" sz="2800" b="1" dirty="0" smtClean="0">
            <a:latin typeface="微軟正黑體" panose="020B0604030504040204" pitchFamily="34" charset="-120"/>
            <a:ea typeface="微軟正黑體" panose="020B0604030504040204" pitchFamily="34" charset="-120"/>
            <a:sym typeface="Wingdings"/>
          </a:endParaRPr>
        </a:p>
        <a:p>
          <a:r>
            <a:rPr lang="en-US" sz="2800" b="1" dirty="0" smtClean="0">
              <a:sym typeface="Wingdings"/>
            </a:rPr>
            <a:t>83%</a:t>
          </a:r>
          <a:endParaRPr lang="en-US" sz="2800" b="1" dirty="0"/>
        </a:p>
      </dgm:t>
    </dgm:pt>
    <dgm:pt modelId="{17762B4C-D6E1-45A1-8853-05F9233576DA}" type="parTrans" cxnId="{747EB9AE-9BD5-484C-A9B1-FDB75D6E493C}">
      <dgm:prSet/>
      <dgm:spPr/>
      <dgm:t>
        <a:bodyPr/>
        <a:lstStyle/>
        <a:p>
          <a:endParaRPr lang="en-US"/>
        </a:p>
      </dgm:t>
    </dgm:pt>
    <dgm:pt modelId="{C3A362AC-15D6-4776-AD90-16D6363AD6E1}" type="sibTrans" cxnId="{747EB9AE-9BD5-484C-A9B1-FDB75D6E493C}">
      <dgm:prSet/>
      <dgm:spPr/>
      <dgm:t>
        <a:bodyPr/>
        <a:lstStyle/>
        <a:p>
          <a:endParaRPr lang="en-US"/>
        </a:p>
      </dgm:t>
    </dgm:pt>
    <dgm:pt modelId="{E7C54CF1-4247-471B-93E6-7F90E5BE8B7E}">
      <dgm:prSet phldrT="[Text]" custT="1"/>
      <dgm:spPr/>
      <dgm:t>
        <a:bodyPr lIns="72000" rIns="72000"/>
        <a:lstStyle/>
        <a:p>
          <a:r>
            <a:rPr lang="en-US" sz="2800" b="1" dirty="0" smtClean="0"/>
            <a:t>Master UFO</a:t>
          </a:r>
          <a:r>
            <a:rPr lang="zh-TW" altLang="en-US" sz="2800" b="1" dirty="0" smtClean="0"/>
            <a:t> </a:t>
          </a:r>
          <a:endParaRPr lang="en-US" altLang="zh-TW" sz="2800" b="1" dirty="0" smtClean="0"/>
        </a:p>
        <a:p>
          <a:r>
            <a:rPr lang="zh-TW" altLang="en-US" sz="2800" b="1" dirty="0" smtClean="0"/>
            <a:t>主管超連鎖店主</a:t>
          </a:r>
          <a:endParaRPr lang="en-US" sz="2800" b="1" dirty="0" smtClean="0"/>
        </a:p>
        <a:p>
          <a:r>
            <a:rPr lang="en-US" sz="2800" b="1" dirty="0" smtClean="0">
              <a:sym typeface="Wingdings"/>
            </a:rPr>
            <a:t>58%</a:t>
          </a:r>
          <a:endParaRPr lang="en-US" sz="2800" b="1" dirty="0"/>
        </a:p>
      </dgm:t>
    </dgm:pt>
    <dgm:pt modelId="{09A212F7-87D5-4448-AEAB-43AE326B3F97}" type="parTrans" cxnId="{B283398D-E7A8-4F2F-A270-45239F9D39E5}">
      <dgm:prSet/>
      <dgm:spPr/>
      <dgm:t>
        <a:bodyPr/>
        <a:lstStyle/>
        <a:p>
          <a:endParaRPr lang="en-US"/>
        </a:p>
      </dgm:t>
    </dgm:pt>
    <dgm:pt modelId="{7C40448C-8205-48EE-82B8-E0940C738898}" type="sibTrans" cxnId="{B283398D-E7A8-4F2F-A270-45239F9D39E5}">
      <dgm:prSet/>
      <dgm:spPr/>
      <dgm:t>
        <a:bodyPr/>
        <a:lstStyle/>
        <a:p>
          <a:endParaRPr lang="en-US"/>
        </a:p>
      </dgm:t>
    </dgm:pt>
    <dgm:pt modelId="{82C31A59-897A-479F-822E-049AF492F67D}" type="pres">
      <dgm:prSet presAssocID="{D4056FDC-3BDD-4209-A5D2-A6ABB754764C}" presName="Name0" presStyleCnt="0">
        <dgm:presLayoutVars>
          <dgm:dir/>
          <dgm:resizeHandles val="exact"/>
        </dgm:presLayoutVars>
      </dgm:prSet>
      <dgm:spPr/>
    </dgm:pt>
    <dgm:pt modelId="{0194537A-057D-4546-8D85-D7C1B9B371A7}" type="pres">
      <dgm:prSet presAssocID="{D4056FDC-3BDD-4209-A5D2-A6ABB754764C}" presName="bkgdShp" presStyleLbl="alignAccFollowNode1" presStyleIdx="0" presStyleCnt="1"/>
      <dgm:spPr>
        <a:noFill/>
        <a:ln>
          <a:noFill/>
        </a:ln>
      </dgm:spPr>
    </dgm:pt>
    <dgm:pt modelId="{100A9E45-83DF-4743-85B7-8219A6F52D44}" type="pres">
      <dgm:prSet presAssocID="{D4056FDC-3BDD-4209-A5D2-A6ABB754764C}" presName="linComp" presStyleCnt="0"/>
      <dgm:spPr/>
    </dgm:pt>
    <dgm:pt modelId="{17DFD988-B1D9-4AE0-8D6C-55145CE0FE68}" type="pres">
      <dgm:prSet presAssocID="{2D39E56D-070A-4054-8B0F-FF78B2811073}" presName="compNode" presStyleCnt="0"/>
      <dgm:spPr/>
    </dgm:pt>
    <dgm:pt modelId="{D4E81374-3266-4204-AF26-F5B10CEEC6B1}" type="pres">
      <dgm:prSet presAssocID="{2D39E56D-070A-4054-8B0F-FF78B2811073}" presName="node" presStyleLbl="node1" presStyleIdx="0" presStyleCnt="3" custAng="0" custScaleY="65746" custLinFactNeighborX="-1220" custLinFactNeighborY="-132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696370-EB93-45D9-92DB-133E9EF4386D}" type="pres">
      <dgm:prSet presAssocID="{2D39E56D-070A-4054-8B0F-FF78B2811073}" presName="invisiNode" presStyleLbl="node1" presStyleIdx="0" presStyleCnt="3"/>
      <dgm:spPr/>
    </dgm:pt>
    <dgm:pt modelId="{CCE55530-97F1-4665-98A0-B369578A77BF}" type="pres">
      <dgm:prSet presAssocID="{2D39E56D-070A-4054-8B0F-FF78B2811073}" presName="imagNode" presStyleLbl="fgImgPlace1" presStyleIdx="0" presStyleCnt="3" custLinFactNeighborX="-1220" custLinFactNeighborY="6619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  <dgm:pt modelId="{872FCCB5-A22E-4278-9A31-EB4B3BC1B805}" type="pres">
      <dgm:prSet presAssocID="{9479E6ED-5023-4559-ACDF-1F83877DCA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3A6882-43FF-4926-A91B-610AEA5A75DA}" type="pres">
      <dgm:prSet presAssocID="{0798F5C2-9E03-44A0-BEBA-700C7CC854E8}" presName="compNode" presStyleCnt="0"/>
      <dgm:spPr/>
    </dgm:pt>
    <dgm:pt modelId="{4A3943AE-7C78-474A-BE5A-DC0E4778A979}" type="pres">
      <dgm:prSet presAssocID="{0798F5C2-9E03-44A0-BEBA-700C7CC854E8}" presName="node" presStyleLbl="node1" presStyleIdx="1" presStyleCnt="3" custScaleX="97859" custScaleY="64733" custLinFactNeighborX="1230" custLinFactNeighborY="-140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EA268D-A232-4900-AEDA-D6806352D391}" type="pres">
      <dgm:prSet presAssocID="{0798F5C2-9E03-44A0-BEBA-700C7CC854E8}" presName="invisiNode" presStyleLbl="node1" presStyleIdx="1" presStyleCnt="3"/>
      <dgm:spPr/>
    </dgm:pt>
    <dgm:pt modelId="{B0FCF83A-E930-47BA-AA92-68D1F59C9A72}" type="pres">
      <dgm:prSet presAssocID="{0798F5C2-9E03-44A0-BEBA-700C7CC854E8}" presName="imagNode" presStyleLbl="fgImgPlace1" presStyleIdx="1" presStyleCnt="3" custLinFactNeighborX="-280" custLinFactNeighborY="444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6F63FAE-278C-4863-AE05-5339EC4C7E26}" type="pres">
      <dgm:prSet presAssocID="{C3A362AC-15D6-4776-AD90-16D6363AD6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877EB7-123F-4DB0-AE3E-9A342CCF75EB}" type="pres">
      <dgm:prSet presAssocID="{E7C54CF1-4247-471B-93E6-7F90E5BE8B7E}" presName="compNode" presStyleCnt="0"/>
      <dgm:spPr/>
    </dgm:pt>
    <dgm:pt modelId="{80F72C6A-9059-434F-8DC2-56A9DF1D4979}" type="pres">
      <dgm:prSet presAssocID="{E7C54CF1-4247-471B-93E6-7F90E5BE8B7E}" presName="node" presStyleLbl="node1" presStyleIdx="2" presStyleCnt="3" custScaleY="64445" custLinFactNeighborX="661" custLinFactNeighborY="-140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B6C4888-AEDF-46B4-AC05-A175613A4712}" type="pres">
      <dgm:prSet presAssocID="{E7C54CF1-4247-471B-93E6-7F90E5BE8B7E}" presName="invisiNode" presStyleLbl="node1" presStyleIdx="2" presStyleCnt="3"/>
      <dgm:spPr/>
    </dgm:pt>
    <dgm:pt modelId="{A80E2374-9233-43F4-BDD7-C8A556AD955D}" type="pres">
      <dgm:prSet presAssocID="{E7C54CF1-4247-471B-93E6-7F90E5BE8B7E}" presName="imagNode" presStyleLbl="fgImgPlace1" presStyleIdx="2" presStyleCnt="3" custLinFactNeighborX="661" custLinFactNeighborY="5691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E64924FC-3A75-4D9E-87F3-9A7CDE931538}" type="presOf" srcId="{C3A362AC-15D6-4776-AD90-16D6363AD6E1}" destId="{E6F63FAE-278C-4863-AE05-5339EC4C7E26}" srcOrd="0" destOrd="0" presId="urn:microsoft.com/office/officeart/2005/8/layout/pList2#2"/>
    <dgm:cxn modelId="{015D97CD-DCF3-4B18-B14A-DD548DFF6930}" type="presOf" srcId="{D4056FDC-3BDD-4209-A5D2-A6ABB754764C}" destId="{82C31A59-897A-479F-822E-049AF492F67D}" srcOrd="0" destOrd="0" presId="urn:microsoft.com/office/officeart/2005/8/layout/pList2#2"/>
    <dgm:cxn modelId="{747EB9AE-9BD5-484C-A9B1-FDB75D6E493C}" srcId="{D4056FDC-3BDD-4209-A5D2-A6ABB754764C}" destId="{0798F5C2-9E03-44A0-BEBA-700C7CC854E8}" srcOrd="1" destOrd="0" parTransId="{17762B4C-D6E1-45A1-8853-05F9233576DA}" sibTransId="{C3A362AC-15D6-4776-AD90-16D6363AD6E1}"/>
    <dgm:cxn modelId="{880B8C40-9114-41CF-B2F9-F36270568012}" type="presOf" srcId="{E7C54CF1-4247-471B-93E6-7F90E5BE8B7E}" destId="{80F72C6A-9059-434F-8DC2-56A9DF1D4979}" srcOrd="0" destOrd="0" presId="urn:microsoft.com/office/officeart/2005/8/layout/pList2#2"/>
    <dgm:cxn modelId="{B283398D-E7A8-4F2F-A270-45239F9D39E5}" srcId="{D4056FDC-3BDD-4209-A5D2-A6ABB754764C}" destId="{E7C54CF1-4247-471B-93E6-7F90E5BE8B7E}" srcOrd="2" destOrd="0" parTransId="{09A212F7-87D5-4448-AEAB-43AE326B3F97}" sibTransId="{7C40448C-8205-48EE-82B8-E0940C738898}"/>
    <dgm:cxn modelId="{1A1D3616-A204-4DF3-B169-B5786C6C517A}" type="presOf" srcId="{9479E6ED-5023-4559-ACDF-1F83877DCA5A}" destId="{872FCCB5-A22E-4278-9A31-EB4B3BC1B805}" srcOrd="0" destOrd="0" presId="urn:microsoft.com/office/officeart/2005/8/layout/pList2#2"/>
    <dgm:cxn modelId="{B5CFBF07-1FD2-4B87-BB67-D8EEA2F8952A}" type="presOf" srcId="{2D39E56D-070A-4054-8B0F-FF78B2811073}" destId="{D4E81374-3266-4204-AF26-F5B10CEEC6B1}" srcOrd="0" destOrd="0" presId="urn:microsoft.com/office/officeart/2005/8/layout/pList2#2"/>
    <dgm:cxn modelId="{0EC64207-AE1E-4455-8116-D89FF4B4EFE1}" type="presOf" srcId="{0798F5C2-9E03-44A0-BEBA-700C7CC854E8}" destId="{4A3943AE-7C78-474A-BE5A-DC0E4778A979}" srcOrd="0" destOrd="0" presId="urn:microsoft.com/office/officeart/2005/8/layout/pList2#2"/>
    <dgm:cxn modelId="{FBE8D95E-60A4-46A3-9F2D-B85208B4EFD0}" srcId="{D4056FDC-3BDD-4209-A5D2-A6ABB754764C}" destId="{2D39E56D-070A-4054-8B0F-FF78B2811073}" srcOrd="0" destOrd="0" parTransId="{D296B25E-B39B-4EDE-A1E9-D29CEA25E089}" sibTransId="{9479E6ED-5023-4559-ACDF-1F83877DCA5A}"/>
    <dgm:cxn modelId="{5534384B-AC85-4AA7-901D-23E175667225}" type="presParOf" srcId="{82C31A59-897A-479F-822E-049AF492F67D}" destId="{0194537A-057D-4546-8D85-D7C1B9B371A7}" srcOrd="0" destOrd="0" presId="urn:microsoft.com/office/officeart/2005/8/layout/pList2#2"/>
    <dgm:cxn modelId="{392F1E9E-B60B-4BB2-8B9F-C0B6D8268F96}" type="presParOf" srcId="{82C31A59-897A-479F-822E-049AF492F67D}" destId="{100A9E45-83DF-4743-85B7-8219A6F52D44}" srcOrd="1" destOrd="0" presId="urn:microsoft.com/office/officeart/2005/8/layout/pList2#2"/>
    <dgm:cxn modelId="{559009DB-B201-45A6-AAB3-8D4878FE80AC}" type="presParOf" srcId="{100A9E45-83DF-4743-85B7-8219A6F52D44}" destId="{17DFD988-B1D9-4AE0-8D6C-55145CE0FE68}" srcOrd="0" destOrd="0" presId="urn:microsoft.com/office/officeart/2005/8/layout/pList2#2"/>
    <dgm:cxn modelId="{90F67F46-29A7-43A4-A664-791B52589E16}" type="presParOf" srcId="{17DFD988-B1D9-4AE0-8D6C-55145CE0FE68}" destId="{D4E81374-3266-4204-AF26-F5B10CEEC6B1}" srcOrd="0" destOrd="0" presId="urn:microsoft.com/office/officeart/2005/8/layout/pList2#2"/>
    <dgm:cxn modelId="{EB7D253F-F3D2-4B88-8B37-6D5023805D06}" type="presParOf" srcId="{17DFD988-B1D9-4AE0-8D6C-55145CE0FE68}" destId="{09696370-EB93-45D9-92DB-133E9EF4386D}" srcOrd="1" destOrd="0" presId="urn:microsoft.com/office/officeart/2005/8/layout/pList2#2"/>
    <dgm:cxn modelId="{8612ACF0-0ADF-48D3-B978-C6A321E89E23}" type="presParOf" srcId="{17DFD988-B1D9-4AE0-8D6C-55145CE0FE68}" destId="{CCE55530-97F1-4665-98A0-B369578A77BF}" srcOrd="2" destOrd="0" presId="urn:microsoft.com/office/officeart/2005/8/layout/pList2#2"/>
    <dgm:cxn modelId="{26CFDF9D-41BF-432F-A1DE-62135419779D}" type="presParOf" srcId="{100A9E45-83DF-4743-85B7-8219A6F52D44}" destId="{872FCCB5-A22E-4278-9A31-EB4B3BC1B805}" srcOrd="1" destOrd="0" presId="urn:microsoft.com/office/officeart/2005/8/layout/pList2#2"/>
    <dgm:cxn modelId="{B5A9FD35-3604-431B-B5EB-FFBB9431522C}" type="presParOf" srcId="{100A9E45-83DF-4743-85B7-8219A6F52D44}" destId="{423A6882-43FF-4926-A91B-610AEA5A75DA}" srcOrd="2" destOrd="0" presId="urn:microsoft.com/office/officeart/2005/8/layout/pList2#2"/>
    <dgm:cxn modelId="{CF5CA61F-7B31-46CB-B0EE-333C20BC3FDC}" type="presParOf" srcId="{423A6882-43FF-4926-A91B-610AEA5A75DA}" destId="{4A3943AE-7C78-474A-BE5A-DC0E4778A979}" srcOrd="0" destOrd="0" presId="urn:microsoft.com/office/officeart/2005/8/layout/pList2#2"/>
    <dgm:cxn modelId="{A7A9A556-9426-4087-A8F2-157AA109F4F7}" type="presParOf" srcId="{423A6882-43FF-4926-A91B-610AEA5A75DA}" destId="{93EA268D-A232-4900-AEDA-D6806352D391}" srcOrd="1" destOrd="0" presId="urn:microsoft.com/office/officeart/2005/8/layout/pList2#2"/>
    <dgm:cxn modelId="{F38A82C5-7E33-422C-A023-E91281093A9F}" type="presParOf" srcId="{423A6882-43FF-4926-A91B-610AEA5A75DA}" destId="{B0FCF83A-E930-47BA-AA92-68D1F59C9A72}" srcOrd="2" destOrd="0" presId="urn:microsoft.com/office/officeart/2005/8/layout/pList2#2"/>
    <dgm:cxn modelId="{E0DF4664-944E-407F-A8EC-CD8AA8C03CBD}" type="presParOf" srcId="{100A9E45-83DF-4743-85B7-8219A6F52D44}" destId="{E6F63FAE-278C-4863-AE05-5339EC4C7E26}" srcOrd="3" destOrd="0" presId="urn:microsoft.com/office/officeart/2005/8/layout/pList2#2"/>
    <dgm:cxn modelId="{D31B4FAC-861B-41A2-AA89-E387D79C7022}" type="presParOf" srcId="{100A9E45-83DF-4743-85B7-8219A6F52D44}" destId="{06877EB7-123F-4DB0-AE3E-9A342CCF75EB}" srcOrd="4" destOrd="0" presId="urn:microsoft.com/office/officeart/2005/8/layout/pList2#2"/>
    <dgm:cxn modelId="{F17FD8E2-D6C9-46C1-A1BB-47BDA19E93AF}" type="presParOf" srcId="{06877EB7-123F-4DB0-AE3E-9A342CCF75EB}" destId="{80F72C6A-9059-434F-8DC2-56A9DF1D4979}" srcOrd="0" destOrd="0" presId="urn:microsoft.com/office/officeart/2005/8/layout/pList2#2"/>
    <dgm:cxn modelId="{11F84F67-587F-42FF-B31F-25DDCF2BD1D9}" type="presParOf" srcId="{06877EB7-123F-4DB0-AE3E-9A342CCF75EB}" destId="{DB6C4888-AEDF-46B4-AC05-A175613A4712}" srcOrd="1" destOrd="0" presId="urn:microsoft.com/office/officeart/2005/8/layout/pList2#2"/>
    <dgm:cxn modelId="{D9A6F2B8-F5E1-496F-ACDD-0CD74DCA29D2}" type="presParOf" srcId="{06877EB7-123F-4DB0-AE3E-9A342CCF75EB}" destId="{A80E2374-9233-43F4-BDD7-C8A556AD955D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56FDC-3BDD-4209-A5D2-A6ABB754764C}" type="doc">
      <dgm:prSet loTypeId="urn:microsoft.com/office/officeart/2005/8/layout/pList2#2" loCatId="list" qsTypeId="urn:microsoft.com/office/officeart/2005/8/quickstyle/3d2" qsCatId="3D" csTypeId="urn:microsoft.com/office/officeart/2005/8/colors/colorful1#2" csCatId="colorful" phldr="1"/>
      <dgm:spPr/>
    </dgm:pt>
    <dgm:pt modelId="{2D39E56D-070A-4054-8B0F-FF78B2811073}">
      <dgm:prSet phldrT="[Text]" custT="1"/>
      <dgm:spPr/>
      <dgm:t>
        <a:bodyPr lIns="0" rIns="0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夥伴商店</a:t>
          </a:r>
          <a:endParaRPr lang="en-US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2800" b="1" dirty="0" smtClean="0">
              <a:sym typeface="Wingdings"/>
            </a:rPr>
            <a:t>  17%</a:t>
          </a:r>
          <a:endParaRPr lang="en-US" sz="2800" b="1" dirty="0"/>
        </a:p>
      </dgm:t>
    </dgm:pt>
    <dgm:pt modelId="{D296B25E-B39B-4EDE-A1E9-D29CEA25E089}" type="parTrans" cxnId="{FBE8D95E-60A4-46A3-9F2D-B85208B4EFD0}">
      <dgm:prSet/>
      <dgm:spPr/>
      <dgm:t>
        <a:bodyPr/>
        <a:lstStyle/>
        <a:p>
          <a:endParaRPr lang="en-US"/>
        </a:p>
      </dgm:t>
    </dgm:pt>
    <dgm:pt modelId="{9479E6ED-5023-4559-ACDF-1F83877DCA5A}" type="sibTrans" cxnId="{FBE8D95E-60A4-46A3-9F2D-B85208B4EFD0}">
      <dgm:prSet/>
      <dgm:spPr/>
      <dgm:t>
        <a:bodyPr/>
        <a:lstStyle/>
        <a:p>
          <a:endParaRPr lang="en-US"/>
        </a:p>
      </dgm:t>
    </dgm:pt>
    <dgm:pt modelId="{0798F5C2-9E03-44A0-BEBA-700C7CC854E8}">
      <dgm:prSet phldrT="[Text]" custT="1"/>
      <dgm:spPr/>
      <dgm:t>
        <a:bodyPr lIns="0" rIns="0"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招募</a:t>
          </a:r>
          <a:endParaRPr lang="en-US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2800" b="1" dirty="0" smtClean="0">
              <a:sym typeface="Wingdings"/>
            </a:rPr>
            <a:t> 19%</a:t>
          </a:r>
          <a:endParaRPr lang="en-US" sz="2800" b="1" dirty="0"/>
        </a:p>
      </dgm:t>
    </dgm:pt>
    <dgm:pt modelId="{17762B4C-D6E1-45A1-8853-05F9233576DA}" type="parTrans" cxnId="{747EB9AE-9BD5-484C-A9B1-FDB75D6E493C}">
      <dgm:prSet/>
      <dgm:spPr/>
      <dgm:t>
        <a:bodyPr/>
        <a:lstStyle/>
        <a:p>
          <a:endParaRPr lang="en-US"/>
        </a:p>
      </dgm:t>
    </dgm:pt>
    <dgm:pt modelId="{C3A362AC-15D6-4776-AD90-16D6363AD6E1}" type="sibTrans" cxnId="{747EB9AE-9BD5-484C-A9B1-FDB75D6E493C}">
      <dgm:prSet/>
      <dgm:spPr/>
      <dgm:t>
        <a:bodyPr/>
        <a:lstStyle/>
        <a:p>
          <a:endParaRPr lang="en-US"/>
        </a:p>
      </dgm:t>
    </dgm:pt>
    <dgm:pt modelId="{E7C54CF1-4247-471B-93E6-7F90E5BE8B7E}">
      <dgm:prSet phldrT="[Text]" custT="1"/>
      <dgm:spPr/>
      <dgm:t>
        <a:bodyPr lIns="0" rIns="0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BV 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佣金</a:t>
          </a:r>
          <a:endParaRPr lang="en-US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500"/>
            </a:lnSpc>
            <a:spcAft>
              <a:spcPts val="0"/>
            </a:spcAft>
          </a:pPr>
          <a:endParaRPr lang="en-US" sz="2800" b="1" dirty="0" smtClean="0">
            <a:latin typeface="微軟正黑體" panose="020B0604030504040204" pitchFamily="34" charset="-120"/>
            <a:ea typeface="微軟正黑體" panose="020B0604030504040204" pitchFamily="34" charset="-120"/>
            <a:sym typeface="Wingdings"/>
          </a:endParaRPr>
        </a:p>
        <a:p>
          <a:pPr>
            <a:lnSpc>
              <a:spcPts val="3500"/>
            </a:lnSpc>
            <a:spcAft>
              <a:spcPts val="0"/>
            </a:spcAft>
          </a:pP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 33%</a:t>
          </a:r>
        </a:p>
      </dgm:t>
    </dgm:pt>
    <dgm:pt modelId="{09A212F7-87D5-4448-AEAB-43AE326B3F97}" type="parTrans" cxnId="{B283398D-E7A8-4F2F-A270-45239F9D39E5}">
      <dgm:prSet/>
      <dgm:spPr/>
      <dgm:t>
        <a:bodyPr/>
        <a:lstStyle/>
        <a:p>
          <a:endParaRPr lang="en-US"/>
        </a:p>
      </dgm:t>
    </dgm:pt>
    <dgm:pt modelId="{7C40448C-8205-48EE-82B8-E0940C738898}" type="sibTrans" cxnId="{B283398D-E7A8-4F2F-A270-45239F9D39E5}">
      <dgm:prSet/>
      <dgm:spPr/>
      <dgm:t>
        <a:bodyPr/>
        <a:lstStyle/>
        <a:p>
          <a:endParaRPr lang="en-US"/>
        </a:p>
      </dgm:t>
    </dgm:pt>
    <dgm:pt modelId="{82C31A59-897A-479F-822E-049AF492F67D}" type="pres">
      <dgm:prSet presAssocID="{D4056FDC-3BDD-4209-A5D2-A6ABB754764C}" presName="Name0" presStyleCnt="0">
        <dgm:presLayoutVars>
          <dgm:dir/>
          <dgm:resizeHandles val="exact"/>
        </dgm:presLayoutVars>
      </dgm:prSet>
      <dgm:spPr/>
    </dgm:pt>
    <dgm:pt modelId="{0194537A-057D-4546-8D85-D7C1B9B371A7}" type="pres">
      <dgm:prSet presAssocID="{D4056FDC-3BDD-4209-A5D2-A6ABB754764C}" presName="bkgdShp" presStyleLbl="alignAccFollowNode1" presStyleIdx="0" presStyleCnt="1"/>
      <dgm:spPr>
        <a:noFill/>
        <a:ln>
          <a:noFill/>
        </a:ln>
      </dgm:spPr>
    </dgm:pt>
    <dgm:pt modelId="{100A9E45-83DF-4743-85B7-8219A6F52D44}" type="pres">
      <dgm:prSet presAssocID="{D4056FDC-3BDD-4209-A5D2-A6ABB754764C}" presName="linComp" presStyleCnt="0"/>
      <dgm:spPr/>
    </dgm:pt>
    <dgm:pt modelId="{17DFD988-B1D9-4AE0-8D6C-55145CE0FE68}" type="pres">
      <dgm:prSet presAssocID="{2D39E56D-070A-4054-8B0F-FF78B2811073}" presName="compNode" presStyleCnt="0"/>
      <dgm:spPr/>
    </dgm:pt>
    <dgm:pt modelId="{D4E81374-3266-4204-AF26-F5B10CEEC6B1}" type="pres">
      <dgm:prSet presAssocID="{2D39E56D-070A-4054-8B0F-FF78B2811073}" presName="node" presStyleLbl="node1" presStyleIdx="0" presStyleCnt="3" custScaleY="80344" custLinFactNeighborY="-13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696370-EB93-45D9-92DB-133E9EF4386D}" type="pres">
      <dgm:prSet presAssocID="{2D39E56D-070A-4054-8B0F-FF78B2811073}" presName="invisiNode" presStyleLbl="node1" presStyleIdx="0" presStyleCnt="3"/>
      <dgm:spPr/>
    </dgm:pt>
    <dgm:pt modelId="{CCE55530-97F1-4665-98A0-B369578A77BF}" type="pres">
      <dgm:prSet presAssocID="{2D39E56D-070A-4054-8B0F-FF78B2811073}" presName="imagNode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  <dgm:pt modelId="{872FCCB5-A22E-4278-9A31-EB4B3BC1B805}" type="pres">
      <dgm:prSet presAssocID="{9479E6ED-5023-4559-ACDF-1F83877DCA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3A6882-43FF-4926-A91B-610AEA5A75DA}" type="pres">
      <dgm:prSet presAssocID="{0798F5C2-9E03-44A0-BEBA-700C7CC854E8}" presName="compNode" presStyleCnt="0"/>
      <dgm:spPr/>
    </dgm:pt>
    <dgm:pt modelId="{4A3943AE-7C78-474A-BE5A-DC0E4778A979}" type="pres">
      <dgm:prSet presAssocID="{0798F5C2-9E03-44A0-BEBA-700C7CC854E8}" presName="node" presStyleLbl="node1" presStyleIdx="1" presStyleCnt="3" custScaleX="97859" custScaleY="80344" custLinFactNeighborY="-13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EA268D-A232-4900-AEDA-D6806352D391}" type="pres">
      <dgm:prSet presAssocID="{0798F5C2-9E03-44A0-BEBA-700C7CC854E8}" presName="invisiNode" presStyleLbl="node1" presStyleIdx="1" presStyleCnt="3"/>
      <dgm:spPr/>
    </dgm:pt>
    <dgm:pt modelId="{B0FCF83A-E930-47BA-AA92-68D1F59C9A72}" type="pres">
      <dgm:prSet presAssocID="{0798F5C2-9E03-44A0-BEBA-700C7CC854E8}" presName="imagNode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6F63FAE-278C-4863-AE05-5339EC4C7E26}" type="pres">
      <dgm:prSet presAssocID="{C3A362AC-15D6-4776-AD90-16D6363AD6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877EB7-123F-4DB0-AE3E-9A342CCF75EB}" type="pres">
      <dgm:prSet presAssocID="{E7C54CF1-4247-471B-93E6-7F90E5BE8B7E}" presName="compNode" presStyleCnt="0"/>
      <dgm:spPr/>
    </dgm:pt>
    <dgm:pt modelId="{80F72C6A-9059-434F-8DC2-56A9DF1D4979}" type="pres">
      <dgm:prSet presAssocID="{E7C54CF1-4247-471B-93E6-7F90E5BE8B7E}" presName="node" presStyleLbl="node1" presStyleIdx="2" presStyleCnt="3" custScaleY="80344" custLinFactNeighborX="1217" custLinFactNeighborY="-13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B6C4888-AEDF-46B4-AC05-A175613A4712}" type="pres">
      <dgm:prSet presAssocID="{E7C54CF1-4247-471B-93E6-7F90E5BE8B7E}" presName="invisiNode" presStyleLbl="node1" presStyleIdx="2" presStyleCnt="3"/>
      <dgm:spPr/>
    </dgm:pt>
    <dgm:pt modelId="{A80E2374-9233-43F4-BDD7-C8A556AD955D}" type="pres">
      <dgm:prSet presAssocID="{E7C54CF1-4247-471B-93E6-7F90E5BE8B7E}" presName="imagNode" presStyleLbl="fgImgPlace1" presStyleIdx="2" presStyleCnt="3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A833DA2E-9F9E-4676-9116-7D42A3714DD4}" type="presOf" srcId="{D4056FDC-3BDD-4209-A5D2-A6ABB754764C}" destId="{82C31A59-897A-479F-822E-049AF492F67D}" srcOrd="0" destOrd="0" presId="urn:microsoft.com/office/officeart/2005/8/layout/pList2#2"/>
    <dgm:cxn modelId="{FBE8D95E-60A4-46A3-9F2D-B85208B4EFD0}" srcId="{D4056FDC-3BDD-4209-A5D2-A6ABB754764C}" destId="{2D39E56D-070A-4054-8B0F-FF78B2811073}" srcOrd="0" destOrd="0" parTransId="{D296B25E-B39B-4EDE-A1E9-D29CEA25E089}" sibTransId="{9479E6ED-5023-4559-ACDF-1F83877DCA5A}"/>
    <dgm:cxn modelId="{BFB439CA-3343-453E-92DD-F84952D41A79}" type="presOf" srcId="{9479E6ED-5023-4559-ACDF-1F83877DCA5A}" destId="{872FCCB5-A22E-4278-9A31-EB4B3BC1B805}" srcOrd="0" destOrd="0" presId="urn:microsoft.com/office/officeart/2005/8/layout/pList2#2"/>
    <dgm:cxn modelId="{ED480BD4-80CC-4C62-A48D-93077D384E69}" type="presOf" srcId="{E7C54CF1-4247-471B-93E6-7F90E5BE8B7E}" destId="{80F72C6A-9059-434F-8DC2-56A9DF1D4979}" srcOrd="0" destOrd="0" presId="urn:microsoft.com/office/officeart/2005/8/layout/pList2#2"/>
    <dgm:cxn modelId="{B3802CE1-FE79-4735-8B79-553A77657C0A}" type="presOf" srcId="{0798F5C2-9E03-44A0-BEBA-700C7CC854E8}" destId="{4A3943AE-7C78-474A-BE5A-DC0E4778A979}" srcOrd="0" destOrd="0" presId="urn:microsoft.com/office/officeart/2005/8/layout/pList2#2"/>
    <dgm:cxn modelId="{FA449376-0601-4447-B740-75C2D726E6D1}" type="presOf" srcId="{C3A362AC-15D6-4776-AD90-16D6363AD6E1}" destId="{E6F63FAE-278C-4863-AE05-5339EC4C7E26}" srcOrd="0" destOrd="0" presId="urn:microsoft.com/office/officeart/2005/8/layout/pList2#2"/>
    <dgm:cxn modelId="{10EC2C55-6DCC-4824-B3B5-33A695FD458B}" type="presOf" srcId="{2D39E56D-070A-4054-8B0F-FF78B2811073}" destId="{D4E81374-3266-4204-AF26-F5B10CEEC6B1}" srcOrd="0" destOrd="0" presId="urn:microsoft.com/office/officeart/2005/8/layout/pList2#2"/>
    <dgm:cxn modelId="{B283398D-E7A8-4F2F-A270-45239F9D39E5}" srcId="{D4056FDC-3BDD-4209-A5D2-A6ABB754764C}" destId="{E7C54CF1-4247-471B-93E6-7F90E5BE8B7E}" srcOrd="2" destOrd="0" parTransId="{09A212F7-87D5-4448-AEAB-43AE326B3F97}" sibTransId="{7C40448C-8205-48EE-82B8-E0940C738898}"/>
    <dgm:cxn modelId="{747EB9AE-9BD5-484C-A9B1-FDB75D6E493C}" srcId="{D4056FDC-3BDD-4209-A5D2-A6ABB754764C}" destId="{0798F5C2-9E03-44A0-BEBA-700C7CC854E8}" srcOrd="1" destOrd="0" parTransId="{17762B4C-D6E1-45A1-8853-05F9233576DA}" sibTransId="{C3A362AC-15D6-4776-AD90-16D6363AD6E1}"/>
    <dgm:cxn modelId="{8A13CCB1-3FA5-4E9B-B2D8-2E09884E3E27}" type="presParOf" srcId="{82C31A59-897A-479F-822E-049AF492F67D}" destId="{0194537A-057D-4546-8D85-D7C1B9B371A7}" srcOrd="0" destOrd="0" presId="urn:microsoft.com/office/officeart/2005/8/layout/pList2#2"/>
    <dgm:cxn modelId="{50FF399F-8723-4B1B-9C9E-1BB29E485C9D}" type="presParOf" srcId="{82C31A59-897A-479F-822E-049AF492F67D}" destId="{100A9E45-83DF-4743-85B7-8219A6F52D44}" srcOrd="1" destOrd="0" presId="urn:microsoft.com/office/officeart/2005/8/layout/pList2#2"/>
    <dgm:cxn modelId="{2417C635-D706-4279-ADE7-C954128DC125}" type="presParOf" srcId="{100A9E45-83DF-4743-85B7-8219A6F52D44}" destId="{17DFD988-B1D9-4AE0-8D6C-55145CE0FE68}" srcOrd="0" destOrd="0" presId="urn:microsoft.com/office/officeart/2005/8/layout/pList2#2"/>
    <dgm:cxn modelId="{E267BC58-2334-413E-9EDB-AE0ACC7FDBEC}" type="presParOf" srcId="{17DFD988-B1D9-4AE0-8D6C-55145CE0FE68}" destId="{D4E81374-3266-4204-AF26-F5B10CEEC6B1}" srcOrd="0" destOrd="0" presId="urn:microsoft.com/office/officeart/2005/8/layout/pList2#2"/>
    <dgm:cxn modelId="{942E08BB-752B-4DB0-82F6-D461FB2EBEEC}" type="presParOf" srcId="{17DFD988-B1D9-4AE0-8D6C-55145CE0FE68}" destId="{09696370-EB93-45D9-92DB-133E9EF4386D}" srcOrd="1" destOrd="0" presId="urn:microsoft.com/office/officeart/2005/8/layout/pList2#2"/>
    <dgm:cxn modelId="{5224E66E-2821-4A6C-BD39-524909D4AB47}" type="presParOf" srcId="{17DFD988-B1D9-4AE0-8D6C-55145CE0FE68}" destId="{CCE55530-97F1-4665-98A0-B369578A77BF}" srcOrd="2" destOrd="0" presId="urn:microsoft.com/office/officeart/2005/8/layout/pList2#2"/>
    <dgm:cxn modelId="{BD51E024-5D3E-4129-B075-5A093EA9EDEF}" type="presParOf" srcId="{100A9E45-83DF-4743-85B7-8219A6F52D44}" destId="{872FCCB5-A22E-4278-9A31-EB4B3BC1B805}" srcOrd="1" destOrd="0" presId="urn:microsoft.com/office/officeart/2005/8/layout/pList2#2"/>
    <dgm:cxn modelId="{E03C52A1-E0B5-4597-9683-57C205619BC9}" type="presParOf" srcId="{100A9E45-83DF-4743-85B7-8219A6F52D44}" destId="{423A6882-43FF-4926-A91B-610AEA5A75DA}" srcOrd="2" destOrd="0" presId="urn:microsoft.com/office/officeart/2005/8/layout/pList2#2"/>
    <dgm:cxn modelId="{04C1BFA9-A914-48DC-9AF4-57F50B1FDDB6}" type="presParOf" srcId="{423A6882-43FF-4926-A91B-610AEA5A75DA}" destId="{4A3943AE-7C78-474A-BE5A-DC0E4778A979}" srcOrd="0" destOrd="0" presId="urn:microsoft.com/office/officeart/2005/8/layout/pList2#2"/>
    <dgm:cxn modelId="{2102D1D0-82A8-42E5-9E60-FEB0009FF588}" type="presParOf" srcId="{423A6882-43FF-4926-A91B-610AEA5A75DA}" destId="{93EA268D-A232-4900-AEDA-D6806352D391}" srcOrd="1" destOrd="0" presId="urn:microsoft.com/office/officeart/2005/8/layout/pList2#2"/>
    <dgm:cxn modelId="{060F0600-0FAD-4910-95EC-076E984D4F5F}" type="presParOf" srcId="{423A6882-43FF-4926-A91B-610AEA5A75DA}" destId="{B0FCF83A-E930-47BA-AA92-68D1F59C9A72}" srcOrd="2" destOrd="0" presId="urn:microsoft.com/office/officeart/2005/8/layout/pList2#2"/>
    <dgm:cxn modelId="{2C3C8A2B-349E-4BF6-BB0F-216247AAA065}" type="presParOf" srcId="{100A9E45-83DF-4743-85B7-8219A6F52D44}" destId="{E6F63FAE-278C-4863-AE05-5339EC4C7E26}" srcOrd="3" destOrd="0" presId="urn:microsoft.com/office/officeart/2005/8/layout/pList2#2"/>
    <dgm:cxn modelId="{2DFB8012-6A74-4654-B84A-C64C313E8470}" type="presParOf" srcId="{100A9E45-83DF-4743-85B7-8219A6F52D44}" destId="{06877EB7-123F-4DB0-AE3E-9A342CCF75EB}" srcOrd="4" destOrd="0" presId="urn:microsoft.com/office/officeart/2005/8/layout/pList2#2"/>
    <dgm:cxn modelId="{39245792-AFCF-4AA2-9CB0-406B4521D96A}" type="presParOf" srcId="{06877EB7-123F-4DB0-AE3E-9A342CCF75EB}" destId="{80F72C6A-9059-434F-8DC2-56A9DF1D4979}" srcOrd="0" destOrd="0" presId="urn:microsoft.com/office/officeart/2005/8/layout/pList2#2"/>
    <dgm:cxn modelId="{B3CB1B32-C608-49DC-820B-BD738B0C3FF4}" type="presParOf" srcId="{06877EB7-123F-4DB0-AE3E-9A342CCF75EB}" destId="{DB6C4888-AEDF-46B4-AC05-A175613A4712}" srcOrd="1" destOrd="0" presId="urn:microsoft.com/office/officeart/2005/8/layout/pList2#2"/>
    <dgm:cxn modelId="{307E64FF-EE50-45D8-8FB1-3E7C88401D7D}" type="presParOf" srcId="{06877EB7-123F-4DB0-AE3E-9A342CCF75EB}" destId="{A80E2374-9233-43F4-BDD7-C8A556AD955D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55C6C-E48E-4A3B-B046-A76AB7182F6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1408AF-7DB7-415C-BA33-06809143D81D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UFO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D6E5FA-ADBC-4D71-B85C-9DCF0B2C7892}" type="parTrans" cxnId="{AA5EE1CD-CFD7-4128-B9C4-0987047E290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9B94E-F5D5-40F2-862E-67A8EA9694F5}" type="sibTrans" cxnId="{AA5EE1CD-CFD7-4128-B9C4-0987047E290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2937-8381-4711-860E-CDC5D8A03BE7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SHOP.COM: 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ACB8AA-A142-4142-9ED7-A74364169E39}" type="parTrans" cxnId="{9AE03875-D9DA-46DF-A47C-ACBEF0F675E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136D2B-28AD-4AE0-89A8-A6CE98E681A0}" type="sibTrans" cxnId="{9AE03875-D9DA-46DF-A47C-ACBEF0F675E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967F89-033D-4CCD-90A1-C964CEE414E6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GMTSS, SABP, MUFO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51838F-6987-464A-917E-E4CF7353A40A}" type="parTrans" cxnId="{323A3F9E-0BA0-4F01-ABF1-A717D6767F6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E3568F-8770-47B7-9616-F18C4591584D}" type="sibTrans" cxnId="{323A3F9E-0BA0-4F01-ABF1-A717D6767F6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0B76F2-29DD-46E6-81EE-C9A5235F81FC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卡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51DA42-B4E8-470A-9D37-55FEBDF0038A}" type="parTrans" cxnId="{53B90F18-BC81-4037-AC70-C026205413A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B3CC4C-95E6-42F0-A6D7-EB7AF0E693B8}" type="sibTrans" cxnId="{53B90F18-BC81-4037-AC70-C026205413A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6D59B5-F244-4273-990C-669153412DAD}">
      <dgm:prSet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Google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地圖</a:t>
          </a:r>
          <a:endParaRPr lang="en-US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4990B4-E653-40F1-BA7B-998AD8DA6410}" type="parTrans" cxnId="{4D4A6A42-F86C-43DE-8851-3580CD8791B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8491DF-0CF6-48B0-9C2A-EFCF44826363}" type="sibTrans" cxnId="{4D4A6A42-F86C-43DE-8851-3580CD8791B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810598-9D9F-43C1-8731-445B5298D04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 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UOB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促銷合作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D17C47-337C-4DCC-A1D8-4AFC90FDF814}" type="parTrans" cxnId="{5BB6AF47-FAA7-4317-8A2F-439330507C43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C16341-D90A-40D2-8CB3-13314561E64F}" type="sibTrans" cxnId="{5BB6AF47-FAA7-4317-8A2F-439330507C43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7223FA-DAAF-4AA7-B64A-638F9EB89EA2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2017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發展重點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4C66AE-E53D-42F3-94D1-11B4DC34701C}" type="parTrans" cxnId="{3404F3BA-FE7B-4F3C-9FE5-24EDE1C80663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13F146-8673-470F-A00C-94FD4764494B}" type="sibTrans" cxnId="{3404F3BA-FE7B-4F3C-9FE5-24EDE1C80663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730BB8-C0A8-4338-8941-17E3E1BAB2FA}" type="pres">
      <dgm:prSet presAssocID="{12955C6C-E48E-4A3B-B046-A76AB7182F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49341B-F6A0-4CB9-83AE-CCB80379E0CE}" type="pres">
      <dgm:prSet presAssocID="{407223FA-DAAF-4AA7-B64A-638F9EB89EA2}" presName="parentLin" presStyleCnt="0"/>
      <dgm:spPr/>
    </dgm:pt>
    <dgm:pt modelId="{56E791F7-5E05-4946-80DD-5F4074CB4FDB}" type="pres">
      <dgm:prSet presAssocID="{407223FA-DAAF-4AA7-B64A-638F9EB89E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F0CF97-D9FC-4648-B4E6-49029C8CBB99}" type="pres">
      <dgm:prSet presAssocID="{407223FA-DAAF-4AA7-B64A-638F9EB89E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4570-05CB-4BA8-8F0D-6A1BD060DF8D}" type="pres">
      <dgm:prSet presAssocID="{407223FA-DAAF-4AA7-B64A-638F9EB89EA2}" presName="negativeSpace" presStyleCnt="0"/>
      <dgm:spPr/>
    </dgm:pt>
    <dgm:pt modelId="{118D2B18-1C90-438F-BF22-8A68945A24C2}" type="pres">
      <dgm:prSet presAssocID="{407223FA-DAAF-4AA7-B64A-638F9EB89EA2}" presName="childText" presStyleLbl="conFgAcc1" presStyleIdx="0" presStyleCnt="3">
        <dgm:presLayoutVars>
          <dgm:bulletEnabled val="1"/>
        </dgm:presLayoutVars>
      </dgm:prSet>
      <dgm:spPr/>
    </dgm:pt>
    <dgm:pt modelId="{482094D0-019C-42DF-8ACA-1D756A774F61}" type="pres">
      <dgm:prSet presAssocID="{9613F146-8673-470F-A00C-94FD4764494B}" presName="spaceBetweenRectangles" presStyleCnt="0"/>
      <dgm:spPr/>
    </dgm:pt>
    <dgm:pt modelId="{90FC7073-CA41-4878-8539-4F58A1287FB8}" type="pres">
      <dgm:prSet presAssocID="{E41408AF-7DB7-415C-BA33-06809143D81D}" presName="parentLin" presStyleCnt="0"/>
      <dgm:spPr/>
    </dgm:pt>
    <dgm:pt modelId="{64C2C260-D40F-4DE2-952E-E77F3148E95E}" type="pres">
      <dgm:prSet presAssocID="{E41408AF-7DB7-415C-BA33-06809143D81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BB2B8E2-8572-47EE-AD1C-6148F6C23611}" type="pres">
      <dgm:prSet presAssocID="{E41408AF-7DB7-415C-BA33-06809143D8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DC62-0B05-4739-9514-022958A0C8B0}" type="pres">
      <dgm:prSet presAssocID="{E41408AF-7DB7-415C-BA33-06809143D81D}" presName="negativeSpace" presStyleCnt="0"/>
      <dgm:spPr/>
    </dgm:pt>
    <dgm:pt modelId="{9513479F-1F1D-425A-A267-5A14D61B984C}" type="pres">
      <dgm:prSet presAssocID="{E41408AF-7DB7-415C-BA33-06809143D81D}" presName="childText" presStyleLbl="conFgAcc1" presStyleIdx="1" presStyleCnt="3" custLinFactNeighborX="8955" custLinFactNeighborY="1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FA483-AC22-4F3F-9C58-ECBC8D3537AB}" type="pres">
      <dgm:prSet presAssocID="{1839B94E-F5D5-40F2-862E-67A8EA9694F5}" presName="spaceBetweenRectangles" presStyleCnt="0"/>
      <dgm:spPr/>
    </dgm:pt>
    <dgm:pt modelId="{31ACA215-7036-4695-BEAD-8CFC93D7BF02}" type="pres">
      <dgm:prSet presAssocID="{D6642937-8381-4711-860E-CDC5D8A03BE7}" presName="parentLin" presStyleCnt="0"/>
      <dgm:spPr/>
    </dgm:pt>
    <dgm:pt modelId="{DDEF2E3D-3B77-4DD3-9D73-EC417C406536}" type="pres">
      <dgm:prSet presAssocID="{D6642937-8381-4711-860E-CDC5D8A03BE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5E7DC90-0342-41EF-B991-7D118ED9D6D0}" type="pres">
      <dgm:prSet presAssocID="{D6642937-8381-4711-860E-CDC5D8A03B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C9F5-6A5C-43CD-9E6F-34A678FBA31F}" type="pres">
      <dgm:prSet presAssocID="{D6642937-8381-4711-860E-CDC5D8A03BE7}" presName="negativeSpace" presStyleCnt="0"/>
      <dgm:spPr/>
    </dgm:pt>
    <dgm:pt modelId="{8220C770-C1E1-4218-BA58-F4C337D379D8}" type="pres">
      <dgm:prSet presAssocID="{D6642937-8381-4711-860E-CDC5D8A03BE7}" presName="childText" presStyleLbl="conFgAcc1" presStyleIdx="2" presStyleCnt="3" custLinFactNeighborX="-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FF23F-FB0F-448A-BD46-5402D19F58F0}" type="presOf" srcId="{72967F89-033D-4CCD-90A1-C964CEE414E6}" destId="{9513479F-1F1D-425A-A267-5A14D61B984C}" srcOrd="0" destOrd="0" presId="urn:microsoft.com/office/officeart/2005/8/layout/list1"/>
    <dgm:cxn modelId="{3DF9DE72-4BDE-4B04-B198-118B8155BAA0}" type="presOf" srcId="{D6642937-8381-4711-860E-CDC5D8A03BE7}" destId="{DDEF2E3D-3B77-4DD3-9D73-EC417C406536}" srcOrd="0" destOrd="0" presId="urn:microsoft.com/office/officeart/2005/8/layout/list1"/>
    <dgm:cxn modelId="{5CA35605-D58F-482F-9E9A-F67575F1F5E4}" type="presOf" srcId="{407223FA-DAAF-4AA7-B64A-638F9EB89EA2}" destId="{56E791F7-5E05-4946-80DD-5F4074CB4FDB}" srcOrd="0" destOrd="0" presId="urn:microsoft.com/office/officeart/2005/8/layout/list1"/>
    <dgm:cxn modelId="{4D4A6A42-F86C-43DE-8851-3580CD8791BC}" srcId="{D6642937-8381-4711-860E-CDC5D8A03BE7}" destId="{886D59B5-F244-4273-990C-669153412DAD}" srcOrd="1" destOrd="0" parTransId="{9D4990B4-E653-40F1-BA7B-998AD8DA6410}" sibTransId="{ED8491DF-0CF6-48B0-9C2A-EFCF44826363}"/>
    <dgm:cxn modelId="{9AE03875-D9DA-46DF-A47C-ACBEF0F675EC}" srcId="{12955C6C-E48E-4A3B-B046-A76AB7182F65}" destId="{D6642937-8381-4711-860E-CDC5D8A03BE7}" srcOrd="2" destOrd="0" parTransId="{E1ACB8AA-A142-4142-9ED7-A74364169E39}" sibTransId="{4A136D2B-28AD-4AE0-89A8-A6CE98E681A0}"/>
    <dgm:cxn modelId="{AA5EE1CD-CFD7-4128-B9C4-0987047E2908}" srcId="{12955C6C-E48E-4A3B-B046-A76AB7182F65}" destId="{E41408AF-7DB7-415C-BA33-06809143D81D}" srcOrd="1" destOrd="0" parTransId="{71D6E5FA-ADBC-4D71-B85C-9DCF0B2C7892}" sibTransId="{1839B94E-F5D5-40F2-862E-67A8EA9694F5}"/>
    <dgm:cxn modelId="{E900027B-87B8-420A-8F1F-BF374EE4BE17}" type="presOf" srcId="{E41408AF-7DB7-415C-BA33-06809143D81D}" destId="{64C2C260-D40F-4DE2-952E-E77F3148E95E}" srcOrd="0" destOrd="0" presId="urn:microsoft.com/office/officeart/2005/8/layout/list1"/>
    <dgm:cxn modelId="{816B94BD-DCAB-4286-99AE-DE705307AB11}" type="presOf" srcId="{F70B76F2-29DD-46E6-81EE-C9A5235F81FC}" destId="{8220C770-C1E1-4218-BA58-F4C337D379D8}" srcOrd="0" destOrd="0" presId="urn:microsoft.com/office/officeart/2005/8/layout/list1"/>
    <dgm:cxn modelId="{82AA5EB6-5184-4558-BFAB-2E1CE82F0197}" type="presOf" srcId="{407223FA-DAAF-4AA7-B64A-638F9EB89EA2}" destId="{C6F0CF97-D9FC-4648-B4E6-49029C8CBB99}" srcOrd="1" destOrd="0" presId="urn:microsoft.com/office/officeart/2005/8/layout/list1"/>
    <dgm:cxn modelId="{5BB6AF47-FAA7-4317-8A2F-439330507C43}" srcId="{D6642937-8381-4711-860E-CDC5D8A03BE7}" destId="{6F810598-9D9F-43C1-8731-445B5298D04A}" srcOrd="2" destOrd="0" parTransId="{55D17C47-337C-4DCC-A1D8-4AFC90FDF814}" sibTransId="{7EC16341-D90A-40D2-8CB3-13314561E64F}"/>
    <dgm:cxn modelId="{D2741A82-70EA-4B51-8FFD-7D0B40144F30}" type="presOf" srcId="{E41408AF-7DB7-415C-BA33-06809143D81D}" destId="{CBB2B8E2-8572-47EE-AD1C-6148F6C23611}" srcOrd="1" destOrd="0" presId="urn:microsoft.com/office/officeart/2005/8/layout/list1"/>
    <dgm:cxn modelId="{06170CAF-DC48-4A4E-98A1-B5D5C67FAC2E}" type="presOf" srcId="{D6642937-8381-4711-860E-CDC5D8A03BE7}" destId="{55E7DC90-0342-41EF-B991-7D118ED9D6D0}" srcOrd="1" destOrd="0" presId="urn:microsoft.com/office/officeart/2005/8/layout/list1"/>
    <dgm:cxn modelId="{E5D68FFF-571B-4406-A3D4-E7A74187BDF9}" type="presOf" srcId="{886D59B5-F244-4273-990C-669153412DAD}" destId="{8220C770-C1E1-4218-BA58-F4C337D379D8}" srcOrd="0" destOrd="1" presId="urn:microsoft.com/office/officeart/2005/8/layout/list1"/>
    <dgm:cxn modelId="{53B90F18-BC81-4037-AC70-C026205413A9}" srcId="{D6642937-8381-4711-860E-CDC5D8A03BE7}" destId="{F70B76F2-29DD-46E6-81EE-C9A5235F81FC}" srcOrd="0" destOrd="0" parTransId="{8251DA42-B4E8-470A-9D37-55FEBDF0038A}" sibTransId="{D2B3CC4C-95E6-42F0-A6D7-EB7AF0E693B8}"/>
    <dgm:cxn modelId="{3404F3BA-FE7B-4F3C-9FE5-24EDE1C80663}" srcId="{12955C6C-E48E-4A3B-B046-A76AB7182F65}" destId="{407223FA-DAAF-4AA7-B64A-638F9EB89EA2}" srcOrd="0" destOrd="0" parTransId="{C24C66AE-E53D-42F3-94D1-11B4DC34701C}" sibTransId="{9613F146-8673-470F-A00C-94FD4764494B}"/>
    <dgm:cxn modelId="{AC1E99DD-7563-43B7-9077-644206DC369E}" type="presOf" srcId="{12955C6C-E48E-4A3B-B046-A76AB7182F65}" destId="{29730BB8-C0A8-4338-8941-17E3E1BAB2FA}" srcOrd="0" destOrd="0" presId="urn:microsoft.com/office/officeart/2005/8/layout/list1"/>
    <dgm:cxn modelId="{323A3F9E-0BA0-4F01-ABF1-A717D6767F6E}" srcId="{E41408AF-7DB7-415C-BA33-06809143D81D}" destId="{72967F89-033D-4CCD-90A1-C964CEE414E6}" srcOrd="0" destOrd="0" parTransId="{7151838F-6987-464A-917E-E4CF7353A40A}" sibTransId="{69E3568F-8770-47B7-9616-F18C4591584D}"/>
    <dgm:cxn modelId="{3161FACA-42A7-4602-9A5B-E15EC1CB61D3}" type="presOf" srcId="{6F810598-9D9F-43C1-8731-445B5298D04A}" destId="{8220C770-C1E1-4218-BA58-F4C337D379D8}" srcOrd="0" destOrd="2" presId="urn:microsoft.com/office/officeart/2005/8/layout/list1"/>
    <dgm:cxn modelId="{9CFBDE54-BFC1-46A1-861E-8B161EF14AB4}" type="presParOf" srcId="{29730BB8-C0A8-4338-8941-17E3E1BAB2FA}" destId="{EF49341B-F6A0-4CB9-83AE-CCB80379E0CE}" srcOrd="0" destOrd="0" presId="urn:microsoft.com/office/officeart/2005/8/layout/list1"/>
    <dgm:cxn modelId="{34BBD3F6-BA2D-44EA-86F8-E126B25EA4F9}" type="presParOf" srcId="{EF49341B-F6A0-4CB9-83AE-CCB80379E0CE}" destId="{56E791F7-5E05-4946-80DD-5F4074CB4FDB}" srcOrd="0" destOrd="0" presId="urn:microsoft.com/office/officeart/2005/8/layout/list1"/>
    <dgm:cxn modelId="{D7A68D25-4FB0-4C07-B005-316A0383F82C}" type="presParOf" srcId="{EF49341B-F6A0-4CB9-83AE-CCB80379E0CE}" destId="{C6F0CF97-D9FC-4648-B4E6-49029C8CBB99}" srcOrd="1" destOrd="0" presId="urn:microsoft.com/office/officeart/2005/8/layout/list1"/>
    <dgm:cxn modelId="{C612B8F0-5379-4F52-BA57-421D8010A243}" type="presParOf" srcId="{29730BB8-C0A8-4338-8941-17E3E1BAB2FA}" destId="{36D24570-05CB-4BA8-8F0D-6A1BD060DF8D}" srcOrd="1" destOrd="0" presId="urn:microsoft.com/office/officeart/2005/8/layout/list1"/>
    <dgm:cxn modelId="{308CF83D-04BA-4B06-ABAB-0DC2EA1E2D9C}" type="presParOf" srcId="{29730BB8-C0A8-4338-8941-17E3E1BAB2FA}" destId="{118D2B18-1C90-438F-BF22-8A68945A24C2}" srcOrd="2" destOrd="0" presId="urn:microsoft.com/office/officeart/2005/8/layout/list1"/>
    <dgm:cxn modelId="{1ADE6D3A-F563-437F-A241-480DF1311E40}" type="presParOf" srcId="{29730BB8-C0A8-4338-8941-17E3E1BAB2FA}" destId="{482094D0-019C-42DF-8ACA-1D756A774F61}" srcOrd="3" destOrd="0" presId="urn:microsoft.com/office/officeart/2005/8/layout/list1"/>
    <dgm:cxn modelId="{1D1B138A-97CF-4650-8778-83AC0C9A3EBD}" type="presParOf" srcId="{29730BB8-C0A8-4338-8941-17E3E1BAB2FA}" destId="{90FC7073-CA41-4878-8539-4F58A1287FB8}" srcOrd="4" destOrd="0" presId="urn:microsoft.com/office/officeart/2005/8/layout/list1"/>
    <dgm:cxn modelId="{898ECF0F-35F7-43A2-9B45-5DAFFEB82467}" type="presParOf" srcId="{90FC7073-CA41-4878-8539-4F58A1287FB8}" destId="{64C2C260-D40F-4DE2-952E-E77F3148E95E}" srcOrd="0" destOrd="0" presId="urn:microsoft.com/office/officeart/2005/8/layout/list1"/>
    <dgm:cxn modelId="{D7DD0EA5-CAC5-4FF4-AB22-D672CBC42DE8}" type="presParOf" srcId="{90FC7073-CA41-4878-8539-4F58A1287FB8}" destId="{CBB2B8E2-8572-47EE-AD1C-6148F6C23611}" srcOrd="1" destOrd="0" presId="urn:microsoft.com/office/officeart/2005/8/layout/list1"/>
    <dgm:cxn modelId="{70AB8611-2949-4E7B-A67B-81F2B718CB67}" type="presParOf" srcId="{29730BB8-C0A8-4338-8941-17E3E1BAB2FA}" destId="{0DDEDC62-0B05-4739-9514-022958A0C8B0}" srcOrd="5" destOrd="0" presId="urn:microsoft.com/office/officeart/2005/8/layout/list1"/>
    <dgm:cxn modelId="{D8F03E64-F445-4C9F-8E43-BFBC76FC72AA}" type="presParOf" srcId="{29730BB8-C0A8-4338-8941-17E3E1BAB2FA}" destId="{9513479F-1F1D-425A-A267-5A14D61B984C}" srcOrd="6" destOrd="0" presId="urn:microsoft.com/office/officeart/2005/8/layout/list1"/>
    <dgm:cxn modelId="{C42E2B26-75E0-4E75-ABF3-8978012BCBE0}" type="presParOf" srcId="{29730BB8-C0A8-4338-8941-17E3E1BAB2FA}" destId="{8E1FA483-AC22-4F3F-9C58-ECBC8D3537AB}" srcOrd="7" destOrd="0" presId="urn:microsoft.com/office/officeart/2005/8/layout/list1"/>
    <dgm:cxn modelId="{BF4515BF-80E2-4787-B833-2954C6E866E6}" type="presParOf" srcId="{29730BB8-C0A8-4338-8941-17E3E1BAB2FA}" destId="{31ACA215-7036-4695-BEAD-8CFC93D7BF02}" srcOrd="8" destOrd="0" presId="urn:microsoft.com/office/officeart/2005/8/layout/list1"/>
    <dgm:cxn modelId="{3259B3C9-F04E-423C-A18F-38C845F4B439}" type="presParOf" srcId="{31ACA215-7036-4695-BEAD-8CFC93D7BF02}" destId="{DDEF2E3D-3B77-4DD3-9D73-EC417C406536}" srcOrd="0" destOrd="0" presId="urn:microsoft.com/office/officeart/2005/8/layout/list1"/>
    <dgm:cxn modelId="{B000C444-A4DF-46F3-975F-3CF806886032}" type="presParOf" srcId="{31ACA215-7036-4695-BEAD-8CFC93D7BF02}" destId="{55E7DC90-0342-41EF-B991-7D118ED9D6D0}" srcOrd="1" destOrd="0" presId="urn:microsoft.com/office/officeart/2005/8/layout/list1"/>
    <dgm:cxn modelId="{92F3407F-0C16-4967-8333-2D494C685E8B}" type="presParOf" srcId="{29730BB8-C0A8-4338-8941-17E3E1BAB2FA}" destId="{91F2C9F5-6A5C-43CD-9E6F-34A678FBA31F}" srcOrd="9" destOrd="0" presId="urn:microsoft.com/office/officeart/2005/8/layout/list1"/>
    <dgm:cxn modelId="{80681E18-5911-45B7-AAAD-2C4BB61B0412}" type="presParOf" srcId="{29730BB8-C0A8-4338-8941-17E3E1BAB2FA}" destId="{8220C770-C1E1-4218-BA58-F4C337D379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55C6C-E48E-4A3B-B046-A76AB7182F6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1408AF-7DB7-415C-BA33-06809143D81D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UFO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D6E5FA-ADBC-4D71-B85C-9DCF0B2C7892}" type="parTrans" cxnId="{AA5EE1CD-CFD7-4128-B9C4-0987047E290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9B94E-F5D5-40F2-862E-67A8EA9694F5}" type="sibTrans" cxnId="{AA5EE1CD-CFD7-4128-B9C4-0987047E290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2937-8381-4711-860E-CDC5D8A03BE7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SHOP.COM: 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ACB8AA-A142-4142-9ED7-A74364169E39}" type="parTrans" cxnId="{9AE03875-D9DA-46DF-A47C-ACBEF0F675E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136D2B-28AD-4AE0-89A8-A6CE98E681A0}" type="sibTrans" cxnId="{9AE03875-D9DA-46DF-A47C-ACBEF0F675E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967F89-033D-4CCD-90A1-C964CEE414E6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GMTSS, SABP, MUFO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51838F-6987-464A-917E-E4CF7353A40A}" type="parTrans" cxnId="{323A3F9E-0BA0-4F01-ABF1-A717D6767F6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E3568F-8770-47B7-9616-F18C4591584D}" type="sibTrans" cxnId="{323A3F9E-0BA0-4F01-ABF1-A717D6767F6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0B76F2-29DD-46E6-81EE-C9A5235F81FC}">
      <dgm:prSet phldrT="[Text]"/>
      <dgm:spPr/>
      <dgm:t>
        <a:bodyPr/>
        <a:lstStyle/>
        <a:p>
          <a:r>
            <a:rPr lang="en-US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Ztore</a:t>
          </a:r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共同公益活動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51DA42-B4E8-470A-9D37-55FEBDF0038A}" type="parTrans" cxnId="{53B90F18-BC81-4037-AC70-C026205413A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B3CC4C-95E6-42F0-A6D7-EB7AF0E693B8}" type="sibTrans" cxnId="{53B90F18-BC81-4037-AC70-C026205413A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7223FA-DAAF-4AA7-B64A-638F9EB89EA2}">
      <dgm:prSet phldrT="[Text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2017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發展重點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4C66AE-E53D-42F3-94D1-11B4DC34701C}" type="parTrans" cxnId="{3404F3BA-FE7B-4F3C-9FE5-24EDE1C80663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13F146-8673-470F-A00C-94FD4764494B}" type="sibTrans" cxnId="{3404F3BA-FE7B-4F3C-9FE5-24EDE1C80663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6BB23B-138E-474C-B9E0-C2360FC8BC8E}">
      <dgm:prSet/>
      <dgm:spPr/>
      <dgm:t>
        <a:bodyPr/>
        <a:lstStyle/>
        <a:p>
          <a:r>
            <a:rPr 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 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說明圖冊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2E1D56-A884-4FE9-81D3-999C689EBC0C}" type="parTrans" cxnId="{83D4AA4D-A68E-420E-AD31-23A35DA5D3AB}">
      <dgm:prSet/>
      <dgm:spPr/>
      <dgm:t>
        <a:bodyPr/>
        <a:lstStyle/>
        <a:p>
          <a:endParaRPr lang="en-US"/>
        </a:p>
      </dgm:t>
    </dgm:pt>
    <dgm:pt modelId="{AA5D013A-9ED7-4018-A8CF-232EC93A08CC}" type="sibTrans" cxnId="{83D4AA4D-A68E-420E-AD31-23A35DA5D3AB}">
      <dgm:prSet/>
      <dgm:spPr/>
      <dgm:t>
        <a:bodyPr/>
        <a:lstStyle/>
        <a:p>
          <a:endParaRPr lang="en-US"/>
        </a:p>
      </dgm:t>
    </dgm:pt>
    <dgm:pt modelId="{34B8E6ED-DC6D-46C7-852E-D888CC01E4CC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伙伴商店商户應用程式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AB152D-2B33-42E6-AA1B-7679D77D4C50}" type="parTrans" cxnId="{EA2D0341-1EBE-41BB-B065-3B8703C3BC0F}">
      <dgm:prSet/>
      <dgm:spPr/>
      <dgm:t>
        <a:bodyPr/>
        <a:lstStyle/>
        <a:p>
          <a:endParaRPr lang="en-US"/>
        </a:p>
      </dgm:t>
    </dgm:pt>
    <dgm:pt modelId="{AD17AE4F-DC83-452D-AD20-2422AE2E9360}" type="sibTrans" cxnId="{EA2D0341-1EBE-41BB-B065-3B8703C3BC0F}">
      <dgm:prSet/>
      <dgm:spPr/>
      <dgm:t>
        <a:bodyPr/>
        <a:lstStyle/>
        <a:p>
          <a:endParaRPr lang="en-US"/>
        </a:p>
      </dgm:t>
    </dgm:pt>
    <dgm:pt modelId="{29730BB8-C0A8-4338-8941-17E3E1BAB2FA}" type="pres">
      <dgm:prSet presAssocID="{12955C6C-E48E-4A3B-B046-A76AB7182F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49341B-F6A0-4CB9-83AE-CCB80379E0CE}" type="pres">
      <dgm:prSet presAssocID="{407223FA-DAAF-4AA7-B64A-638F9EB89EA2}" presName="parentLin" presStyleCnt="0"/>
      <dgm:spPr/>
    </dgm:pt>
    <dgm:pt modelId="{56E791F7-5E05-4946-80DD-5F4074CB4FDB}" type="pres">
      <dgm:prSet presAssocID="{407223FA-DAAF-4AA7-B64A-638F9EB89E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F0CF97-D9FC-4648-B4E6-49029C8CBB99}" type="pres">
      <dgm:prSet presAssocID="{407223FA-DAAF-4AA7-B64A-638F9EB89E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4570-05CB-4BA8-8F0D-6A1BD060DF8D}" type="pres">
      <dgm:prSet presAssocID="{407223FA-DAAF-4AA7-B64A-638F9EB89EA2}" presName="negativeSpace" presStyleCnt="0"/>
      <dgm:spPr/>
    </dgm:pt>
    <dgm:pt modelId="{118D2B18-1C90-438F-BF22-8A68945A24C2}" type="pres">
      <dgm:prSet presAssocID="{407223FA-DAAF-4AA7-B64A-638F9EB89EA2}" presName="childText" presStyleLbl="conFgAcc1" presStyleIdx="0" presStyleCnt="3" custLinFactNeighborX="-1351">
        <dgm:presLayoutVars>
          <dgm:bulletEnabled val="1"/>
        </dgm:presLayoutVars>
      </dgm:prSet>
      <dgm:spPr/>
    </dgm:pt>
    <dgm:pt modelId="{482094D0-019C-42DF-8ACA-1D756A774F61}" type="pres">
      <dgm:prSet presAssocID="{9613F146-8673-470F-A00C-94FD4764494B}" presName="spaceBetweenRectangles" presStyleCnt="0"/>
      <dgm:spPr/>
    </dgm:pt>
    <dgm:pt modelId="{90FC7073-CA41-4878-8539-4F58A1287FB8}" type="pres">
      <dgm:prSet presAssocID="{E41408AF-7DB7-415C-BA33-06809143D81D}" presName="parentLin" presStyleCnt="0"/>
      <dgm:spPr/>
    </dgm:pt>
    <dgm:pt modelId="{64C2C260-D40F-4DE2-952E-E77F3148E95E}" type="pres">
      <dgm:prSet presAssocID="{E41408AF-7DB7-415C-BA33-06809143D81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BB2B8E2-8572-47EE-AD1C-6148F6C23611}" type="pres">
      <dgm:prSet presAssocID="{E41408AF-7DB7-415C-BA33-06809143D8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DC62-0B05-4739-9514-022958A0C8B0}" type="pres">
      <dgm:prSet presAssocID="{E41408AF-7DB7-415C-BA33-06809143D81D}" presName="negativeSpace" presStyleCnt="0"/>
      <dgm:spPr/>
    </dgm:pt>
    <dgm:pt modelId="{9513479F-1F1D-425A-A267-5A14D61B984C}" type="pres">
      <dgm:prSet presAssocID="{E41408AF-7DB7-415C-BA33-06809143D81D}" presName="childText" presStyleLbl="conFgAcc1" presStyleIdx="1" presStyleCnt="3" custLinFactNeighborX="8955" custLinFactNeighborY="1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FA483-AC22-4F3F-9C58-ECBC8D3537AB}" type="pres">
      <dgm:prSet presAssocID="{1839B94E-F5D5-40F2-862E-67A8EA9694F5}" presName="spaceBetweenRectangles" presStyleCnt="0"/>
      <dgm:spPr/>
    </dgm:pt>
    <dgm:pt modelId="{31ACA215-7036-4695-BEAD-8CFC93D7BF02}" type="pres">
      <dgm:prSet presAssocID="{D6642937-8381-4711-860E-CDC5D8A03BE7}" presName="parentLin" presStyleCnt="0"/>
      <dgm:spPr/>
    </dgm:pt>
    <dgm:pt modelId="{DDEF2E3D-3B77-4DD3-9D73-EC417C406536}" type="pres">
      <dgm:prSet presAssocID="{D6642937-8381-4711-860E-CDC5D8A03BE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5E7DC90-0342-41EF-B991-7D118ED9D6D0}" type="pres">
      <dgm:prSet presAssocID="{D6642937-8381-4711-860E-CDC5D8A03B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C9F5-6A5C-43CD-9E6F-34A678FBA31F}" type="pres">
      <dgm:prSet presAssocID="{D6642937-8381-4711-860E-CDC5D8A03BE7}" presName="negativeSpace" presStyleCnt="0"/>
      <dgm:spPr/>
    </dgm:pt>
    <dgm:pt modelId="{8220C770-C1E1-4218-BA58-F4C337D379D8}" type="pres">
      <dgm:prSet presAssocID="{D6642937-8381-4711-860E-CDC5D8A03BE7}" presName="childText" presStyleLbl="conFgAcc1" presStyleIdx="2" presStyleCnt="3" custLinFactNeighborX="-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D0341-1EBE-41BB-B065-3B8703C3BC0F}" srcId="{D6642937-8381-4711-860E-CDC5D8A03BE7}" destId="{34B8E6ED-DC6D-46C7-852E-D888CC01E4CC}" srcOrd="2" destOrd="0" parTransId="{05AB152D-2B33-42E6-AA1B-7679D77D4C50}" sibTransId="{AD17AE4F-DC83-452D-AD20-2422AE2E9360}"/>
    <dgm:cxn modelId="{4B1AFC63-03FB-49D9-A378-75438814E887}" type="presOf" srcId="{12955C6C-E48E-4A3B-B046-A76AB7182F65}" destId="{29730BB8-C0A8-4338-8941-17E3E1BAB2FA}" srcOrd="0" destOrd="0" presId="urn:microsoft.com/office/officeart/2005/8/layout/list1"/>
    <dgm:cxn modelId="{C94C958F-F1DA-4D9D-AF11-E7AD05FF8150}" type="presOf" srcId="{B36BB23B-138E-474C-B9E0-C2360FC8BC8E}" destId="{8220C770-C1E1-4218-BA58-F4C337D379D8}" srcOrd="0" destOrd="1" presId="urn:microsoft.com/office/officeart/2005/8/layout/list1"/>
    <dgm:cxn modelId="{45F0B6B0-AE79-4A17-9A4F-4E6A49D66B2B}" type="presOf" srcId="{72967F89-033D-4CCD-90A1-C964CEE414E6}" destId="{9513479F-1F1D-425A-A267-5A14D61B984C}" srcOrd="0" destOrd="0" presId="urn:microsoft.com/office/officeart/2005/8/layout/list1"/>
    <dgm:cxn modelId="{775095A4-FD12-475D-B375-D4538F201A7D}" type="presOf" srcId="{407223FA-DAAF-4AA7-B64A-638F9EB89EA2}" destId="{56E791F7-5E05-4946-80DD-5F4074CB4FDB}" srcOrd="0" destOrd="0" presId="urn:microsoft.com/office/officeart/2005/8/layout/list1"/>
    <dgm:cxn modelId="{6A792B72-29DB-4E16-861B-2F23E72E2327}" type="presOf" srcId="{34B8E6ED-DC6D-46C7-852E-D888CC01E4CC}" destId="{8220C770-C1E1-4218-BA58-F4C337D379D8}" srcOrd="0" destOrd="2" presId="urn:microsoft.com/office/officeart/2005/8/layout/list1"/>
    <dgm:cxn modelId="{83D4AA4D-A68E-420E-AD31-23A35DA5D3AB}" srcId="{D6642937-8381-4711-860E-CDC5D8A03BE7}" destId="{B36BB23B-138E-474C-B9E0-C2360FC8BC8E}" srcOrd="1" destOrd="0" parTransId="{662E1D56-A884-4FE9-81D3-999C689EBC0C}" sibTransId="{AA5D013A-9ED7-4018-A8CF-232EC93A08CC}"/>
    <dgm:cxn modelId="{51B14A0F-6B5F-4F09-A33F-7FAB657EC293}" type="presOf" srcId="{E41408AF-7DB7-415C-BA33-06809143D81D}" destId="{64C2C260-D40F-4DE2-952E-E77F3148E95E}" srcOrd="0" destOrd="0" presId="urn:microsoft.com/office/officeart/2005/8/layout/list1"/>
    <dgm:cxn modelId="{9AE03875-D9DA-46DF-A47C-ACBEF0F675EC}" srcId="{12955C6C-E48E-4A3B-B046-A76AB7182F65}" destId="{D6642937-8381-4711-860E-CDC5D8A03BE7}" srcOrd="2" destOrd="0" parTransId="{E1ACB8AA-A142-4142-9ED7-A74364169E39}" sibTransId="{4A136D2B-28AD-4AE0-89A8-A6CE98E681A0}"/>
    <dgm:cxn modelId="{E4D0E42D-12EE-4E8C-8983-8601F0DCB5D4}" type="presOf" srcId="{D6642937-8381-4711-860E-CDC5D8A03BE7}" destId="{DDEF2E3D-3B77-4DD3-9D73-EC417C406536}" srcOrd="0" destOrd="0" presId="urn:microsoft.com/office/officeart/2005/8/layout/list1"/>
    <dgm:cxn modelId="{AA5EE1CD-CFD7-4128-B9C4-0987047E2908}" srcId="{12955C6C-E48E-4A3B-B046-A76AB7182F65}" destId="{E41408AF-7DB7-415C-BA33-06809143D81D}" srcOrd="1" destOrd="0" parTransId="{71D6E5FA-ADBC-4D71-B85C-9DCF0B2C7892}" sibTransId="{1839B94E-F5D5-40F2-862E-67A8EA9694F5}"/>
    <dgm:cxn modelId="{7B1697C0-22FF-43FD-9464-32ED4DCEE150}" type="presOf" srcId="{E41408AF-7DB7-415C-BA33-06809143D81D}" destId="{CBB2B8E2-8572-47EE-AD1C-6148F6C23611}" srcOrd="1" destOrd="0" presId="urn:microsoft.com/office/officeart/2005/8/layout/list1"/>
    <dgm:cxn modelId="{28BC8DB1-2368-4A5B-B7B3-9D8FE6AC1EFB}" type="presOf" srcId="{F70B76F2-29DD-46E6-81EE-C9A5235F81FC}" destId="{8220C770-C1E1-4218-BA58-F4C337D379D8}" srcOrd="0" destOrd="0" presId="urn:microsoft.com/office/officeart/2005/8/layout/list1"/>
    <dgm:cxn modelId="{53B90F18-BC81-4037-AC70-C026205413A9}" srcId="{D6642937-8381-4711-860E-CDC5D8A03BE7}" destId="{F70B76F2-29DD-46E6-81EE-C9A5235F81FC}" srcOrd="0" destOrd="0" parTransId="{8251DA42-B4E8-470A-9D37-55FEBDF0038A}" sibTransId="{D2B3CC4C-95E6-42F0-A6D7-EB7AF0E693B8}"/>
    <dgm:cxn modelId="{93CEED7C-D644-4DC3-BF9F-4A556EC0856D}" type="presOf" srcId="{D6642937-8381-4711-860E-CDC5D8A03BE7}" destId="{55E7DC90-0342-41EF-B991-7D118ED9D6D0}" srcOrd="1" destOrd="0" presId="urn:microsoft.com/office/officeart/2005/8/layout/list1"/>
    <dgm:cxn modelId="{3404F3BA-FE7B-4F3C-9FE5-24EDE1C80663}" srcId="{12955C6C-E48E-4A3B-B046-A76AB7182F65}" destId="{407223FA-DAAF-4AA7-B64A-638F9EB89EA2}" srcOrd="0" destOrd="0" parTransId="{C24C66AE-E53D-42F3-94D1-11B4DC34701C}" sibTransId="{9613F146-8673-470F-A00C-94FD4764494B}"/>
    <dgm:cxn modelId="{323A3F9E-0BA0-4F01-ABF1-A717D6767F6E}" srcId="{E41408AF-7DB7-415C-BA33-06809143D81D}" destId="{72967F89-033D-4CCD-90A1-C964CEE414E6}" srcOrd="0" destOrd="0" parTransId="{7151838F-6987-464A-917E-E4CF7353A40A}" sibTransId="{69E3568F-8770-47B7-9616-F18C4591584D}"/>
    <dgm:cxn modelId="{17D09BAF-1FA5-454E-87F6-B036E72D09B4}" type="presOf" srcId="{407223FA-DAAF-4AA7-B64A-638F9EB89EA2}" destId="{C6F0CF97-D9FC-4648-B4E6-49029C8CBB99}" srcOrd="1" destOrd="0" presId="urn:microsoft.com/office/officeart/2005/8/layout/list1"/>
    <dgm:cxn modelId="{0C2F8B1B-B99E-456A-A2C4-35FB90966206}" type="presParOf" srcId="{29730BB8-C0A8-4338-8941-17E3E1BAB2FA}" destId="{EF49341B-F6A0-4CB9-83AE-CCB80379E0CE}" srcOrd="0" destOrd="0" presId="urn:microsoft.com/office/officeart/2005/8/layout/list1"/>
    <dgm:cxn modelId="{A5BB68B1-2876-4CCE-8EAD-D5D9DD37EAA9}" type="presParOf" srcId="{EF49341B-F6A0-4CB9-83AE-CCB80379E0CE}" destId="{56E791F7-5E05-4946-80DD-5F4074CB4FDB}" srcOrd="0" destOrd="0" presId="urn:microsoft.com/office/officeart/2005/8/layout/list1"/>
    <dgm:cxn modelId="{486E605E-2DCB-41DF-BE63-9ADDB3929AFF}" type="presParOf" srcId="{EF49341B-F6A0-4CB9-83AE-CCB80379E0CE}" destId="{C6F0CF97-D9FC-4648-B4E6-49029C8CBB99}" srcOrd="1" destOrd="0" presId="urn:microsoft.com/office/officeart/2005/8/layout/list1"/>
    <dgm:cxn modelId="{4BABD1C8-CF1E-47FF-97F5-8B53B5413DE6}" type="presParOf" srcId="{29730BB8-C0A8-4338-8941-17E3E1BAB2FA}" destId="{36D24570-05CB-4BA8-8F0D-6A1BD060DF8D}" srcOrd="1" destOrd="0" presId="urn:microsoft.com/office/officeart/2005/8/layout/list1"/>
    <dgm:cxn modelId="{FD8343FB-461C-4C04-8DF4-4236F3F6C83C}" type="presParOf" srcId="{29730BB8-C0A8-4338-8941-17E3E1BAB2FA}" destId="{118D2B18-1C90-438F-BF22-8A68945A24C2}" srcOrd="2" destOrd="0" presId="urn:microsoft.com/office/officeart/2005/8/layout/list1"/>
    <dgm:cxn modelId="{2286FDA0-85A5-44E9-A436-3D2F6FDBA9EB}" type="presParOf" srcId="{29730BB8-C0A8-4338-8941-17E3E1BAB2FA}" destId="{482094D0-019C-42DF-8ACA-1D756A774F61}" srcOrd="3" destOrd="0" presId="urn:microsoft.com/office/officeart/2005/8/layout/list1"/>
    <dgm:cxn modelId="{17AF8F59-EE40-469D-A095-BDFA9A01DA37}" type="presParOf" srcId="{29730BB8-C0A8-4338-8941-17E3E1BAB2FA}" destId="{90FC7073-CA41-4878-8539-4F58A1287FB8}" srcOrd="4" destOrd="0" presId="urn:microsoft.com/office/officeart/2005/8/layout/list1"/>
    <dgm:cxn modelId="{80D67C08-326E-4BDC-83F0-8E2C20E611FF}" type="presParOf" srcId="{90FC7073-CA41-4878-8539-4F58A1287FB8}" destId="{64C2C260-D40F-4DE2-952E-E77F3148E95E}" srcOrd="0" destOrd="0" presId="urn:microsoft.com/office/officeart/2005/8/layout/list1"/>
    <dgm:cxn modelId="{518043B9-E08F-46B4-91F2-F48C7281A22B}" type="presParOf" srcId="{90FC7073-CA41-4878-8539-4F58A1287FB8}" destId="{CBB2B8E2-8572-47EE-AD1C-6148F6C23611}" srcOrd="1" destOrd="0" presId="urn:microsoft.com/office/officeart/2005/8/layout/list1"/>
    <dgm:cxn modelId="{C8F8B135-B75B-49B2-B181-DC92D977A155}" type="presParOf" srcId="{29730BB8-C0A8-4338-8941-17E3E1BAB2FA}" destId="{0DDEDC62-0B05-4739-9514-022958A0C8B0}" srcOrd="5" destOrd="0" presId="urn:microsoft.com/office/officeart/2005/8/layout/list1"/>
    <dgm:cxn modelId="{CF9A469D-6326-4166-A981-62321F6A1D0D}" type="presParOf" srcId="{29730BB8-C0A8-4338-8941-17E3E1BAB2FA}" destId="{9513479F-1F1D-425A-A267-5A14D61B984C}" srcOrd="6" destOrd="0" presId="urn:microsoft.com/office/officeart/2005/8/layout/list1"/>
    <dgm:cxn modelId="{9D73D5DA-3573-4CF1-AA90-DC99DC14BA53}" type="presParOf" srcId="{29730BB8-C0A8-4338-8941-17E3E1BAB2FA}" destId="{8E1FA483-AC22-4F3F-9C58-ECBC8D3537AB}" srcOrd="7" destOrd="0" presId="urn:microsoft.com/office/officeart/2005/8/layout/list1"/>
    <dgm:cxn modelId="{2910AA38-608D-4623-B91D-FC2AA3A69C77}" type="presParOf" srcId="{29730BB8-C0A8-4338-8941-17E3E1BAB2FA}" destId="{31ACA215-7036-4695-BEAD-8CFC93D7BF02}" srcOrd="8" destOrd="0" presId="urn:microsoft.com/office/officeart/2005/8/layout/list1"/>
    <dgm:cxn modelId="{84842470-6AA0-4E5A-B901-7691241F86F6}" type="presParOf" srcId="{31ACA215-7036-4695-BEAD-8CFC93D7BF02}" destId="{DDEF2E3D-3B77-4DD3-9D73-EC417C406536}" srcOrd="0" destOrd="0" presId="urn:microsoft.com/office/officeart/2005/8/layout/list1"/>
    <dgm:cxn modelId="{9468961D-DD0F-4F91-A206-6C197E6C967E}" type="presParOf" srcId="{31ACA215-7036-4695-BEAD-8CFC93D7BF02}" destId="{55E7DC90-0342-41EF-B991-7D118ED9D6D0}" srcOrd="1" destOrd="0" presId="urn:microsoft.com/office/officeart/2005/8/layout/list1"/>
    <dgm:cxn modelId="{C62660C9-10EE-42EE-A10F-B1245FF84664}" type="presParOf" srcId="{29730BB8-C0A8-4338-8941-17E3E1BAB2FA}" destId="{91F2C9F5-6A5C-43CD-9E6F-34A678FBA31F}" srcOrd="9" destOrd="0" presId="urn:microsoft.com/office/officeart/2005/8/layout/list1"/>
    <dgm:cxn modelId="{6C7957C2-AA9A-4661-AA22-81FCA37711D1}" type="presParOf" srcId="{29730BB8-C0A8-4338-8941-17E3E1BAB2FA}" destId="{8220C770-C1E1-4218-BA58-F4C337D379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13967-8B0C-4E0B-8266-3FA109C8EDCD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DA385D61-248B-43EE-B189-EE51363A9802}">
      <dgm:prSet phldrT="[文字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UFO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EFAAF7-D0C4-4038-BD9F-744121DCBD65}" type="parTrans" cxnId="{9807BD8C-F1EE-45BC-9ABC-2E8112F5ED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CD6262-2108-4837-8BF9-473C89C3C3FF}" type="sibTrans" cxnId="{9807BD8C-F1EE-45BC-9ABC-2E8112F5ED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431D8F-B16E-4745-BE45-50550B8BAE4B}">
      <dgm:prSet phldrT="[文字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GMTSS, SABP, MUFO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53037D-E8D3-4483-B570-888217AE9430}" type="parTrans" cxnId="{4B1B7383-B1CB-46C8-A102-364F220F5AC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6F2801-F17F-440E-AE3B-0723B3185EF7}" type="sibTrans" cxnId="{4B1B7383-B1CB-46C8-A102-364F220F5AC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94D0FA-E953-4476-9A51-C0ED2D8B11E2}">
      <dgm:prSet phldrT="[文字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SHOP.COM: 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B0CD8C-D8A9-4ABB-86E6-270C8C0D5095}" type="parTrans" cxnId="{8248D32F-5740-4671-B775-08648AFB063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4EDE5C-CD6B-4F82-90B7-9E53B4DE3FE6}" type="sibTrans" cxnId="{8248D32F-5740-4671-B775-08648AFB063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869EE9-8196-41D0-A63C-EFBD121BA31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媒體合作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9F2CEC-6432-48C9-8D36-7A1D99527CBE}" type="parTrans" cxnId="{9F6ABAAE-07BD-4030-811F-0BC3B5A4014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D0C679-CCEC-44FE-8448-D9F3ADF0A2BF}" type="sibTrans" cxnId="{9F6ABAAE-07BD-4030-811F-0BC3B5A4014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633D81-4845-44EF-8D5D-9AFE778D9211}">
      <dgm:prSet phldrT="[文字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2017 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發展重點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C372A5-F235-42AF-8D57-5CD56686252F}" type="parTrans" cxnId="{A922703A-CEAE-4615-8BD5-237A70DF7F6B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FCCDB3-4644-4353-8790-F69CCB181617}" type="sibTrans" cxnId="{A922703A-CEAE-4615-8BD5-237A70DF7F6B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E6C3CD-F01F-420F-BAA0-20FB4655487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救地球造林公益計畫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6B7AD1-7EAB-4D0D-8293-4095BD324103}" type="parTrans" cxnId="{3FCD032D-D522-4C5B-ADAD-68EA270C3C60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5CBE32-74A2-4DD9-8734-744266E469C9}" type="sibTrans" cxnId="{3FCD032D-D522-4C5B-ADAD-68EA270C3C60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D06807-DF18-487B-9C22-E823B5FEA17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大型知名夥伴商店合作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A8BA20-46C5-4B7A-BD1D-4A18BDD41293}" type="parTrans" cxnId="{333870D5-EF95-46B6-915A-E9F0AEB0617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F3197D-2030-4AD5-98F8-51E157AD4ADA}" type="sibTrans" cxnId="{333870D5-EF95-46B6-915A-E9F0AEB0617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FB85D0-9E07-4F97-8D8E-DA83135ECA38}" type="pres">
      <dgm:prSet presAssocID="{32A13967-8B0C-4E0B-8266-3FA109C8ED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A3D1B-9165-4498-84EF-DFC1F35342F2}" type="pres">
      <dgm:prSet presAssocID="{D8633D81-4845-44EF-8D5D-9AFE778D9211}" presName="parentLin" presStyleCnt="0"/>
      <dgm:spPr/>
      <dgm:t>
        <a:bodyPr/>
        <a:lstStyle/>
        <a:p>
          <a:endParaRPr lang="en-US"/>
        </a:p>
      </dgm:t>
    </dgm:pt>
    <dgm:pt modelId="{620F16E0-0D56-45FB-B3CF-9DA40E8AFC0D}" type="pres">
      <dgm:prSet presAssocID="{D8633D81-4845-44EF-8D5D-9AFE778D921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E70EBB-9FA4-4A36-8B53-8A7F1BF74908}" type="pres">
      <dgm:prSet presAssocID="{D8633D81-4845-44EF-8D5D-9AFE778D92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7A4B5-8093-47F6-A9BA-AE73F6B20CDA}" type="pres">
      <dgm:prSet presAssocID="{D8633D81-4845-44EF-8D5D-9AFE778D9211}" presName="negativeSpace" presStyleCnt="0"/>
      <dgm:spPr/>
      <dgm:t>
        <a:bodyPr/>
        <a:lstStyle/>
        <a:p>
          <a:endParaRPr lang="en-US"/>
        </a:p>
      </dgm:t>
    </dgm:pt>
    <dgm:pt modelId="{AD62E5A1-B09F-419E-BF3B-63D7C0945469}" type="pres">
      <dgm:prSet presAssocID="{D8633D81-4845-44EF-8D5D-9AFE778D9211}" presName="childText" presStyleLbl="conFgAcc1" presStyleIdx="0" presStyleCnt="3" custLinFactNeighborX="-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370AA-61D6-46E3-BEA9-AE24345843A6}" type="pres">
      <dgm:prSet presAssocID="{FCFCCDB3-4644-4353-8790-F69CCB181617}" presName="spaceBetweenRectangles" presStyleCnt="0"/>
      <dgm:spPr/>
      <dgm:t>
        <a:bodyPr/>
        <a:lstStyle/>
        <a:p>
          <a:endParaRPr lang="en-US"/>
        </a:p>
      </dgm:t>
    </dgm:pt>
    <dgm:pt modelId="{4A9D6323-0CB1-4357-9F39-223BF0D00A6C}" type="pres">
      <dgm:prSet presAssocID="{DA385D61-248B-43EE-B189-EE51363A9802}" presName="parentLin" presStyleCnt="0"/>
      <dgm:spPr/>
      <dgm:t>
        <a:bodyPr/>
        <a:lstStyle/>
        <a:p>
          <a:endParaRPr lang="en-US"/>
        </a:p>
      </dgm:t>
    </dgm:pt>
    <dgm:pt modelId="{B16C552B-9792-4C94-9825-93FC7277A612}" type="pres">
      <dgm:prSet presAssocID="{DA385D61-248B-43EE-B189-EE51363A98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B30DA7-D306-4B64-9C91-8B6344317049}" type="pres">
      <dgm:prSet presAssocID="{DA385D61-248B-43EE-B189-EE51363A98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64C06-9E23-44DB-B05F-775792441B45}" type="pres">
      <dgm:prSet presAssocID="{DA385D61-248B-43EE-B189-EE51363A9802}" presName="negativeSpace" presStyleCnt="0"/>
      <dgm:spPr/>
      <dgm:t>
        <a:bodyPr/>
        <a:lstStyle/>
        <a:p>
          <a:endParaRPr lang="en-US"/>
        </a:p>
      </dgm:t>
    </dgm:pt>
    <dgm:pt modelId="{2DF83107-3D94-45C3-AE8D-91A82739E058}" type="pres">
      <dgm:prSet presAssocID="{DA385D61-248B-43EE-B189-EE51363A980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6B344-637A-459D-A446-93AC12F1F768}" type="pres">
      <dgm:prSet presAssocID="{61CD6262-2108-4837-8BF9-473C89C3C3FF}" presName="spaceBetweenRectangles" presStyleCnt="0"/>
      <dgm:spPr/>
      <dgm:t>
        <a:bodyPr/>
        <a:lstStyle/>
        <a:p>
          <a:endParaRPr lang="en-US"/>
        </a:p>
      </dgm:t>
    </dgm:pt>
    <dgm:pt modelId="{E83A164C-4656-4FA0-8BD7-2180526DCDC5}" type="pres">
      <dgm:prSet presAssocID="{8394D0FA-E953-4476-9A51-C0ED2D8B11E2}" presName="parentLin" presStyleCnt="0"/>
      <dgm:spPr/>
      <dgm:t>
        <a:bodyPr/>
        <a:lstStyle/>
        <a:p>
          <a:endParaRPr lang="en-US"/>
        </a:p>
      </dgm:t>
    </dgm:pt>
    <dgm:pt modelId="{6B46FF9F-65A4-4D15-B7ED-C5D041647595}" type="pres">
      <dgm:prSet presAssocID="{8394D0FA-E953-4476-9A51-C0ED2D8B11E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BCF567B-EC7F-479E-A8A0-60B18E1F8F9B}" type="pres">
      <dgm:prSet presAssocID="{8394D0FA-E953-4476-9A51-C0ED2D8B11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FECE0B-EE31-40AC-AB5D-73F3306D592E}" type="pres">
      <dgm:prSet presAssocID="{8394D0FA-E953-4476-9A51-C0ED2D8B11E2}" presName="negativeSpace" presStyleCnt="0"/>
      <dgm:spPr/>
      <dgm:t>
        <a:bodyPr/>
        <a:lstStyle/>
        <a:p>
          <a:endParaRPr lang="en-US"/>
        </a:p>
      </dgm:t>
    </dgm:pt>
    <dgm:pt modelId="{838AE699-E741-4544-A97A-E35F2387E66D}" type="pres">
      <dgm:prSet presAssocID="{8394D0FA-E953-4476-9A51-C0ED2D8B11E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B872CF-CB06-4116-8E44-2D426D78D164}" type="presOf" srcId="{8394D0FA-E953-4476-9A51-C0ED2D8B11E2}" destId="{6B46FF9F-65A4-4D15-B7ED-C5D041647595}" srcOrd="0" destOrd="0" presId="urn:microsoft.com/office/officeart/2005/8/layout/list1"/>
    <dgm:cxn modelId="{3FCD032D-D522-4C5B-ADAD-68EA270C3C60}" srcId="{8394D0FA-E953-4476-9A51-C0ED2D8B11E2}" destId="{6CE6C3CD-F01F-420F-BAA0-20FB46554870}" srcOrd="1" destOrd="0" parTransId="{086B7AD1-7EAB-4D0D-8293-4095BD324103}" sibTransId="{455CBE32-74A2-4DD9-8734-744266E469C9}"/>
    <dgm:cxn modelId="{4B1B7383-B1CB-46C8-A102-364F220F5AC9}" srcId="{DA385D61-248B-43EE-B189-EE51363A9802}" destId="{5E431D8F-B16E-4745-BE45-50550B8BAE4B}" srcOrd="0" destOrd="0" parTransId="{A653037D-E8D3-4483-B570-888217AE9430}" sibTransId="{D16F2801-F17F-440E-AE3B-0723B3185EF7}"/>
    <dgm:cxn modelId="{460E2040-CF92-4F10-B1FB-4CDA96575590}" type="presOf" srcId="{D8633D81-4845-44EF-8D5D-9AFE778D9211}" destId="{77E70EBB-9FA4-4A36-8B53-8A7F1BF74908}" srcOrd="1" destOrd="0" presId="urn:microsoft.com/office/officeart/2005/8/layout/list1"/>
    <dgm:cxn modelId="{5336A4E8-C4A7-4E8E-BE66-319F58F4AB49}" type="presOf" srcId="{5E431D8F-B16E-4745-BE45-50550B8BAE4B}" destId="{2DF83107-3D94-45C3-AE8D-91A82739E058}" srcOrd="0" destOrd="0" presId="urn:microsoft.com/office/officeart/2005/8/layout/list1"/>
    <dgm:cxn modelId="{980C2435-6AD7-4520-8853-B47CBB30DF8A}" type="presOf" srcId="{32A13967-8B0C-4E0B-8266-3FA109C8EDCD}" destId="{82FB85D0-9E07-4F97-8D8E-DA83135ECA38}" srcOrd="0" destOrd="0" presId="urn:microsoft.com/office/officeart/2005/8/layout/list1"/>
    <dgm:cxn modelId="{333870D5-EF95-46B6-915A-E9F0AEB0617C}" srcId="{8394D0FA-E953-4476-9A51-C0ED2D8B11E2}" destId="{F9D06807-DF18-487B-9C22-E823B5FEA172}" srcOrd="2" destOrd="0" parTransId="{C8A8BA20-46C5-4B7A-BD1D-4A18BDD41293}" sibTransId="{C3F3197D-2030-4AD5-98F8-51E157AD4ADA}"/>
    <dgm:cxn modelId="{83F71CDF-1648-47D4-B064-5A77E9420E27}" type="presOf" srcId="{6CE6C3CD-F01F-420F-BAA0-20FB46554870}" destId="{838AE699-E741-4544-A97A-E35F2387E66D}" srcOrd="0" destOrd="1" presId="urn:microsoft.com/office/officeart/2005/8/layout/list1"/>
    <dgm:cxn modelId="{A69DE66A-FD33-4F5C-BC4D-BC00C3A25CB7}" type="presOf" srcId="{DA385D61-248B-43EE-B189-EE51363A9802}" destId="{FCB30DA7-D306-4B64-9C91-8B6344317049}" srcOrd="1" destOrd="0" presId="urn:microsoft.com/office/officeart/2005/8/layout/list1"/>
    <dgm:cxn modelId="{FBDFD20D-EAB1-4919-8E79-E87788306246}" type="presOf" srcId="{8394D0FA-E953-4476-9A51-C0ED2D8B11E2}" destId="{7BCF567B-EC7F-479E-A8A0-60B18E1F8F9B}" srcOrd="1" destOrd="0" presId="urn:microsoft.com/office/officeart/2005/8/layout/list1"/>
    <dgm:cxn modelId="{19A4C257-1A99-4E9B-AB73-C3839A9BC5D1}" type="presOf" srcId="{F9D06807-DF18-487B-9C22-E823B5FEA172}" destId="{838AE699-E741-4544-A97A-E35F2387E66D}" srcOrd="0" destOrd="2" presId="urn:microsoft.com/office/officeart/2005/8/layout/list1"/>
    <dgm:cxn modelId="{98F9882D-6E5F-414B-8660-8D5E2950943F}" type="presOf" srcId="{DA385D61-248B-43EE-B189-EE51363A9802}" destId="{B16C552B-9792-4C94-9825-93FC7277A612}" srcOrd="0" destOrd="0" presId="urn:microsoft.com/office/officeart/2005/8/layout/list1"/>
    <dgm:cxn modelId="{4C3827BE-B074-45E1-A118-0D770C6C6788}" type="presOf" srcId="{D8633D81-4845-44EF-8D5D-9AFE778D9211}" destId="{620F16E0-0D56-45FB-B3CF-9DA40E8AFC0D}" srcOrd="0" destOrd="0" presId="urn:microsoft.com/office/officeart/2005/8/layout/list1"/>
    <dgm:cxn modelId="{9F6ABAAE-07BD-4030-811F-0BC3B5A4014F}" srcId="{8394D0FA-E953-4476-9A51-C0ED2D8B11E2}" destId="{73869EE9-8196-41D0-A63C-EFBD121BA310}" srcOrd="0" destOrd="0" parTransId="{B09F2CEC-6432-48C9-8D36-7A1D99527CBE}" sibTransId="{A6D0C679-CCEC-44FE-8448-D9F3ADF0A2BF}"/>
    <dgm:cxn modelId="{8248D32F-5740-4671-B775-08648AFB0638}" srcId="{32A13967-8B0C-4E0B-8266-3FA109C8EDCD}" destId="{8394D0FA-E953-4476-9A51-C0ED2D8B11E2}" srcOrd="2" destOrd="0" parTransId="{68B0CD8C-D8A9-4ABB-86E6-270C8C0D5095}" sibTransId="{4C4EDE5C-CD6B-4F82-90B7-9E53B4DE3FE6}"/>
    <dgm:cxn modelId="{9807BD8C-F1EE-45BC-9ABC-2E8112F5ED9B}" srcId="{32A13967-8B0C-4E0B-8266-3FA109C8EDCD}" destId="{DA385D61-248B-43EE-B189-EE51363A9802}" srcOrd="1" destOrd="0" parTransId="{49EFAAF7-D0C4-4038-BD9F-744121DCBD65}" sibTransId="{61CD6262-2108-4837-8BF9-473C89C3C3FF}"/>
    <dgm:cxn modelId="{C8FB6BF5-B5B0-4133-9DC6-2B22F654BAEB}" type="presOf" srcId="{73869EE9-8196-41D0-A63C-EFBD121BA310}" destId="{838AE699-E741-4544-A97A-E35F2387E66D}" srcOrd="0" destOrd="0" presId="urn:microsoft.com/office/officeart/2005/8/layout/list1"/>
    <dgm:cxn modelId="{A922703A-CEAE-4615-8BD5-237A70DF7F6B}" srcId="{32A13967-8B0C-4E0B-8266-3FA109C8EDCD}" destId="{D8633D81-4845-44EF-8D5D-9AFE778D9211}" srcOrd="0" destOrd="0" parTransId="{07C372A5-F235-42AF-8D57-5CD56686252F}" sibTransId="{FCFCCDB3-4644-4353-8790-F69CCB181617}"/>
    <dgm:cxn modelId="{272CE492-6B3F-4469-8DA1-1129677A91D3}" type="presParOf" srcId="{82FB85D0-9E07-4F97-8D8E-DA83135ECA38}" destId="{DF0A3D1B-9165-4498-84EF-DFC1F35342F2}" srcOrd="0" destOrd="0" presId="urn:microsoft.com/office/officeart/2005/8/layout/list1"/>
    <dgm:cxn modelId="{93E19013-4464-40BA-89B6-CC712AE048A9}" type="presParOf" srcId="{DF0A3D1B-9165-4498-84EF-DFC1F35342F2}" destId="{620F16E0-0D56-45FB-B3CF-9DA40E8AFC0D}" srcOrd="0" destOrd="0" presId="urn:microsoft.com/office/officeart/2005/8/layout/list1"/>
    <dgm:cxn modelId="{EB27FDB7-850F-4D5A-A861-833DDBAF6C37}" type="presParOf" srcId="{DF0A3D1B-9165-4498-84EF-DFC1F35342F2}" destId="{77E70EBB-9FA4-4A36-8B53-8A7F1BF74908}" srcOrd="1" destOrd="0" presId="urn:microsoft.com/office/officeart/2005/8/layout/list1"/>
    <dgm:cxn modelId="{81EDEE47-A49B-4896-A8C0-0D32FA7EB46C}" type="presParOf" srcId="{82FB85D0-9E07-4F97-8D8E-DA83135ECA38}" destId="{C8A7A4B5-8093-47F6-A9BA-AE73F6B20CDA}" srcOrd="1" destOrd="0" presId="urn:microsoft.com/office/officeart/2005/8/layout/list1"/>
    <dgm:cxn modelId="{F084050F-F65E-4150-9AB9-A2ECB7043A75}" type="presParOf" srcId="{82FB85D0-9E07-4F97-8D8E-DA83135ECA38}" destId="{AD62E5A1-B09F-419E-BF3B-63D7C0945469}" srcOrd="2" destOrd="0" presId="urn:microsoft.com/office/officeart/2005/8/layout/list1"/>
    <dgm:cxn modelId="{DEBEC94E-A348-490C-BF52-E81A3187AAE2}" type="presParOf" srcId="{82FB85D0-9E07-4F97-8D8E-DA83135ECA38}" destId="{ED9370AA-61D6-46E3-BEA9-AE24345843A6}" srcOrd="3" destOrd="0" presId="urn:microsoft.com/office/officeart/2005/8/layout/list1"/>
    <dgm:cxn modelId="{E48A6EF1-273F-4955-86B7-2E54C78167C1}" type="presParOf" srcId="{82FB85D0-9E07-4F97-8D8E-DA83135ECA38}" destId="{4A9D6323-0CB1-4357-9F39-223BF0D00A6C}" srcOrd="4" destOrd="0" presId="urn:microsoft.com/office/officeart/2005/8/layout/list1"/>
    <dgm:cxn modelId="{822665AF-9330-4843-8226-A3C98ADD44C9}" type="presParOf" srcId="{4A9D6323-0CB1-4357-9F39-223BF0D00A6C}" destId="{B16C552B-9792-4C94-9825-93FC7277A612}" srcOrd="0" destOrd="0" presId="urn:microsoft.com/office/officeart/2005/8/layout/list1"/>
    <dgm:cxn modelId="{88F574BE-A181-4183-A049-99D99EB1621C}" type="presParOf" srcId="{4A9D6323-0CB1-4357-9F39-223BF0D00A6C}" destId="{FCB30DA7-D306-4B64-9C91-8B6344317049}" srcOrd="1" destOrd="0" presId="urn:microsoft.com/office/officeart/2005/8/layout/list1"/>
    <dgm:cxn modelId="{982219CD-F985-44BA-9428-4EEC4252E5DB}" type="presParOf" srcId="{82FB85D0-9E07-4F97-8D8E-DA83135ECA38}" destId="{B6964C06-9E23-44DB-B05F-775792441B45}" srcOrd="5" destOrd="0" presId="urn:microsoft.com/office/officeart/2005/8/layout/list1"/>
    <dgm:cxn modelId="{7E170271-BC33-4C9B-90D1-5C9C667DBF93}" type="presParOf" srcId="{82FB85D0-9E07-4F97-8D8E-DA83135ECA38}" destId="{2DF83107-3D94-45C3-AE8D-91A82739E058}" srcOrd="6" destOrd="0" presId="urn:microsoft.com/office/officeart/2005/8/layout/list1"/>
    <dgm:cxn modelId="{AF8EB996-1D09-4370-98BF-A9D07FD09FAA}" type="presParOf" srcId="{82FB85D0-9E07-4F97-8D8E-DA83135ECA38}" destId="{D1C6B344-637A-459D-A446-93AC12F1F768}" srcOrd="7" destOrd="0" presId="urn:microsoft.com/office/officeart/2005/8/layout/list1"/>
    <dgm:cxn modelId="{73BE7426-8EAE-48C8-9D42-319F485B191E}" type="presParOf" srcId="{82FB85D0-9E07-4F97-8D8E-DA83135ECA38}" destId="{E83A164C-4656-4FA0-8BD7-2180526DCDC5}" srcOrd="8" destOrd="0" presId="urn:microsoft.com/office/officeart/2005/8/layout/list1"/>
    <dgm:cxn modelId="{97A3B4D1-B01B-4E77-8BBC-B9619ED17C34}" type="presParOf" srcId="{E83A164C-4656-4FA0-8BD7-2180526DCDC5}" destId="{6B46FF9F-65A4-4D15-B7ED-C5D041647595}" srcOrd="0" destOrd="0" presId="urn:microsoft.com/office/officeart/2005/8/layout/list1"/>
    <dgm:cxn modelId="{9C3D0CDB-7C3A-44AB-9628-A9465A37AC4D}" type="presParOf" srcId="{E83A164C-4656-4FA0-8BD7-2180526DCDC5}" destId="{7BCF567B-EC7F-479E-A8A0-60B18E1F8F9B}" srcOrd="1" destOrd="0" presId="urn:microsoft.com/office/officeart/2005/8/layout/list1"/>
    <dgm:cxn modelId="{1B0253E9-E255-44F6-B380-2E3F316E02DD}" type="presParOf" srcId="{82FB85D0-9E07-4F97-8D8E-DA83135ECA38}" destId="{62FECE0B-EE31-40AC-AB5D-73F3306D592E}" srcOrd="9" destOrd="0" presId="urn:microsoft.com/office/officeart/2005/8/layout/list1"/>
    <dgm:cxn modelId="{FC2F807B-69A7-425C-99BC-EBA22D7DAC5D}" type="presParOf" srcId="{82FB85D0-9E07-4F97-8D8E-DA83135ECA38}" destId="{838AE699-E741-4544-A97A-E35F2387E6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BB128-4DBF-4DB7-A7C5-6A09AFE44153}">
      <dsp:nvSpPr>
        <dsp:cNvPr id="0" name=""/>
        <dsp:cNvSpPr/>
      </dsp:nvSpPr>
      <dsp:spPr>
        <a:xfrm>
          <a:off x="0" y="1568"/>
          <a:ext cx="7207272" cy="10944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在海外認識任何人</a:t>
          </a: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? 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26" y="54994"/>
        <a:ext cx="7100420" cy="987577"/>
      </dsp:txXfrm>
    </dsp:sp>
    <dsp:sp modelId="{C9CDE6AD-BB79-4A75-9CCD-254598FB54B0}">
      <dsp:nvSpPr>
        <dsp:cNvPr id="0" name=""/>
        <dsp:cNvSpPr/>
      </dsp:nvSpPr>
      <dsp:spPr>
        <a:xfrm>
          <a:off x="0" y="1110327"/>
          <a:ext cx="7207272" cy="109442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kern="120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不時前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往海外</a:t>
          </a: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?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26" y="1163753"/>
        <a:ext cx="7100420" cy="987577"/>
      </dsp:txXfrm>
    </dsp:sp>
    <dsp:sp modelId="{0FA2DC57-345E-45E2-9B3B-44CEB2ACEC40}">
      <dsp:nvSpPr>
        <dsp:cNvPr id="0" name=""/>
        <dsp:cNvSpPr/>
      </dsp:nvSpPr>
      <dsp:spPr>
        <a:xfrm>
          <a:off x="0" y="2219087"/>
          <a:ext cx="7207272" cy="109442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擁有海外</a:t>
          </a: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SHOP.COM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網站</a:t>
          </a: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!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26" y="2272513"/>
        <a:ext cx="7100420" cy="987577"/>
      </dsp:txXfrm>
    </dsp:sp>
    <dsp:sp modelId="{9F34475A-EC39-4437-9A4E-FE9F7DCCE24E}">
      <dsp:nvSpPr>
        <dsp:cNvPr id="0" name=""/>
        <dsp:cNvSpPr/>
      </dsp:nvSpPr>
      <dsp:spPr>
        <a:xfrm>
          <a:off x="0" y="3327846"/>
          <a:ext cx="7207272" cy="109442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 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賺更多錢</a:t>
          </a:r>
          <a:r>
            <a:rPr 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? 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26" y="3381272"/>
        <a:ext cx="7100420" cy="98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537A-057D-4546-8D85-D7C1B9B371A7}">
      <dsp:nvSpPr>
        <dsp:cNvPr id="0" name=""/>
        <dsp:cNvSpPr/>
      </dsp:nvSpPr>
      <dsp:spPr>
        <a:xfrm>
          <a:off x="0" y="124493"/>
          <a:ext cx="9501254" cy="2378885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55530-97F1-4665-98A0-B369578A77BF}">
      <dsp:nvSpPr>
        <dsp:cNvPr id="0" name=""/>
        <dsp:cNvSpPr/>
      </dsp:nvSpPr>
      <dsp:spPr>
        <a:xfrm>
          <a:off x="250987" y="806133"/>
          <a:ext cx="2790993" cy="1744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81374-3266-4204-AF26-F5B10CEEC6B1}">
      <dsp:nvSpPr>
        <dsp:cNvPr id="0" name=""/>
        <dsp:cNvSpPr/>
      </dsp:nvSpPr>
      <dsp:spPr>
        <a:xfrm rot="10800000">
          <a:off x="250987" y="2863780"/>
          <a:ext cx="2790993" cy="1911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99136" rIns="7200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挑戰獎得主</a:t>
          </a:r>
          <a:endParaRPr lang="en-US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</a:t>
          </a:r>
          <a:r>
            <a:rPr lang="en-US" sz="2800" b="1" kern="1200" dirty="0" smtClean="0">
              <a:sym typeface="Wingdings"/>
            </a:rPr>
            <a:t>  36 %</a:t>
          </a:r>
          <a:endParaRPr lang="en-US" sz="2800" b="1" kern="1200" dirty="0"/>
        </a:p>
      </dsp:txBody>
      <dsp:txXfrm rot="10800000">
        <a:off x="250987" y="2863780"/>
        <a:ext cx="2790993" cy="1911582"/>
      </dsp:txXfrm>
    </dsp:sp>
    <dsp:sp modelId="{B0FCF83A-E930-47BA-AA92-68D1F59C9A72}">
      <dsp:nvSpPr>
        <dsp:cNvPr id="0" name=""/>
        <dsp:cNvSpPr/>
      </dsp:nvSpPr>
      <dsp:spPr>
        <a:xfrm>
          <a:off x="3347315" y="775553"/>
          <a:ext cx="2790993" cy="17445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943AE-7C78-474A-BE5A-DC0E4778A979}">
      <dsp:nvSpPr>
        <dsp:cNvPr id="0" name=""/>
        <dsp:cNvSpPr/>
      </dsp:nvSpPr>
      <dsp:spPr>
        <a:xfrm rot="10800000">
          <a:off x="3419337" y="2863802"/>
          <a:ext cx="2731238" cy="18821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99136" rIns="7200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SABP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購物年金獎賞庫得主</a:t>
          </a:r>
          <a:endParaRPr lang="en-US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sym typeface="Wingding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83%</a:t>
          </a:r>
          <a:endParaRPr lang="en-US" sz="2800" b="1" kern="1200" dirty="0"/>
        </a:p>
      </dsp:txBody>
      <dsp:txXfrm rot="10800000">
        <a:off x="3419337" y="2863802"/>
        <a:ext cx="2731238" cy="1882129"/>
      </dsp:txXfrm>
    </dsp:sp>
    <dsp:sp modelId="{A80E2374-9233-43F4-BDD7-C8A556AD955D}">
      <dsp:nvSpPr>
        <dsp:cNvPr id="0" name=""/>
        <dsp:cNvSpPr/>
      </dsp:nvSpPr>
      <dsp:spPr>
        <a:xfrm>
          <a:off x="6443671" y="799400"/>
          <a:ext cx="2790993" cy="1744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2C6A-9059-434F-8DC2-56A9DF1D4979}">
      <dsp:nvSpPr>
        <dsp:cNvPr id="0" name=""/>
        <dsp:cNvSpPr/>
      </dsp:nvSpPr>
      <dsp:spPr>
        <a:xfrm rot="10800000">
          <a:off x="6443671" y="2870635"/>
          <a:ext cx="2790993" cy="18737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99136" rIns="7200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Master UFO</a:t>
          </a:r>
          <a:r>
            <a:rPr lang="zh-TW" altLang="en-US" sz="2800" b="1" kern="1200" dirty="0" smtClean="0"/>
            <a:t> 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主管超連鎖店主</a:t>
          </a:r>
          <a:endParaRPr lang="en-US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58%</a:t>
          </a:r>
          <a:endParaRPr lang="en-US" sz="2800" b="1" kern="1200" dirty="0"/>
        </a:p>
      </dsp:txBody>
      <dsp:txXfrm rot="10800000">
        <a:off x="6443671" y="2870635"/>
        <a:ext cx="2790993" cy="1873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537A-057D-4546-8D85-D7C1B9B371A7}">
      <dsp:nvSpPr>
        <dsp:cNvPr id="0" name=""/>
        <dsp:cNvSpPr/>
      </dsp:nvSpPr>
      <dsp:spPr>
        <a:xfrm>
          <a:off x="0" y="71437"/>
          <a:ext cx="9072626" cy="2378885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55530-97F1-4665-98A0-B369578A77BF}">
      <dsp:nvSpPr>
        <dsp:cNvPr id="0" name=""/>
        <dsp:cNvSpPr/>
      </dsp:nvSpPr>
      <dsp:spPr>
        <a:xfrm>
          <a:off x="272178" y="531498"/>
          <a:ext cx="2665083" cy="1744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81374-3266-4204-AF26-F5B10CEEC6B1}">
      <dsp:nvSpPr>
        <dsp:cNvPr id="0" name=""/>
        <dsp:cNvSpPr/>
      </dsp:nvSpPr>
      <dsp:spPr>
        <a:xfrm rot="10800000">
          <a:off x="272178" y="2500332"/>
          <a:ext cx="2665083" cy="2336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夥伴商店</a:t>
          </a:r>
          <a:endParaRPr lang="en-US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  17%</a:t>
          </a:r>
          <a:endParaRPr lang="en-US" sz="2800" b="1" kern="1200" dirty="0"/>
        </a:p>
      </dsp:txBody>
      <dsp:txXfrm rot="10800000">
        <a:off x="272178" y="2500332"/>
        <a:ext cx="2665083" cy="2336023"/>
      </dsp:txXfrm>
    </dsp:sp>
    <dsp:sp modelId="{B0FCF83A-E930-47BA-AA92-68D1F59C9A72}">
      <dsp:nvSpPr>
        <dsp:cNvPr id="0" name=""/>
        <dsp:cNvSpPr/>
      </dsp:nvSpPr>
      <dsp:spPr>
        <a:xfrm>
          <a:off x="3203771" y="531498"/>
          <a:ext cx="2665083" cy="17445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943AE-7C78-474A-BE5A-DC0E4778A979}">
      <dsp:nvSpPr>
        <dsp:cNvPr id="0" name=""/>
        <dsp:cNvSpPr/>
      </dsp:nvSpPr>
      <dsp:spPr>
        <a:xfrm rot="10800000">
          <a:off x="3232300" y="2500332"/>
          <a:ext cx="2608024" cy="23360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招募</a:t>
          </a:r>
          <a:endParaRPr lang="en-US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ym typeface="Wingdings"/>
            </a:rPr>
            <a:t> 19%</a:t>
          </a:r>
          <a:endParaRPr lang="en-US" sz="2800" b="1" kern="1200" dirty="0"/>
        </a:p>
      </dsp:txBody>
      <dsp:txXfrm rot="10800000">
        <a:off x="3232300" y="2500332"/>
        <a:ext cx="2608024" cy="2336023"/>
      </dsp:txXfrm>
    </dsp:sp>
    <dsp:sp modelId="{A80E2374-9233-43F4-BDD7-C8A556AD955D}">
      <dsp:nvSpPr>
        <dsp:cNvPr id="0" name=""/>
        <dsp:cNvSpPr/>
      </dsp:nvSpPr>
      <dsp:spPr>
        <a:xfrm>
          <a:off x="6135363" y="531498"/>
          <a:ext cx="2665083" cy="1744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2C6A-9059-434F-8DC2-56A9DF1D4979}">
      <dsp:nvSpPr>
        <dsp:cNvPr id="0" name=""/>
        <dsp:cNvSpPr/>
      </dsp:nvSpPr>
      <dsp:spPr>
        <a:xfrm rot="10800000">
          <a:off x="6167797" y="2500332"/>
          <a:ext cx="2665083" cy="23360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t" anchorCtr="0">
          <a:noAutofit/>
        </a:bodyPr>
        <a:lstStyle/>
        <a:p>
          <a:pPr lvl="0" algn="ctr" defTabSz="12446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BV 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佣金</a:t>
          </a:r>
          <a:endParaRPr lang="en-US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endParaRPr lang="en-US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sym typeface="Wingdings"/>
          </a:endParaRPr>
        </a:p>
        <a:p>
          <a:pPr lvl="0" algn="ctr" defTabSz="12446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 33%</a:t>
          </a:r>
        </a:p>
      </dsp:txBody>
      <dsp:txXfrm rot="10800000">
        <a:off x="6167797" y="2500332"/>
        <a:ext cx="2665083" cy="2336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D2B18-1C90-438F-BF22-8A68945A24C2}">
      <dsp:nvSpPr>
        <dsp:cNvPr id="0" name=""/>
        <dsp:cNvSpPr/>
      </dsp:nvSpPr>
      <dsp:spPr>
        <a:xfrm>
          <a:off x="0" y="481658"/>
          <a:ext cx="532859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CF97-D9FC-4648-B4E6-49029C8CBB99}">
      <dsp:nvSpPr>
        <dsp:cNvPr id="0" name=""/>
        <dsp:cNvSpPr/>
      </dsp:nvSpPr>
      <dsp:spPr>
        <a:xfrm>
          <a:off x="266429" y="68378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2017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發展重點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778" y="108727"/>
        <a:ext cx="3649316" cy="745862"/>
      </dsp:txXfrm>
    </dsp:sp>
    <dsp:sp modelId="{9513479F-1F1D-425A-A267-5A14D61B984C}">
      <dsp:nvSpPr>
        <dsp:cNvPr id="0" name=""/>
        <dsp:cNvSpPr/>
      </dsp:nvSpPr>
      <dsp:spPr>
        <a:xfrm>
          <a:off x="0" y="1777639"/>
          <a:ext cx="5328591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583184" rIns="41355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GMTSS, SABP, MUFO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777639"/>
        <a:ext cx="5328591" cy="1345050"/>
      </dsp:txXfrm>
    </dsp:sp>
    <dsp:sp modelId="{CBB2B8E2-8572-47EE-AD1C-6148F6C23611}">
      <dsp:nvSpPr>
        <dsp:cNvPr id="0" name=""/>
        <dsp:cNvSpPr/>
      </dsp:nvSpPr>
      <dsp:spPr>
        <a:xfrm>
          <a:off x="266429" y="1338458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UFO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778" y="1378807"/>
        <a:ext cx="3649316" cy="745862"/>
      </dsp:txXfrm>
    </dsp:sp>
    <dsp:sp modelId="{8220C770-C1E1-4218-BA58-F4C337D379D8}">
      <dsp:nvSpPr>
        <dsp:cNvPr id="0" name=""/>
        <dsp:cNvSpPr/>
      </dsp:nvSpPr>
      <dsp:spPr>
        <a:xfrm>
          <a:off x="0" y="3661269"/>
          <a:ext cx="5328591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583184" rIns="41355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卡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Google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地圖</a:t>
          </a:r>
          <a:endParaRPr lang="en-US" sz="2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 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UOB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促銷合作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661269"/>
        <a:ext cx="5328591" cy="2646000"/>
      </dsp:txXfrm>
    </dsp:sp>
    <dsp:sp modelId="{55E7DC90-0342-41EF-B991-7D118ED9D6D0}">
      <dsp:nvSpPr>
        <dsp:cNvPr id="0" name=""/>
        <dsp:cNvSpPr/>
      </dsp:nvSpPr>
      <dsp:spPr>
        <a:xfrm>
          <a:off x="266429" y="3247989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SHOP.COM: 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778" y="3288338"/>
        <a:ext cx="3649316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D2B18-1C90-438F-BF22-8A68945A24C2}">
      <dsp:nvSpPr>
        <dsp:cNvPr id="0" name=""/>
        <dsp:cNvSpPr/>
      </dsp:nvSpPr>
      <dsp:spPr>
        <a:xfrm>
          <a:off x="0" y="481658"/>
          <a:ext cx="532859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CF97-D9FC-4648-B4E6-49029C8CBB99}">
      <dsp:nvSpPr>
        <dsp:cNvPr id="0" name=""/>
        <dsp:cNvSpPr/>
      </dsp:nvSpPr>
      <dsp:spPr>
        <a:xfrm>
          <a:off x="266429" y="68378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2017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發展重點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778" y="108727"/>
        <a:ext cx="3649316" cy="745862"/>
      </dsp:txXfrm>
    </dsp:sp>
    <dsp:sp modelId="{9513479F-1F1D-425A-A267-5A14D61B984C}">
      <dsp:nvSpPr>
        <dsp:cNvPr id="0" name=""/>
        <dsp:cNvSpPr/>
      </dsp:nvSpPr>
      <dsp:spPr>
        <a:xfrm>
          <a:off x="0" y="1777639"/>
          <a:ext cx="5328591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583184" rIns="41355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GMTSS, SABP, MUFO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777639"/>
        <a:ext cx="5328591" cy="1345050"/>
      </dsp:txXfrm>
    </dsp:sp>
    <dsp:sp modelId="{CBB2B8E2-8572-47EE-AD1C-6148F6C23611}">
      <dsp:nvSpPr>
        <dsp:cNvPr id="0" name=""/>
        <dsp:cNvSpPr/>
      </dsp:nvSpPr>
      <dsp:spPr>
        <a:xfrm>
          <a:off x="266429" y="1338458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UFO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778" y="1378807"/>
        <a:ext cx="3649316" cy="745862"/>
      </dsp:txXfrm>
    </dsp:sp>
    <dsp:sp modelId="{8220C770-C1E1-4218-BA58-F4C337D379D8}">
      <dsp:nvSpPr>
        <dsp:cNvPr id="0" name=""/>
        <dsp:cNvSpPr/>
      </dsp:nvSpPr>
      <dsp:spPr>
        <a:xfrm>
          <a:off x="0" y="3661269"/>
          <a:ext cx="5328591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558" tIns="583184" rIns="41355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Ztore</a:t>
          </a: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共同公益活動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 </a:t>
          </a:r>
          <a:r>
            <a:rPr lang="zh-TW" altLang="en-US" sz="2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說明圖冊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伙伴商店商户應用程式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661269"/>
        <a:ext cx="5328591" cy="2646000"/>
      </dsp:txXfrm>
    </dsp:sp>
    <dsp:sp modelId="{55E7DC90-0342-41EF-B991-7D118ED9D6D0}">
      <dsp:nvSpPr>
        <dsp:cNvPr id="0" name=""/>
        <dsp:cNvSpPr/>
      </dsp:nvSpPr>
      <dsp:spPr>
        <a:xfrm>
          <a:off x="266429" y="3247989"/>
          <a:ext cx="3730014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SHOP.COM: 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778" y="3288338"/>
        <a:ext cx="3649316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E5A1-B09F-419E-BF3B-63D7C0945469}">
      <dsp:nvSpPr>
        <dsp:cNvPr id="0" name=""/>
        <dsp:cNvSpPr/>
      </dsp:nvSpPr>
      <dsp:spPr>
        <a:xfrm>
          <a:off x="0" y="437546"/>
          <a:ext cx="518457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70EBB-9FA4-4A36-8B53-8A7F1BF74908}">
      <dsp:nvSpPr>
        <dsp:cNvPr id="0" name=""/>
        <dsp:cNvSpPr/>
      </dsp:nvSpPr>
      <dsp:spPr>
        <a:xfrm>
          <a:off x="259228" y="9506"/>
          <a:ext cx="3629203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2017 </a:t>
          </a: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發展重點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018" y="51296"/>
        <a:ext cx="3545623" cy="772500"/>
      </dsp:txXfrm>
    </dsp:sp>
    <dsp:sp modelId="{2DF83107-3D94-45C3-AE8D-91A82739E058}">
      <dsp:nvSpPr>
        <dsp:cNvPr id="0" name=""/>
        <dsp:cNvSpPr/>
      </dsp:nvSpPr>
      <dsp:spPr>
        <a:xfrm>
          <a:off x="0" y="1752986"/>
          <a:ext cx="5184576" cy="1393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381" tIns="604012" rIns="402381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GMTSS, SABP, MUFO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752986"/>
        <a:ext cx="5184576" cy="1393087"/>
      </dsp:txXfrm>
    </dsp:sp>
    <dsp:sp modelId="{FCB30DA7-D306-4B64-9C91-8B6344317049}">
      <dsp:nvSpPr>
        <dsp:cNvPr id="0" name=""/>
        <dsp:cNvSpPr/>
      </dsp:nvSpPr>
      <dsp:spPr>
        <a:xfrm>
          <a:off x="259228" y="1324946"/>
          <a:ext cx="3629203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UFO </a:t>
          </a: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  <a:r>
            <a:rPr 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018" y="1366736"/>
        <a:ext cx="3545623" cy="772500"/>
      </dsp:txXfrm>
    </dsp:sp>
    <dsp:sp modelId="{838AE699-E741-4544-A97A-E35F2387E66D}">
      <dsp:nvSpPr>
        <dsp:cNvPr id="0" name=""/>
        <dsp:cNvSpPr/>
      </dsp:nvSpPr>
      <dsp:spPr>
        <a:xfrm>
          <a:off x="0" y="3730713"/>
          <a:ext cx="5184576" cy="274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381" tIns="604012" rIns="402381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媒體合作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救地球造林公益計畫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大型知名夥伴商店合作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730713"/>
        <a:ext cx="5184576" cy="2740500"/>
      </dsp:txXfrm>
    </dsp:sp>
    <dsp:sp modelId="{7BCF567B-EC7F-479E-A8A0-60B18E1F8F9B}">
      <dsp:nvSpPr>
        <dsp:cNvPr id="0" name=""/>
        <dsp:cNvSpPr/>
      </dsp:nvSpPr>
      <dsp:spPr>
        <a:xfrm>
          <a:off x="259228" y="3302673"/>
          <a:ext cx="3629203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SHOP.COM: </a:t>
          </a:r>
          <a:endParaRPr lang="zh-TW" altLang="en-US" sz="2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018" y="3344463"/>
        <a:ext cx="354562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2306B1-3ABC-43F0-8EC2-D223D5E9CA94}" type="datetimeFigureOut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5D15C8-38B3-4DC0-B6B1-93FA2FF06B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224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68EA1A-FB96-4F2F-B2B7-AC106812C24A}" type="datetimeFigureOut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8D93B8-AB94-4D31-8AD8-CE87161AE6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02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175" y="665163"/>
            <a:ext cx="5921375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United States, Canada, Mexico, Bahamas, Columbia, Dominican Republic, Ecuador, Panama, Jamaica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United Kingdom, Spain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Australia, Taiwan, Hong Kong, Singapore, New Zealand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E0EC3C9-CF05-4667-848F-643ABD20B1B5}" type="slidenum">
              <a:rPr lang="en-US" altLang="zh-TW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zh-TW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281ED39-6993-4DA7-B8BE-323E4B6FE8B1}" type="slidenum">
              <a:rPr lang="en-US" altLang="zh-TW" sz="1200" smtClean="0"/>
              <a:pPr eaLnBrk="1" hangingPunct="1"/>
              <a:t>9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175" y="665163"/>
            <a:ext cx="5921375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United States, Canada, Mexico, Bahamas, Columbia, Dominican Republic, Ecuador, Panama, Jamaica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United Kingdom, Spain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Australia, Taiwan, Hong Kong, Singapore, New Zealand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CB96600-6614-4CAA-8330-8E39AFF5923E}" type="slidenum">
              <a:rPr lang="en-US" altLang="zh-TW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zh-TW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250" y="1905589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5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50" y="4346038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2717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1" y="1412088"/>
            <a:ext cx="11176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3358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1" y="1412088"/>
            <a:ext cx="11176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" y="6239886"/>
            <a:ext cx="12192001" cy="619125"/>
          </a:xfrm>
          <a:solidFill>
            <a:srgbClr val="FFFF99"/>
          </a:solidFill>
        </p:spPr>
        <p:txBody>
          <a:bodyPr lIns="152315" tIns="76157" rIns="152315" bIns="7615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520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50326"/>
            <a:ext cx="939094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6038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930" y="2356799"/>
            <a:ext cx="1025348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17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34" y="21306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DAE2988-34A1-4312-98EA-863A57147217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FDFCDB8-59F9-4187-AF85-E06E88A8FE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4857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1D0BA65-4AA6-4229-8B2E-8FF292E09B53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66AFB45-7788-4598-9F87-D4C948E519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84306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DA7BA0E-E7A1-4C72-8A6B-821A2511867E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6FB4E93-2367-4900-855E-6C6E4DA263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7681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BEF50DD-2464-4DC7-8DB5-0DC41232B51C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87FC2FB-FD03-4A7C-A9BE-C6B5816A18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69262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3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3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CC5EB47-B1ED-40D5-A755-8D3757B22EB2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AE23CFE-D2F8-4132-ADF5-A484B88F1F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4746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D776B11-AEA6-4748-8576-A6F3F64FB5F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A8AD49-AAA9-4339-BEDA-8163D24CA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282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B04122A-BEA8-437B-AF7B-41CC1BF153D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6A581CE-1EE0-4339-9D6F-A83964AFA8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52263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50326"/>
            <a:ext cx="939094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6038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930" y="2356799"/>
            <a:ext cx="1025348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3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052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F3E7068-2242-4765-AEB1-2F5DB391A6B4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4BF1EBC-119F-4FE6-9830-99AA4EF41A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0442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51" y="4800868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5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51" y="536760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D9AD44D-5DF5-4539-807E-238DC97D081D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C0F2774-7C3A-4DEA-B3DD-903F3CF86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06264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C682A6D-5D0A-4EE1-B3EB-38EB1E4E527B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4DA2FD9-A1BC-4527-83AA-4EEA3D9D76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752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C87FBBD-E261-4D0E-AC98-92BC648FFE31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36F1B76-8EF7-4ED0-992B-452BDDE13E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17396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34" y="21306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7783F14-0754-45F4-8071-DE82FD0B7B2B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41EF085-D685-4789-B092-610A1D4850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59240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4B23279-1F26-4E60-97D9-3088F865914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63A96D2-E601-41E3-8DDA-8DBBD207D5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07132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868323F-8587-4B70-B9CE-18BBA9F188AD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A43E4EF-D57C-4B08-8164-E8E63EAFED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6221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8C2E26A-83E2-4955-B6A3-5005472606FB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8E1EB69-1167-43B2-B5C2-11286A1F15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422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3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3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F686741-9DDE-4259-B9A3-D2884A674885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219D111-AB3F-47D4-86EF-388ED43500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28000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936B073-3C36-4F0E-AE9C-97E1C1BF2CB8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2D89544-227C-48F9-9173-E166B77530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2450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1" y="1412073"/>
            <a:ext cx="11176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704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2B8F60D-CB42-4E6A-AB3F-F66695E03443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698ECB1-B878-4D31-B05D-D207026A7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35836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33E2C8-CCEC-4A8F-8B23-B875C5940330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3207139-1DBC-49B7-B64B-59B6B56A1D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75345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51" y="4800868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5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51" y="536760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04C4A39-5524-44F3-9145-29BBE3B1DF5F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0429D81-2BE3-411D-A46F-E4517B6443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327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FB5FA41-8632-4D0D-966C-15F73FD84036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F50BE81-E9B2-4625-9AF8-81F8D500ED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39795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278968F-D6AA-4147-ADDF-5EB137CE943D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946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4280242-2EBC-4D16-A2EB-D7733D5CA2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7971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4D2A9500-DC30-4900-89DE-3B1B125E01E8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0D80A7E1-80BA-43BC-9075-E9989F019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07078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E2C1449F-A85D-4304-9124-4315F90D786F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AFFD841C-821B-489C-99EB-C0FA00C0CE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244216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6091EA8B-E68C-4306-BC54-E9A54286F334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0AC41A3D-17FA-4944-AFE8-C0D840C4E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64029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8001C57A-6582-49D7-A470-03C19EE8A4D5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6A7C0D0A-4B77-4F42-9508-C30D1CDB31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74711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181293D6-1C9E-4E58-936D-B51397CDA7F1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9AD13773-BC94-4EEE-A98A-6418E9AF69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84333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413397"/>
            <a:ext cx="11176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6972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CFE7097F-429F-4CAE-9B0F-5153345E9807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61199F04-1A37-4332-8500-B60E416147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08246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AF5CBAB9-1555-4982-A79B-0FA3959EA0D9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F50657E9-61D9-49A5-A772-B1B231C3E3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47617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3E6A514C-CD27-4E58-8DDE-D26BA783CD26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615E0CA5-0E3D-4BF1-878D-1B098E3E47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697205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22C1F657-6176-4BF1-89CC-DEA848FB088C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DAFF1FA6-963A-41A6-A387-3C273505D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56202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CE551CB4-9D1E-4A90-9FB3-5B7025998028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A7D256FD-4291-4141-BC5B-EA8A0E9F46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68270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5" y="274640"/>
            <a:ext cx="365548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CD1D4775-3C70-4B92-BDE5-9C1E1DD345D3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D31CEAB8-73B9-4C74-888C-93639D98D4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5118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197" y="1411992"/>
            <a:ext cx="5486400" cy="1775871"/>
          </a:xfrm>
        </p:spPr>
        <p:txBody>
          <a:bodyPr/>
          <a:lstStyle>
            <a:lvl1pPr marL="339816" indent="-339816">
              <a:lnSpc>
                <a:spcPct val="90000"/>
              </a:lnSpc>
              <a:defRPr sz="2800"/>
            </a:lvl1pPr>
            <a:lvl2pPr marL="673018" indent="-325264">
              <a:lnSpc>
                <a:spcPct val="90000"/>
              </a:lnSpc>
              <a:defRPr sz="2400"/>
            </a:lvl2pPr>
            <a:lvl3pPr marL="953306" indent="-288227">
              <a:lnSpc>
                <a:spcPct val="90000"/>
              </a:lnSpc>
              <a:defRPr sz="2000"/>
            </a:lvl3pPr>
            <a:lvl4pPr marL="1227005" indent="-273700">
              <a:lnSpc>
                <a:spcPct val="90000"/>
              </a:lnSpc>
              <a:defRPr sz="1900"/>
            </a:lvl4pPr>
            <a:lvl5pPr marL="1515243" indent="-280313">
              <a:lnSpc>
                <a:spcPct val="90000"/>
              </a:lnSpc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992"/>
            <a:ext cx="5486400" cy="1775871"/>
          </a:xfrm>
        </p:spPr>
        <p:txBody>
          <a:bodyPr/>
          <a:lstStyle>
            <a:lvl1pPr marL="347754" indent="-347754">
              <a:lnSpc>
                <a:spcPct val="90000"/>
              </a:lnSpc>
              <a:defRPr sz="2800"/>
            </a:lvl1pPr>
            <a:lvl2pPr marL="673018" indent="-339816">
              <a:lnSpc>
                <a:spcPct val="90000"/>
              </a:lnSpc>
              <a:defRPr sz="2400"/>
            </a:lvl2pPr>
            <a:lvl3pPr marL="961243" indent="-302776">
              <a:lnSpc>
                <a:spcPct val="90000"/>
              </a:lnSpc>
              <a:defRPr sz="2000"/>
            </a:lvl3pPr>
            <a:lvl4pPr marL="1227005" indent="-265763">
              <a:lnSpc>
                <a:spcPct val="90000"/>
              </a:lnSpc>
              <a:defRPr sz="1900"/>
            </a:lvl4pPr>
            <a:lvl5pPr marL="1515243" indent="-273700">
              <a:lnSpc>
                <a:spcPct val="90000"/>
              </a:lnSpc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31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97" y="1757957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943" indent="0">
              <a:buNone/>
              <a:defRPr sz="2000" b="1"/>
            </a:lvl2pPr>
            <a:lvl3pPr marL="913909" indent="0">
              <a:buNone/>
              <a:defRPr sz="1900" b="1"/>
            </a:lvl3pPr>
            <a:lvl4pPr marL="1370864" indent="0">
              <a:buNone/>
              <a:defRPr sz="1600" b="1"/>
            </a:lvl4pPr>
            <a:lvl5pPr marL="1827820" indent="0">
              <a:buNone/>
              <a:defRPr sz="1600" b="1"/>
            </a:lvl5pPr>
            <a:lvl6pPr marL="2284786" indent="0">
              <a:buNone/>
              <a:defRPr sz="1600" b="1"/>
            </a:lvl6pPr>
            <a:lvl7pPr marL="2741730" indent="0">
              <a:buNone/>
              <a:defRPr sz="1600" b="1"/>
            </a:lvl7pPr>
            <a:lvl8pPr marL="3198672" indent="0">
              <a:buNone/>
              <a:defRPr sz="1600" b="1"/>
            </a:lvl8pPr>
            <a:lvl9pPr marL="3655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95" y="2175146"/>
            <a:ext cx="5486400" cy="1554272"/>
          </a:xfrm>
        </p:spPr>
        <p:txBody>
          <a:bodyPr/>
          <a:lstStyle>
            <a:lvl1pPr marL="281637" indent="-281637">
              <a:defRPr sz="2300"/>
            </a:lvl1pPr>
            <a:lvl2pPr marL="561939" indent="-265763">
              <a:defRPr sz="2000"/>
            </a:lvl2pPr>
            <a:lvl3pPr marL="813162" indent="-243287">
              <a:defRPr sz="1900"/>
            </a:lvl3pPr>
            <a:lvl4pPr marL="1049834" indent="-228749">
              <a:defRPr sz="1700"/>
            </a:lvl4pPr>
            <a:lvl5pPr marL="1278571" indent="-206286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288" y="1757957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943" indent="0">
              <a:buNone/>
              <a:defRPr sz="2000" b="1"/>
            </a:lvl2pPr>
            <a:lvl3pPr marL="913909" indent="0">
              <a:buNone/>
              <a:defRPr sz="1900" b="1"/>
            </a:lvl3pPr>
            <a:lvl4pPr marL="1370864" indent="0">
              <a:buNone/>
              <a:defRPr sz="1600" b="1"/>
            </a:lvl4pPr>
            <a:lvl5pPr marL="1827820" indent="0">
              <a:buNone/>
              <a:defRPr sz="1600" b="1"/>
            </a:lvl5pPr>
            <a:lvl6pPr marL="2284786" indent="0">
              <a:buNone/>
              <a:defRPr sz="1600" b="1"/>
            </a:lvl6pPr>
            <a:lvl7pPr marL="2741730" indent="0">
              <a:buNone/>
              <a:defRPr sz="1600" b="1"/>
            </a:lvl7pPr>
            <a:lvl8pPr marL="3198672" indent="0">
              <a:buNone/>
              <a:defRPr sz="1600" b="1"/>
            </a:lvl8pPr>
            <a:lvl9pPr marL="3655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146"/>
            <a:ext cx="5490632" cy="1554272"/>
          </a:xfrm>
        </p:spPr>
        <p:txBody>
          <a:bodyPr/>
          <a:lstStyle>
            <a:lvl1pPr marL="296163" indent="-296163">
              <a:defRPr sz="2300"/>
            </a:lvl1pPr>
            <a:lvl2pPr marL="569874" indent="-273700">
              <a:defRPr sz="2000"/>
            </a:lvl2pPr>
            <a:lvl3pPr marL="821098" indent="-244611">
              <a:defRPr sz="1900"/>
            </a:lvl3pPr>
            <a:lvl4pPr marL="1049834" indent="-236673">
              <a:defRPr sz="1700"/>
            </a:lvl4pPr>
            <a:lvl5pPr marL="1278571" indent="-22081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950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577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177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1890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3558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008688"/>
            <a:ext cx="122126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  <p:sldLayoutId id="2147485586" r:id="rId2"/>
    <p:sldLayoutId id="2147485587" r:id="rId3"/>
    <p:sldLayoutId id="2147485588" r:id="rId4"/>
    <p:sldLayoutId id="2147485589" r:id="rId5"/>
    <p:sldLayoutId id="2147485590" r:id="rId6"/>
    <p:sldLayoutId id="2147485591" r:id="rId7"/>
    <p:sldLayoutId id="2147485592" r:id="rId8"/>
    <p:sldLayoutId id="2147485593" r:id="rId9"/>
    <p:sldLayoutId id="2147485594" r:id="rId10"/>
    <p:sldLayoutId id="2147485595" r:id="rId11"/>
    <p:sldLayoutId id="2147485596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1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6963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3946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0920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7893" algn="l" defTabSz="91236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95288" indent="-395288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12813" indent="-395288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257300" indent="-342900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3375" indent="-344488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939925" indent="-334963" algn="l" defTabSz="9112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245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6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2" indent="-228484" algn="l" defTabSz="9139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3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9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4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0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6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0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2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15" algn="l" defTabSz="9139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375E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91643B9-B4B6-44B5-A95B-3578C5B625C5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7E05662-8285-4353-9F83-9FEC796872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375E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9268B26-CACA-486F-AA03-847BEF78E4DB}" type="datetime1">
              <a:rPr lang="en-US" altLang="en-US"/>
              <a:pPr>
                <a:defRPr/>
              </a:pPr>
              <a:t>5/4/2017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6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41BD749-0A0E-4128-9A2E-3AD406096A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9387CB-A3D6-4135-B596-C008750B46CF}" type="datetime1">
              <a:rPr lang="en-US" altLang="zh-TW"/>
              <a:pPr>
                <a:defRPr/>
              </a:pPr>
              <a:t>5/4/2017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787B4-646B-457F-B7E7-7D0BDA6D3E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5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38" Type="http://schemas.openxmlformats.org/officeDocument/2006/relationships/image" Target="../media/image49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4" Type="http://schemas.openxmlformats.org/officeDocument/2006/relationships/image" Target="../media/image55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79650" y="176213"/>
            <a:ext cx="7989888" cy="1109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亞太地區發展新訊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995363" y="1501775"/>
            <a:ext cx="2579687" cy="5340350"/>
            <a:chOff x="995128" y="1501255"/>
            <a:chExt cx="2580591" cy="5340274"/>
          </a:xfrm>
        </p:grpSpPr>
        <p:grpSp>
          <p:nvGrpSpPr>
            <p:cNvPr id="38931" name="Group 24"/>
            <p:cNvGrpSpPr>
              <a:grpSpLocks/>
            </p:cNvGrpSpPr>
            <p:nvPr/>
          </p:nvGrpSpPr>
          <p:grpSpPr bwMode="auto">
            <a:xfrm>
              <a:off x="995128" y="1501255"/>
              <a:ext cx="2580591" cy="5340274"/>
              <a:chOff x="995128" y="1501255"/>
              <a:chExt cx="2580591" cy="5340274"/>
            </a:xfrm>
          </p:grpSpPr>
          <p:pic>
            <p:nvPicPr>
              <p:cNvPr id="38933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43" r="20663"/>
              <a:stretch>
                <a:fillRect/>
              </a:stretch>
            </p:blipFill>
            <p:spPr bwMode="auto">
              <a:xfrm>
                <a:off x="995128" y="1501255"/>
                <a:ext cx="2580591" cy="534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4" name="Rectangle 22"/>
              <p:cNvSpPr>
                <a:spLocks noChangeArrowheads="1"/>
              </p:cNvSpPr>
              <p:nvPr/>
            </p:nvSpPr>
            <p:spPr bwMode="auto">
              <a:xfrm>
                <a:off x="1238276" y="1578858"/>
                <a:ext cx="226543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澳洲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38932" name="TextBox 34"/>
            <p:cNvSpPr txBox="1">
              <a:spLocks noChangeArrowheads="1"/>
            </p:cNvSpPr>
            <p:nvPr/>
          </p:nvSpPr>
          <p:spPr bwMode="auto">
            <a:xfrm>
              <a:off x="1515194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TW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2002</a:t>
              </a:r>
              <a:endParaRPr lang="en-US" altLang="zh-TW" sz="4000" b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575050" y="1501775"/>
            <a:ext cx="2592388" cy="5356225"/>
            <a:chOff x="3575720" y="1501254"/>
            <a:chExt cx="2592288" cy="5356746"/>
          </a:xfrm>
        </p:grpSpPr>
        <p:grpSp>
          <p:nvGrpSpPr>
            <p:cNvPr id="38927" name="Group 21"/>
            <p:cNvGrpSpPr>
              <a:grpSpLocks/>
            </p:cNvGrpSpPr>
            <p:nvPr/>
          </p:nvGrpSpPr>
          <p:grpSpPr bwMode="auto">
            <a:xfrm>
              <a:off x="3575720" y="1501254"/>
              <a:ext cx="2592288" cy="5356746"/>
              <a:chOff x="2711624" y="1501254"/>
              <a:chExt cx="2592288" cy="5356746"/>
            </a:xfrm>
          </p:grpSpPr>
          <p:pic>
            <p:nvPicPr>
              <p:cNvPr id="38929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6" t="2042" r="17969" b="502"/>
              <a:stretch>
                <a:fillRect/>
              </a:stretch>
            </p:blipFill>
            <p:spPr bwMode="auto">
              <a:xfrm>
                <a:off x="2711624" y="1501254"/>
                <a:ext cx="2592288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0" name="TextBox 12"/>
              <p:cNvSpPr txBox="1">
                <a:spLocks noChangeArrowheads="1"/>
              </p:cNvSpPr>
              <p:nvPr/>
            </p:nvSpPr>
            <p:spPr bwMode="auto">
              <a:xfrm>
                <a:off x="2804316" y="1599886"/>
                <a:ext cx="23762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台灣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38928" name="TextBox 35"/>
            <p:cNvSpPr txBox="1">
              <a:spLocks noChangeArrowheads="1"/>
            </p:cNvSpPr>
            <p:nvPr/>
          </p:nvSpPr>
          <p:spPr bwMode="auto">
            <a:xfrm>
              <a:off x="4195502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TW" sz="4000" b="1">
                  <a:solidFill>
                    <a:schemeClr val="bg1"/>
                  </a:solidFill>
                  <a:latin typeface="Franklin Gothic Medium" pitchFamily="34" charset="0"/>
                </a:rPr>
                <a:t>2005</a:t>
              </a:r>
            </a:p>
          </p:txBody>
        </p:sp>
      </p:grpSp>
      <p:grpSp>
        <p:nvGrpSpPr>
          <p:cNvPr id="37888" name="Group 37887"/>
          <p:cNvGrpSpPr>
            <a:grpSpLocks/>
          </p:cNvGrpSpPr>
          <p:nvPr/>
        </p:nvGrpSpPr>
        <p:grpSpPr bwMode="auto">
          <a:xfrm>
            <a:off x="6116638" y="1501775"/>
            <a:ext cx="2592387" cy="5356225"/>
            <a:chOff x="6116740" y="1501254"/>
            <a:chExt cx="2592288" cy="5356746"/>
          </a:xfrm>
        </p:grpSpPr>
        <p:grpSp>
          <p:nvGrpSpPr>
            <p:cNvPr id="38923" name="Group 20"/>
            <p:cNvGrpSpPr>
              <a:grpSpLocks/>
            </p:cNvGrpSpPr>
            <p:nvPr/>
          </p:nvGrpSpPr>
          <p:grpSpPr bwMode="auto">
            <a:xfrm>
              <a:off x="6116740" y="1501254"/>
              <a:ext cx="2592288" cy="5356746"/>
              <a:chOff x="5303912" y="1501254"/>
              <a:chExt cx="2592288" cy="5356746"/>
            </a:xfrm>
          </p:grpSpPr>
          <p:pic>
            <p:nvPicPr>
              <p:cNvPr id="38925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47" t="444" r="1990" b="4787"/>
              <a:stretch>
                <a:fillRect/>
              </a:stretch>
            </p:blipFill>
            <p:spPr bwMode="auto">
              <a:xfrm>
                <a:off x="5303912" y="1501254"/>
                <a:ext cx="2592288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6" name="TextBox 18"/>
              <p:cNvSpPr txBox="1">
                <a:spLocks noChangeArrowheads="1"/>
              </p:cNvSpPr>
              <p:nvPr/>
            </p:nvSpPr>
            <p:spPr bwMode="auto">
              <a:xfrm>
                <a:off x="5442947" y="1585421"/>
                <a:ext cx="245325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香港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38924" name="TextBox 36"/>
            <p:cNvSpPr txBox="1">
              <a:spLocks noChangeArrowheads="1"/>
            </p:cNvSpPr>
            <p:nvPr/>
          </p:nvSpPr>
          <p:spPr bwMode="auto">
            <a:xfrm>
              <a:off x="6571766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TW" sz="4000" b="1">
                  <a:solidFill>
                    <a:schemeClr val="bg1"/>
                  </a:solidFill>
                  <a:latin typeface="Franklin Gothic Medium" pitchFamily="34" charset="0"/>
                </a:rPr>
                <a:t>2007</a:t>
              </a:r>
            </a:p>
          </p:txBody>
        </p:sp>
      </p:grpSp>
      <p:grpSp>
        <p:nvGrpSpPr>
          <p:cNvPr id="37890" name="Group 37889"/>
          <p:cNvGrpSpPr>
            <a:grpSpLocks/>
          </p:cNvGrpSpPr>
          <p:nvPr/>
        </p:nvGrpSpPr>
        <p:grpSpPr bwMode="auto">
          <a:xfrm>
            <a:off x="8709025" y="1507344"/>
            <a:ext cx="2571750" cy="5357812"/>
            <a:chOff x="8709028" y="1484784"/>
            <a:chExt cx="2571548" cy="5356745"/>
          </a:xfrm>
        </p:grpSpPr>
        <p:grpSp>
          <p:nvGrpSpPr>
            <p:cNvPr id="38919" name="Group 19"/>
            <p:cNvGrpSpPr>
              <a:grpSpLocks/>
            </p:cNvGrpSpPr>
            <p:nvPr/>
          </p:nvGrpSpPr>
          <p:grpSpPr bwMode="auto">
            <a:xfrm>
              <a:off x="8709028" y="1484784"/>
              <a:ext cx="2571548" cy="5356745"/>
              <a:chOff x="7916940" y="1484784"/>
              <a:chExt cx="2571548" cy="5356745"/>
            </a:xfrm>
          </p:grpSpPr>
          <p:pic>
            <p:nvPicPr>
              <p:cNvPr id="38921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79" r="9126"/>
              <a:stretch>
                <a:fillRect/>
              </a:stretch>
            </p:blipFill>
            <p:spPr bwMode="auto">
              <a:xfrm>
                <a:off x="7916940" y="1484784"/>
                <a:ext cx="2571548" cy="5356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2" name="TextBox 15"/>
              <p:cNvSpPr txBox="1">
                <a:spLocks noChangeArrowheads="1"/>
              </p:cNvSpPr>
              <p:nvPr/>
            </p:nvSpPr>
            <p:spPr bwMode="auto">
              <a:xfrm>
                <a:off x="8112225" y="1566664"/>
                <a:ext cx="216023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新加坡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38920" name="TextBox 37"/>
            <p:cNvSpPr txBox="1">
              <a:spLocks noChangeArrowheads="1"/>
            </p:cNvSpPr>
            <p:nvPr/>
          </p:nvSpPr>
          <p:spPr bwMode="auto">
            <a:xfrm>
              <a:off x="9308070" y="6115057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TW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2014</a:t>
              </a:r>
              <a:endParaRPr lang="en-US" altLang="zh-TW" sz="4000" b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79650" y="176213"/>
            <a:ext cx="7989888" cy="1109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亞太地區最新發展</a:t>
            </a:r>
            <a:endParaRPr lang="en-US" sz="6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1484313"/>
            <a:ext cx="2378075" cy="5357812"/>
            <a:chOff x="1" y="1484784"/>
            <a:chExt cx="2378812" cy="5356745"/>
          </a:xfrm>
        </p:grpSpPr>
        <p:grpSp>
          <p:nvGrpSpPr>
            <p:cNvPr id="48152" name="Group 24"/>
            <p:cNvGrpSpPr>
              <a:grpSpLocks/>
            </p:cNvGrpSpPr>
            <p:nvPr/>
          </p:nvGrpSpPr>
          <p:grpSpPr bwMode="auto">
            <a:xfrm>
              <a:off x="1" y="1484784"/>
              <a:ext cx="2378812" cy="5356745"/>
              <a:chOff x="1019808" y="1484784"/>
              <a:chExt cx="2580591" cy="5356745"/>
            </a:xfrm>
          </p:grpSpPr>
          <p:pic>
            <p:nvPicPr>
              <p:cNvPr id="4815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43" r="20663"/>
              <a:stretch>
                <a:fillRect/>
              </a:stretch>
            </p:blipFill>
            <p:spPr bwMode="auto">
              <a:xfrm>
                <a:off x="1019808" y="1501255"/>
                <a:ext cx="2580591" cy="534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5" name="Rectangle 22"/>
              <p:cNvSpPr>
                <a:spLocks noChangeArrowheads="1"/>
              </p:cNvSpPr>
              <p:nvPr/>
            </p:nvSpPr>
            <p:spPr bwMode="auto">
              <a:xfrm>
                <a:off x="1238276" y="1484784"/>
                <a:ext cx="226543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澳洲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48153" name="TextBox 16"/>
            <p:cNvSpPr txBox="1">
              <a:spLocks noChangeArrowheads="1"/>
            </p:cNvSpPr>
            <p:nvPr/>
          </p:nvSpPr>
          <p:spPr bwMode="auto">
            <a:xfrm>
              <a:off x="523094" y="6072206"/>
              <a:ext cx="15404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TW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2002</a:t>
              </a:r>
              <a:endParaRPr lang="en-US" altLang="zh-TW" sz="4000" b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51088" y="1500188"/>
            <a:ext cx="2398712" cy="5357812"/>
            <a:chOff x="2351584" y="1501254"/>
            <a:chExt cx="2398235" cy="5356746"/>
          </a:xfrm>
        </p:grpSpPr>
        <p:grpSp>
          <p:nvGrpSpPr>
            <p:cNvPr id="48148" name="Group 21"/>
            <p:cNvGrpSpPr>
              <a:grpSpLocks/>
            </p:cNvGrpSpPr>
            <p:nvPr/>
          </p:nvGrpSpPr>
          <p:grpSpPr bwMode="auto">
            <a:xfrm>
              <a:off x="2351584" y="1501254"/>
              <a:ext cx="2398235" cy="5356746"/>
              <a:chOff x="2711624" y="1501254"/>
              <a:chExt cx="2592288" cy="5356746"/>
            </a:xfrm>
          </p:grpSpPr>
          <p:pic>
            <p:nvPicPr>
              <p:cNvPr id="48150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6" t="2042" r="17969" b="502"/>
              <a:stretch>
                <a:fillRect/>
              </a:stretch>
            </p:blipFill>
            <p:spPr bwMode="auto">
              <a:xfrm>
                <a:off x="2711624" y="1501254"/>
                <a:ext cx="2592288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1" name="TextBox 12"/>
              <p:cNvSpPr txBox="1">
                <a:spLocks noChangeArrowheads="1"/>
              </p:cNvSpPr>
              <p:nvPr/>
            </p:nvSpPr>
            <p:spPr bwMode="auto">
              <a:xfrm>
                <a:off x="2819636" y="1539534"/>
                <a:ext cx="23762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台灣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48149" name="Rectangle 1"/>
            <p:cNvSpPr>
              <a:spLocks noChangeArrowheads="1"/>
            </p:cNvSpPr>
            <p:nvPr/>
          </p:nvSpPr>
          <p:spPr bwMode="auto">
            <a:xfrm>
              <a:off x="2855640" y="6072206"/>
              <a:ext cx="15121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4000" b="1">
                  <a:solidFill>
                    <a:schemeClr val="bg1"/>
                  </a:solidFill>
                  <a:latin typeface="Franklin Gothic Medium" pitchFamily="34" charset="0"/>
                </a:rPr>
                <a:t>2005</a:t>
              </a:r>
              <a:endParaRPr lang="en-US" altLang="zh-TW" sz="4000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175500" y="1484313"/>
            <a:ext cx="2571750" cy="5373687"/>
            <a:chOff x="7176120" y="1484784"/>
            <a:chExt cx="2571548" cy="5373216"/>
          </a:xfrm>
        </p:grpSpPr>
        <p:grpSp>
          <p:nvGrpSpPr>
            <p:cNvPr id="48144" name="Group 19"/>
            <p:cNvGrpSpPr>
              <a:grpSpLocks/>
            </p:cNvGrpSpPr>
            <p:nvPr/>
          </p:nvGrpSpPr>
          <p:grpSpPr bwMode="auto">
            <a:xfrm>
              <a:off x="7176120" y="1484784"/>
              <a:ext cx="2571548" cy="5373216"/>
              <a:chOff x="7876671" y="1468313"/>
              <a:chExt cx="2571548" cy="5373216"/>
            </a:xfrm>
          </p:grpSpPr>
          <p:pic>
            <p:nvPicPr>
              <p:cNvPr id="48146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79" r="9126"/>
              <a:stretch>
                <a:fillRect/>
              </a:stretch>
            </p:blipFill>
            <p:spPr bwMode="auto">
              <a:xfrm>
                <a:off x="7876671" y="1484784"/>
                <a:ext cx="2571548" cy="5356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7" name="TextBox 15"/>
              <p:cNvSpPr txBox="1">
                <a:spLocks noChangeArrowheads="1"/>
              </p:cNvSpPr>
              <p:nvPr/>
            </p:nvSpPr>
            <p:spPr bwMode="auto">
              <a:xfrm>
                <a:off x="8020687" y="1468313"/>
                <a:ext cx="216023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新加坡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48145" name="Rectangle 4"/>
            <p:cNvSpPr>
              <a:spLocks noChangeArrowheads="1"/>
            </p:cNvSpPr>
            <p:nvPr/>
          </p:nvSpPr>
          <p:spPr bwMode="auto">
            <a:xfrm>
              <a:off x="7824192" y="6072206"/>
              <a:ext cx="1374756" cy="70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chemeClr val="bg1"/>
                  </a:solidFill>
                  <a:latin typeface="Franklin Gothic Medium" pitchFamily="34" charset="0"/>
                </a:rPr>
                <a:t>2014</a:t>
              </a:r>
              <a:endParaRPr lang="en-US" altLang="zh-TW" sz="4000" dirty="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713913" y="1484313"/>
            <a:ext cx="2478087" cy="5373687"/>
            <a:chOff x="9713975" y="1484784"/>
            <a:chExt cx="2478025" cy="5373216"/>
          </a:xfrm>
        </p:grpSpPr>
        <p:grpSp>
          <p:nvGrpSpPr>
            <p:cNvPr id="48140" name="Group 27"/>
            <p:cNvGrpSpPr>
              <a:grpSpLocks/>
            </p:cNvGrpSpPr>
            <p:nvPr/>
          </p:nvGrpSpPr>
          <p:grpSpPr bwMode="auto">
            <a:xfrm>
              <a:off x="9713975" y="1484784"/>
              <a:ext cx="2478025" cy="5373216"/>
              <a:chOff x="9713975" y="1484784"/>
              <a:chExt cx="2478025" cy="5373216"/>
            </a:xfrm>
          </p:grpSpPr>
          <p:pic>
            <p:nvPicPr>
              <p:cNvPr id="48142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63" r="28000"/>
              <a:stretch>
                <a:fillRect/>
              </a:stretch>
            </p:blipFill>
            <p:spPr bwMode="auto">
              <a:xfrm>
                <a:off x="9713975" y="1496978"/>
                <a:ext cx="2478025" cy="5361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3" name="Rectangle 9"/>
              <p:cNvSpPr>
                <a:spLocks noChangeArrowheads="1"/>
              </p:cNvSpPr>
              <p:nvPr/>
            </p:nvSpPr>
            <p:spPr bwMode="auto">
              <a:xfrm>
                <a:off x="9984432" y="1484784"/>
                <a:ext cx="1826095" cy="584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3200" b="1">
                    <a:solidFill>
                      <a:schemeClr val="bg1"/>
                    </a:solidFill>
                    <a:latin typeface="Franklin Gothic Medium" pitchFamily="34" charset="0"/>
                  </a:rPr>
                  <a:t>馬來西亞</a:t>
                </a:r>
                <a:endParaRPr lang="en-US" altLang="zh-TW" sz="32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9824135" y="5576330"/>
              <a:ext cx="2146688" cy="120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zh-TW" sz="3600" b="1">
                <a:solidFill>
                  <a:schemeClr val="bg1"/>
                </a:solidFill>
                <a:latin typeface="Franklin Gothic Medium" pitchFamily="34" charset="0"/>
              </a:endParaRPr>
            </a:p>
            <a:p>
              <a:pPr algn="ctr"/>
              <a:r>
                <a:rPr lang="en-US" altLang="zh-TW" sz="3600" b="1">
                  <a:solidFill>
                    <a:schemeClr val="bg1"/>
                  </a:solidFill>
                  <a:latin typeface="Franklin Gothic Medium" pitchFamily="34" charset="0"/>
                </a:rPr>
                <a:t> </a:t>
              </a:r>
              <a:r>
                <a:rPr lang="zh-TW" altLang="en-US" sz="3600" b="1">
                  <a:solidFill>
                    <a:schemeClr val="bg1"/>
                  </a:solidFill>
                  <a:latin typeface="Franklin Gothic Medium" pitchFamily="34" charset="0"/>
                </a:rPr>
                <a:t>即將開業</a:t>
              </a:r>
              <a:endParaRPr lang="en-US" altLang="zh-TW" sz="3600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727575" y="1484313"/>
            <a:ext cx="2525713" cy="5373687"/>
            <a:chOff x="4727848" y="1484784"/>
            <a:chExt cx="2525261" cy="5373216"/>
          </a:xfrm>
        </p:grpSpPr>
        <p:grpSp>
          <p:nvGrpSpPr>
            <p:cNvPr id="48136" name="Group 20"/>
            <p:cNvGrpSpPr>
              <a:grpSpLocks/>
            </p:cNvGrpSpPr>
            <p:nvPr/>
          </p:nvGrpSpPr>
          <p:grpSpPr bwMode="auto">
            <a:xfrm>
              <a:off x="4727848" y="1484784"/>
              <a:ext cx="2525261" cy="5373216"/>
              <a:chOff x="5231904" y="1484784"/>
              <a:chExt cx="2525261" cy="5373216"/>
            </a:xfrm>
          </p:grpSpPr>
          <p:pic>
            <p:nvPicPr>
              <p:cNvPr id="4813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47" t="444" r="1990" b="4787"/>
              <a:stretch>
                <a:fillRect/>
              </a:stretch>
            </p:blipFill>
            <p:spPr bwMode="auto">
              <a:xfrm>
                <a:off x="5231904" y="1501254"/>
                <a:ext cx="2448272" cy="535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9" name="TextBox 18"/>
              <p:cNvSpPr txBox="1">
                <a:spLocks noChangeArrowheads="1"/>
              </p:cNvSpPr>
              <p:nvPr/>
            </p:nvSpPr>
            <p:spPr bwMode="auto">
              <a:xfrm>
                <a:off x="5303912" y="1484784"/>
                <a:ext cx="245325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zh-TW" altLang="en-US" sz="3000" b="1">
                    <a:solidFill>
                      <a:schemeClr val="bg1"/>
                    </a:solidFill>
                    <a:latin typeface="Franklin Gothic Medium" pitchFamily="34" charset="0"/>
                  </a:rPr>
                  <a:t>香港</a:t>
                </a:r>
                <a:endParaRPr lang="en-US" altLang="zh-TW" sz="3000" b="1">
                  <a:solidFill>
                    <a:schemeClr val="bg1"/>
                  </a:solidFill>
                  <a:latin typeface="Franklin Gothic Medium" pitchFamily="34" charset="0"/>
                </a:endParaRPr>
              </a:p>
            </p:txBody>
          </p:sp>
        </p:grpSp>
        <p:sp>
          <p:nvSpPr>
            <p:cNvPr id="48137" name="Rectangle 3"/>
            <p:cNvSpPr>
              <a:spLocks noChangeArrowheads="1"/>
            </p:cNvSpPr>
            <p:nvPr/>
          </p:nvSpPr>
          <p:spPr bwMode="auto">
            <a:xfrm>
              <a:off x="5231904" y="6072206"/>
              <a:ext cx="13735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4000" b="1">
                  <a:solidFill>
                    <a:schemeClr val="bg1"/>
                  </a:solidFill>
                  <a:latin typeface="Franklin Gothic Medium" pitchFamily="34" charset="0"/>
                </a:rPr>
                <a:t>2007</a:t>
              </a:r>
              <a:endParaRPr lang="en-US" altLang="zh-TW" sz="40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D841C-821B-489C-99EB-C0FA00C0CE0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r="13358"/>
          <a:stretch>
            <a:fillRect/>
          </a:stretch>
        </p:blipFill>
        <p:spPr bwMode="auto">
          <a:xfrm>
            <a:off x="3810000" y="214313"/>
            <a:ext cx="4572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09" y="2204864"/>
            <a:ext cx="5411755" cy="4058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186862"/>
            <a:ext cx="5466184" cy="40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3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5"/>
          <p:cNvSpPr>
            <a:spLocks noGrp="1"/>
          </p:cNvSpPr>
          <p:nvPr>
            <p:ph sz="half" idx="1"/>
          </p:nvPr>
        </p:nvSpPr>
        <p:spPr>
          <a:xfrm>
            <a:off x="2139950" y="2046288"/>
            <a:ext cx="4027488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sz="3600" b="1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3600" b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CHERIE FOONG </a:t>
            </a:r>
            <a:endParaRPr lang="en-US" altLang="zh-TW" sz="3600" smtClean="0"/>
          </a:p>
          <a:p>
            <a:pPr algn="ctr" eaLnBrk="1" hangingPunct="1">
              <a:buFont typeface="Arial" charset="0"/>
              <a:buNone/>
            </a:pPr>
            <a:r>
              <a:rPr lang="zh-TW" altLang="en-US" sz="3600" b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美安馬來西亞</a:t>
            </a:r>
            <a:endParaRPr lang="en-US" altLang="zh-TW" sz="3600" b="1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buFont typeface="Arial" charset="0"/>
              <a:buNone/>
            </a:pPr>
            <a:r>
              <a:rPr lang="zh-TW" altLang="en-US" sz="3600" b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總經理</a:t>
            </a:r>
            <a:endParaRPr lang="en-US" altLang="zh-TW" sz="3600" b="1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60C38E9-65B1-4D15-A0E2-B3C890A62770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pic>
        <p:nvPicPr>
          <p:cNvPr id="4915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/>
          <a:stretch>
            <a:fillRect/>
          </a:stretch>
        </p:blipFill>
        <p:spPr bwMode="auto">
          <a:xfrm>
            <a:off x="6524625" y="2085975"/>
            <a:ext cx="302736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r="13358"/>
          <a:stretch>
            <a:fillRect/>
          </a:stretch>
        </p:blipFill>
        <p:spPr bwMode="auto">
          <a:xfrm>
            <a:off x="3810000" y="214313"/>
            <a:ext cx="4572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為什麼你需要發展海外市場</a:t>
            </a:r>
            <a:r>
              <a:rPr lang="en-US" altLang="zh-TW" sz="60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6000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E395A05-23AA-4032-8E0D-748F8F27A26B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452662" y="1862675"/>
          <a:ext cx="7207272" cy="442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BB128-4DBF-4DB7-A7C5-6A09AFE4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ABBB128-4DBF-4DB7-A7C5-6A09AFE4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ABBB128-4DBF-4DB7-A7C5-6A09AFE4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DE6AD-BB79-4A75-9CCD-254598F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9CDE6AD-BB79-4A75-9CCD-254598F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9CDE6AD-BB79-4A75-9CCD-254598FB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2DC57-345E-45E2-9B3B-44CEB2AC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FA2DC57-345E-45E2-9B3B-44CEB2AC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FA2DC57-345E-45E2-9B3B-44CEB2AC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4475A-EC39-4437-9A4E-FE9F7DCCE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F34475A-EC39-4437-9A4E-FE9F7DCCE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F34475A-EC39-4437-9A4E-FE9F7DCCE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4193132-5D37-49CC-B0E0-2983DC0E2A51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2016 </a:t>
            </a: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美安亞太地區表現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7" name="Diagram 8"/>
          <p:cNvGraphicFramePr/>
          <p:nvPr/>
        </p:nvGraphicFramePr>
        <p:xfrm>
          <a:off x="1452530" y="1357298"/>
          <a:ext cx="950125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 </a:t>
            </a: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美安亞太地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區表現</a:t>
            </a:r>
            <a:endParaRPr lang="en-US" sz="5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CA68482-3ACC-47F2-8FE1-C4CAA31FB16A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95406" y="1357298"/>
          <a:ext cx="90726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CCE55530-97F1-4665-98A0-B369578A7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D4E81374-3266-4204-AF26-F5B10CEEC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B0FCF83A-E930-47BA-AA92-68D1F59C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dgm id="{4A3943AE-7C78-474A-BE5A-DC0E4778A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A80E2374-9233-43F4-BDD7-C8A556AD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graphicEl>
                                              <a:dgm id="{80F72C6A-9059-434F-8DC2-56A9DF1D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291583"/>
              </p:ext>
            </p:extLst>
          </p:nvPr>
        </p:nvGraphicFramePr>
        <p:xfrm>
          <a:off x="6024562" y="196624"/>
          <a:ext cx="5328592" cy="637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ED7FB4C-E744-43B6-A7D8-F2E10B9FCDA4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grpSp>
        <p:nvGrpSpPr>
          <p:cNvPr id="43012" name="Group 2"/>
          <p:cNvGrpSpPr>
            <a:grpSpLocks/>
          </p:cNvGrpSpPr>
          <p:nvPr/>
        </p:nvGrpSpPr>
        <p:grpSpPr bwMode="auto">
          <a:xfrm>
            <a:off x="-47625" y="0"/>
            <a:ext cx="5786438" cy="6858000"/>
            <a:chOff x="-47668" y="0"/>
            <a:chExt cx="3292237" cy="6858000"/>
          </a:xfrm>
        </p:grpSpPr>
        <p:pic>
          <p:nvPicPr>
            <p:cNvPr id="43013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r="9126"/>
            <a:stretch>
              <a:fillRect/>
            </a:stretch>
          </p:blipFill>
          <p:spPr bwMode="auto">
            <a:xfrm>
              <a:off x="-47668" y="0"/>
              <a:ext cx="32922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Box 1"/>
            <p:cNvSpPr txBox="1">
              <a:spLocks noChangeArrowheads="1"/>
            </p:cNvSpPr>
            <p:nvPr/>
          </p:nvSpPr>
          <p:spPr bwMode="auto">
            <a:xfrm>
              <a:off x="724585" y="571480"/>
              <a:ext cx="19103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zh-TW" altLang="en-US" sz="4400" b="1">
                  <a:solidFill>
                    <a:schemeClr val="bg1"/>
                  </a:solidFill>
                  <a:latin typeface="Franklin Gothic Medium" pitchFamily="34" charset="0"/>
                </a:rPr>
                <a:t>新加坡</a:t>
              </a:r>
              <a:endParaRPr lang="en-US" altLang="zh-TW" sz="4400" b="1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10727939"/>
              </p:ext>
            </p:extLst>
          </p:nvPr>
        </p:nvGraphicFramePr>
        <p:xfrm>
          <a:off x="6096000" y="196624"/>
          <a:ext cx="5328592" cy="637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ED7FB4C-E744-43B6-A7D8-F2E10B9FCDA4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pic>
        <p:nvPicPr>
          <p:cNvPr id="7" name="圖片 6" descr="h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0"/>
          <a:stretch>
            <a:fillRect/>
          </a:stretch>
        </p:blipFill>
        <p:spPr bwMode="auto">
          <a:xfrm>
            <a:off x="-24680" y="0"/>
            <a:ext cx="588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60500" y="571500"/>
            <a:ext cx="3421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bg1"/>
                </a:solidFill>
                <a:latin typeface="Franklin Gothic Medium" pitchFamily="34" charset="0"/>
              </a:rPr>
              <a:t>香港</a:t>
            </a:r>
            <a:endParaRPr lang="en-US" altLang="zh-TW" sz="44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60350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03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C6F0CF97-D9FC-4648-B4E6-49029C8C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graphicEl>
                                              <a:dgm id="{118D2B18-1C90-438F-BF22-8A68945A2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CBB2B8E2-8572-47EE-AD1C-6148F6C2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9513479F-1F1D-425A-A267-5A14D61B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graphicEl>
                                              <a:dgm id="{55E7DC90-0342-41EF-B991-7D118ED9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8220C770-C1E1-4218-BA58-F4C337D37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6" descr="T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r="16666"/>
          <a:stretch>
            <a:fillRect/>
          </a:stretch>
        </p:blipFill>
        <p:spPr bwMode="auto">
          <a:xfrm>
            <a:off x="0" y="0"/>
            <a:ext cx="581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A036A3D-E150-49E9-A7A5-195BBD970C6C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24806939"/>
              </p:ext>
            </p:extLst>
          </p:nvPr>
        </p:nvGraphicFramePr>
        <p:xfrm>
          <a:off x="6054960" y="188640"/>
          <a:ext cx="51845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1719263" y="587375"/>
            <a:ext cx="23764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Franklin Gothic Medium" pitchFamily="34" charset="0"/>
              </a:rPr>
              <a:t>台灣</a:t>
            </a:r>
            <a:endParaRPr lang="en-US" altLang="zh-TW" sz="44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E70EBB-9FA4-4A36-8B53-8A7F1BF74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7E70EBB-9FA4-4A36-8B53-8A7F1BF74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2E5A1-B09F-419E-BF3B-63D7C0945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AD62E5A1-B09F-419E-BF3B-63D7C0945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30DA7-D306-4B64-9C91-8B634431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CB30DA7-D306-4B64-9C91-8B6344317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F83107-3D94-45C3-AE8D-91A82739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2DF83107-3D94-45C3-AE8D-91A82739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F567B-EC7F-479E-A8A0-60B18E1F8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BCF567B-EC7F-479E-A8A0-60B18E1F8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8AE699-E741-4544-A97A-E35F2387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838AE699-E741-4544-A97A-E35F2387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226E8EA-D3A4-494C-A51F-E6894EC52CBE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571500" y="123825"/>
            <a:ext cx="10972800" cy="1143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亞太地區領袖群英榜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31715" r="26846" b="21571"/>
          <a:stretch>
            <a:fillRect/>
          </a:stretch>
        </p:blipFill>
        <p:spPr bwMode="auto">
          <a:xfrm>
            <a:off x="9899650" y="2660650"/>
            <a:ext cx="11795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r="20898" b="30367"/>
          <a:stretch>
            <a:fillRect/>
          </a:stretch>
        </p:blipFill>
        <p:spPr bwMode="auto">
          <a:xfrm>
            <a:off x="3179763" y="1139825"/>
            <a:ext cx="11842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M:\Recognitions\Powerpeople\Recognition Materials\09_NSC\854908738_AlexLAM&amp;KawaeCHEUNG\854908738_AlexLAM&amp;KawaeCHEUNG_Photo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4759" r="24490" b="53149"/>
          <a:stretch>
            <a:fillRect/>
          </a:stretch>
        </p:blipFill>
        <p:spPr bwMode="auto">
          <a:xfrm>
            <a:off x="114300" y="3694113"/>
            <a:ext cx="11223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" descr="O:\Product_SC\Trainer Photo\136812526_TAMYukKuen&amp;LEELi Chen_Photo_13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r="21126" b="52823"/>
          <a:stretch>
            <a:fillRect/>
          </a:stretch>
        </p:blipFill>
        <p:spPr bwMode="auto">
          <a:xfrm>
            <a:off x="4527550" y="2503488"/>
            <a:ext cx="11985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 descr="O:\Product_SC\Trainer Photo\CalvinIp&amp;RoseWong_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40839" r="14793" b="3479"/>
          <a:stretch>
            <a:fillRect/>
          </a:stretch>
        </p:blipFill>
        <p:spPr bwMode="auto">
          <a:xfrm>
            <a:off x="6721475" y="3990975"/>
            <a:ext cx="130968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-2" r="336" b="20010"/>
          <a:stretch>
            <a:fillRect/>
          </a:stretch>
        </p:blipFill>
        <p:spPr bwMode="auto">
          <a:xfrm>
            <a:off x="6888163" y="2736850"/>
            <a:ext cx="10795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63" r="39775" b="49702"/>
          <a:stretch>
            <a:fillRect/>
          </a:stretch>
        </p:blipFill>
        <p:spPr bwMode="auto">
          <a:xfrm>
            <a:off x="982663" y="5227638"/>
            <a:ext cx="10810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7922" r="22028" b="36349"/>
          <a:stretch>
            <a:fillRect/>
          </a:stretch>
        </p:blipFill>
        <p:spPr bwMode="auto">
          <a:xfrm>
            <a:off x="4964113" y="5373688"/>
            <a:ext cx="1131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4" descr="O:\Product_SC\Trainer Photo\Margaret Chan Powerline 2012 Sept _ Cov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7" t="15950" r="36159" b="58603"/>
          <a:stretch>
            <a:fillRect/>
          </a:stretch>
        </p:blipFill>
        <p:spPr bwMode="auto">
          <a:xfrm>
            <a:off x="8853488" y="2544763"/>
            <a:ext cx="1092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6479" r="9637"/>
          <a:stretch>
            <a:fillRect/>
          </a:stretch>
        </p:blipFill>
        <p:spPr bwMode="auto">
          <a:xfrm>
            <a:off x="3471863" y="3956050"/>
            <a:ext cx="11001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4" descr="M:\Events\Convention\Annual Convention\HKConv15\Communications\HKLC Leaders, Speakers, Corporate Photo\Speakers\18. Chan Ming San &amp; Chung Tik Wa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7158" r="23625" b="4837"/>
          <a:stretch>
            <a:fillRect/>
          </a:stretch>
        </p:blipFill>
        <p:spPr bwMode="auto">
          <a:xfrm>
            <a:off x="7080250" y="5341938"/>
            <a:ext cx="1311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0" t="15524" r="23804" b="57617"/>
          <a:stretch>
            <a:fillRect/>
          </a:stretch>
        </p:blipFill>
        <p:spPr bwMode="auto">
          <a:xfrm>
            <a:off x="1179513" y="1241425"/>
            <a:ext cx="11636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7" t="20930" r="21658" b="39305"/>
          <a:stretch>
            <a:fillRect/>
          </a:stretch>
        </p:blipFill>
        <p:spPr bwMode="auto">
          <a:xfrm>
            <a:off x="11079163" y="1404938"/>
            <a:ext cx="10810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圖片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r="16199"/>
          <a:stretch>
            <a:fillRect/>
          </a:stretch>
        </p:blipFill>
        <p:spPr bwMode="auto">
          <a:xfrm>
            <a:off x="7864475" y="2767013"/>
            <a:ext cx="1054100" cy="113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8" name="圖片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r="8600" b="6812"/>
          <a:stretch>
            <a:fillRect/>
          </a:stretch>
        </p:blipFill>
        <p:spPr bwMode="auto">
          <a:xfrm>
            <a:off x="6643688" y="1206500"/>
            <a:ext cx="1211262" cy="1481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9" name="圖片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3" b="25058"/>
          <a:stretch>
            <a:fillRect/>
          </a:stretch>
        </p:blipFill>
        <p:spPr bwMode="auto">
          <a:xfrm>
            <a:off x="61039" y="1191022"/>
            <a:ext cx="1171734" cy="15279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0" name="圖片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763" r="8675" b="-763"/>
          <a:stretch>
            <a:fillRect/>
          </a:stretch>
        </p:blipFill>
        <p:spPr bwMode="auto">
          <a:xfrm>
            <a:off x="2992438" y="5294313"/>
            <a:ext cx="1141412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1" name="圖片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3" y="1285875"/>
            <a:ext cx="1454150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2" name="圖片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r="14191"/>
          <a:stretch>
            <a:fillRect/>
          </a:stretch>
        </p:blipFill>
        <p:spPr bwMode="auto">
          <a:xfrm>
            <a:off x="10207625" y="1403350"/>
            <a:ext cx="1023938" cy="1119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圖片 6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2"/>
          <a:stretch>
            <a:fillRect/>
          </a:stretch>
        </p:blipFill>
        <p:spPr bwMode="auto">
          <a:xfrm>
            <a:off x="2063750" y="5341938"/>
            <a:ext cx="1000125" cy="1120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4" name="圖片 6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-2"/>
          <a:stretch>
            <a:fillRect/>
          </a:stretch>
        </p:blipFill>
        <p:spPr bwMode="auto">
          <a:xfrm>
            <a:off x="9490075" y="5341938"/>
            <a:ext cx="1198563" cy="1309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5" name="圖片 6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13264"/>
          <a:stretch>
            <a:fillRect/>
          </a:stretch>
        </p:blipFill>
        <p:spPr bwMode="auto">
          <a:xfrm>
            <a:off x="3956050" y="5367338"/>
            <a:ext cx="1131888" cy="1319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6" name="圖片 6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12689"/>
          <a:stretch>
            <a:fillRect/>
          </a:stretch>
        </p:blipFill>
        <p:spPr bwMode="auto">
          <a:xfrm>
            <a:off x="8342313" y="5308600"/>
            <a:ext cx="1214437" cy="142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7" name="圖片 6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14610"/>
          <a:stretch>
            <a:fillRect/>
          </a:stretch>
        </p:blipFill>
        <p:spPr bwMode="auto">
          <a:xfrm>
            <a:off x="9007475" y="4000500"/>
            <a:ext cx="1200150" cy="1401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8" name="圖片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b="27708"/>
          <a:stretch>
            <a:fillRect/>
          </a:stretch>
        </p:blipFill>
        <p:spPr bwMode="auto">
          <a:xfrm>
            <a:off x="1185863" y="2549525"/>
            <a:ext cx="1022350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9" name="圖片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18161" r="22038" b="37012"/>
          <a:stretch>
            <a:fillRect/>
          </a:stretch>
        </p:blipFill>
        <p:spPr bwMode="auto">
          <a:xfrm>
            <a:off x="2227263" y="2514600"/>
            <a:ext cx="1214437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0" name="圖片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28172" b="39540"/>
          <a:stretch>
            <a:fillRect/>
          </a:stretch>
        </p:blipFill>
        <p:spPr bwMode="auto">
          <a:xfrm>
            <a:off x="6057900" y="5426075"/>
            <a:ext cx="962025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1" name="圖片 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2625" r="13097" b="36781"/>
          <a:stretch>
            <a:fillRect/>
          </a:stretch>
        </p:blipFill>
        <p:spPr bwMode="auto">
          <a:xfrm>
            <a:off x="10944225" y="3967163"/>
            <a:ext cx="1117600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2" name="圖片 1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1183"/>
          <a:stretch>
            <a:fillRect/>
          </a:stretch>
        </p:blipFill>
        <p:spPr bwMode="auto">
          <a:xfrm>
            <a:off x="4386263" y="1201738"/>
            <a:ext cx="1155700" cy="1241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3" name="圖片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228725"/>
            <a:ext cx="1089025" cy="126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4" name="圖片 1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/>
          <a:stretch>
            <a:fillRect/>
          </a:stretch>
        </p:blipFill>
        <p:spPr bwMode="auto">
          <a:xfrm>
            <a:off x="2347913" y="3775075"/>
            <a:ext cx="1216025" cy="157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5" name="圖片 1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"/>
          <a:stretch>
            <a:fillRect/>
          </a:stretch>
        </p:blipFill>
        <p:spPr bwMode="auto">
          <a:xfrm>
            <a:off x="5445125" y="1127125"/>
            <a:ext cx="1223963" cy="1481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6" name="圖片 5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14438"/>
          <a:stretch>
            <a:fillRect/>
          </a:stretch>
        </p:blipFill>
        <p:spPr bwMode="auto">
          <a:xfrm>
            <a:off x="4565650" y="3919538"/>
            <a:ext cx="1122363" cy="1389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7" name="圖片 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2625" r="28334" b="49489"/>
          <a:stretch>
            <a:fillRect/>
          </a:stretch>
        </p:blipFill>
        <p:spPr bwMode="auto">
          <a:xfrm>
            <a:off x="1185863" y="3695700"/>
            <a:ext cx="1162050" cy="1503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8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219200"/>
            <a:ext cx="12477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19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038600"/>
            <a:ext cx="12811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0" name="Picture 4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0" y="2708275"/>
            <a:ext cx="110331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1" name="Picture 5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551113"/>
            <a:ext cx="1344612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2" name="Picture 6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3944938"/>
            <a:ext cx="12350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3" name="Picture 7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5332413"/>
            <a:ext cx="1082675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4" name="Picture 8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067300"/>
            <a:ext cx="109855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5" name="Picture 9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522538"/>
            <a:ext cx="10953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6" name="Picture 1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978275"/>
            <a:ext cx="122078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7" name="Picture 11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674938"/>
            <a:ext cx="1268412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25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25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5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25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5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25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5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25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25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25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25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25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5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25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25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5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25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25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25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25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5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25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25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5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25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25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25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25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25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5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25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25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5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25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25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25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25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25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25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25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25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5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25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25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25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25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25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25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25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25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5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25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25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25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25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25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25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25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25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5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25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25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25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25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25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25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25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25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5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25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25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25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25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25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25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25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25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5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25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25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25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25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25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25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25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25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5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25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25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25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25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25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25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25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25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5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25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25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25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25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25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25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25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25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5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25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25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25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25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25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25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25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25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5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25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25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5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25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25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25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25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25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5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25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25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E60AC02-D04C-4B68-BCB8-61CBC7B76E50}" type="slidenum">
              <a:rPr lang="en-US" altLang="zh-TW" sz="1200" smtClean="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4710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亞太地區領袖發展海外事業</a:t>
            </a:r>
            <a:endParaRPr lang="en-US" altLang="zh-TW" sz="6000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3" descr="WhatsApp Image 2017-04-06 at 7.58.36 PM (1)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7292"/>
          <a:stretch>
            <a:fillRect/>
          </a:stretch>
        </p:blipFill>
        <p:spPr bwMode="auto">
          <a:xfrm>
            <a:off x="9264650" y="1341438"/>
            <a:ext cx="3402013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341438"/>
            <a:ext cx="38719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341438"/>
            <a:ext cx="3902075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15" descr="WhatsApp Image 2017-04-06 at 7.58.37 PM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7291"/>
          <a:stretch>
            <a:fillRect/>
          </a:stretch>
        </p:blipFill>
        <p:spPr bwMode="auto">
          <a:xfrm>
            <a:off x="5818188" y="1455738"/>
            <a:ext cx="34464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 descr="WhatsApp Image 2017-04-06 at 7.58.36 PM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8333"/>
          <a:stretch>
            <a:fillRect/>
          </a:stretch>
        </p:blipFill>
        <p:spPr bwMode="auto">
          <a:xfrm>
            <a:off x="3935413" y="1422400"/>
            <a:ext cx="362585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 descr="WhatsApp Image 2017-04-06 at 7.58.35 PM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9373"/>
          <a:stretch>
            <a:fillRect/>
          </a:stretch>
        </p:blipFill>
        <p:spPr bwMode="auto">
          <a:xfrm>
            <a:off x="2805113" y="1341438"/>
            <a:ext cx="35782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 descr="WhatsApp Image 2017-04-06 at 7.58.38 PM (1)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7291"/>
          <a:stretch>
            <a:fillRect/>
          </a:stretch>
        </p:blipFill>
        <p:spPr bwMode="auto">
          <a:xfrm>
            <a:off x="1271588" y="1341438"/>
            <a:ext cx="3571875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7" descr="WhatsApp Image 2017-04-06 at 7.58.38 PM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7291"/>
          <a:stretch>
            <a:fillRect/>
          </a:stretch>
        </p:blipFill>
        <p:spPr bwMode="auto">
          <a:xfrm>
            <a:off x="-69850" y="1346200"/>
            <a:ext cx="34290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354774&quot;&gt;&lt;/object&gt;&lt;object type=&quot;2&quot; unique_id=&quot;354775&quot;&gt;&lt;object type=&quot;3&quot; unique_id=&quot;354776&quot;&gt;&lt;property id=&quot;20148&quot; value=&quot;5&quot;/&gt;&lt;property id=&quot;20300&quot; value=&quot;Slide 1&quot;/&gt;&lt;property id=&quot;20307&quot; value=&quot;256&quot;/&gt;&lt;/object&gt;&lt;object type=&quot;3&quot; unique_id=&quot;354777&quot;&gt;&lt;property id=&quot;20148&quot; value=&quot;5&quot;/&gt;&lt;property id=&quot;20300&quot; value=&quot;Slide 4&quot;/&gt;&lt;property id=&quot;20307&quot; value=&quot;257&quot;/&gt;&lt;/object&gt;&lt;object type=&quot;3&quot; unique_id=&quot;370808&quot;&gt;&lt;property id=&quot;20148&quot; value=&quot;5&quot;/&gt;&lt;property id=&quot;20300&quot; value=&quot;Slide 13&quot;/&gt;&lt;property id=&quot;20307&quot; value=&quot;258&quot;/&gt;&lt;/object&gt;&lt;object type=&quot;3&quot; unique_id=&quot;374523&quot;&gt;&lt;property id=&quot;20148&quot; value=&quot;5&quot;/&gt;&lt;property id=&quot;20300&quot; value=&quot;Slide 14&quot;/&gt;&lt;property id=&quot;20307&quot; value=&quot;462&quot;/&gt;&lt;/object&gt;&lt;object type=&quot;3&quot; unique_id=&quot;374524&quot;&gt;&lt;property id=&quot;20148&quot; value=&quot;5&quot;/&gt;&lt;property id=&quot;20300&quot; value=&quot;Slide 16&quot;/&gt;&lt;property id=&quot;20307&quot; value=&quot;468&quot;/&gt;&lt;/object&gt;&lt;object type=&quot;3&quot; unique_id=&quot;374525&quot;&gt;&lt;property id=&quot;20148&quot; value=&quot;5&quot;/&gt;&lt;property id=&quot;20300&quot; value=&quot;Slide 17&quot;/&gt;&lt;property id=&quot;20307&quot; value=&quot;467&quot;/&gt;&lt;/object&gt;&lt;object type=&quot;3&quot; unique_id=&quot;374527&quot;&gt;&lt;property id=&quot;20148&quot; value=&quot;5&quot;/&gt;&lt;property id=&quot;20300&quot; value=&quot;Slide 20&quot;/&gt;&lt;property id=&quot;20307&quot; value=&quot;471&quot;/&gt;&lt;/object&gt;&lt;object type=&quot;3&quot; unique_id=&quot;374528&quot;&gt;&lt;property id=&quot;20148&quot; value=&quot;5&quot;/&gt;&lt;property id=&quot;20300&quot; value=&quot;Slide 21&quot;/&gt;&lt;property id=&quot;20307&quot; value=&quot;472&quot;/&gt;&lt;/object&gt;&lt;object type=&quot;3&quot; unique_id=&quot;374529&quot;&gt;&lt;property id=&quot;20148&quot; value=&quot;5&quot;/&gt;&lt;property id=&quot;20300&quot; value=&quot;Slide 22&quot;/&gt;&lt;property id=&quot;20307&quot; value=&quot;473&quot;/&gt;&lt;/object&gt;&lt;object type=&quot;3&quot; unique_id=&quot;374530&quot;&gt;&lt;property id=&quot;20148&quot; value=&quot;5&quot;/&gt;&lt;property id=&quot;20300&quot; value=&quot;Slide 23&quot;/&gt;&lt;property id=&quot;20307&quot; value=&quot;474&quot;/&gt;&lt;/object&gt;&lt;object type=&quot;3&quot; unique_id=&quot;374531&quot;&gt;&lt;property id=&quot;20148&quot; value=&quot;5&quot;/&gt;&lt;property id=&quot;20300&quot; value=&quot;Slide 24&quot;/&gt;&lt;property id=&quot;20307&quot; value=&quot;475&quot;/&gt;&lt;/object&gt;&lt;object type=&quot;3&quot; unique_id=&quot;374534&quot;&gt;&lt;property id=&quot;20148&quot; value=&quot;5&quot;/&gt;&lt;property id=&quot;20300&quot; value=&quot;Slide 26&quot;/&gt;&lt;property id=&quot;20307&quot; value=&quot;478&quot;/&gt;&lt;/object&gt;&lt;object type=&quot;3&quot; unique_id=&quot;374535&quot;&gt;&lt;property id=&quot;20148&quot; value=&quot;5&quot;/&gt;&lt;property id=&quot;20300&quot; value=&quot;Slide 27&quot;/&gt;&lt;property id=&quot;20307&quot; value=&quot;479&quot;/&gt;&lt;/object&gt;&lt;object type=&quot;3&quot; unique_id=&quot;374566&quot;&gt;&lt;property id=&quot;20148&quot; value=&quot;5&quot;/&gt;&lt;property id=&quot;20300&quot; value=&quot;Slide 33&quot;/&gt;&lt;property id=&quot;20307&quot; value=&quot;525&quot;/&gt;&lt;/object&gt;&lt;object type=&quot;3&quot; unique_id=&quot;374567&quot;&gt;&lt;property id=&quot;20148&quot; value=&quot;5&quot;/&gt;&lt;property id=&quot;20300&quot; value=&quot;Slide 34&quot;/&gt;&lt;property id=&quot;20307&quot; value=&quot;526&quot;/&gt;&lt;/object&gt;&lt;object type=&quot;3&quot; unique_id=&quot;374571&quot;&gt;&lt;property id=&quot;20148&quot; value=&quot;5&quot;/&gt;&lt;property id=&quot;20300&quot; value=&quot;Slide 39&quot;/&gt;&lt;property id=&quot;20307&quot; value=&quot;530&quot;/&gt;&lt;/object&gt;&lt;object type=&quot;3&quot; unique_id=&quot;374586&quot;&gt;&lt;property id=&quot;20148&quot; value=&quot;5&quot;/&gt;&lt;property id=&quot;20300&quot; value=&quot;Slide 62&quot;/&gt;&lt;property id=&quot;20307&quot; value=&quot;612&quot;/&gt;&lt;/object&gt;&lt;object type=&quot;3&quot; unique_id=&quot;374587&quot;&gt;&lt;property id=&quot;20148&quot; value=&quot;5&quot;/&gt;&lt;property id=&quot;20300&quot; value=&quot;Slide 64&quot;/&gt;&lt;property id=&quot;20307&quot; value=&quot;613&quot;/&gt;&lt;/object&gt;&lt;object type=&quot;3&quot; unique_id=&quot;374588&quot;&gt;&lt;property id=&quot;20148&quot; value=&quot;5&quot;/&gt;&lt;property id=&quot;20300&quot; value=&quot;Slide 65&quot;/&gt;&lt;property id=&quot;20307&quot; value=&quot;614&quot;/&gt;&lt;/object&gt;&lt;object type=&quot;3&quot; unique_id=&quot;374589&quot;&gt;&lt;property id=&quot;20148&quot; value=&quot;5&quot;/&gt;&lt;property id=&quot;20300&quot; value=&quot;Slide 66&quot;/&gt;&lt;property id=&quot;20307&quot; value=&quot;615&quot;/&gt;&lt;/object&gt;&lt;object type=&quot;3&quot; unique_id=&quot;374590&quot;&gt;&lt;property id=&quot;20148&quot; value=&quot;5&quot;/&gt;&lt;property id=&quot;20300&quot; value=&quot;Slide 57&quot;/&gt;&lt;property id=&quot;20307&quot; value=&quot;541&quot;/&gt;&lt;/object&gt;&lt;object type=&quot;3&quot; unique_id=&quot;374592&quot;&gt;&lt;property id=&quot;20148&quot; value=&quot;5&quot;/&gt;&lt;property id=&quot;20300&quot; value=&quot;Slide 60&quot;/&gt;&lt;property id=&quot;20307&quot; value=&quot;543&quot;/&gt;&lt;/object&gt;&lt;object type=&quot;3&quot; unique_id=&quot;374598&quot;&gt;&lt;property id=&quot;20148&quot; value=&quot;5&quot;/&gt;&lt;property id=&quot;20300&quot; value=&quot;Slide 82&quot;/&gt;&lt;property id=&quot;20307&quot; value=&quot;549&quot;/&gt;&lt;/object&gt;&lt;object type=&quot;3&quot; unique_id=&quot;374602&quot;&gt;&lt;property id=&quot;20148&quot; value=&quot;5&quot;/&gt;&lt;property id=&quot;20300&quot; value=&quot;Slide 78&quot;/&gt;&lt;property id=&quot;20307&quot; value=&quot;553&quot;/&gt;&lt;/object&gt;&lt;object type=&quot;3&quot; unique_id=&quot;374611&quot;&gt;&lt;property id=&quot;20148&quot; value=&quot;5&quot;/&gt;&lt;property id=&quot;20300&quot; value=&quot;Slide 85&quot;/&gt;&lt;property id=&quot;20307&quot; value=&quot;562&quot;/&gt;&lt;/object&gt;&lt;object type=&quot;3&quot; unique_id=&quot;374614&quot;&gt;&lt;property id=&quot;20148&quot; value=&quot;5&quot;/&gt;&lt;property id=&quot;20300&quot; value=&quot;Slide 90&quot;/&gt;&lt;property id=&quot;20307&quot; value=&quot;565&quot;/&gt;&lt;/object&gt;&lt;object type=&quot;3&quot; unique_id=&quot;374615&quot;&gt;&lt;property id=&quot;20148&quot; value=&quot;5&quot;/&gt;&lt;property id=&quot;20300&quot; value=&quot;Slide 89&quot;/&gt;&lt;property id=&quot;20307&quot; value=&quot;566&quot;/&gt;&lt;/object&gt;&lt;object type=&quot;3&quot; unique_id=&quot;374616&quot;&gt;&lt;property id=&quot;20148&quot; value=&quot;5&quot;/&gt;&lt;property id=&quot;20300&quot; value=&quot;Slide 88&quot;/&gt;&lt;property id=&quot;20307&quot; value=&quot;567&quot;/&gt;&lt;/object&gt;&lt;object type=&quot;3&quot; unique_id=&quot;374633&quot;&gt;&lt;property id=&quot;20148&quot; value=&quot;5&quot;/&gt;&lt;property id=&quot;20300&quot; value=&quot;Slide 104&quot;/&gt;&lt;property id=&quot;20307&quot; value=&quot;584&quot;/&gt;&lt;/object&gt;&lt;object type=&quot;3&quot; unique_id=&quot;378570&quot;&gt;&lt;property id=&quot;20148&quot; value=&quot;5&quot;/&gt;&lt;property id=&quot;20300&quot; value=&quot;Slide 5&quot;/&gt;&lt;property id=&quot;20307&quot; value=&quot;618&quot;/&gt;&lt;/object&gt;&lt;object type=&quot;3&quot; unique_id=&quot;378575&quot;&gt;&lt;property id=&quot;20148&quot; value=&quot;5&quot;/&gt;&lt;property id=&quot;20300&quot; value=&quot;Slide 29&quot;/&gt;&lt;property id=&quot;20307&quot; value=&quot;624&quot;/&gt;&lt;/object&gt;&lt;object type=&quot;3&quot; unique_id=&quot;378582&quot;&gt;&lt;property id=&quot;20148&quot; value=&quot;5&quot;/&gt;&lt;property id=&quot;20300&quot; value=&quot;Slide 31&quot;/&gt;&lt;property id=&quot;20307&quot; value=&quot;631&quot;/&gt;&lt;/object&gt;&lt;object type=&quot;3&quot; unique_id=&quot;378589&quot;&gt;&lt;property id=&quot;20148&quot; value=&quot;5&quot;/&gt;&lt;property id=&quot;20300&quot; value=&quot;Slide 67&quot;/&gt;&lt;property id=&quot;20307&quot; value=&quot;639&quot;/&gt;&lt;/object&gt;&lt;object type=&quot;3&quot; unique_id=&quot;378590&quot;&gt;&lt;property id=&quot;20148&quot; value=&quot;5&quot;/&gt;&lt;property id=&quot;20300&quot; value=&quot;Slide 68&quot;/&gt;&lt;property id=&quot;20307&quot; value=&quot;640&quot;/&gt;&lt;/object&gt;&lt;object type=&quot;3&quot; unique_id=&quot;378591&quot;&gt;&lt;property id=&quot;20148&quot; value=&quot;5&quot;/&gt;&lt;property id=&quot;20300&quot; value=&quot;Slide 69&quot;/&gt;&lt;property id=&quot;20307&quot; value=&quot;641&quot;/&gt;&lt;/object&gt;&lt;object type=&quot;3&quot; unique_id=&quot;380959&quot;&gt;&lt;property id=&quot;20148&quot; value=&quot;5&quot;/&gt;&lt;property id=&quot;20300&quot; value=&quot;Slide 25&quot;/&gt;&lt;property id=&quot;20307&quot; value=&quot;644&quot;/&gt;&lt;/object&gt;&lt;object type=&quot;3&quot; unique_id=&quot;380960&quot;&gt;&lt;property id=&quot;20148&quot; value=&quot;5&quot;/&gt;&lt;property id=&quot;20300&quot; value=&quot;Slide 30&quot;/&gt;&lt;property id=&quot;20307&quot; value=&quot;645&quot;/&gt;&lt;/object&gt;&lt;object type=&quot;3&quot; unique_id=&quot;380961&quot;&gt;&lt;property id=&quot;20148&quot; value=&quot;5&quot;/&gt;&lt;property id=&quot;20300&quot; value=&quot;Slide 32&quot;/&gt;&lt;property id=&quot;20307&quot; value=&quot;643&quot;/&gt;&lt;/object&gt;&lt;object type=&quot;3&quot; unique_id=&quot;382529&quot;&gt;&lt;property id=&quot;20148&quot; value=&quot;5&quot;/&gt;&lt;property id=&quot;20300&quot; value=&quot;Slide 37&quot;/&gt;&lt;property id=&quot;20307&quot; value=&quot;652&quot;/&gt;&lt;/object&gt;&lt;object type=&quot;3&quot; unique_id=&quot;385639&quot;&gt;&lt;property id=&quot;20148&quot; value=&quot;5&quot;/&gt;&lt;property id=&quot;20300&quot; value=&quot;Slide 94&quot;/&gt;&lt;property id=&quot;20307&quot; value=&quot;659&quot;/&gt;&lt;/object&gt;&lt;object type=&quot;3&quot; unique_id=&quot;385642&quot;&gt;&lt;property id=&quot;20148&quot; value=&quot;5&quot;/&gt;&lt;property id=&quot;20300&quot; value=&quot;Slide 102&quot;/&gt;&lt;property id=&quot;20307&quot; value=&quot;662&quot;/&gt;&lt;/object&gt;&lt;object type=&quot;3&quot; unique_id=&quot;385643&quot;&gt;&lt;property id=&quot;20148&quot; value=&quot;5&quot;/&gt;&lt;property id=&quot;20300&quot; value=&quot;Slide 105&quot;/&gt;&lt;property id=&quot;20307&quot; value=&quot;663&quot;/&gt;&lt;/object&gt;&lt;object type=&quot;3&quot; unique_id=&quot;385644&quot;&gt;&lt;property id=&quot;20148&quot; value=&quot;5&quot;/&gt;&lt;property id=&quot;20300&quot; value=&quot;Slide 106&quot;/&gt;&lt;property id=&quot;20307&quot; value=&quot;664&quot;/&gt;&lt;/object&gt;&lt;object type=&quot;3&quot; unique_id=&quot;389141&quot;&gt;&lt;property id=&quot;20148&quot; value=&quot;5&quot;/&gt;&lt;property id=&quot;20300&quot; value=&quot;Slide 6&quot;/&gt;&lt;property id=&quot;20307&quot; value=&quot;677&quot;/&gt;&lt;/object&gt;&lt;object type=&quot;3&quot; unique_id=&quot;389144&quot;&gt;&lt;property id=&quot;20148&quot; value=&quot;5&quot;/&gt;&lt;property id=&quot;20300&quot; value=&quot;Slide 15&quot;/&gt;&lt;property id=&quot;20307&quot; value=&quot;681&quot;/&gt;&lt;/object&gt;&lt;object type=&quot;3&quot; unique_id=&quot;389145&quot;&gt;&lt;property id=&quot;20148&quot; value=&quot;5&quot;/&gt;&lt;property id=&quot;20300&quot; value=&quot;Slide 18&quot;/&gt;&lt;property id=&quot;20307&quot; value=&quot;680&quot;/&gt;&lt;/object&gt;&lt;object type=&quot;3&quot; unique_id=&quot;389146&quot;&gt;&lt;property id=&quot;20148&quot; value=&quot;5&quot;/&gt;&lt;property id=&quot;20300&quot; value=&quot;Slide 19&quot;/&gt;&lt;property id=&quot;20307&quot; value=&quot;676&quot;/&gt;&lt;/object&gt;&lt;object type=&quot;3&quot; unique_id=&quot;389147&quot;&gt;&lt;property id=&quot;20148&quot; value=&quot;5&quot;/&gt;&lt;property id=&quot;20300&quot; value=&quot;Slide 35&quot;/&gt;&lt;property id=&quot;20307&quot; value=&quot;675&quot;/&gt;&lt;/object&gt;&lt;object type=&quot;3&quot; unique_id=&quot;389148&quot;&gt;&lt;property id=&quot;20148&quot; value=&quot;5&quot;/&gt;&lt;property id=&quot;20300&quot; value=&quot;Slide 44&quot;/&gt;&lt;property id=&quot;20307&quot; value=&quot;674&quot;/&gt;&lt;/object&gt;&lt;object type=&quot;3&quot; unique_id=&quot;389149&quot;&gt;&lt;property id=&quot;20148&quot; value=&quot;5&quot;/&gt;&lt;property id=&quot;20300&quot; value=&quot;Slide 40&quot;/&gt;&lt;property id=&quot;20307&quot; value=&quot;669&quot;/&gt;&lt;/object&gt;&lt;object type=&quot;3&quot; unique_id=&quot;389150&quot;&gt;&lt;property id=&quot;20148&quot; value=&quot;5&quot;/&gt;&lt;property id=&quot;20300&quot; value=&quot;Slide 41&quot;/&gt;&lt;property id=&quot;20307&quot; value=&quot;670&quot;/&gt;&lt;/object&gt;&lt;object type=&quot;3&quot; unique_id=&quot;389151&quot;&gt;&lt;property id=&quot;20148&quot; value=&quot;5&quot;/&gt;&lt;property id=&quot;20300&quot; value=&quot;Slide 42&quot;/&gt;&lt;property id=&quot;20307&quot; value=&quot;671&quot;/&gt;&lt;/object&gt;&lt;object type=&quot;3&quot; unique_id=&quot;389153&quot;&gt;&lt;property id=&quot;20148&quot; value=&quot;5&quot;/&gt;&lt;property id=&quot;20300&quot; value=&quot;Slide 38&quot;/&gt;&lt;property id=&quot;20307&quot; value=&quot;673&quot;/&gt;&lt;/object&gt;&lt;object type=&quot;3&quot; unique_id=&quot;389154&quot;&gt;&lt;property id=&quot;20148&quot; value=&quot;5&quot;/&gt;&lt;property id=&quot;20300&quot; value=&quot;Slide 45&quot;/&gt;&lt;property id=&quot;20307&quot; value=&quot;667&quot;/&gt;&lt;/object&gt;&lt;object type=&quot;3&quot; unique_id=&quot;389155&quot;&gt;&lt;property id=&quot;20148&quot; value=&quot;5&quot;/&gt;&lt;property id=&quot;20300&quot; value=&quot;Slide 46&quot;/&gt;&lt;property id=&quot;20307&quot; value=&quot;668&quot;/&gt;&lt;/object&gt;&lt;object type=&quot;3&quot; unique_id=&quot;389156&quot;&gt;&lt;property id=&quot;20148&quot; value=&quot;5&quot;/&gt;&lt;property id=&quot;20300&quot; value=&quot;Slide 47&quot;/&gt;&lt;property id=&quot;20307&quot; value=&quot;666&quot;/&gt;&lt;/object&gt;&lt;object type=&quot;3&quot; unique_id=&quot;391196&quot;&gt;&lt;property id=&quot;20148&quot; value=&quot;5&quot;/&gt;&lt;property id=&quot;20300&quot; value=&quot;Slide 50&quot;/&gt;&lt;property id=&quot;20307&quot; value=&quot;682&quot;/&gt;&lt;/object&gt;&lt;object type=&quot;3&quot; unique_id=&quot;391198&quot;&gt;&lt;property id=&quot;20148&quot; value=&quot;5&quot;/&gt;&lt;property id=&quot;20300&quot; value=&quot;Slide 51&quot;/&gt;&lt;property id=&quot;20307&quot; value=&quot;684&quot;/&gt;&lt;/object&gt;&lt;object type=&quot;3&quot; unique_id=&quot;391200&quot;&gt;&lt;property id=&quot;20148&quot; value=&quot;5&quot;/&gt;&lt;property id=&quot;20300&quot; value=&quot;Slide 52&quot;/&gt;&lt;property id=&quot;20307&quot; value=&quot;686&quot;/&gt;&lt;/object&gt;&lt;object type=&quot;3&quot; unique_id=&quot;391201&quot;&gt;&lt;property id=&quot;20148&quot; value=&quot;5&quot;/&gt;&lt;property id=&quot;20300&quot; value=&quot;Slide 59&quot;/&gt;&lt;property id=&quot;20307&quot; value=&quot;687&quot;/&gt;&lt;/object&gt;&lt;object type=&quot;3&quot; unique_id=&quot;392317&quot;&gt;&lt;property id=&quot;20148&quot; value=&quot;5&quot;/&gt;&lt;property id=&quot;20300&quot; value=&quot;Slide 91&quot;/&gt;&lt;property id=&quot;20307&quot; value=&quot;693&quot;/&gt;&lt;/object&gt;&lt;object type=&quot;3&quot; unique_id=&quot;395248&quot;&gt;&lt;property id=&quot;20148&quot; value=&quot;5&quot;/&gt;&lt;property id=&quot;20300&quot; value=&quot;Slide 70&quot;/&gt;&lt;property id=&quot;20307&quot; value=&quot;694&quot;/&gt;&lt;/object&gt;&lt;object type=&quot;3&quot; unique_id=&quot;395249&quot;&gt;&lt;property id=&quot;20148&quot; value=&quot;5&quot;/&gt;&lt;property id=&quot;20300&quot; value=&quot;Slide 71&quot;/&gt;&lt;property id=&quot;20307&quot; value=&quot;695&quot;/&gt;&lt;/object&gt;&lt;object type=&quot;3&quot; unique_id=&quot;395250&quot;&gt;&lt;property id=&quot;20148&quot; value=&quot;5&quot;/&gt;&lt;property id=&quot;20300&quot; value=&quot;Slide 76&quot;/&gt;&lt;property id=&quot;20307&quot; value=&quot;696&quot;/&gt;&lt;/object&gt;&lt;object type=&quot;3&quot; unique_id=&quot;395251&quot;&gt;&lt;property id=&quot;20148&quot; value=&quot;5&quot;/&gt;&lt;property id=&quot;20300&quot; value=&quot;Slide 77&quot;/&gt;&lt;property id=&quot;20307&quot; value=&quot;697&quot;/&gt;&lt;/object&gt;&lt;object type=&quot;3&quot; unique_id=&quot;395252&quot;&gt;&lt;property id=&quot;20148&quot; value=&quot;5&quot;/&gt;&lt;property id=&quot;20300&quot; value=&quot;Slide 79&quot;/&gt;&lt;property id=&quot;20307&quot; value=&quot;698&quot;/&gt;&lt;/object&gt;&lt;object type=&quot;3&quot; unique_id=&quot;395253&quot;&gt;&lt;property id=&quot;20148&quot; value=&quot;5&quot;/&gt;&lt;property id=&quot;20300&quot; value=&quot;Slide 80&quot;/&gt;&lt;property id=&quot;20307&quot; value=&quot;699&quot;/&gt;&lt;/object&gt;&lt;object type=&quot;3&quot; unique_id=&quot;395254&quot;&gt;&lt;property id=&quot;20148&quot; value=&quot;5&quot;/&gt;&lt;property id=&quot;20300&quot; value=&quot;Slide 81&quot;/&gt;&lt;property id=&quot;20307&quot; value=&quot;700&quot;/&gt;&lt;/object&gt;&lt;object type=&quot;3&quot; unique_id=&quot;396916&quot;&gt;&lt;property id=&quot;20148&quot; value=&quot;5&quot;/&gt;&lt;property id=&quot;20300&quot; value=&quot;Slide 36&quot;/&gt;&lt;property id=&quot;20307&quot; value=&quot;704&quot;/&gt;&lt;/object&gt;&lt;object type=&quot;3&quot; unique_id=&quot;396918&quot;&gt;&lt;property id=&quot;20148&quot; value=&quot;5&quot;/&gt;&lt;property id=&quot;20300&quot; value=&quot;Slide 95&quot;/&gt;&lt;property id=&quot;20307&quot; value=&quot;702&quot;/&gt;&lt;/object&gt;&lt;object type=&quot;3&quot; unique_id=&quot;397293&quot;&gt;&lt;property id=&quot;20148&quot; value=&quot;5&quot;/&gt;&lt;property id=&quot;20300&quot; value=&quot;Slide 99&quot;/&gt;&lt;property id=&quot;20307&quot; value=&quot;706&quot;/&gt;&lt;/object&gt;&lt;object type=&quot;3&quot; unique_id=&quot;397294&quot;&gt;&lt;property id=&quot;20148&quot; value=&quot;5&quot;/&gt;&lt;property id=&quot;20300&quot; value=&quot;Slide 103&quot;/&gt;&lt;property id=&quot;20307&quot; value=&quot;705&quot;/&gt;&lt;/object&gt;&lt;object type=&quot;3&quot; unique_id=&quot;398771&quot;&gt;&lt;property id=&quot;20148&quot; value=&quot;5&quot;/&gt;&lt;property id=&quot;20300&quot; value=&quot;Slide 58&quot;/&gt;&lt;property id=&quot;20307&quot; value=&quot;708&quot;/&gt;&lt;/object&gt;&lt;object type=&quot;3&quot; unique_id=&quot;398773&quot;&gt;&lt;property id=&quot;20148&quot; value=&quot;5&quot;/&gt;&lt;property id=&quot;20300&quot; value=&quot;Slide 96&quot;/&gt;&lt;property id=&quot;20307&quot; value=&quot;707&quot;/&gt;&lt;/object&gt;&lt;object type=&quot;3&quot; unique_id=&quot;398774&quot;&gt;&lt;property id=&quot;20148&quot; value=&quot;5&quot;/&gt;&lt;property id=&quot;20300&quot; value=&quot;Slide 101&quot;/&gt;&lt;property id=&quot;20307&quot; value=&quot;709&quot;/&gt;&lt;/object&gt;&lt;object type=&quot;3&quot; unique_id=&quot;400361&quot;&gt;&lt;property id=&quot;20148&quot; value=&quot;5&quot;/&gt;&lt;property id=&quot;20300&quot; value=&quot;Slide 107&quot;/&gt;&lt;property id=&quot;20307&quot; value=&quot;713&quot;/&gt;&lt;/object&gt;&lt;object type=&quot;3&quot; unique_id=&quot;400362&quot;&gt;&lt;property id=&quot;20148&quot; value=&quot;5&quot;/&gt;&lt;property id=&quot;20300&quot; value=&quot;Slide 113&quot;/&gt;&lt;property id=&quot;20307&quot; value=&quot;714&quot;/&gt;&lt;/object&gt;&lt;object type=&quot;3&quot; unique_id=&quot;401583&quot;&gt;&lt;property id=&quot;20148&quot; value=&quot;5&quot;/&gt;&lt;property id=&quot;20300&quot; value=&quot;Slide 3&quot;/&gt;&lt;property id=&quot;20307&quot; value=&quot;716&quot;/&gt;&lt;/object&gt;&lt;object type=&quot;3&quot; unique_id=&quot;402768&quot;&gt;&lt;property id=&quot;20148&quot; value=&quot;5&quot;/&gt;&lt;property id=&quot;20300&quot; value=&quot;Slide 12&quot;/&gt;&lt;property id=&quot;20307&quot; value=&quot;717&quot;/&gt;&lt;/object&gt;&lt;object type=&quot;3&quot; unique_id=&quot;403290&quot;&gt;&lt;property id=&quot;20148&quot; value=&quot;5&quot;/&gt;&lt;property id=&quot;20300&quot; value=&quot;Slide 118&quot;/&gt;&lt;property id=&quot;20307&quot; value=&quot;718&quot;/&gt;&lt;/object&gt;&lt;object type=&quot;3&quot; unique_id=&quot;403933&quot;&gt;&lt;property id=&quot;20148&quot; value=&quot;5&quot;/&gt;&lt;property id=&quot;20300&quot; value=&quot;Slide 63&quot;/&gt;&lt;property id=&quot;20307&quot; value=&quot;719&quot;/&gt;&lt;/object&gt;&lt;object type=&quot;3&quot; unique_id=&quot;404996&quot;&gt;&lt;property id=&quot;20148&quot; value=&quot;5&quot;/&gt;&lt;property id=&quot;20300&quot; value=&quot;Slide 61&quot;/&gt;&lt;property id=&quot;20307&quot; value=&quot;722&quot;/&gt;&lt;/object&gt;&lt;object type=&quot;3&quot; unique_id=&quot;404997&quot;&gt;&lt;property id=&quot;20148&quot; value=&quot;5&quot;/&gt;&lt;property id=&quot;20300&quot; value=&quot;Slide 75&quot;/&gt;&lt;property id=&quot;20307&quot; value=&quot;720&quot;/&gt;&lt;/object&gt;&lt;object type=&quot;3&quot; unique_id=&quot;404998&quot;&gt;&lt;property id=&quot;20148&quot; value=&quot;5&quot;/&gt;&lt;property id=&quot;20300&quot; value=&quot;Slide 97&quot;/&gt;&lt;property id=&quot;20307&quot; value=&quot;721&quot;/&gt;&lt;/object&gt;&lt;object type=&quot;3&quot; unique_id=&quot;405235&quot;&gt;&lt;property id=&quot;20148&quot; value=&quot;5&quot;/&gt;&lt;property id=&quot;20300&quot; value=&quot;Slide 86&quot;/&gt;&lt;property id=&quot;20307&quot; value=&quot;724&quot;/&gt;&lt;/object&gt;&lt;object type=&quot;3&quot; unique_id=&quot;405236&quot;&gt;&lt;property id=&quot;20148&quot; value=&quot;5&quot;/&gt;&lt;property id=&quot;20300&quot; value=&quot;Slide 92&quot;/&gt;&lt;property id=&quot;20307&quot; value=&quot;725&quot;/&gt;&lt;/object&gt;&lt;object type=&quot;3&quot; unique_id=&quot;405701&quot;&gt;&lt;property id=&quot;20148&quot; value=&quot;5&quot;/&gt;&lt;property id=&quot;20300&quot; value=&quot;Slide 114&quot;/&gt;&lt;property id=&quot;20307&quot; value=&quot;726&quot;/&gt;&lt;/object&gt;&lt;object type=&quot;3&quot; unique_id=&quot;405702&quot;&gt;&lt;property id=&quot;20148&quot; value=&quot;5&quot;/&gt;&lt;property id=&quot;20300&quot; value=&quot;Slide 115&quot;/&gt;&lt;property id=&quot;20307&quot; value=&quot;727&quot;/&gt;&lt;/object&gt;&lt;object type=&quot;3&quot; unique_id=&quot;405703&quot;&gt;&lt;property id=&quot;20148&quot; value=&quot;5&quot;/&gt;&lt;property id=&quot;20300&quot; value=&quot;Slide 116&quot;/&gt;&lt;property id=&quot;20307&quot; value=&quot;728&quot;/&gt;&lt;/object&gt;&lt;object type=&quot;3&quot; unique_id=&quot;407440&quot;&gt;&lt;property id=&quot;20148&quot; value=&quot;5&quot;/&gt;&lt;property id=&quot;20300&quot; value=&quot;Slide 72&quot;/&gt;&lt;property id=&quot;20307&quot; value=&quot;730&quot;/&gt;&lt;/object&gt;&lt;object type=&quot;3&quot; unique_id=&quot;407441&quot;&gt;&lt;property id=&quot;20148&quot; value=&quot;5&quot;/&gt;&lt;property id=&quot;20300&quot; value=&quot;Slide 73&quot;/&gt;&lt;property id=&quot;20307&quot; value=&quot;729&quot;/&gt;&lt;/object&gt;&lt;object type=&quot;3&quot; unique_id=&quot;407442&quot;&gt;&lt;property id=&quot;20148&quot; value=&quot;5&quot;/&gt;&lt;property id=&quot;20300&quot; value=&quot;Slide 83&quot;/&gt;&lt;property id=&quot;20307&quot; value=&quot;731&quot;/&gt;&lt;/object&gt;&lt;object type=&quot;3&quot; unique_id=&quot;407443&quot;&gt;&lt;property id=&quot;20148&quot; value=&quot;5&quot;/&gt;&lt;property id=&quot;20300&quot; value=&quot;Slide 84&quot;/&gt;&lt;property id=&quot;20307&quot; value=&quot;732&quot;/&gt;&lt;/object&gt;&lt;object type=&quot;3&quot; unique_id=&quot;408614&quot;&gt;&lt;property id=&quot;20148&quot; value=&quot;5&quot;/&gt;&lt;property id=&quot;20300&quot; value=&quot;Slide 100&quot;/&gt;&lt;property id=&quot;20307&quot; value=&quot;733&quot;/&gt;&lt;/object&gt;&lt;object type=&quot;3&quot; unique_id=&quot;408615&quot;&gt;&lt;property id=&quot;20148&quot; value=&quot;5&quot;/&gt;&lt;property id=&quot;20300&quot; value=&quot;Slide 108&quot;/&gt;&lt;property id=&quot;20307&quot; value=&quot;734&quot;/&gt;&lt;/object&gt;&lt;object type=&quot;3&quot; unique_id=&quot;408616&quot;&gt;&lt;property id=&quot;20148&quot; value=&quot;5&quot;/&gt;&lt;property id=&quot;20300&quot; value=&quot;Slide 109&quot;/&gt;&lt;property id=&quot;20307&quot; value=&quot;735&quot;/&gt;&lt;/object&gt;&lt;object type=&quot;3&quot; unique_id=&quot;408617&quot;&gt;&lt;property id=&quot;20148&quot; value=&quot;5&quot;/&gt;&lt;property id=&quot;20300&quot; value=&quot;Slide 110&quot;/&gt;&lt;property id=&quot;20307&quot; value=&quot;736&quot;/&gt;&lt;/object&gt;&lt;object type=&quot;3&quot; unique_id=&quot;408618&quot;&gt;&lt;property id=&quot;20148&quot; value=&quot;5&quot;/&gt;&lt;property id=&quot;20300&quot; value=&quot;Slide 111&quot;/&gt;&lt;property id=&quot;20307&quot; value=&quot;737&quot;/&gt;&lt;/object&gt;&lt;object type=&quot;3&quot; unique_id=&quot;408619&quot;&gt;&lt;property id=&quot;20148&quot; value=&quot;5&quot;/&gt;&lt;property id=&quot;20300&quot; value=&quot;Slide 112&quot;/&gt;&lt;property id=&quot;20307&quot; value=&quot;738&quot;/&gt;&lt;/object&gt;&lt;object type=&quot;3&quot; unique_id=&quot;408983&quot;&gt;&lt;property id=&quot;20148&quot; value=&quot;5&quot;/&gt;&lt;property id=&quot;20300&quot; value=&quot;Slide 87&quot;/&gt;&lt;property id=&quot;20307&quot; value=&quot;739&quot;/&gt;&lt;/object&gt;&lt;object type=&quot;3&quot; unique_id=&quot;408984&quot;&gt;&lt;property id=&quot;20148&quot; value=&quot;5&quot;/&gt;&lt;property id=&quot;20300&quot; value=&quot;Slide 93&quot;/&gt;&lt;property id=&quot;20307&quot; value=&quot;740&quot;/&gt;&lt;/object&gt;&lt;object type=&quot;3&quot; unique_id=&quot;409377&quot;&gt;&lt;property id=&quot;20148&quot; value=&quot;5&quot;/&gt;&lt;property id=&quot;20300&quot; value=&quot;Slide 2&quot;/&gt;&lt;property id=&quot;20307&quot; value=&quot;743&quot;/&gt;&lt;/object&gt;&lt;object type=&quot;3&quot; unique_id=&quot;409495&quot;&gt;&lt;property id=&quot;20148&quot; value=&quot;5&quot;/&gt;&lt;property id=&quot;20300&quot; value=&quot;Slide 117&quot;/&gt;&lt;property id=&quot;20307&quot; value=&quot;744&quot;/&gt;&lt;/object&gt;&lt;object type=&quot;3&quot; unique_id=&quot;414760&quot;&gt;&lt;property id=&quot;20148&quot; value=&quot;5&quot;/&gt;&lt;property id=&quot;20300&quot; value=&quot;Slide 28&quot;/&gt;&lt;property id=&quot;20307&quot; value=&quot;752&quot;/&gt;&lt;/object&gt;&lt;object type=&quot;3&quot; unique_id=&quot;414761&quot;&gt;&lt;property id=&quot;20148&quot; value=&quot;5&quot;/&gt;&lt;property id=&quot;20300&quot; value=&quot;Slide 53&quot;/&gt;&lt;property id=&quot;20307&quot; value=&quot;753&quot;/&gt;&lt;/object&gt;&lt;object type=&quot;3&quot; unique_id=&quot;414762&quot;&gt;&lt;property id=&quot;20148&quot; value=&quot;5&quot;/&gt;&lt;property id=&quot;20300&quot; value=&quot;Slide 54&quot;/&gt;&lt;property id=&quot;20307&quot; value=&quot;754&quot;/&gt;&lt;/object&gt;&lt;object type=&quot;3&quot; unique_id=&quot;414763&quot;&gt;&lt;property id=&quot;20148&quot; value=&quot;5&quot;/&gt;&lt;property id=&quot;20300&quot; value=&quot;Slide 55&quot;/&gt;&lt;property id=&quot;20307&quot; value=&quot;755&quot;/&gt;&lt;/object&gt;&lt;object type=&quot;3&quot; unique_id=&quot;414764&quot;&gt;&lt;property id=&quot;20148&quot; value=&quot;5&quot;/&gt;&lt;property id=&quot;20300&quot; value=&quot;Slide 56&quot;/&gt;&lt;property id=&quot;20307&quot; value=&quot;756&quot;/&gt;&lt;/object&gt;&lt;object type=&quot;3&quot; unique_id=&quot;414765&quot;&gt;&lt;property id=&quot;20148&quot; value=&quot;5&quot;/&gt;&lt;property id=&quot;20300&quot; value=&quot;Slide 7&quot;/&gt;&lt;property id=&quot;20307&quot; value=&quot;758&quot;/&gt;&lt;/object&gt;&lt;object type=&quot;3&quot; unique_id=&quot;414766&quot;&gt;&lt;property id=&quot;20148&quot; value=&quot;5&quot;/&gt;&lt;property id=&quot;20300&quot; value=&quot;Slide 8&quot;/&gt;&lt;property id=&quot;20307&quot; value=&quot;757&quot;/&gt;&lt;/object&gt;&lt;object type=&quot;3&quot; unique_id=&quot;414767&quot;&gt;&lt;property id=&quot;20148&quot; value=&quot;5&quot;/&gt;&lt;property id=&quot;20300&quot; value=&quot;Slide 9&quot;/&gt;&lt;property id=&quot;20307&quot; value=&quot;759&quot;/&gt;&lt;/object&gt;&lt;object type=&quot;3&quot; unique_id=&quot;414768&quot;&gt;&lt;property id=&quot;20148&quot; value=&quot;5&quot;/&gt;&lt;property id=&quot;20300&quot; value=&quot;Slide 10&quot;/&gt;&lt;property id=&quot;20307&quot; value=&quot;760&quot;/&gt;&lt;/object&gt;&lt;object type=&quot;3&quot; unique_id=&quot;414769&quot;&gt;&lt;property id=&quot;20148&quot; value=&quot;5&quot;/&gt;&lt;property id=&quot;20300&quot; value=&quot;Slide 11&quot;/&gt;&lt;property id=&quot;20307&quot; value=&quot;762&quot;/&gt;&lt;/object&gt;&lt;object type=&quot;3&quot; unique_id=&quot;414770&quot;&gt;&lt;property id=&quot;20148&quot; value=&quot;5&quot;/&gt;&lt;property id=&quot;20300&quot; value=&quot;Slide 43&quot;/&gt;&lt;property id=&quot;20307&quot; value=&quot;763&quot;/&gt;&lt;/object&gt;&lt;object type=&quot;3&quot; unique_id=&quot;414771&quot;&gt;&lt;property id=&quot;20148&quot; value=&quot;5&quot;/&gt;&lt;property id=&quot;20300&quot; value=&quot;Slide 48&quot;/&gt;&lt;property id=&quot;20307&quot; value=&quot;764&quot;/&gt;&lt;/object&gt;&lt;object type=&quot;3&quot; unique_id=&quot;414772&quot;&gt;&lt;property id=&quot;20148&quot; value=&quot;5&quot;/&gt;&lt;property id=&quot;20300&quot; value=&quot;Slide 49&quot;/&gt;&lt;property id=&quot;20307&quot; value=&quot;765&quot;/&gt;&lt;/object&gt;&lt;object type=&quot;3&quot; unique_id=&quot;414773&quot;&gt;&lt;property id=&quot;20148&quot; value=&quot;5&quot;/&gt;&lt;property id=&quot;20300&quot; value=&quot;Slide 74&quot;/&gt;&lt;property id=&quot;20307&quot; value=&quot;766&quot;/&gt;&lt;/object&gt;&lt;object type=&quot;3&quot; unique_id=&quot;414774&quot;&gt;&lt;property id=&quot;20148&quot; value=&quot;5&quot;/&gt;&lt;property id=&quot;20300&quot; value=&quot;Slide 98&quot;/&gt;&lt;property id=&quot;20307&quot; value=&quot;7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S010286762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Custom</PresentationFormat>
  <Paragraphs>91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TS010286762</vt:lpstr>
      <vt:lpstr>Custom Design</vt:lpstr>
      <vt:lpstr>1_Custom Design</vt:lpstr>
      <vt:lpstr>35_Office Theme</vt:lpstr>
      <vt:lpstr>亞太地區發展新訊</vt:lpstr>
      <vt:lpstr>為什麼你需要發展海外市場?</vt:lpstr>
      <vt:lpstr>2016 美安亞太地區表現</vt:lpstr>
      <vt:lpstr>2016 美安亞太地區表現</vt:lpstr>
      <vt:lpstr>PowerPoint Presentation</vt:lpstr>
      <vt:lpstr>PowerPoint Presentation</vt:lpstr>
      <vt:lpstr>PowerPoint Presentation</vt:lpstr>
      <vt:lpstr>PowerPoint Presentation</vt:lpstr>
      <vt:lpstr>亞太地區領袖發展海外事業</vt:lpstr>
      <vt:lpstr>亞太地區最新發展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2015-06-22T13:57:52Z</dcterms:created>
  <dcterms:modified xsi:type="dcterms:W3CDTF">2017-05-04T07:39:12Z</dcterms:modified>
</cp:coreProperties>
</file>