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14" r:id="rId1"/>
    <p:sldMasterId id="2147484910" r:id="rId2"/>
    <p:sldMasterId id="2147484946" r:id="rId3"/>
    <p:sldMasterId id="2147484994" r:id="rId4"/>
  </p:sldMasterIdLst>
  <p:notesMasterIdLst>
    <p:notesMasterId r:id="rId17"/>
  </p:notesMasterIdLst>
  <p:handoutMasterIdLst>
    <p:handoutMasterId r:id="rId18"/>
  </p:handoutMasterIdLst>
  <p:sldIdLst>
    <p:sldId id="758" r:id="rId5"/>
    <p:sldId id="766" r:id="rId6"/>
    <p:sldId id="775" r:id="rId7"/>
    <p:sldId id="772" r:id="rId8"/>
    <p:sldId id="761" r:id="rId9"/>
    <p:sldId id="779" r:id="rId10"/>
    <p:sldId id="765" r:id="rId11"/>
    <p:sldId id="780" r:id="rId12"/>
    <p:sldId id="776" r:id="rId13"/>
    <p:sldId id="773" r:id="rId14"/>
    <p:sldId id="781" r:id="rId15"/>
    <p:sldId id="769" r:id="rId16"/>
  </p:sldIdLst>
  <p:sldSz cx="12192000" cy="6858000"/>
  <p:notesSz cx="9939338" cy="6807200"/>
  <p:custDataLst>
    <p:tags r:id="rId19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6699"/>
    <a:srgbClr val="0066CC"/>
    <a:srgbClr val="3399FF"/>
    <a:srgbClr val="0099FF"/>
    <a:srgbClr val="7A9FCC"/>
    <a:srgbClr val="0493D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7698" autoAdjust="0"/>
  </p:normalViewPr>
  <p:slideViewPr>
    <p:cSldViewPr>
      <p:cViewPr>
        <p:scale>
          <a:sx n="60" d="100"/>
          <a:sy n="60" d="100"/>
        </p:scale>
        <p:origin x="-1620" y="-732"/>
      </p:cViewPr>
      <p:guideLst>
        <p:guide orient="horz" pos="2160"/>
        <p:guide pos="3840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606"/>
    </p:cViewPr>
  </p:sorterViewPr>
  <p:notesViewPr>
    <p:cSldViewPr>
      <p:cViewPr varScale="1">
        <p:scale>
          <a:sx n="113" d="100"/>
          <a:sy n="113" d="100"/>
        </p:scale>
        <p:origin x="-1398" y="-102"/>
      </p:cViewPr>
      <p:guideLst>
        <p:guide orient="horz" pos="2928"/>
        <p:guide orient="horz" pos="2144"/>
        <p:guide pos="2208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70167-06D7-411E-B74B-49CC1A59ADD4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2183D65-6833-4A6B-B165-E0D00483B604}">
      <dgm:prSet phldrT="[文字]"/>
      <dgm:spPr/>
      <dgm:t>
        <a:bodyPr/>
        <a:lstStyle/>
        <a:p>
          <a:r>
            <a:rPr lang="en-US" dirty="0" smtClean="0">
              <a:sym typeface="Wingdings"/>
            </a:rPr>
            <a:t> Know anyone there ? </a:t>
          </a:r>
          <a:endParaRPr lang="zh-TW" altLang="en-US" dirty="0"/>
        </a:p>
      </dgm:t>
    </dgm:pt>
    <dgm:pt modelId="{15DB9004-7563-47AB-A5F9-A2A417A44CF8}" type="parTrans" cxnId="{8DEACCDB-FDEA-4A83-B845-4956A763C80F}">
      <dgm:prSet/>
      <dgm:spPr/>
      <dgm:t>
        <a:bodyPr/>
        <a:lstStyle/>
        <a:p>
          <a:endParaRPr lang="zh-TW" altLang="en-US"/>
        </a:p>
      </dgm:t>
    </dgm:pt>
    <dgm:pt modelId="{DC83F6A7-C518-4A3C-AA18-4C390C3CEAA7}" type="sibTrans" cxnId="{8DEACCDB-FDEA-4A83-B845-4956A763C80F}">
      <dgm:prSet/>
      <dgm:spPr/>
      <dgm:t>
        <a:bodyPr/>
        <a:lstStyle/>
        <a:p>
          <a:endParaRPr lang="zh-TW" altLang="en-US"/>
        </a:p>
      </dgm:t>
    </dgm:pt>
    <dgm:pt modelId="{DCD158EC-A0EF-478D-A8DF-87110CB70C75}">
      <dgm:prSet phldrT="[文字]"/>
      <dgm:spPr/>
      <dgm:t>
        <a:bodyPr/>
        <a:lstStyle/>
        <a:p>
          <a:r>
            <a:rPr lang="en-US" dirty="0" smtClean="0">
              <a:sym typeface="Wingdings"/>
            </a:rPr>
            <a:t> Visit there occasionally ? </a:t>
          </a:r>
          <a:endParaRPr lang="zh-TW" altLang="en-US" dirty="0"/>
        </a:p>
      </dgm:t>
    </dgm:pt>
    <dgm:pt modelId="{50C6E67D-6277-49C8-81E1-E707DAE2DA37}" type="parTrans" cxnId="{E349642C-060D-4D0C-B0CF-C578175C819A}">
      <dgm:prSet/>
      <dgm:spPr/>
      <dgm:t>
        <a:bodyPr/>
        <a:lstStyle/>
        <a:p>
          <a:endParaRPr lang="zh-TW" altLang="en-US"/>
        </a:p>
      </dgm:t>
    </dgm:pt>
    <dgm:pt modelId="{84FF1463-0BA0-466E-9DA0-F5F583C171F7}" type="sibTrans" cxnId="{E349642C-060D-4D0C-B0CF-C578175C819A}">
      <dgm:prSet/>
      <dgm:spPr/>
      <dgm:t>
        <a:bodyPr/>
        <a:lstStyle/>
        <a:p>
          <a:endParaRPr lang="zh-TW" altLang="en-US"/>
        </a:p>
      </dgm:t>
    </dgm:pt>
    <dgm:pt modelId="{9B5E88CB-3AEF-40F1-886E-3CC4667FFEFF}">
      <dgm:prSet phldrT="[文字]"/>
      <dgm:spPr/>
      <dgm:t>
        <a:bodyPr/>
        <a:lstStyle/>
        <a:p>
          <a:r>
            <a:rPr lang="en-US" dirty="0" smtClean="0">
              <a:sym typeface="Wingdings"/>
            </a:rPr>
            <a:t> You are SHOP.COM owner there!</a:t>
          </a:r>
          <a:endParaRPr lang="zh-TW" altLang="en-US" dirty="0"/>
        </a:p>
      </dgm:t>
    </dgm:pt>
    <dgm:pt modelId="{6D53C5EC-49F2-4B76-99E9-7C48B18B3986}" type="parTrans" cxnId="{12CBFEBA-6E7F-45CE-AC27-31CFD354A3D0}">
      <dgm:prSet/>
      <dgm:spPr/>
      <dgm:t>
        <a:bodyPr/>
        <a:lstStyle/>
        <a:p>
          <a:endParaRPr lang="zh-TW" altLang="en-US"/>
        </a:p>
      </dgm:t>
    </dgm:pt>
    <dgm:pt modelId="{9CCBF5A7-CB86-466B-B982-F06C13976445}" type="sibTrans" cxnId="{12CBFEBA-6E7F-45CE-AC27-31CFD354A3D0}">
      <dgm:prSet/>
      <dgm:spPr/>
      <dgm:t>
        <a:bodyPr/>
        <a:lstStyle/>
        <a:p>
          <a:endParaRPr lang="zh-TW" altLang="en-US"/>
        </a:p>
      </dgm:t>
    </dgm:pt>
    <dgm:pt modelId="{17AC1AB5-D58B-4C2A-B4BE-D6EECFEF3E55}">
      <dgm:prSet phldrT="[文字]"/>
      <dgm:spPr/>
      <dgm:t>
        <a:bodyPr/>
        <a:lstStyle/>
        <a:p>
          <a:r>
            <a:rPr lang="en-US" dirty="0" smtClean="0">
              <a:sym typeface="Wingdings"/>
            </a:rPr>
            <a:t> Earn more ? </a:t>
          </a:r>
          <a:endParaRPr lang="zh-TW" altLang="en-US" dirty="0"/>
        </a:p>
      </dgm:t>
    </dgm:pt>
    <dgm:pt modelId="{A8025736-027E-4750-89F4-A619AADB5D3C}" type="parTrans" cxnId="{F5A2415D-DD86-4664-B15C-29995FC8E102}">
      <dgm:prSet/>
      <dgm:spPr/>
      <dgm:t>
        <a:bodyPr/>
        <a:lstStyle/>
        <a:p>
          <a:endParaRPr lang="zh-TW" altLang="en-US"/>
        </a:p>
      </dgm:t>
    </dgm:pt>
    <dgm:pt modelId="{CFA1C1C9-FFCB-4E4E-974B-40BA5DCF6D27}" type="sibTrans" cxnId="{F5A2415D-DD86-4664-B15C-29995FC8E102}">
      <dgm:prSet/>
      <dgm:spPr/>
      <dgm:t>
        <a:bodyPr/>
        <a:lstStyle/>
        <a:p>
          <a:endParaRPr lang="zh-TW" altLang="en-US"/>
        </a:p>
      </dgm:t>
    </dgm:pt>
    <dgm:pt modelId="{E584CE29-A5A6-4644-8183-D4817A7C7CF1}" type="pres">
      <dgm:prSet presAssocID="{FAA70167-06D7-411E-B74B-49CC1A59AD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BB128-4DBF-4DB7-A7C5-6A09AFE44153}" type="pres">
      <dgm:prSet presAssocID="{12183D65-6833-4A6B-B165-E0D00483B6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2865D5-3328-42D8-AF6F-D05353BEC378}" type="pres">
      <dgm:prSet presAssocID="{DC83F6A7-C518-4A3C-AA18-4C390C3CEAA7}" presName="spacer" presStyleCnt="0"/>
      <dgm:spPr/>
      <dgm:t>
        <a:bodyPr/>
        <a:lstStyle/>
        <a:p>
          <a:endParaRPr lang="en-US"/>
        </a:p>
      </dgm:t>
    </dgm:pt>
    <dgm:pt modelId="{C9CDE6AD-BB79-4A75-9CCD-254598FB54B0}" type="pres">
      <dgm:prSet presAssocID="{DCD158EC-A0EF-478D-A8DF-87110CB70C7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F40B8D-937C-4E25-A572-E7FE1EAD901B}" type="pres">
      <dgm:prSet presAssocID="{84FF1463-0BA0-466E-9DA0-F5F583C171F7}" presName="spacer" presStyleCnt="0"/>
      <dgm:spPr/>
      <dgm:t>
        <a:bodyPr/>
        <a:lstStyle/>
        <a:p>
          <a:endParaRPr lang="en-US"/>
        </a:p>
      </dgm:t>
    </dgm:pt>
    <dgm:pt modelId="{0FA2DC57-345E-45E2-9B3B-44CEB2ACEC40}" type="pres">
      <dgm:prSet presAssocID="{9B5E88CB-3AEF-40F1-886E-3CC4667FFEF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71F859-B6A2-49B1-AA18-E2BB3A23F181}" type="pres">
      <dgm:prSet presAssocID="{9CCBF5A7-CB86-466B-B982-F06C13976445}" presName="spacer" presStyleCnt="0"/>
      <dgm:spPr/>
      <dgm:t>
        <a:bodyPr/>
        <a:lstStyle/>
        <a:p>
          <a:endParaRPr lang="en-US"/>
        </a:p>
      </dgm:t>
    </dgm:pt>
    <dgm:pt modelId="{9F34475A-EC39-4437-9A4E-FE9F7DCCE24E}" type="pres">
      <dgm:prSet presAssocID="{17AC1AB5-D58B-4C2A-B4BE-D6EECFEF3E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2CBFEBA-6E7F-45CE-AC27-31CFD354A3D0}" srcId="{FAA70167-06D7-411E-B74B-49CC1A59ADD4}" destId="{9B5E88CB-3AEF-40F1-886E-3CC4667FFEFF}" srcOrd="2" destOrd="0" parTransId="{6D53C5EC-49F2-4B76-99E9-7C48B18B3986}" sibTransId="{9CCBF5A7-CB86-466B-B982-F06C13976445}"/>
    <dgm:cxn modelId="{8DEACCDB-FDEA-4A83-B845-4956A763C80F}" srcId="{FAA70167-06D7-411E-B74B-49CC1A59ADD4}" destId="{12183D65-6833-4A6B-B165-E0D00483B604}" srcOrd="0" destOrd="0" parTransId="{15DB9004-7563-47AB-A5F9-A2A417A44CF8}" sibTransId="{DC83F6A7-C518-4A3C-AA18-4C390C3CEAA7}"/>
    <dgm:cxn modelId="{3D8278D7-A766-4E45-BAD0-25F7AB6EB840}" type="presOf" srcId="{9B5E88CB-3AEF-40F1-886E-3CC4667FFEFF}" destId="{0FA2DC57-345E-45E2-9B3B-44CEB2ACEC40}" srcOrd="0" destOrd="0" presId="urn:microsoft.com/office/officeart/2005/8/layout/vList2"/>
    <dgm:cxn modelId="{796633CF-BB9C-4A04-96B8-9199E6960E46}" type="presOf" srcId="{DCD158EC-A0EF-478D-A8DF-87110CB70C75}" destId="{C9CDE6AD-BB79-4A75-9CCD-254598FB54B0}" srcOrd="0" destOrd="0" presId="urn:microsoft.com/office/officeart/2005/8/layout/vList2"/>
    <dgm:cxn modelId="{092E1F0B-0F2F-4B81-A3F8-8FCE8117B4BA}" type="presOf" srcId="{12183D65-6833-4A6B-B165-E0D00483B604}" destId="{9ABBB128-4DBF-4DB7-A7C5-6A09AFE44153}" srcOrd="0" destOrd="0" presId="urn:microsoft.com/office/officeart/2005/8/layout/vList2"/>
    <dgm:cxn modelId="{F5A2415D-DD86-4664-B15C-29995FC8E102}" srcId="{FAA70167-06D7-411E-B74B-49CC1A59ADD4}" destId="{17AC1AB5-D58B-4C2A-B4BE-D6EECFEF3E55}" srcOrd="3" destOrd="0" parTransId="{A8025736-027E-4750-89F4-A619AADB5D3C}" sibTransId="{CFA1C1C9-FFCB-4E4E-974B-40BA5DCF6D27}"/>
    <dgm:cxn modelId="{74DFA1DE-57A2-42C8-A6AC-B85E865F9D34}" type="presOf" srcId="{FAA70167-06D7-411E-B74B-49CC1A59ADD4}" destId="{E584CE29-A5A6-4644-8183-D4817A7C7CF1}" srcOrd="0" destOrd="0" presId="urn:microsoft.com/office/officeart/2005/8/layout/vList2"/>
    <dgm:cxn modelId="{DBC46AE6-BAB5-46B6-B50D-5721D927FC48}" type="presOf" srcId="{17AC1AB5-D58B-4C2A-B4BE-D6EECFEF3E55}" destId="{9F34475A-EC39-4437-9A4E-FE9F7DCCE24E}" srcOrd="0" destOrd="0" presId="urn:microsoft.com/office/officeart/2005/8/layout/vList2"/>
    <dgm:cxn modelId="{E349642C-060D-4D0C-B0CF-C578175C819A}" srcId="{FAA70167-06D7-411E-B74B-49CC1A59ADD4}" destId="{DCD158EC-A0EF-478D-A8DF-87110CB70C75}" srcOrd="1" destOrd="0" parTransId="{50C6E67D-6277-49C8-81E1-E707DAE2DA37}" sibTransId="{84FF1463-0BA0-466E-9DA0-F5F583C171F7}"/>
    <dgm:cxn modelId="{DB0C47D2-CC4B-453D-A67E-5B2E3DCCC08F}" type="presParOf" srcId="{E584CE29-A5A6-4644-8183-D4817A7C7CF1}" destId="{9ABBB128-4DBF-4DB7-A7C5-6A09AFE44153}" srcOrd="0" destOrd="0" presId="urn:microsoft.com/office/officeart/2005/8/layout/vList2"/>
    <dgm:cxn modelId="{A0CC4785-36C5-4F53-8BFD-9EAB8B5CA772}" type="presParOf" srcId="{E584CE29-A5A6-4644-8183-D4817A7C7CF1}" destId="{AE2865D5-3328-42D8-AF6F-D05353BEC378}" srcOrd="1" destOrd="0" presId="urn:microsoft.com/office/officeart/2005/8/layout/vList2"/>
    <dgm:cxn modelId="{493AFCEF-AE17-4535-A058-EA1FE55FC5F9}" type="presParOf" srcId="{E584CE29-A5A6-4644-8183-D4817A7C7CF1}" destId="{C9CDE6AD-BB79-4A75-9CCD-254598FB54B0}" srcOrd="2" destOrd="0" presId="urn:microsoft.com/office/officeart/2005/8/layout/vList2"/>
    <dgm:cxn modelId="{0B2E7D87-F36E-4FB4-B013-28D6A6FEA38C}" type="presParOf" srcId="{E584CE29-A5A6-4644-8183-D4817A7C7CF1}" destId="{27F40B8D-937C-4E25-A572-E7FE1EAD901B}" srcOrd="3" destOrd="0" presId="urn:microsoft.com/office/officeart/2005/8/layout/vList2"/>
    <dgm:cxn modelId="{79BF184C-4417-4EA1-A8C2-177E1485AB38}" type="presParOf" srcId="{E584CE29-A5A6-4644-8183-D4817A7C7CF1}" destId="{0FA2DC57-345E-45E2-9B3B-44CEB2ACEC40}" srcOrd="4" destOrd="0" presId="urn:microsoft.com/office/officeart/2005/8/layout/vList2"/>
    <dgm:cxn modelId="{EDD10A52-AD1E-47FF-947E-A0611617A761}" type="presParOf" srcId="{E584CE29-A5A6-4644-8183-D4817A7C7CF1}" destId="{B071F859-B6A2-49B1-AA18-E2BB3A23F181}" srcOrd="5" destOrd="0" presId="urn:microsoft.com/office/officeart/2005/8/layout/vList2"/>
    <dgm:cxn modelId="{B10418A7-F11B-467E-A723-067C33F3941A}" type="presParOf" srcId="{E584CE29-A5A6-4644-8183-D4817A7C7CF1}" destId="{9F34475A-EC39-4437-9A4E-FE9F7DCCE2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056FDC-3BDD-4209-A5D2-A6ABB754764C}" type="doc">
      <dgm:prSet loTypeId="urn:microsoft.com/office/officeart/2005/8/layout/pList2#2" loCatId="list" qsTypeId="urn:microsoft.com/office/officeart/2005/8/quickstyle/3d2" qsCatId="3D" csTypeId="urn:microsoft.com/office/officeart/2005/8/colors/colorful1#1" csCatId="colorful" phldr="1"/>
      <dgm:spPr/>
    </dgm:pt>
    <dgm:pt modelId="{2D39E56D-070A-4054-8B0F-FF78B2811073}">
      <dgm:prSet phldrT="[Text]" custT="1"/>
      <dgm:spPr/>
      <dgm:t>
        <a:bodyPr lIns="72000" rIns="72000"/>
        <a:lstStyle/>
        <a:p>
          <a:r>
            <a:rPr lang="en-US" sz="2800" b="1" dirty="0" smtClean="0"/>
            <a:t>Challenge Winner</a:t>
          </a:r>
        </a:p>
        <a:p>
          <a:r>
            <a:rPr lang="en-US" sz="2800" b="1" dirty="0" smtClean="0"/>
            <a:t> </a:t>
          </a:r>
          <a:r>
            <a:rPr lang="en-US" sz="2800" b="1" dirty="0" smtClean="0">
              <a:sym typeface="Wingdings"/>
            </a:rPr>
            <a:t>  36 %</a:t>
          </a:r>
          <a:endParaRPr lang="en-US" sz="2800" b="1" dirty="0"/>
        </a:p>
      </dgm:t>
    </dgm:pt>
    <dgm:pt modelId="{D296B25E-B39B-4EDE-A1E9-D29CEA25E089}" type="parTrans" cxnId="{FBE8D95E-60A4-46A3-9F2D-B85208B4EFD0}">
      <dgm:prSet/>
      <dgm:spPr/>
      <dgm:t>
        <a:bodyPr/>
        <a:lstStyle/>
        <a:p>
          <a:endParaRPr lang="en-US"/>
        </a:p>
      </dgm:t>
    </dgm:pt>
    <dgm:pt modelId="{9479E6ED-5023-4559-ACDF-1F83877DCA5A}" type="sibTrans" cxnId="{FBE8D95E-60A4-46A3-9F2D-B85208B4EFD0}">
      <dgm:prSet/>
      <dgm:spPr/>
      <dgm:t>
        <a:bodyPr/>
        <a:lstStyle/>
        <a:p>
          <a:endParaRPr lang="en-US"/>
        </a:p>
      </dgm:t>
    </dgm:pt>
    <dgm:pt modelId="{0798F5C2-9E03-44A0-BEBA-700C7CC854E8}">
      <dgm:prSet phldrT="[Text]" custT="1"/>
      <dgm:spPr/>
      <dgm:t>
        <a:bodyPr lIns="72000" rIns="72000"/>
        <a:lstStyle/>
        <a:p>
          <a:r>
            <a:rPr lang="en-US" sz="2800" b="1" dirty="0" smtClean="0"/>
            <a:t>SABP Winners</a:t>
          </a:r>
          <a:endParaRPr lang="en-US" sz="2800" b="1" dirty="0" smtClean="0">
            <a:sym typeface="Wingdings"/>
          </a:endParaRPr>
        </a:p>
        <a:p>
          <a:r>
            <a:rPr lang="en-US" sz="2800" b="1" dirty="0" smtClean="0">
              <a:sym typeface="Wingdings"/>
            </a:rPr>
            <a:t>83%</a:t>
          </a:r>
          <a:endParaRPr lang="en-US" sz="2800" b="1" dirty="0"/>
        </a:p>
      </dgm:t>
    </dgm:pt>
    <dgm:pt modelId="{17762B4C-D6E1-45A1-8853-05F9233576DA}" type="parTrans" cxnId="{747EB9AE-9BD5-484C-A9B1-FDB75D6E493C}">
      <dgm:prSet/>
      <dgm:spPr/>
      <dgm:t>
        <a:bodyPr/>
        <a:lstStyle/>
        <a:p>
          <a:endParaRPr lang="en-US"/>
        </a:p>
      </dgm:t>
    </dgm:pt>
    <dgm:pt modelId="{C3A362AC-15D6-4776-AD90-16D6363AD6E1}" type="sibTrans" cxnId="{747EB9AE-9BD5-484C-A9B1-FDB75D6E493C}">
      <dgm:prSet/>
      <dgm:spPr/>
      <dgm:t>
        <a:bodyPr/>
        <a:lstStyle/>
        <a:p>
          <a:endParaRPr lang="en-US"/>
        </a:p>
      </dgm:t>
    </dgm:pt>
    <dgm:pt modelId="{E7C54CF1-4247-471B-93E6-7F90E5BE8B7E}">
      <dgm:prSet phldrT="[Text]" custT="1"/>
      <dgm:spPr/>
      <dgm:t>
        <a:bodyPr lIns="72000" rIns="72000"/>
        <a:lstStyle/>
        <a:p>
          <a:r>
            <a:rPr lang="en-US" sz="2800" b="1" dirty="0" smtClean="0"/>
            <a:t>MUFO</a:t>
          </a:r>
        </a:p>
        <a:p>
          <a:r>
            <a:rPr lang="en-US" sz="2800" b="1" dirty="0" smtClean="0">
              <a:sym typeface="Wingdings"/>
            </a:rPr>
            <a:t>58%</a:t>
          </a:r>
          <a:endParaRPr lang="en-US" sz="2800" b="1" dirty="0"/>
        </a:p>
      </dgm:t>
    </dgm:pt>
    <dgm:pt modelId="{09A212F7-87D5-4448-AEAB-43AE326B3F97}" type="parTrans" cxnId="{B283398D-E7A8-4F2F-A270-45239F9D39E5}">
      <dgm:prSet/>
      <dgm:spPr/>
      <dgm:t>
        <a:bodyPr/>
        <a:lstStyle/>
        <a:p>
          <a:endParaRPr lang="en-US"/>
        </a:p>
      </dgm:t>
    </dgm:pt>
    <dgm:pt modelId="{7C40448C-8205-48EE-82B8-E0940C738898}" type="sibTrans" cxnId="{B283398D-E7A8-4F2F-A270-45239F9D39E5}">
      <dgm:prSet/>
      <dgm:spPr/>
      <dgm:t>
        <a:bodyPr/>
        <a:lstStyle/>
        <a:p>
          <a:endParaRPr lang="en-US"/>
        </a:p>
      </dgm:t>
    </dgm:pt>
    <dgm:pt modelId="{82C31A59-897A-479F-822E-049AF492F67D}" type="pres">
      <dgm:prSet presAssocID="{D4056FDC-3BDD-4209-A5D2-A6ABB754764C}" presName="Name0" presStyleCnt="0">
        <dgm:presLayoutVars>
          <dgm:dir/>
          <dgm:resizeHandles val="exact"/>
        </dgm:presLayoutVars>
      </dgm:prSet>
      <dgm:spPr/>
    </dgm:pt>
    <dgm:pt modelId="{0194537A-057D-4546-8D85-D7C1B9B371A7}" type="pres">
      <dgm:prSet presAssocID="{D4056FDC-3BDD-4209-A5D2-A6ABB754764C}" presName="bkgdShp" presStyleLbl="alignAccFollowNode1" presStyleIdx="0" presStyleCnt="1"/>
      <dgm:spPr>
        <a:noFill/>
        <a:ln>
          <a:noFill/>
        </a:ln>
      </dgm:spPr>
    </dgm:pt>
    <dgm:pt modelId="{100A9E45-83DF-4743-85B7-8219A6F52D44}" type="pres">
      <dgm:prSet presAssocID="{D4056FDC-3BDD-4209-A5D2-A6ABB754764C}" presName="linComp" presStyleCnt="0"/>
      <dgm:spPr/>
    </dgm:pt>
    <dgm:pt modelId="{17DFD988-B1D9-4AE0-8D6C-55145CE0FE68}" type="pres">
      <dgm:prSet presAssocID="{2D39E56D-070A-4054-8B0F-FF78B2811073}" presName="compNode" presStyleCnt="0"/>
      <dgm:spPr/>
    </dgm:pt>
    <dgm:pt modelId="{D4E81374-3266-4204-AF26-F5B10CEEC6B1}" type="pres">
      <dgm:prSet presAssocID="{2D39E56D-070A-4054-8B0F-FF78B2811073}" presName="node" presStyleLbl="node1" presStyleIdx="0" presStyleCnt="3" custScaleY="45946" custLinFactNeighborY="-259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9696370-EB93-45D9-92DB-133E9EF4386D}" type="pres">
      <dgm:prSet presAssocID="{2D39E56D-070A-4054-8B0F-FF78B2811073}" presName="invisiNode" presStyleLbl="node1" presStyleIdx="0" presStyleCnt="3"/>
      <dgm:spPr/>
    </dgm:pt>
    <dgm:pt modelId="{CCE55530-97F1-4665-98A0-B369578A77BF}" type="pres">
      <dgm:prSet presAssocID="{2D39E56D-070A-4054-8B0F-FF78B2811073}" presName="imagNode" presStyleLbl="fgImgPlace1" presStyleIdx="0" presStyleCnt="3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zh-TW" altLang="en-US"/>
        </a:p>
      </dgm:t>
    </dgm:pt>
    <dgm:pt modelId="{872FCCB5-A22E-4278-9A31-EB4B3BC1B805}" type="pres">
      <dgm:prSet presAssocID="{9479E6ED-5023-4559-ACDF-1F83877DCA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3A6882-43FF-4926-A91B-610AEA5A75DA}" type="pres">
      <dgm:prSet presAssocID="{0798F5C2-9E03-44A0-BEBA-700C7CC854E8}" presName="compNode" presStyleCnt="0"/>
      <dgm:spPr/>
    </dgm:pt>
    <dgm:pt modelId="{4A3943AE-7C78-474A-BE5A-DC0E4778A979}" type="pres">
      <dgm:prSet presAssocID="{0798F5C2-9E03-44A0-BEBA-700C7CC854E8}" presName="node" presStyleLbl="node1" presStyleIdx="1" presStyleCnt="3" custScaleX="97859" custScaleY="45946" custLinFactNeighborY="-259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EA268D-A232-4900-AEDA-D6806352D391}" type="pres">
      <dgm:prSet presAssocID="{0798F5C2-9E03-44A0-BEBA-700C7CC854E8}" presName="invisiNode" presStyleLbl="node1" presStyleIdx="1" presStyleCnt="3"/>
      <dgm:spPr/>
    </dgm:pt>
    <dgm:pt modelId="{B0FCF83A-E930-47BA-AA92-68D1F59C9A72}" type="pres">
      <dgm:prSet presAssocID="{0798F5C2-9E03-44A0-BEBA-700C7CC854E8}" presName="imagNode" presStyleLbl="fgImgPlace1" presStyleIdx="1" presStyleCnt="3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6F63FAE-278C-4863-AE05-5339EC4C7E26}" type="pres">
      <dgm:prSet presAssocID="{C3A362AC-15D6-4776-AD90-16D6363AD6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877EB7-123F-4DB0-AE3E-9A342CCF75EB}" type="pres">
      <dgm:prSet presAssocID="{E7C54CF1-4247-471B-93E6-7F90E5BE8B7E}" presName="compNode" presStyleCnt="0"/>
      <dgm:spPr/>
    </dgm:pt>
    <dgm:pt modelId="{80F72C6A-9059-434F-8DC2-56A9DF1D4979}" type="pres">
      <dgm:prSet presAssocID="{E7C54CF1-4247-471B-93E6-7F90E5BE8B7E}" presName="node" presStyleLbl="node1" presStyleIdx="2" presStyleCnt="3" custScaleY="45946" custLinFactNeighborX="1217" custLinFactNeighborY="-259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B6C4888-AEDF-46B4-AC05-A175613A4712}" type="pres">
      <dgm:prSet presAssocID="{E7C54CF1-4247-471B-93E6-7F90E5BE8B7E}" presName="invisiNode" presStyleLbl="node1" presStyleIdx="2" presStyleCnt="3"/>
      <dgm:spPr/>
    </dgm:pt>
    <dgm:pt modelId="{A80E2374-9233-43F4-BDD7-C8A556AD955D}" type="pres">
      <dgm:prSet presAssocID="{E7C54CF1-4247-471B-93E6-7F90E5BE8B7E}" presName="imagNode" presStyleLbl="fgImgPlace1" presStyleIdx="2" presStyleCnt="3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FBE8D95E-60A4-46A3-9F2D-B85208B4EFD0}" srcId="{D4056FDC-3BDD-4209-A5D2-A6ABB754764C}" destId="{2D39E56D-070A-4054-8B0F-FF78B2811073}" srcOrd="0" destOrd="0" parTransId="{D296B25E-B39B-4EDE-A1E9-D29CEA25E089}" sibTransId="{9479E6ED-5023-4559-ACDF-1F83877DCA5A}"/>
    <dgm:cxn modelId="{E75EF6F0-8C6F-4678-AF07-D2990F596384}" type="presOf" srcId="{9479E6ED-5023-4559-ACDF-1F83877DCA5A}" destId="{872FCCB5-A22E-4278-9A31-EB4B3BC1B805}" srcOrd="0" destOrd="0" presId="urn:microsoft.com/office/officeart/2005/8/layout/pList2#2"/>
    <dgm:cxn modelId="{3E6F1DAD-0282-4E25-8887-1BC2154E3C31}" type="presOf" srcId="{2D39E56D-070A-4054-8B0F-FF78B2811073}" destId="{D4E81374-3266-4204-AF26-F5B10CEEC6B1}" srcOrd="0" destOrd="0" presId="urn:microsoft.com/office/officeart/2005/8/layout/pList2#2"/>
    <dgm:cxn modelId="{CB454AC2-976E-4899-A576-CE589296E678}" type="presOf" srcId="{D4056FDC-3BDD-4209-A5D2-A6ABB754764C}" destId="{82C31A59-897A-479F-822E-049AF492F67D}" srcOrd="0" destOrd="0" presId="urn:microsoft.com/office/officeart/2005/8/layout/pList2#2"/>
    <dgm:cxn modelId="{19223A0D-1F90-4859-B21D-2F86DDA67AF2}" type="presOf" srcId="{C3A362AC-15D6-4776-AD90-16D6363AD6E1}" destId="{E6F63FAE-278C-4863-AE05-5339EC4C7E26}" srcOrd="0" destOrd="0" presId="urn:microsoft.com/office/officeart/2005/8/layout/pList2#2"/>
    <dgm:cxn modelId="{FED6DA0A-F03C-429B-B7AE-BBD09F5C7E76}" type="presOf" srcId="{0798F5C2-9E03-44A0-BEBA-700C7CC854E8}" destId="{4A3943AE-7C78-474A-BE5A-DC0E4778A979}" srcOrd="0" destOrd="0" presId="urn:microsoft.com/office/officeart/2005/8/layout/pList2#2"/>
    <dgm:cxn modelId="{B4608410-D646-44CC-B566-89A7CC9D3A82}" type="presOf" srcId="{E7C54CF1-4247-471B-93E6-7F90E5BE8B7E}" destId="{80F72C6A-9059-434F-8DC2-56A9DF1D4979}" srcOrd="0" destOrd="0" presId="urn:microsoft.com/office/officeart/2005/8/layout/pList2#2"/>
    <dgm:cxn modelId="{B283398D-E7A8-4F2F-A270-45239F9D39E5}" srcId="{D4056FDC-3BDD-4209-A5D2-A6ABB754764C}" destId="{E7C54CF1-4247-471B-93E6-7F90E5BE8B7E}" srcOrd="2" destOrd="0" parTransId="{09A212F7-87D5-4448-AEAB-43AE326B3F97}" sibTransId="{7C40448C-8205-48EE-82B8-E0940C738898}"/>
    <dgm:cxn modelId="{747EB9AE-9BD5-484C-A9B1-FDB75D6E493C}" srcId="{D4056FDC-3BDD-4209-A5D2-A6ABB754764C}" destId="{0798F5C2-9E03-44A0-BEBA-700C7CC854E8}" srcOrd="1" destOrd="0" parTransId="{17762B4C-D6E1-45A1-8853-05F9233576DA}" sibTransId="{C3A362AC-15D6-4776-AD90-16D6363AD6E1}"/>
    <dgm:cxn modelId="{CD9F874A-78FF-4100-B331-B900E0798CC0}" type="presParOf" srcId="{82C31A59-897A-479F-822E-049AF492F67D}" destId="{0194537A-057D-4546-8D85-D7C1B9B371A7}" srcOrd="0" destOrd="0" presId="urn:microsoft.com/office/officeart/2005/8/layout/pList2#2"/>
    <dgm:cxn modelId="{1B9C6907-45D2-4F2A-A5A8-3516DF40AC7E}" type="presParOf" srcId="{82C31A59-897A-479F-822E-049AF492F67D}" destId="{100A9E45-83DF-4743-85B7-8219A6F52D44}" srcOrd="1" destOrd="0" presId="urn:microsoft.com/office/officeart/2005/8/layout/pList2#2"/>
    <dgm:cxn modelId="{2365B4A3-D6B4-41BD-ACEF-0500401556AF}" type="presParOf" srcId="{100A9E45-83DF-4743-85B7-8219A6F52D44}" destId="{17DFD988-B1D9-4AE0-8D6C-55145CE0FE68}" srcOrd="0" destOrd="0" presId="urn:microsoft.com/office/officeart/2005/8/layout/pList2#2"/>
    <dgm:cxn modelId="{2B6FF81A-88B9-4882-BFDE-52BC32759299}" type="presParOf" srcId="{17DFD988-B1D9-4AE0-8D6C-55145CE0FE68}" destId="{D4E81374-3266-4204-AF26-F5B10CEEC6B1}" srcOrd="0" destOrd="0" presId="urn:microsoft.com/office/officeart/2005/8/layout/pList2#2"/>
    <dgm:cxn modelId="{3BC7DA29-294F-4094-8FAD-D9AD465A30BF}" type="presParOf" srcId="{17DFD988-B1D9-4AE0-8D6C-55145CE0FE68}" destId="{09696370-EB93-45D9-92DB-133E9EF4386D}" srcOrd="1" destOrd="0" presId="urn:microsoft.com/office/officeart/2005/8/layout/pList2#2"/>
    <dgm:cxn modelId="{EB9A43C9-D268-43A1-AEFC-4E2BC44930ED}" type="presParOf" srcId="{17DFD988-B1D9-4AE0-8D6C-55145CE0FE68}" destId="{CCE55530-97F1-4665-98A0-B369578A77BF}" srcOrd="2" destOrd="0" presId="urn:microsoft.com/office/officeart/2005/8/layout/pList2#2"/>
    <dgm:cxn modelId="{95B8C1EF-7F01-4821-8C1F-DEEF9757FAA1}" type="presParOf" srcId="{100A9E45-83DF-4743-85B7-8219A6F52D44}" destId="{872FCCB5-A22E-4278-9A31-EB4B3BC1B805}" srcOrd="1" destOrd="0" presId="urn:microsoft.com/office/officeart/2005/8/layout/pList2#2"/>
    <dgm:cxn modelId="{5312179E-D60F-456C-A486-0824035DC825}" type="presParOf" srcId="{100A9E45-83DF-4743-85B7-8219A6F52D44}" destId="{423A6882-43FF-4926-A91B-610AEA5A75DA}" srcOrd="2" destOrd="0" presId="urn:microsoft.com/office/officeart/2005/8/layout/pList2#2"/>
    <dgm:cxn modelId="{8C33EBAD-03FA-4B32-B935-367BF8A21925}" type="presParOf" srcId="{423A6882-43FF-4926-A91B-610AEA5A75DA}" destId="{4A3943AE-7C78-474A-BE5A-DC0E4778A979}" srcOrd="0" destOrd="0" presId="urn:microsoft.com/office/officeart/2005/8/layout/pList2#2"/>
    <dgm:cxn modelId="{FED8FE28-7A39-49E4-870B-8A895232AD6B}" type="presParOf" srcId="{423A6882-43FF-4926-A91B-610AEA5A75DA}" destId="{93EA268D-A232-4900-AEDA-D6806352D391}" srcOrd="1" destOrd="0" presId="urn:microsoft.com/office/officeart/2005/8/layout/pList2#2"/>
    <dgm:cxn modelId="{8EDF47FB-CF42-4324-8025-57AAD3973D6A}" type="presParOf" srcId="{423A6882-43FF-4926-A91B-610AEA5A75DA}" destId="{B0FCF83A-E930-47BA-AA92-68D1F59C9A72}" srcOrd="2" destOrd="0" presId="urn:microsoft.com/office/officeart/2005/8/layout/pList2#2"/>
    <dgm:cxn modelId="{7B69BCC5-0F89-4A3D-A313-AA6D507E0928}" type="presParOf" srcId="{100A9E45-83DF-4743-85B7-8219A6F52D44}" destId="{E6F63FAE-278C-4863-AE05-5339EC4C7E26}" srcOrd="3" destOrd="0" presId="urn:microsoft.com/office/officeart/2005/8/layout/pList2#2"/>
    <dgm:cxn modelId="{6F4CD9AB-9A06-4575-A651-89E7A876EB85}" type="presParOf" srcId="{100A9E45-83DF-4743-85B7-8219A6F52D44}" destId="{06877EB7-123F-4DB0-AE3E-9A342CCF75EB}" srcOrd="4" destOrd="0" presId="urn:microsoft.com/office/officeart/2005/8/layout/pList2#2"/>
    <dgm:cxn modelId="{19EE13F5-696B-4C1C-A578-F6A7C7562E3E}" type="presParOf" srcId="{06877EB7-123F-4DB0-AE3E-9A342CCF75EB}" destId="{80F72C6A-9059-434F-8DC2-56A9DF1D4979}" srcOrd="0" destOrd="0" presId="urn:microsoft.com/office/officeart/2005/8/layout/pList2#2"/>
    <dgm:cxn modelId="{CA5BB721-A42D-4F88-BDF8-EA4E8C2817BA}" type="presParOf" srcId="{06877EB7-123F-4DB0-AE3E-9A342CCF75EB}" destId="{DB6C4888-AEDF-46B4-AC05-A175613A4712}" srcOrd="1" destOrd="0" presId="urn:microsoft.com/office/officeart/2005/8/layout/pList2#2"/>
    <dgm:cxn modelId="{AC577F61-511A-4621-932D-5E7E0150E174}" type="presParOf" srcId="{06877EB7-123F-4DB0-AE3E-9A342CCF75EB}" destId="{A80E2374-9233-43F4-BDD7-C8A556AD955D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056FDC-3BDD-4209-A5D2-A6ABB754764C}" type="doc">
      <dgm:prSet loTypeId="urn:microsoft.com/office/officeart/2005/8/layout/pList2#2" loCatId="list" qsTypeId="urn:microsoft.com/office/officeart/2005/8/quickstyle/3d2" qsCatId="3D" csTypeId="urn:microsoft.com/office/officeart/2005/8/colors/colorful1#2" csCatId="colorful" phldr="1"/>
      <dgm:spPr/>
    </dgm:pt>
    <dgm:pt modelId="{2D39E56D-070A-4054-8B0F-FF78B2811073}">
      <dgm:prSet phldrT="[Text]" custT="1"/>
      <dgm:spPr/>
      <dgm:t>
        <a:bodyPr lIns="0" rIns="0"/>
        <a:lstStyle/>
        <a:p>
          <a:r>
            <a:rPr lang="en-US" sz="2800" b="1" dirty="0" err="1" smtClean="0"/>
            <a:t>PartnerStore</a:t>
          </a:r>
          <a:endParaRPr lang="en-US" sz="2800" b="1" dirty="0" smtClean="0"/>
        </a:p>
        <a:p>
          <a:r>
            <a:rPr lang="en-US" sz="2800" b="1" dirty="0" smtClean="0"/>
            <a:t> Growth</a:t>
          </a:r>
        </a:p>
        <a:p>
          <a:r>
            <a:rPr lang="en-US" sz="2800" b="1" dirty="0" smtClean="0">
              <a:sym typeface="Wingdings"/>
            </a:rPr>
            <a:t>  17 %</a:t>
          </a:r>
          <a:endParaRPr lang="en-US" sz="2800" b="1" dirty="0"/>
        </a:p>
      </dgm:t>
    </dgm:pt>
    <dgm:pt modelId="{D296B25E-B39B-4EDE-A1E9-D29CEA25E089}" type="parTrans" cxnId="{FBE8D95E-60A4-46A3-9F2D-B85208B4EFD0}">
      <dgm:prSet/>
      <dgm:spPr/>
      <dgm:t>
        <a:bodyPr/>
        <a:lstStyle/>
        <a:p>
          <a:endParaRPr lang="en-US"/>
        </a:p>
      </dgm:t>
    </dgm:pt>
    <dgm:pt modelId="{9479E6ED-5023-4559-ACDF-1F83877DCA5A}" type="sibTrans" cxnId="{FBE8D95E-60A4-46A3-9F2D-B85208B4EFD0}">
      <dgm:prSet/>
      <dgm:spPr/>
      <dgm:t>
        <a:bodyPr/>
        <a:lstStyle/>
        <a:p>
          <a:endParaRPr lang="en-US"/>
        </a:p>
      </dgm:t>
    </dgm:pt>
    <dgm:pt modelId="{0798F5C2-9E03-44A0-BEBA-700C7CC854E8}">
      <dgm:prSet phldrT="[Text]" custT="1"/>
      <dgm:spPr/>
      <dgm:t>
        <a:bodyPr lIns="0" rIns="0"/>
        <a:lstStyle/>
        <a:p>
          <a:r>
            <a:rPr lang="en-US" sz="2800" b="1" dirty="0" smtClean="0"/>
            <a:t>Recruitment</a:t>
          </a:r>
        </a:p>
        <a:p>
          <a:endParaRPr lang="en-US" sz="2800" b="1" dirty="0" smtClean="0"/>
        </a:p>
        <a:p>
          <a:r>
            <a:rPr lang="en-US" sz="2800" b="1" dirty="0" smtClean="0">
              <a:sym typeface="Wingdings"/>
            </a:rPr>
            <a:t> 19%</a:t>
          </a:r>
          <a:endParaRPr lang="en-US" sz="2800" b="1" dirty="0"/>
        </a:p>
      </dgm:t>
    </dgm:pt>
    <dgm:pt modelId="{17762B4C-D6E1-45A1-8853-05F9233576DA}" type="parTrans" cxnId="{747EB9AE-9BD5-484C-A9B1-FDB75D6E493C}">
      <dgm:prSet/>
      <dgm:spPr/>
      <dgm:t>
        <a:bodyPr/>
        <a:lstStyle/>
        <a:p>
          <a:endParaRPr lang="en-US"/>
        </a:p>
      </dgm:t>
    </dgm:pt>
    <dgm:pt modelId="{C3A362AC-15D6-4776-AD90-16D6363AD6E1}" type="sibTrans" cxnId="{747EB9AE-9BD5-484C-A9B1-FDB75D6E493C}">
      <dgm:prSet/>
      <dgm:spPr/>
      <dgm:t>
        <a:bodyPr/>
        <a:lstStyle/>
        <a:p>
          <a:endParaRPr lang="en-US"/>
        </a:p>
      </dgm:t>
    </dgm:pt>
    <dgm:pt modelId="{E7C54CF1-4247-471B-93E6-7F90E5BE8B7E}">
      <dgm:prSet phldrT="[Text]" custT="1"/>
      <dgm:spPr/>
      <dgm:t>
        <a:bodyPr lIns="0" rIns="0"/>
        <a:lstStyle/>
        <a:p>
          <a:r>
            <a:rPr lang="en-US" sz="2800" b="1" dirty="0" smtClean="0"/>
            <a:t>BV Commission </a:t>
          </a:r>
        </a:p>
        <a:p>
          <a:endParaRPr lang="en-US" sz="2800" b="1" dirty="0" smtClean="0">
            <a:sym typeface="Wingdings"/>
          </a:endParaRPr>
        </a:p>
        <a:p>
          <a:r>
            <a:rPr lang="en-US" sz="2800" b="1" dirty="0" smtClean="0">
              <a:sym typeface="Wingdings"/>
            </a:rPr>
            <a:t> 33%</a:t>
          </a:r>
        </a:p>
      </dgm:t>
    </dgm:pt>
    <dgm:pt modelId="{09A212F7-87D5-4448-AEAB-43AE326B3F97}" type="parTrans" cxnId="{B283398D-E7A8-4F2F-A270-45239F9D39E5}">
      <dgm:prSet/>
      <dgm:spPr/>
      <dgm:t>
        <a:bodyPr/>
        <a:lstStyle/>
        <a:p>
          <a:endParaRPr lang="en-US"/>
        </a:p>
      </dgm:t>
    </dgm:pt>
    <dgm:pt modelId="{7C40448C-8205-48EE-82B8-E0940C738898}" type="sibTrans" cxnId="{B283398D-E7A8-4F2F-A270-45239F9D39E5}">
      <dgm:prSet/>
      <dgm:spPr/>
      <dgm:t>
        <a:bodyPr/>
        <a:lstStyle/>
        <a:p>
          <a:endParaRPr lang="en-US"/>
        </a:p>
      </dgm:t>
    </dgm:pt>
    <dgm:pt modelId="{82C31A59-897A-479F-822E-049AF492F67D}" type="pres">
      <dgm:prSet presAssocID="{D4056FDC-3BDD-4209-A5D2-A6ABB754764C}" presName="Name0" presStyleCnt="0">
        <dgm:presLayoutVars>
          <dgm:dir/>
          <dgm:resizeHandles val="exact"/>
        </dgm:presLayoutVars>
      </dgm:prSet>
      <dgm:spPr/>
    </dgm:pt>
    <dgm:pt modelId="{0194537A-057D-4546-8D85-D7C1B9B371A7}" type="pres">
      <dgm:prSet presAssocID="{D4056FDC-3BDD-4209-A5D2-A6ABB754764C}" presName="bkgdShp" presStyleLbl="alignAccFollowNode1" presStyleIdx="0" presStyleCnt="1"/>
      <dgm:spPr>
        <a:noFill/>
        <a:ln>
          <a:noFill/>
        </a:ln>
      </dgm:spPr>
    </dgm:pt>
    <dgm:pt modelId="{100A9E45-83DF-4743-85B7-8219A6F52D44}" type="pres">
      <dgm:prSet presAssocID="{D4056FDC-3BDD-4209-A5D2-A6ABB754764C}" presName="linComp" presStyleCnt="0"/>
      <dgm:spPr/>
    </dgm:pt>
    <dgm:pt modelId="{17DFD988-B1D9-4AE0-8D6C-55145CE0FE68}" type="pres">
      <dgm:prSet presAssocID="{2D39E56D-070A-4054-8B0F-FF78B2811073}" presName="compNode" presStyleCnt="0"/>
      <dgm:spPr/>
    </dgm:pt>
    <dgm:pt modelId="{D4E81374-3266-4204-AF26-F5B10CEEC6B1}" type="pres">
      <dgm:prSet presAssocID="{2D39E56D-070A-4054-8B0F-FF78B2811073}" presName="node" presStyleLbl="node1" presStyleIdx="0" presStyleCnt="3" custScaleY="80344" custLinFactNeighborY="-1302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9696370-EB93-45D9-92DB-133E9EF4386D}" type="pres">
      <dgm:prSet presAssocID="{2D39E56D-070A-4054-8B0F-FF78B2811073}" presName="invisiNode" presStyleLbl="node1" presStyleIdx="0" presStyleCnt="3"/>
      <dgm:spPr/>
    </dgm:pt>
    <dgm:pt modelId="{CCE55530-97F1-4665-98A0-B369578A77BF}" type="pres">
      <dgm:prSet presAssocID="{2D39E56D-070A-4054-8B0F-FF78B2811073}" presName="imagNode" presStyleLbl="fgImgPlace1" presStyleIdx="0" presStyleCnt="3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zh-TW" altLang="en-US"/>
        </a:p>
      </dgm:t>
    </dgm:pt>
    <dgm:pt modelId="{872FCCB5-A22E-4278-9A31-EB4B3BC1B805}" type="pres">
      <dgm:prSet presAssocID="{9479E6ED-5023-4559-ACDF-1F83877DCA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3A6882-43FF-4926-A91B-610AEA5A75DA}" type="pres">
      <dgm:prSet presAssocID="{0798F5C2-9E03-44A0-BEBA-700C7CC854E8}" presName="compNode" presStyleCnt="0"/>
      <dgm:spPr/>
    </dgm:pt>
    <dgm:pt modelId="{4A3943AE-7C78-474A-BE5A-DC0E4778A979}" type="pres">
      <dgm:prSet presAssocID="{0798F5C2-9E03-44A0-BEBA-700C7CC854E8}" presName="node" presStyleLbl="node1" presStyleIdx="1" presStyleCnt="3" custScaleX="97859" custScaleY="80344" custLinFactNeighborY="-1302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EA268D-A232-4900-AEDA-D6806352D391}" type="pres">
      <dgm:prSet presAssocID="{0798F5C2-9E03-44A0-BEBA-700C7CC854E8}" presName="invisiNode" presStyleLbl="node1" presStyleIdx="1" presStyleCnt="3"/>
      <dgm:spPr/>
    </dgm:pt>
    <dgm:pt modelId="{B0FCF83A-E930-47BA-AA92-68D1F59C9A72}" type="pres">
      <dgm:prSet presAssocID="{0798F5C2-9E03-44A0-BEBA-700C7CC854E8}" presName="imagNode" presStyleLbl="fgImgPlace1" presStyleIdx="1" presStyleCnt="3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6F63FAE-278C-4863-AE05-5339EC4C7E26}" type="pres">
      <dgm:prSet presAssocID="{C3A362AC-15D6-4776-AD90-16D6363AD6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877EB7-123F-4DB0-AE3E-9A342CCF75EB}" type="pres">
      <dgm:prSet presAssocID="{E7C54CF1-4247-471B-93E6-7F90E5BE8B7E}" presName="compNode" presStyleCnt="0"/>
      <dgm:spPr/>
    </dgm:pt>
    <dgm:pt modelId="{80F72C6A-9059-434F-8DC2-56A9DF1D4979}" type="pres">
      <dgm:prSet presAssocID="{E7C54CF1-4247-471B-93E6-7F90E5BE8B7E}" presName="node" presStyleLbl="node1" presStyleIdx="2" presStyleCnt="3" custScaleY="80344" custLinFactNeighborX="1217" custLinFactNeighborY="-1302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B6C4888-AEDF-46B4-AC05-A175613A4712}" type="pres">
      <dgm:prSet presAssocID="{E7C54CF1-4247-471B-93E6-7F90E5BE8B7E}" presName="invisiNode" presStyleLbl="node1" presStyleIdx="2" presStyleCnt="3"/>
      <dgm:spPr/>
    </dgm:pt>
    <dgm:pt modelId="{A80E2374-9233-43F4-BDD7-C8A556AD955D}" type="pres">
      <dgm:prSet presAssocID="{E7C54CF1-4247-471B-93E6-7F90E5BE8B7E}" presName="imagNode" presStyleLbl="fgImgPlace1" presStyleIdx="2" presStyleCnt="3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6E09D773-C0AC-4227-BE3C-B069FA4ED4F6}" type="presOf" srcId="{C3A362AC-15D6-4776-AD90-16D6363AD6E1}" destId="{E6F63FAE-278C-4863-AE05-5339EC4C7E26}" srcOrd="0" destOrd="0" presId="urn:microsoft.com/office/officeart/2005/8/layout/pList2#2"/>
    <dgm:cxn modelId="{7ACB137E-FD5D-4E41-8AF6-66F44AFC8528}" type="presOf" srcId="{9479E6ED-5023-4559-ACDF-1F83877DCA5A}" destId="{872FCCB5-A22E-4278-9A31-EB4B3BC1B805}" srcOrd="0" destOrd="0" presId="urn:microsoft.com/office/officeart/2005/8/layout/pList2#2"/>
    <dgm:cxn modelId="{8A8A5EC2-D607-4601-81E9-CE5CD9C6DA62}" type="presOf" srcId="{0798F5C2-9E03-44A0-BEBA-700C7CC854E8}" destId="{4A3943AE-7C78-474A-BE5A-DC0E4778A979}" srcOrd="0" destOrd="0" presId="urn:microsoft.com/office/officeart/2005/8/layout/pList2#2"/>
    <dgm:cxn modelId="{39B35133-D09B-4692-B926-F337CA09A102}" type="presOf" srcId="{E7C54CF1-4247-471B-93E6-7F90E5BE8B7E}" destId="{80F72C6A-9059-434F-8DC2-56A9DF1D4979}" srcOrd="0" destOrd="0" presId="urn:microsoft.com/office/officeart/2005/8/layout/pList2#2"/>
    <dgm:cxn modelId="{747EB9AE-9BD5-484C-A9B1-FDB75D6E493C}" srcId="{D4056FDC-3BDD-4209-A5D2-A6ABB754764C}" destId="{0798F5C2-9E03-44A0-BEBA-700C7CC854E8}" srcOrd="1" destOrd="0" parTransId="{17762B4C-D6E1-45A1-8853-05F9233576DA}" sibTransId="{C3A362AC-15D6-4776-AD90-16D6363AD6E1}"/>
    <dgm:cxn modelId="{EE31F0EE-44F7-42DC-89E6-D21B5D2DBB09}" type="presOf" srcId="{D4056FDC-3BDD-4209-A5D2-A6ABB754764C}" destId="{82C31A59-897A-479F-822E-049AF492F67D}" srcOrd="0" destOrd="0" presId="urn:microsoft.com/office/officeart/2005/8/layout/pList2#2"/>
    <dgm:cxn modelId="{B283398D-E7A8-4F2F-A270-45239F9D39E5}" srcId="{D4056FDC-3BDD-4209-A5D2-A6ABB754764C}" destId="{E7C54CF1-4247-471B-93E6-7F90E5BE8B7E}" srcOrd="2" destOrd="0" parTransId="{09A212F7-87D5-4448-AEAB-43AE326B3F97}" sibTransId="{7C40448C-8205-48EE-82B8-E0940C738898}"/>
    <dgm:cxn modelId="{FBE8D95E-60A4-46A3-9F2D-B85208B4EFD0}" srcId="{D4056FDC-3BDD-4209-A5D2-A6ABB754764C}" destId="{2D39E56D-070A-4054-8B0F-FF78B2811073}" srcOrd="0" destOrd="0" parTransId="{D296B25E-B39B-4EDE-A1E9-D29CEA25E089}" sibTransId="{9479E6ED-5023-4559-ACDF-1F83877DCA5A}"/>
    <dgm:cxn modelId="{531A7BA0-8F25-42F2-B63E-75143B6B1798}" type="presOf" srcId="{2D39E56D-070A-4054-8B0F-FF78B2811073}" destId="{D4E81374-3266-4204-AF26-F5B10CEEC6B1}" srcOrd="0" destOrd="0" presId="urn:microsoft.com/office/officeart/2005/8/layout/pList2#2"/>
    <dgm:cxn modelId="{ACA382DE-4F70-4B08-8CEF-A3FE7AF84C00}" type="presParOf" srcId="{82C31A59-897A-479F-822E-049AF492F67D}" destId="{0194537A-057D-4546-8D85-D7C1B9B371A7}" srcOrd="0" destOrd="0" presId="urn:microsoft.com/office/officeart/2005/8/layout/pList2#2"/>
    <dgm:cxn modelId="{5A24A7B4-C23B-4FEC-8717-C399372167BD}" type="presParOf" srcId="{82C31A59-897A-479F-822E-049AF492F67D}" destId="{100A9E45-83DF-4743-85B7-8219A6F52D44}" srcOrd="1" destOrd="0" presId="urn:microsoft.com/office/officeart/2005/8/layout/pList2#2"/>
    <dgm:cxn modelId="{ECA1A4D6-0245-4093-BC83-CE8463F501D7}" type="presParOf" srcId="{100A9E45-83DF-4743-85B7-8219A6F52D44}" destId="{17DFD988-B1D9-4AE0-8D6C-55145CE0FE68}" srcOrd="0" destOrd="0" presId="urn:microsoft.com/office/officeart/2005/8/layout/pList2#2"/>
    <dgm:cxn modelId="{78E61E43-72E3-4AF5-A9B7-6D33F42A69CA}" type="presParOf" srcId="{17DFD988-B1D9-4AE0-8D6C-55145CE0FE68}" destId="{D4E81374-3266-4204-AF26-F5B10CEEC6B1}" srcOrd="0" destOrd="0" presId="urn:microsoft.com/office/officeart/2005/8/layout/pList2#2"/>
    <dgm:cxn modelId="{E1E112FB-562A-49FB-AF82-DAA577A4AD65}" type="presParOf" srcId="{17DFD988-B1D9-4AE0-8D6C-55145CE0FE68}" destId="{09696370-EB93-45D9-92DB-133E9EF4386D}" srcOrd="1" destOrd="0" presId="urn:microsoft.com/office/officeart/2005/8/layout/pList2#2"/>
    <dgm:cxn modelId="{ADBAFC12-95E1-461C-A240-0BB894B76FA8}" type="presParOf" srcId="{17DFD988-B1D9-4AE0-8D6C-55145CE0FE68}" destId="{CCE55530-97F1-4665-98A0-B369578A77BF}" srcOrd="2" destOrd="0" presId="urn:microsoft.com/office/officeart/2005/8/layout/pList2#2"/>
    <dgm:cxn modelId="{EEC8F158-EBB5-4001-8090-55D79F5643E5}" type="presParOf" srcId="{100A9E45-83DF-4743-85B7-8219A6F52D44}" destId="{872FCCB5-A22E-4278-9A31-EB4B3BC1B805}" srcOrd="1" destOrd="0" presId="urn:microsoft.com/office/officeart/2005/8/layout/pList2#2"/>
    <dgm:cxn modelId="{E59971DD-653B-4284-BC29-0E04E200BDBB}" type="presParOf" srcId="{100A9E45-83DF-4743-85B7-8219A6F52D44}" destId="{423A6882-43FF-4926-A91B-610AEA5A75DA}" srcOrd="2" destOrd="0" presId="urn:microsoft.com/office/officeart/2005/8/layout/pList2#2"/>
    <dgm:cxn modelId="{F6275F63-5298-449A-8280-29BE0A7E3150}" type="presParOf" srcId="{423A6882-43FF-4926-A91B-610AEA5A75DA}" destId="{4A3943AE-7C78-474A-BE5A-DC0E4778A979}" srcOrd="0" destOrd="0" presId="urn:microsoft.com/office/officeart/2005/8/layout/pList2#2"/>
    <dgm:cxn modelId="{336B352E-7731-4607-8169-B133BF0E4540}" type="presParOf" srcId="{423A6882-43FF-4926-A91B-610AEA5A75DA}" destId="{93EA268D-A232-4900-AEDA-D6806352D391}" srcOrd="1" destOrd="0" presId="urn:microsoft.com/office/officeart/2005/8/layout/pList2#2"/>
    <dgm:cxn modelId="{E9C198A6-2673-47E0-A355-71B9DDE6A7D0}" type="presParOf" srcId="{423A6882-43FF-4926-A91B-610AEA5A75DA}" destId="{B0FCF83A-E930-47BA-AA92-68D1F59C9A72}" srcOrd="2" destOrd="0" presId="urn:microsoft.com/office/officeart/2005/8/layout/pList2#2"/>
    <dgm:cxn modelId="{E1697F41-51C3-441D-B734-C37AABC53E46}" type="presParOf" srcId="{100A9E45-83DF-4743-85B7-8219A6F52D44}" destId="{E6F63FAE-278C-4863-AE05-5339EC4C7E26}" srcOrd="3" destOrd="0" presId="urn:microsoft.com/office/officeart/2005/8/layout/pList2#2"/>
    <dgm:cxn modelId="{21A60657-A74A-452A-8341-D09864AA9760}" type="presParOf" srcId="{100A9E45-83DF-4743-85B7-8219A6F52D44}" destId="{06877EB7-123F-4DB0-AE3E-9A342CCF75EB}" srcOrd="4" destOrd="0" presId="urn:microsoft.com/office/officeart/2005/8/layout/pList2#2"/>
    <dgm:cxn modelId="{484C5B2D-97CD-48D2-ADA3-BD7A2946CE42}" type="presParOf" srcId="{06877EB7-123F-4DB0-AE3E-9A342CCF75EB}" destId="{80F72C6A-9059-434F-8DC2-56A9DF1D4979}" srcOrd="0" destOrd="0" presId="urn:microsoft.com/office/officeart/2005/8/layout/pList2#2"/>
    <dgm:cxn modelId="{BE9EF230-9BA3-439B-BC57-A7C6ECC7EC15}" type="presParOf" srcId="{06877EB7-123F-4DB0-AE3E-9A342CCF75EB}" destId="{DB6C4888-AEDF-46B4-AC05-A175613A4712}" srcOrd="1" destOrd="0" presId="urn:microsoft.com/office/officeart/2005/8/layout/pList2#2"/>
    <dgm:cxn modelId="{B57AF28C-2B58-4BB5-B220-2A1923782314}" type="presParOf" srcId="{06877EB7-123F-4DB0-AE3E-9A342CCF75EB}" destId="{A80E2374-9233-43F4-BDD7-C8A556AD955D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955C6C-E48E-4A3B-B046-A76AB7182F65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41408AF-7DB7-415C-BA33-06809143D81D}">
      <dgm:prSet phldrT="[Text]"/>
      <dgm:spPr/>
      <dgm:t>
        <a:bodyPr/>
        <a:lstStyle/>
        <a:p>
          <a:r>
            <a:rPr lang="en-US" dirty="0" smtClean="0"/>
            <a:t>UFO Growth</a:t>
          </a:r>
          <a:endParaRPr lang="en-US" dirty="0"/>
        </a:p>
      </dgm:t>
    </dgm:pt>
    <dgm:pt modelId="{71D6E5FA-ADBC-4D71-B85C-9DCF0B2C7892}" type="parTrans" cxnId="{AA5EE1CD-CFD7-4128-B9C4-0987047E2908}">
      <dgm:prSet/>
      <dgm:spPr/>
      <dgm:t>
        <a:bodyPr/>
        <a:lstStyle/>
        <a:p>
          <a:endParaRPr lang="en-US"/>
        </a:p>
      </dgm:t>
    </dgm:pt>
    <dgm:pt modelId="{1839B94E-F5D5-40F2-862E-67A8EA9694F5}" type="sibTrans" cxnId="{AA5EE1CD-CFD7-4128-B9C4-0987047E2908}">
      <dgm:prSet/>
      <dgm:spPr/>
      <dgm:t>
        <a:bodyPr/>
        <a:lstStyle/>
        <a:p>
          <a:endParaRPr lang="en-US"/>
        </a:p>
      </dgm:t>
    </dgm:pt>
    <dgm:pt modelId="{D6642937-8381-4711-860E-CDC5D8A03BE7}">
      <dgm:prSet phldrT="[Text]"/>
      <dgm:spPr/>
      <dgm:t>
        <a:bodyPr/>
        <a:lstStyle/>
        <a:p>
          <a:r>
            <a:rPr lang="en-US" dirty="0" smtClean="0"/>
            <a:t>SHOP.COM: </a:t>
          </a:r>
          <a:endParaRPr lang="en-US" dirty="0"/>
        </a:p>
      </dgm:t>
    </dgm:pt>
    <dgm:pt modelId="{E1ACB8AA-A142-4142-9ED7-A74364169E39}" type="parTrans" cxnId="{9AE03875-D9DA-46DF-A47C-ACBEF0F675EC}">
      <dgm:prSet/>
      <dgm:spPr/>
      <dgm:t>
        <a:bodyPr/>
        <a:lstStyle/>
        <a:p>
          <a:endParaRPr lang="en-US"/>
        </a:p>
      </dgm:t>
    </dgm:pt>
    <dgm:pt modelId="{4A136D2B-28AD-4AE0-89A8-A6CE98E681A0}" type="sibTrans" cxnId="{9AE03875-D9DA-46DF-A47C-ACBEF0F675EC}">
      <dgm:prSet/>
      <dgm:spPr/>
      <dgm:t>
        <a:bodyPr/>
        <a:lstStyle/>
        <a:p>
          <a:endParaRPr lang="en-US"/>
        </a:p>
      </dgm:t>
    </dgm:pt>
    <dgm:pt modelId="{72967F89-033D-4CCD-90A1-C964CEE414E6}">
      <dgm:prSet phldrT="[Text]"/>
      <dgm:spPr/>
      <dgm:t>
        <a:bodyPr/>
        <a:lstStyle/>
        <a:p>
          <a:r>
            <a:rPr lang="en-US" dirty="0" smtClean="0"/>
            <a:t>GMTSS, SABP, MUFO</a:t>
          </a:r>
          <a:endParaRPr lang="en-US" dirty="0"/>
        </a:p>
      </dgm:t>
    </dgm:pt>
    <dgm:pt modelId="{7151838F-6987-464A-917E-E4CF7353A40A}" type="parTrans" cxnId="{323A3F9E-0BA0-4F01-ABF1-A717D6767F6E}">
      <dgm:prSet/>
      <dgm:spPr/>
      <dgm:t>
        <a:bodyPr/>
        <a:lstStyle/>
        <a:p>
          <a:endParaRPr lang="en-US"/>
        </a:p>
      </dgm:t>
    </dgm:pt>
    <dgm:pt modelId="{69E3568F-8770-47B7-9616-F18C4591584D}" type="sibTrans" cxnId="{323A3F9E-0BA0-4F01-ABF1-A717D6767F6E}">
      <dgm:prSet/>
      <dgm:spPr/>
      <dgm:t>
        <a:bodyPr/>
        <a:lstStyle/>
        <a:p>
          <a:endParaRPr lang="en-US"/>
        </a:p>
      </dgm:t>
    </dgm:pt>
    <dgm:pt modelId="{F70B76F2-29DD-46E6-81EE-C9A5235F81FC}">
      <dgm:prSet phldrT="[Text]"/>
      <dgm:spPr/>
      <dgm:t>
        <a:bodyPr/>
        <a:lstStyle/>
        <a:p>
          <a:r>
            <a:rPr lang="en-US" dirty="0" smtClean="0"/>
            <a:t>SHOP.COM Card</a:t>
          </a:r>
          <a:endParaRPr lang="en-US" dirty="0"/>
        </a:p>
      </dgm:t>
    </dgm:pt>
    <dgm:pt modelId="{8251DA42-B4E8-470A-9D37-55FEBDF0038A}" type="parTrans" cxnId="{53B90F18-BC81-4037-AC70-C026205413A9}">
      <dgm:prSet/>
      <dgm:spPr/>
      <dgm:t>
        <a:bodyPr/>
        <a:lstStyle/>
        <a:p>
          <a:endParaRPr lang="en-US"/>
        </a:p>
      </dgm:t>
    </dgm:pt>
    <dgm:pt modelId="{D2B3CC4C-95E6-42F0-A6D7-EB7AF0E693B8}" type="sibTrans" cxnId="{53B90F18-BC81-4037-AC70-C026205413A9}">
      <dgm:prSet/>
      <dgm:spPr/>
      <dgm:t>
        <a:bodyPr/>
        <a:lstStyle/>
        <a:p>
          <a:endParaRPr lang="en-US"/>
        </a:p>
      </dgm:t>
    </dgm:pt>
    <dgm:pt modelId="{886D59B5-F244-4273-990C-669153412DAD}">
      <dgm:prSet/>
      <dgm:spPr/>
      <dgm:t>
        <a:bodyPr/>
        <a:lstStyle/>
        <a:p>
          <a:r>
            <a:rPr lang="en-US" dirty="0" smtClean="0"/>
            <a:t>Mobile Google Map</a:t>
          </a:r>
        </a:p>
      </dgm:t>
    </dgm:pt>
    <dgm:pt modelId="{9D4990B4-E653-40F1-BA7B-998AD8DA6410}" type="parTrans" cxnId="{4D4A6A42-F86C-43DE-8851-3580CD8791BC}">
      <dgm:prSet/>
      <dgm:spPr/>
      <dgm:t>
        <a:bodyPr/>
        <a:lstStyle/>
        <a:p>
          <a:endParaRPr lang="en-US"/>
        </a:p>
      </dgm:t>
    </dgm:pt>
    <dgm:pt modelId="{ED8491DF-0CF6-48B0-9C2A-EFCF44826363}" type="sibTrans" cxnId="{4D4A6A42-F86C-43DE-8851-3580CD8791BC}">
      <dgm:prSet/>
      <dgm:spPr/>
      <dgm:t>
        <a:bodyPr/>
        <a:lstStyle/>
        <a:p>
          <a:endParaRPr lang="en-US"/>
        </a:p>
      </dgm:t>
    </dgm:pt>
    <dgm:pt modelId="{6F810598-9D9F-43C1-8731-445B5298D04A}">
      <dgm:prSet/>
      <dgm:spPr/>
      <dgm:t>
        <a:bodyPr/>
        <a:lstStyle/>
        <a:p>
          <a:r>
            <a:rPr lang="en-US" dirty="0" smtClean="0"/>
            <a:t>Promotion collaborative with UOB</a:t>
          </a:r>
          <a:endParaRPr lang="en-US" dirty="0"/>
        </a:p>
      </dgm:t>
    </dgm:pt>
    <dgm:pt modelId="{55D17C47-337C-4DCC-A1D8-4AFC90FDF814}" type="parTrans" cxnId="{5BB6AF47-FAA7-4317-8A2F-439330507C43}">
      <dgm:prSet/>
      <dgm:spPr/>
      <dgm:t>
        <a:bodyPr/>
        <a:lstStyle/>
        <a:p>
          <a:endParaRPr lang="en-US"/>
        </a:p>
      </dgm:t>
    </dgm:pt>
    <dgm:pt modelId="{7EC16341-D90A-40D2-8CB3-13314561E64F}" type="sibTrans" cxnId="{5BB6AF47-FAA7-4317-8A2F-439330507C43}">
      <dgm:prSet/>
      <dgm:spPr/>
      <dgm:t>
        <a:bodyPr/>
        <a:lstStyle/>
        <a:p>
          <a:endParaRPr lang="en-US"/>
        </a:p>
      </dgm:t>
    </dgm:pt>
    <dgm:pt modelId="{407223FA-DAAF-4AA7-B64A-638F9EB89EA2}">
      <dgm:prSet phldrT="[Text]"/>
      <dgm:spPr/>
      <dgm:t>
        <a:bodyPr/>
        <a:lstStyle/>
        <a:p>
          <a:r>
            <a:rPr lang="en-US" dirty="0" smtClean="0"/>
            <a:t>2017 Highlight</a:t>
          </a:r>
          <a:endParaRPr lang="en-US" dirty="0"/>
        </a:p>
      </dgm:t>
    </dgm:pt>
    <dgm:pt modelId="{C24C66AE-E53D-42F3-94D1-11B4DC34701C}" type="parTrans" cxnId="{3404F3BA-FE7B-4F3C-9FE5-24EDE1C80663}">
      <dgm:prSet/>
      <dgm:spPr/>
      <dgm:t>
        <a:bodyPr/>
        <a:lstStyle/>
        <a:p>
          <a:endParaRPr lang="en-US"/>
        </a:p>
      </dgm:t>
    </dgm:pt>
    <dgm:pt modelId="{9613F146-8673-470F-A00C-94FD4764494B}" type="sibTrans" cxnId="{3404F3BA-FE7B-4F3C-9FE5-24EDE1C80663}">
      <dgm:prSet/>
      <dgm:spPr/>
      <dgm:t>
        <a:bodyPr/>
        <a:lstStyle/>
        <a:p>
          <a:endParaRPr lang="en-US"/>
        </a:p>
      </dgm:t>
    </dgm:pt>
    <dgm:pt modelId="{29730BB8-C0A8-4338-8941-17E3E1BAB2FA}" type="pres">
      <dgm:prSet presAssocID="{12955C6C-E48E-4A3B-B046-A76AB7182F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F49341B-F6A0-4CB9-83AE-CCB80379E0CE}" type="pres">
      <dgm:prSet presAssocID="{407223FA-DAAF-4AA7-B64A-638F9EB89EA2}" presName="parentLin" presStyleCnt="0"/>
      <dgm:spPr/>
    </dgm:pt>
    <dgm:pt modelId="{56E791F7-5E05-4946-80DD-5F4074CB4FDB}" type="pres">
      <dgm:prSet presAssocID="{407223FA-DAAF-4AA7-B64A-638F9EB89EA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6F0CF97-D9FC-4648-B4E6-49029C8CBB99}" type="pres">
      <dgm:prSet presAssocID="{407223FA-DAAF-4AA7-B64A-638F9EB89E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24570-05CB-4BA8-8F0D-6A1BD060DF8D}" type="pres">
      <dgm:prSet presAssocID="{407223FA-DAAF-4AA7-B64A-638F9EB89EA2}" presName="negativeSpace" presStyleCnt="0"/>
      <dgm:spPr/>
    </dgm:pt>
    <dgm:pt modelId="{118D2B18-1C90-438F-BF22-8A68945A24C2}" type="pres">
      <dgm:prSet presAssocID="{407223FA-DAAF-4AA7-B64A-638F9EB89EA2}" presName="childText" presStyleLbl="conFgAcc1" presStyleIdx="0" presStyleCnt="3">
        <dgm:presLayoutVars>
          <dgm:bulletEnabled val="1"/>
        </dgm:presLayoutVars>
      </dgm:prSet>
      <dgm:spPr/>
    </dgm:pt>
    <dgm:pt modelId="{482094D0-019C-42DF-8ACA-1D756A774F61}" type="pres">
      <dgm:prSet presAssocID="{9613F146-8673-470F-A00C-94FD4764494B}" presName="spaceBetweenRectangles" presStyleCnt="0"/>
      <dgm:spPr/>
    </dgm:pt>
    <dgm:pt modelId="{90FC7073-CA41-4878-8539-4F58A1287FB8}" type="pres">
      <dgm:prSet presAssocID="{E41408AF-7DB7-415C-BA33-06809143D81D}" presName="parentLin" presStyleCnt="0"/>
      <dgm:spPr/>
    </dgm:pt>
    <dgm:pt modelId="{64C2C260-D40F-4DE2-952E-E77F3148E95E}" type="pres">
      <dgm:prSet presAssocID="{E41408AF-7DB7-415C-BA33-06809143D81D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BB2B8E2-8572-47EE-AD1C-6148F6C23611}" type="pres">
      <dgm:prSet presAssocID="{E41408AF-7DB7-415C-BA33-06809143D8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EDC62-0B05-4739-9514-022958A0C8B0}" type="pres">
      <dgm:prSet presAssocID="{E41408AF-7DB7-415C-BA33-06809143D81D}" presName="negativeSpace" presStyleCnt="0"/>
      <dgm:spPr/>
    </dgm:pt>
    <dgm:pt modelId="{9513479F-1F1D-425A-A267-5A14D61B984C}" type="pres">
      <dgm:prSet presAssocID="{E41408AF-7DB7-415C-BA33-06809143D81D}" presName="childText" presStyleLbl="conFgAcc1" presStyleIdx="1" presStyleCnt="3" custLinFactNeighborX="8955" custLinFactNeighborY="17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FA483-AC22-4F3F-9C58-ECBC8D3537AB}" type="pres">
      <dgm:prSet presAssocID="{1839B94E-F5D5-40F2-862E-67A8EA9694F5}" presName="spaceBetweenRectangles" presStyleCnt="0"/>
      <dgm:spPr/>
    </dgm:pt>
    <dgm:pt modelId="{31ACA215-7036-4695-BEAD-8CFC93D7BF02}" type="pres">
      <dgm:prSet presAssocID="{D6642937-8381-4711-860E-CDC5D8A03BE7}" presName="parentLin" presStyleCnt="0"/>
      <dgm:spPr/>
    </dgm:pt>
    <dgm:pt modelId="{DDEF2E3D-3B77-4DD3-9D73-EC417C406536}" type="pres">
      <dgm:prSet presAssocID="{D6642937-8381-4711-860E-CDC5D8A03BE7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55E7DC90-0342-41EF-B991-7D118ED9D6D0}" type="pres">
      <dgm:prSet presAssocID="{D6642937-8381-4711-860E-CDC5D8A03B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2C9F5-6A5C-43CD-9E6F-34A678FBA31F}" type="pres">
      <dgm:prSet presAssocID="{D6642937-8381-4711-860E-CDC5D8A03BE7}" presName="negativeSpace" presStyleCnt="0"/>
      <dgm:spPr/>
    </dgm:pt>
    <dgm:pt modelId="{8220C770-C1E1-4218-BA58-F4C337D379D8}" type="pres">
      <dgm:prSet presAssocID="{D6642937-8381-4711-860E-CDC5D8A03BE7}" presName="childText" presStyleLbl="conFgAcc1" presStyleIdx="2" presStyleCnt="3" custLinFactNeighborX="-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E222D9-C0A1-4A53-A43F-E4FFD9A7A42F}" type="presOf" srcId="{6F810598-9D9F-43C1-8731-445B5298D04A}" destId="{8220C770-C1E1-4218-BA58-F4C337D379D8}" srcOrd="0" destOrd="2" presId="urn:microsoft.com/office/officeart/2005/8/layout/list1"/>
    <dgm:cxn modelId="{EA48BB19-60A5-42DA-A151-DA80287E58C4}" type="presOf" srcId="{407223FA-DAAF-4AA7-B64A-638F9EB89EA2}" destId="{C6F0CF97-D9FC-4648-B4E6-49029C8CBB99}" srcOrd="1" destOrd="0" presId="urn:microsoft.com/office/officeart/2005/8/layout/list1"/>
    <dgm:cxn modelId="{FD5F9CEF-6A78-42ED-AC9C-ECDC5C310B50}" type="presOf" srcId="{12955C6C-E48E-4A3B-B046-A76AB7182F65}" destId="{29730BB8-C0A8-4338-8941-17E3E1BAB2FA}" srcOrd="0" destOrd="0" presId="urn:microsoft.com/office/officeart/2005/8/layout/list1"/>
    <dgm:cxn modelId="{6ED4AFD6-5AC8-4BB6-9C85-FB6D9F862AE9}" type="presOf" srcId="{D6642937-8381-4711-860E-CDC5D8A03BE7}" destId="{DDEF2E3D-3B77-4DD3-9D73-EC417C406536}" srcOrd="0" destOrd="0" presId="urn:microsoft.com/office/officeart/2005/8/layout/list1"/>
    <dgm:cxn modelId="{B1F5D7E1-AD39-4127-8EA7-E5D0B83F19D0}" type="presOf" srcId="{D6642937-8381-4711-860E-CDC5D8A03BE7}" destId="{55E7DC90-0342-41EF-B991-7D118ED9D6D0}" srcOrd="1" destOrd="0" presId="urn:microsoft.com/office/officeart/2005/8/layout/list1"/>
    <dgm:cxn modelId="{4D4A6A42-F86C-43DE-8851-3580CD8791BC}" srcId="{D6642937-8381-4711-860E-CDC5D8A03BE7}" destId="{886D59B5-F244-4273-990C-669153412DAD}" srcOrd="1" destOrd="0" parTransId="{9D4990B4-E653-40F1-BA7B-998AD8DA6410}" sibTransId="{ED8491DF-0CF6-48B0-9C2A-EFCF44826363}"/>
    <dgm:cxn modelId="{02D47361-3FD8-4776-8227-7B7B6D45517F}" type="presOf" srcId="{72967F89-033D-4CCD-90A1-C964CEE414E6}" destId="{9513479F-1F1D-425A-A267-5A14D61B984C}" srcOrd="0" destOrd="0" presId="urn:microsoft.com/office/officeart/2005/8/layout/list1"/>
    <dgm:cxn modelId="{9AE03875-D9DA-46DF-A47C-ACBEF0F675EC}" srcId="{12955C6C-E48E-4A3B-B046-A76AB7182F65}" destId="{D6642937-8381-4711-860E-CDC5D8A03BE7}" srcOrd="2" destOrd="0" parTransId="{E1ACB8AA-A142-4142-9ED7-A74364169E39}" sibTransId="{4A136D2B-28AD-4AE0-89A8-A6CE98E681A0}"/>
    <dgm:cxn modelId="{AA5EE1CD-CFD7-4128-B9C4-0987047E2908}" srcId="{12955C6C-E48E-4A3B-B046-A76AB7182F65}" destId="{E41408AF-7DB7-415C-BA33-06809143D81D}" srcOrd="1" destOrd="0" parTransId="{71D6E5FA-ADBC-4D71-B85C-9DCF0B2C7892}" sibTransId="{1839B94E-F5D5-40F2-862E-67A8EA9694F5}"/>
    <dgm:cxn modelId="{5BB6AF47-FAA7-4317-8A2F-439330507C43}" srcId="{D6642937-8381-4711-860E-CDC5D8A03BE7}" destId="{6F810598-9D9F-43C1-8731-445B5298D04A}" srcOrd="2" destOrd="0" parTransId="{55D17C47-337C-4DCC-A1D8-4AFC90FDF814}" sibTransId="{7EC16341-D90A-40D2-8CB3-13314561E64F}"/>
    <dgm:cxn modelId="{53B90F18-BC81-4037-AC70-C026205413A9}" srcId="{D6642937-8381-4711-860E-CDC5D8A03BE7}" destId="{F70B76F2-29DD-46E6-81EE-C9A5235F81FC}" srcOrd="0" destOrd="0" parTransId="{8251DA42-B4E8-470A-9D37-55FEBDF0038A}" sibTransId="{D2B3CC4C-95E6-42F0-A6D7-EB7AF0E693B8}"/>
    <dgm:cxn modelId="{9A81C89C-E952-4514-88CF-F1D97AF29E51}" type="presOf" srcId="{E41408AF-7DB7-415C-BA33-06809143D81D}" destId="{CBB2B8E2-8572-47EE-AD1C-6148F6C23611}" srcOrd="1" destOrd="0" presId="urn:microsoft.com/office/officeart/2005/8/layout/list1"/>
    <dgm:cxn modelId="{064EFBE0-8BB9-4503-8459-2DCAAD24F78C}" type="presOf" srcId="{886D59B5-F244-4273-990C-669153412DAD}" destId="{8220C770-C1E1-4218-BA58-F4C337D379D8}" srcOrd="0" destOrd="1" presId="urn:microsoft.com/office/officeart/2005/8/layout/list1"/>
    <dgm:cxn modelId="{24510DC0-9179-4E41-AD85-67AABE87F52F}" type="presOf" srcId="{F70B76F2-29DD-46E6-81EE-C9A5235F81FC}" destId="{8220C770-C1E1-4218-BA58-F4C337D379D8}" srcOrd="0" destOrd="0" presId="urn:microsoft.com/office/officeart/2005/8/layout/list1"/>
    <dgm:cxn modelId="{3404F3BA-FE7B-4F3C-9FE5-24EDE1C80663}" srcId="{12955C6C-E48E-4A3B-B046-A76AB7182F65}" destId="{407223FA-DAAF-4AA7-B64A-638F9EB89EA2}" srcOrd="0" destOrd="0" parTransId="{C24C66AE-E53D-42F3-94D1-11B4DC34701C}" sibTransId="{9613F146-8673-470F-A00C-94FD4764494B}"/>
    <dgm:cxn modelId="{82E124CA-1FDC-4F2B-9191-21231F76B46B}" type="presOf" srcId="{E41408AF-7DB7-415C-BA33-06809143D81D}" destId="{64C2C260-D40F-4DE2-952E-E77F3148E95E}" srcOrd="0" destOrd="0" presId="urn:microsoft.com/office/officeart/2005/8/layout/list1"/>
    <dgm:cxn modelId="{323A3F9E-0BA0-4F01-ABF1-A717D6767F6E}" srcId="{E41408AF-7DB7-415C-BA33-06809143D81D}" destId="{72967F89-033D-4CCD-90A1-C964CEE414E6}" srcOrd="0" destOrd="0" parTransId="{7151838F-6987-464A-917E-E4CF7353A40A}" sibTransId="{69E3568F-8770-47B7-9616-F18C4591584D}"/>
    <dgm:cxn modelId="{E3BE3BDD-789A-4319-A1F3-6E83DA2607AD}" type="presOf" srcId="{407223FA-DAAF-4AA7-B64A-638F9EB89EA2}" destId="{56E791F7-5E05-4946-80DD-5F4074CB4FDB}" srcOrd="0" destOrd="0" presId="urn:microsoft.com/office/officeart/2005/8/layout/list1"/>
    <dgm:cxn modelId="{25284287-3F47-4922-8733-944BC95C2708}" type="presParOf" srcId="{29730BB8-C0A8-4338-8941-17E3E1BAB2FA}" destId="{EF49341B-F6A0-4CB9-83AE-CCB80379E0CE}" srcOrd="0" destOrd="0" presId="urn:microsoft.com/office/officeart/2005/8/layout/list1"/>
    <dgm:cxn modelId="{FDCC5A3E-CCD8-4909-B575-30C2A2592D9A}" type="presParOf" srcId="{EF49341B-F6A0-4CB9-83AE-CCB80379E0CE}" destId="{56E791F7-5E05-4946-80DD-5F4074CB4FDB}" srcOrd="0" destOrd="0" presId="urn:microsoft.com/office/officeart/2005/8/layout/list1"/>
    <dgm:cxn modelId="{35EB7129-5645-447F-AB06-105B26D4D4A6}" type="presParOf" srcId="{EF49341B-F6A0-4CB9-83AE-CCB80379E0CE}" destId="{C6F0CF97-D9FC-4648-B4E6-49029C8CBB99}" srcOrd="1" destOrd="0" presId="urn:microsoft.com/office/officeart/2005/8/layout/list1"/>
    <dgm:cxn modelId="{D136B4CC-1F76-4928-9451-0310ED574996}" type="presParOf" srcId="{29730BB8-C0A8-4338-8941-17E3E1BAB2FA}" destId="{36D24570-05CB-4BA8-8F0D-6A1BD060DF8D}" srcOrd="1" destOrd="0" presId="urn:microsoft.com/office/officeart/2005/8/layout/list1"/>
    <dgm:cxn modelId="{D025FDD4-2448-469D-A76E-D1AA8B922D3B}" type="presParOf" srcId="{29730BB8-C0A8-4338-8941-17E3E1BAB2FA}" destId="{118D2B18-1C90-438F-BF22-8A68945A24C2}" srcOrd="2" destOrd="0" presId="urn:microsoft.com/office/officeart/2005/8/layout/list1"/>
    <dgm:cxn modelId="{E9F8BB6F-6532-4972-A958-49F0E4506A13}" type="presParOf" srcId="{29730BB8-C0A8-4338-8941-17E3E1BAB2FA}" destId="{482094D0-019C-42DF-8ACA-1D756A774F61}" srcOrd="3" destOrd="0" presId="urn:microsoft.com/office/officeart/2005/8/layout/list1"/>
    <dgm:cxn modelId="{CC88BFEC-812A-4DD1-B2D1-9579EA3EBF9F}" type="presParOf" srcId="{29730BB8-C0A8-4338-8941-17E3E1BAB2FA}" destId="{90FC7073-CA41-4878-8539-4F58A1287FB8}" srcOrd="4" destOrd="0" presId="urn:microsoft.com/office/officeart/2005/8/layout/list1"/>
    <dgm:cxn modelId="{B4CD19C8-F169-49D7-B990-406611430A4A}" type="presParOf" srcId="{90FC7073-CA41-4878-8539-4F58A1287FB8}" destId="{64C2C260-D40F-4DE2-952E-E77F3148E95E}" srcOrd="0" destOrd="0" presId="urn:microsoft.com/office/officeart/2005/8/layout/list1"/>
    <dgm:cxn modelId="{3E042C8C-08CA-4109-8109-CAC3D43FCDD3}" type="presParOf" srcId="{90FC7073-CA41-4878-8539-4F58A1287FB8}" destId="{CBB2B8E2-8572-47EE-AD1C-6148F6C23611}" srcOrd="1" destOrd="0" presId="urn:microsoft.com/office/officeart/2005/8/layout/list1"/>
    <dgm:cxn modelId="{320CA248-B428-4D5C-8951-E7F0623C6F67}" type="presParOf" srcId="{29730BB8-C0A8-4338-8941-17E3E1BAB2FA}" destId="{0DDEDC62-0B05-4739-9514-022958A0C8B0}" srcOrd="5" destOrd="0" presId="urn:microsoft.com/office/officeart/2005/8/layout/list1"/>
    <dgm:cxn modelId="{423FDA79-2316-4604-9367-AFB96888FA34}" type="presParOf" srcId="{29730BB8-C0A8-4338-8941-17E3E1BAB2FA}" destId="{9513479F-1F1D-425A-A267-5A14D61B984C}" srcOrd="6" destOrd="0" presId="urn:microsoft.com/office/officeart/2005/8/layout/list1"/>
    <dgm:cxn modelId="{EE33D91C-8C88-468D-9C9F-1E8BFD6A0068}" type="presParOf" srcId="{29730BB8-C0A8-4338-8941-17E3E1BAB2FA}" destId="{8E1FA483-AC22-4F3F-9C58-ECBC8D3537AB}" srcOrd="7" destOrd="0" presId="urn:microsoft.com/office/officeart/2005/8/layout/list1"/>
    <dgm:cxn modelId="{EDB71AF3-B0F8-4F39-89E2-10AE8128C19A}" type="presParOf" srcId="{29730BB8-C0A8-4338-8941-17E3E1BAB2FA}" destId="{31ACA215-7036-4695-BEAD-8CFC93D7BF02}" srcOrd="8" destOrd="0" presId="urn:microsoft.com/office/officeart/2005/8/layout/list1"/>
    <dgm:cxn modelId="{C04D9FC3-F07F-41D8-889A-16B85F9A0548}" type="presParOf" srcId="{31ACA215-7036-4695-BEAD-8CFC93D7BF02}" destId="{DDEF2E3D-3B77-4DD3-9D73-EC417C406536}" srcOrd="0" destOrd="0" presId="urn:microsoft.com/office/officeart/2005/8/layout/list1"/>
    <dgm:cxn modelId="{D17668B3-68D8-46F7-9C87-FD4F0CFA935D}" type="presParOf" srcId="{31ACA215-7036-4695-BEAD-8CFC93D7BF02}" destId="{55E7DC90-0342-41EF-B991-7D118ED9D6D0}" srcOrd="1" destOrd="0" presId="urn:microsoft.com/office/officeart/2005/8/layout/list1"/>
    <dgm:cxn modelId="{F0B5D974-236B-438F-B286-7D0FC864F83A}" type="presParOf" srcId="{29730BB8-C0A8-4338-8941-17E3E1BAB2FA}" destId="{91F2C9F5-6A5C-43CD-9E6F-34A678FBA31F}" srcOrd="9" destOrd="0" presId="urn:microsoft.com/office/officeart/2005/8/layout/list1"/>
    <dgm:cxn modelId="{26F942FB-1194-47F1-AA2C-73E8A7245D88}" type="presParOf" srcId="{29730BB8-C0A8-4338-8941-17E3E1BAB2FA}" destId="{8220C770-C1E1-4218-BA58-F4C337D379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955C6C-E48E-4A3B-B046-A76AB7182F65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41408AF-7DB7-415C-BA33-06809143D81D}">
      <dgm:prSet phldrT="[Text]"/>
      <dgm:spPr/>
      <dgm:t>
        <a:bodyPr/>
        <a:lstStyle/>
        <a:p>
          <a:r>
            <a:rPr lang="en-US" dirty="0" smtClean="0"/>
            <a:t>UFO Growth</a:t>
          </a:r>
          <a:endParaRPr lang="en-US" dirty="0"/>
        </a:p>
      </dgm:t>
    </dgm:pt>
    <dgm:pt modelId="{71D6E5FA-ADBC-4D71-B85C-9DCF0B2C7892}" type="parTrans" cxnId="{AA5EE1CD-CFD7-4128-B9C4-0987047E2908}">
      <dgm:prSet/>
      <dgm:spPr/>
      <dgm:t>
        <a:bodyPr/>
        <a:lstStyle/>
        <a:p>
          <a:endParaRPr lang="en-US"/>
        </a:p>
      </dgm:t>
    </dgm:pt>
    <dgm:pt modelId="{1839B94E-F5D5-40F2-862E-67A8EA9694F5}" type="sibTrans" cxnId="{AA5EE1CD-CFD7-4128-B9C4-0987047E2908}">
      <dgm:prSet/>
      <dgm:spPr/>
      <dgm:t>
        <a:bodyPr/>
        <a:lstStyle/>
        <a:p>
          <a:endParaRPr lang="en-US"/>
        </a:p>
      </dgm:t>
    </dgm:pt>
    <dgm:pt modelId="{D6642937-8381-4711-860E-CDC5D8A03BE7}">
      <dgm:prSet phldrT="[Text]"/>
      <dgm:spPr/>
      <dgm:t>
        <a:bodyPr/>
        <a:lstStyle/>
        <a:p>
          <a:r>
            <a:rPr lang="en-US" dirty="0" smtClean="0"/>
            <a:t>SHOP.COM: </a:t>
          </a:r>
          <a:endParaRPr lang="en-US" dirty="0"/>
        </a:p>
      </dgm:t>
    </dgm:pt>
    <dgm:pt modelId="{E1ACB8AA-A142-4142-9ED7-A74364169E39}" type="parTrans" cxnId="{9AE03875-D9DA-46DF-A47C-ACBEF0F675EC}">
      <dgm:prSet/>
      <dgm:spPr/>
      <dgm:t>
        <a:bodyPr/>
        <a:lstStyle/>
        <a:p>
          <a:endParaRPr lang="en-US"/>
        </a:p>
      </dgm:t>
    </dgm:pt>
    <dgm:pt modelId="{4A136D2B-28AD-4AE0-89A8-A6CE98E681A0}" type="sibTrans" cxnId="{9AE03875-D9DA-46DF-A47C-ACBEF0F675EC}">
      <dgm:prSet/>
      <dgm:spPr/>
      <dgm:t>
        <a:bodyPr/>
        <a:lstStyle/>
        <a:p>
          <a:endParaRPr lang="en-US"/>
        </a:p>
      </dgm:t>
    </dgm:pt>
    <dgm:pt modelId="{72967F89-033D-4CCD-90A1-C964CEE414E6}">
      <dgm:prSet phldrT="[Text]"/>
      <dgm:spPr/>
      <dgm:t>
        <a:bodyPr/>
        <a:lstStyle/>
        <a:p>
          <a:r>
            <a:rPr lang="en-US" dirty="0" smtClean="0"/>
            <a:t>GMTSS, SABP, MUFO</a:t>
          </a:r>
          <a:endParaRPr lang="en-US" dirty="0"/>
        </a:p>
      </dgm:t>
    </dgm:pt>
    <dgm:pt modelId="{7151838F-6987-464A-917E-E4CF7353A40A}" type="parTrans" cxnId="{323A3F9E-0BA0-4F01-ABF1-A717D6767F6E}">
      <dgm:prSet/>
      <dgm:spPr/>
      <dgm:t>
        <a:bodyPr/>
        <a:lstStyle/>
        <a:p>
          <a:endParaRPr lang="en-US"/>
        </a:p>
      </dgm:t>
    </dgm:pt>
    <dgm:pt modelId="{69E3568F-8770-47B7-9616-F18C4591584D}" type="sibTrans" cxnId="{323A3F9E-0BA0-4F01-ABF1-A717D6767F6E}">
      <dgm:prSet/>
      <dgm:spPr/>
      <dgm:t>
        <a:bodyPr/>
        <a:lstStyle/>
        <a:p>
          <a:endParaRPr lang="en-US"/>
        </a:p>
      </dgm:t>
    </dgm:pt>
    <dgm:pt modelId="{F70B76F2-29DD-46E6-81EE-C9A5235F81FC}">
      <dgm:prSet phldrT="[Text]"/>
      <dgm:spPr/>
      <dgm:t>
        <a:bodyPr/>
        <a:lstStyle/>
        <a:p>
          <a:r>
            <a:rPr lang="en-US" dirty="0" smtClean="0"/>
            <a:t>Partnership with </a:t>
          </a:r>
          <a:r>
            <a:rPr lang="en-US" dirty="0" err="1" smtClean="0"/>
            <a:t>Ztore</a:t>
          </a:r>
          <a:r>
            <a:rPr lang="en-US" dirty="0" smtClean="0"/>
            <a:t> for charity event</a:t>
          </a:r>
          <a:endParaRPr lang="en-US" dirty="0"/>
        </a:p>
      </dgm:t>
    </dgm:pt>
    <dgm:pt modelId="{8251DA42-B4E8-470A-9D37-55FEBDF0038A}" type="parTrans" cxnId="{53B90F18-BC81-4037-AC70-C026205413A9}">
      <dgm:prSet/>
      <dgm:spPr/>
      <dgm:t>
        <a:bodyPr/>
        <a:lstStyle/>
        <a:p>
          <a:endParaRPr lang="en-US"/>
        </a:p>
      </dgm:t>
    </dgm:pt>
    <dgm:pt modelId="{D2B3CC4C-95E6-42F0-A6D7-EB7AF0E693B8}" type="sibTrans" cxnId="{53B90F18-BC81-4037-AC70-C026205413A9}">
      <dgm:prSet/>
      <dgm:spPr/>
      <dgm:t>
        <a:bodyPr/>
        <a:lstStyle/>
        <a:p>
          <a:endParaRPr lang="en-US"/>
        </a:p>
      </dgm:t>
    </dgm:pt>
    <dgm:pt modelId="{407223FA-DAAF-4AA7-B64A-638F9EB89EA2}">
      <dgm:prSet phldrT="[Text]"/>
      <dgm:spPr/>
      <dgm:t>
        <a:bodyPr/>
        <a:lstStyle/>
        <a:p>
          <a:r>
            <a:rPr lang="en-US" dirty="0" smtClean="0"/>
            <a:t>2017 Highlight</a:t>
          </a:r>
          <a:endParaRPr lang="en-US" dirty="0"/>
        </a:p>
      </dgm:t>
    </dgm:pt>
    <dgm:pt modelId="{C24C66AE-E53D-42F3-94D1-11B4DC34701C}" type="parTrans" cxnId="{3404F3BA-FE7B-4F3C-9FE5-24EDE1C80663}">
      <dgm:prSet/>
      <dgm:spPr/>
      <dgm:t>
        <a:bodyPr/>
        <a:lstStyle/>
        <a:p>
          <a:endParaRPr lang="en-US"/>
        </a:p>
      </dgm:t>
    </dgm:pt>
    <dgm:pt modelId="{9613F146-8673-470F-A00C-94FD4764494B}" type="sibTrans" cxnId="{3404F3BA-FE7B-4F3C-9FE5-24EDE1C80663}">
      <dgm:prSet/>
      <dgm:spPr/>
      <dgm:t>
        <a:bodyPr/>
        <a:lstStyle/>
        <a:p>
          <a:endParaRPr lang="en-US"/>
        </a:p>
      </dgm:t>
    </dgm:pt>
    <dgm:pt modelId="{DCB7DAF9-7DA1-4BF5-B6B4-9DBBE2E7B9D2}">
      <dgm:prSet/>
      <dgm:spPr/>
      <dgm:t>
        <a:bodyPr/>
        <a:lstStyle/>
        <a:p>
          <a:r>
            <a:rPr lang="en-US" smtClean="0"/>
            <a:t>SHOP.COM Booklet</a:t>
          </a:r>
          <a:endParaRPr lang="en-US" dirty="0"/>
        </a:p>
      </dgm:t>
    </dgm:pt>
    <dgm:pt modelId="{890227DD-B1E6-4878-A1BA-E732BE836D14}" type="parTrans" cxnId="{62E970CD-27B5-4FBC-B09B-7C239347DC54}">
      <dgm:prSet/>
      <dgm:spPr/>
      <dgm:t>
        <a:bodyPr/>
        <a:lstStyle/>
        <a:p>
          <a:endParaRPr lang="en-US"/>
        </a:p>
      </dgm:t>
    </dgm:pt>
    <dgm:pt modelId="{D313868A-AEF6-4318-90A4-9047372EA45C}" type="sibTrans" cxnId="{62E970CD-27B5-4FBC-B09B-7C239347DC54}">
      <dgm:prSet/>
      <dgm:spPr/>
      <dgm:t>
        <a:bodyPr/>
        <a:lstStyle/>
        <a:p>
          <a:endParaRPr lang="en-US"/>
        </a:p>
      </dgm:t>
    </dgm:pt>
    <dgm:pt modelId="{2B3B0411-D86C-4A35-9DAE-6C1DBFD69B98}">
      <dgm:prSet/>
      <dgm:spPr/>
      <dgm:t>
        <a:bodyPr/>
        <a:lstStyle/>
        <a:p>
          <a:r>
            <a:rPr lang="en-US" dirty="0" smtClean="0"/>
            <a:t>Partner Stores Merchant APP</a:t>
          </a:r>
          <a:endParaRPr lang="en-US" dirty="0"/>
        </a:p>
      </dgm:t>
    </dgm:pt>
    <dgm:pt modelId="{1C512D2F-4AD3-44F9-8E2F-287F68DA0AE3}" type="parTrans" cxnId="{AE2A4BA5-977E-4B17-9D28-9E52F569CF52}">
      <dgm:prSet/>
      <dgm:spPr/>
      <dgm:t>
        <a:bodyPr/>
        <a:lstStyle/>
        <a:p>
          <a:endParaRPr lang="en-US"/>
        </a:p>
      </dgm:t>
    </dgm:pt>
    <dgm:pt modelId="{BA3C613C-80CD-4208-A6A3-F6BE885BA407}" type="sibTrans" cxnId="{AE2A4BA5-977E-4B17-9D28-9E52F569CF52}">
      <dgm:prSet/>
      <dgm:spPr/>
      <dgm:t>
        <a:bodyPr/>
        <a:lstStyle/>
        <a:p>
          <a:endParaRPr lang="en-US"/>
        </a:p>
      </dgm:t>
    </dgm:pt>
    <dgm:pt modelId="{29730BB8-C0A8-4338-8941-17E3E1BAB2FA}" type="pres">
      <dgm:prSet presAssocID="{12955C6C-E48E-4A3B-B046-A76AB7182F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F49341B-F6A0-4CB9-83AE-CCB80379E0CE}" type="pres">
      <dgm:prSet presAssocID="{407223FA-DAAF-4AA7-B64A-638F9EB89EA2}" presName="parentLin" presStyleCnt="0"/>
      <dgm:spPr/>
    </dgm:pt>
    <dgm:pt modelId="{56E791F7-5E05-4946-80DD-5F4074CB4FDB}" type="pres">
      <dgm:prSet presAssocID="{407223FA-DAAF-4AA7-B64A-638F9EB89EA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6F0CF97-D9FC-4648-B4E6-49029C8CBB99}" type="pres">
      <dgm:prSet presAssocID="{407223FA-DAAF-4AA7-B64A-638F9EB89E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24570-05CB-4BA8-8F0D-6A1BD060DF8D}" type="pres">
      <dgm:prSet presAssocID="{407223FA-DAAF-4AA7-B64A-638F9EB89EA2}" presName="negativeSpace" presStyleCnt="0"/>
      <dgm:spPr/>
    </dgm:pt>
    <dgm:pt modelId="{118D2B18-1C90-438F-BF22-8A68945A24C2}" type="pres">
      <dgm:prSet presAssocID="{407223FA-DAAF-4AA7-B64A-638F9EB89EA2}" presName="childText" presStyleLbl="conFgAcc1" presStyleIdx="0" presStyleCnt="3">
        <dgm:presLayoutVars>
          <dgm:bulletEnabled val="1"/>
        </dgm:presLayoutVars>
      </dgm:prSet>
      <dgm:spPr/>
    </dgm:pt>
    <dgm:pt modelId="{482094D0-019C-42DF-8ACA-1D756A774F61}" type="pres">
      <dgm:prSet presAssocID="{9613F146-8673-470F-A00C-94FD4764494B}" presName="spaceBetweenRectangles" presStyleCnt="0"/>
      <dgm:spPr/>
    </dgm:pt>
    <dgm:pt modelId="{90FC7073-CA41-4878-8539-4F58A1287FB8}" type="pres">
      <dgm:prSet presAssocID="{E41408AF-7DB7-415C-BA33-06809143D81D}" presName="parentLin" presStyleCnt="0"/>
      <dgm:spPr/>
    </dgm:pt>
    <dgm:pt modelId="{64C2C260-D40F-4DE2-952E-E77F3148E95E}" type="pres">
      <dgm:prSet presAssocID="{E41408AF-7DB7-415C-BA33-06809143D81D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BB2B8E2-8572-47EE-AD1C-6148F6C23611}" type="pres">
      <dgm:prSet presAssocID="{E41408AF-7DB7-415C-BA33-06809143D8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EDC62-0B05-4739-9514-022958A0C8B0}" type="pres">
      <dgm:prSet presAssocID="{E41408AF-7DB7-415C-BA33-06809143D81D}" presName="negativeSpace" presStyleCnt="0"/>
      <dgm:spPr/>
    </dgm:pt>
    <dgm:pt modelId="{9513479F-1F1D-425A-A267-5A14D61B984C}" type="pres">
      <dgm:prSet presAssocID="{E41408AF-7DB7-415C-BA33-06809143D81D}" presName="childText" presStyleLbl="conFgAcc1" presStyleIdx="1" presStyleCnt="3" custLinFactNeighborX="8955" custLinFactNeighborY="17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FA483-AC22-4F3F-9C58-ECBC8D3537AB}" type="pres">
      <dgm:prSet presAssocID="{1839B94E-F5D5-40F2-862E-67A8EA9694F5}" presName="spaceBetweenRectangles" presStyleCnt="0"/>
      <dgm:spPr/>
    </dgm:pt>
    <dgm:pt modelId="{31ACA215-7036-4695-BEAD-8CFC93D7BF02}" type="pres">
      <dgm:prSet presAssocID="{D6642937-8381-4711-860E-CDC5D8A03BE7}" presName="parentLin" presStyleCnt="0"/>
      <dgm:spPr/>
    </dgm:pt>
    <dgm:pt modelId="{DDEF2E3D-3B77-4DD3-9D73-EC417C406536}" type="pres">
      <dgm:prSet presAssocID="{D6642937-8381-4711-860E-CDC5D8A03BE7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55E7DC90-0342-41EF-B991-7D118ED9D6D0}" type="pres">
      <dgm:prSet presAssocID="{D6642937-8381-4711-860E-CDC5D8A03B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2C9F5-6A5C-43CD-9E6F-34A678FBA31F}" type="pres">
      <dgm:prSet presAssocID="{D6642937-8381-4711-860E-CDC5D8A03BE7}" presName="negativeSpace" presStyleCnt="0"/>
      <dgm:spPr/>
    </dgm:pt>
    <dgm:pt modelId="{8220C770-C1E1-4218-BA58-F4C337D379D8}" type="pres">
      <dgm:prSet presAssocID="{D6642937-8381-4711-860E-CDC5D8A03BE7}" presName="childText" presStyleLbl="conFgAcc1" presStyleIdx="2" presStyleCnt="3" custLinFactNeighborX="-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FF4FD4-D6B4-4796-8FD7-736257398AC8}" type="presOf" srcId="{12955C6C-E48E-4A3B-B046-A76AB7182F65}" destId="{29730BB8-C0A8-4338-8941-17E3E1BAB2FA}" srcOrd="0" destOrd="0" presId="urn:microsoft.com/office/officeart/2005/8/layout/list1"/>
    <dgm:cxn modelId="{62E970CD-27B5-4FBC-B09B-7C239347DC54}" srcId="{D6642937-8381-4711-860E-CDC5D8A03BE7}" destId="{DCB7DAF9-7DA1-4BF5-B6B4-9DBBE2E7B9D2}" srcOrd="1" destOrd="0" parTransId="{890227DD-B1E6-4878-A1BA-E732BE836D14}" sibTransId="{D313868A-AEF6-4318-90A4-9047372EA45C}"/>
    <dgm:cxn modelId="{06EAE93A-3A72-47BE-AD32-04558E8B672A}" type="presOf" srcId="{F70B76F2-29DD-46E6-81EE-C9A5235F81FC}" destId="{8220C770-C1E1-4218-BA58-F4C337D379D8}" srcOrd="0" destOrd="0" presId="urn:microsoft.com/office/officeart/2005/8/layout/list1"/>
    <dgm:cxn modelId="{8316AC99-5AC9-417D-AB3C-71E9385D52A4}" type="presOf" srcId="{E41408AF-7DB7-415C-BA33-06809143D81D}" destId="{64C2C260-D40F-4DE2-952E-E77F3148E95E}" srcOrd="0" destOrd="0" presId="urn:microsoft.com/office/officeart/2005/8/layout/list1"/>
    <dgm:cxn modelId="{9AE03875-D9DA-46DF-A47C-ACBEF0F675EC}" srcId="{12955C6C-E48E-4A3B-B046-A76AB7182F65}" destId="{D6642937-8381-4711-860E-CDC5D8A03BE7}" srcOrd="2" destOrd="0" parTransId="{E1ACB8AA-A142-4142-9ED7-A74364169E39}" sibTransId="{4A136D2B-28AD-4AE0-89A8-A6CE98E681A0}"/>
    <dgm:cxn modelId="{AECCDC2C-90FC-448E-A829-117E3C58C7D8}" type="presOf" srcId="{DCB7DAF9-7DA1-4BF5-B6B4-9DBBE2E7B9D2}" destId="{8220C770-C1E1-4218-BA58-F4C337D379D8}" srcOrd="0" destOrd="1" presId="urn:microsoft.com/office/officeart/2005/8/layout/list1"/>
    <dgm:cxn modelId="{AA5EE1CD-CFD7-4128-B9C4-0987047E2908}" srcId="{12955C6C-E48E-4A3B-B046-A76AB7182F65}" destId="{E41408AF-7DB7-415C-BA33-06809143D81D}" srcOrd="1" destOrd="0" parTransId="{71D6E5FA-ADBC-4D71-B85C-9DCF0B2C7892}" sibTransId="{1839B94E-F5D5-40F2-862E-67A8EA9694F5}"/>
    <dgm:cxn modelId="{5B58F445-F051-4825-B79A-D3428BD404E7}" type="presOf" srcId="{407223FA-DAAF-4AA7-B64A-638F9EB89EA2}" destId="{56E791F7-5E05-4946-80DD-5F4074CB4FDB}" srcOrd="0" destOrd="0" presId="urn:microsoft.com/office/officeart/2005/8/layout/list1"/>
    <dgm:cxn modelId="{6D98D671-338C-46F0-8C59-F5C8D1715840}" type="presOf" srcId="{D6642937-8381-4711-860E-CDC5D8A03BE7}" destId="{55E7DC90-0342-41EF-B991-7D118ED9D6D0}" srcOrd="1" destOrd="0" presId="urn:microsoft.com/office/officeart/2005/8/layout/list1"/>
    <dgm:cxn modelId="{53B90F18-BC81-4037-AC70-C026205413A9}" srcId="{D6642937-8381-4711-860E-CDC5D8A03BE7}" destId="{F70B76F2-29DD-46E6-81EE-C9A5235F81FC}" srcOrd="0" destOrd="0" parTransId="{8251DA42-B4E8-470A-9D37-55FEBDF0038A}" sibTransId="{D2B3CC4C-95E6-42F0-A6D7-EB7AF0E693B8}"/>
    <dgm:cxn modelId="{FD954B66-A953-40B5-9347-F2E5479DF657}" type="presOf" srcId="{72967F89-033D-4CCD-90A1-C964CEE414E6}" destId="{9513479F-1F1D-425A-A267-5A14D61B984C}" srcOrd="0" destOrd="0" presId="urn:microsoft.com/office/officeart/2005/8/layout/list1"/>
    <dgm:cxn modelId="{145E6BF4-21C9-43B4-9939-11B49E58A491}" type="presOf" srcId="{2B3B0411-D86C-4A35-9DAE-6C1DBFD69B98}" destId="{8220C770-C1E1-4218-BA58-F4C337D379D8}" srcOrd="0" destOrd="2" presId="urn:microsoft.com/office/officeart/2005/8/layout/list1"/>
    <dgm:cxn modelId="{3404F3BA-FE7B-4F3C-9FE5-24EDE1C80663}" srcId="{12955C6C-E48E-4A3B-B046-A76AB7182F65}" destId="{407223FA-DAAF-4AA7-B64A-638F9EB89EA2}" srcOrd="0" destOrd="0" parTransId="{C24C66AE-E53D-42F3-94D1-11B4DC34701C}" sibTransId="{9613F146-8673-470F-A00C-94FD4764494B}"/>
    <dgm:cxn modelId="{323A3F9E-0BA0-4F01-ABF1-A717D6767F6E}" srcId="{E41408AF-7DB7-415C-BA33-06809143D81D}" destId="{72967F89-033D-4CCD-90A1-C964CEE414E6}" srcOrd="0" destOrd="0" parTransId="{7151838F-6987-464A-917E-E4CF7353A40A}" sibTransId="{69E3568F-8770-47B7-9616-F18C4591584D}"/>
    <dgm:cxn modelId="{1166B757-E29E-420B-87BA-41927CC5587F}" type="presOf" srcId="{D6642937-8381-4711-860E-CDC5D8A03BE7}" destId="{DDEF2E3D-3B77-4DD3-9D73-EC417C406536}" srcOrd="0" destOrd="0" presId="urn:microsoft.com/office/officeart/2005/8/layout/list1"/>
    <dgm:cxn modelId="{AA2818D3-CF82-4964-8EDE-8E2D18558F76}" type="presOf" srcId="{407223FA-DAAF-4AA7-B64A-638F9EB89EA2}" destId="{C6F0CF97-D9FC-4648-B4E6-49029C8CBB99}" srcOrd="1" destOrd="0" presId="urn:microsoft.com/office/officeart/2005/8/layout/list1"/>
    <dgm:cxn modelId="{AE2A4BA5-977E-4B17-9D28-9E52F569CF52}" srcId="{D6642937-8381-4711-860E-CDC5D8A03BE7}" destId="{2B3B0411-D86C-4A35-9DAE-6C1DBFD69B98}" srcOrd="2" destOrd="0" parTransId="{1C512D2F-4AD3-44F9-8E2F-287F68DA0AE3}" sibTransId="{BA3C613C-80CD-4208-A6A3-F6BE885BA407}"/>
    <dgm:cxn modelId="{C65E2E34-66A1-4F01-842D-4E1D2CAAA18E}" type="presOf" srcId="{E41408AF-7DB7-415C-BA33-06809143D81D}" destId="{CBB2B8E2-8572-47EE-AD1C-6148F6C23611}" srcOrd="1" destOrd="0" presId="urn:microsoft.com/office/officeart/2005/8/layout/list1"/>
    <dgm:cxn modelId="{F593C249-27D5-4BDA-95D6-CB7BD0959BCC}" type="presParOf" srcId="{29730BB8-C0A8-4338-8941-17E3E1BAB2FA}" destId="{EF49341B-F6A0-4CB9-83AE-CCB80379E0CE}" srcOrd="0" destOrd="0" presId="urn:microsoft.com/office/officeart/2005/8/layout/list1"/>
    <dgm:cxn modelId="{5B4C4982-BC93-460D-AC4F-28856FB06B61}" type="presParOf" srcId="{EF49341B-F6A0-4CB9-83AE-CCB80379E0CE}" destId="{56E791F7-5E05-4946-80DD-5F4074CB4FDB}" srcOrd="0" destOrd="0" presId="urn:microsoft.com/office/officeart/2005/8/layout/list1"/>
    <dgm:cxn modelId="{915A04EC-0AAD-42E4-8B67-C9A8A6640CB9}" type="presParOf" srcId="{EF49341B-F6A0-4CB9-83AE-CCB80379E0CE}" destId="{C6F0CF97-D9FC-4648-B4E6-49029C8CBB99}" srcOrd="1" destOrd="0" presId="urn:microsoft.com/office/officeart/2005/8/layout/list1"/>
    <dgm:cxn modelId="{D6DDD094-D226-4C10-85F2-B1175E7D0304}" type="presParOf" srcId="{29730BB8-C0A8-4338-8941-17E3E1BAB2FA}" destId="{36D24570-05CB-4BA8-8F0D-6A1BD060DF8D}" srcOrd="1" destOrd="0" presId="urn:microsoft.com/office/officeart/2005/8/layout/list1"/>
    <dgm:cxn modelId="{51B4C7CA-10C1-4A86-AFB4-976B16B0DA8B}" type="presParOf" srcId="{29730BB8-C0A8-4338-8941-17E3E1BAB2FA}" destId="{118D2B18-1C90-438F-BF22-8A68945A24C2}" srcOrd="2" destOrd="0" presId="urn:microsoft.com/office/officeart/2005/8/layout/list1"/>
    <dgm:cxn modelId="{90639BF9-4CC6-48EC-88AD-7EC1F5BD5C33}" type="presParOf" srcId="{29730BB8-C0A8-4338-8941-17E3E1BAB2FA}" destId="{482094D0-019C-42DF-8ACA-1D756A774F61}" srcOrd="3" destOrd="0" presId="urn:microsoft.com/office/officeart/2005/8/layout/list1"/>
    <dgm:cxn modelId="{30EEAE19-35BB-4AE0-95D1-194B8A38B863}" type="presParOf" srcId="{29730BB8-C0A8-4338-8941-17E3E1BAB2FA}" destId="{90FC7073-CA41-4878-8539-4F58A1287FB8}" srcOrd="4" destOrd="0" presId="urn:microsoft.com/office/officeart/2005/8/layout/list1"/>
    <dgm:cxn modelId="{1B712E4B-FAA9-4A0C-AFFC-BB1C9079DC1A}" type="presParOf" srcId="{90FC7073-CA41-4878-8539-4F58A1287FB8}" destId="{64C2C260-D40F-4DE2-952E-E77F3148E95E}" srcOrd="0" destOrd="0" presId="urn:microsoft.com/office/officeart/2005/8/layout/list1"/>
    <dgm:cxn modelId="{9FE55F46-74F8-471C-AF51-98E55582DB99}" type="presParOf" srcId="{90FC7073-CA41-4878-8539-4F58A1287FB8}" destId="{CBB2B8E2-8572-47EE-AD1C-6148F6C23611}" srcOrd="1" destOrd="0" presId="urn:microsoft.com/office/officeart/2005/8/layout/list1"/>
    <dgm:cxn modelId="{837675C3-6752-47BA-A903-B9C9A26D442B}" type="presParOf" srcId="{29730BB8-C0A8-4338-8941-17E3E1BAB2FA}" destId="{0DDEDC62-0B05-4739-9514-022958A0C8B0}" srcOrd="5" destOrd="0" presId="urn:microsoft.com/office/officeart/2005/8/layout/list1"/>
    <dgm:cxn modelId="{594C54D4-497C-4C2C-B487-907B0078F3FB}" type="presParOf" srcId="{29730BB8-C0A8-4338-8941-17E3E1BAB2FA}" destId="{9513479F-1F1D-425A-A267-5A14D61B984C}" srcOrd="6" destOrd="0" presId="urn:microsoft.com/office/officeart/2005/8/layout/list1"/>
    <dgm:cxn modelId="{192DF9E9-97F9-4BD0-AE9D-E1A7CB925D6C}" type="presParOf" srcId="{29730BB8-C0A8-4338-8941-17E3E1BAB2FA}" destId="{8E1FA483-AC22-4F3F-9C58-ECBC8D3537AB}" srcOrd="7" destOrd="0" presId="urn:microsoft.com/office/officeart/2005/8/layout/list1"/>
    <dgm:cxn modelId="{59546307-7C1B-4E20-8AB8-166C507ECA03}" type="presParOf" srcId="{29730BB8-C0A8-4338-8941-17E3E1BAB2FA}" destId="{31ACA215-7036-4695-BEAD-8CFC93D7BF02}" srcOrd="8" destOrd="0" presId="urn:microsoft.com/office/officeart/2005/8/layout/list1"/>
    <dgm:cxn modelId="{EA3EDC64-3BFA-4566-BD8F-1B2B1953EA65}" type="presParOf" srcId="{31ACA215-7036-4695-BEAD-8CFC93D7BF02}" destId="{DDEF2E3D-3B77-4DD3-9D73-EC417C406536}" srcOrd="0" destOrd="0" presId="urn:microsoft.com/office/officeart/2005/8/layout/list1"/>
    <dgm:cxn modelId="{29B5AA39-45BF-4BD2-9B14-E9FC9150EB06}" type="presParOf" srcId="{31ACA215-7036-4695-BEAD-8CFC93D7BF02}" destId="{55E7DC90-0342-41EF-B991-7D118ED9D6D0}" srcOrd="1" destOrd="0" presId="urn:microsoft.com/office/officeart/2005/8/layout/list1"/>
    <dgm:cxn modelId="{17DE8DD9-421A-49DC-9852-748AA318A1FB}" type="presParOf" srcId="{29730BB8-C0A8-4338-8941-17E3E1BAB2FA}" destId="{91F2C9F5-6A5C-43CD-9E6F-34A678FBA31F}" srcOrd="9" destOrd="0" presId="urn:microsoft.com/office/officeart/2005/8/layout/list1"/>
    <dgm:cxn modelId="{76C503FF-2BFB-49A6-B1A1-A6C93B1635BD}" type="presParOf" srcId="{29730BB8-C0A8-4338-8941-17E3E1BAB2FA}" destId="{8220C770-C1E1-4218-BA58-F4C337D379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A13967-8B0C-4E0B-8266-3FA109C8EDCD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DA385D61-248B-43EE-B189-EE51363A9802}">
      <dgm:prSet phldrT="[文字]"/>
      <dgm:spPr/>
      <dgm:t>
        <a:bodyPr/>
        <a:lstStyle/>
        <a:p>
          <a:r>
            <a:rPr lang="en-US" dirty="0" smtClean="0"/>
            <a:t>UFO </a:t>
          </a:r>
          <a:r>
            <a:rPr lang="en-US" dirty="0" smtClean="0"/>
            <a:t>Growth </a:t>
          </a:r>
          <a:r>
            <a:rPr lang="en-US" dirty="0" smtClean="0"/>
            <a:t>:</a:t>
          </a:r>
          <a:endParaRPr lang="zh-TW" altLang="en-US" dirty="0"/>
        </a:p>
      </dgm:t>
    </dgm:pt>
    <dgm:pt modelId="{49EFAAF7-D0C4-4038-BD9F-744121DCBD65}" type="parTrans" cxnId="{9807BD8C-F1EE-45BC-9ABC-2E8112F5ED9B}">
      <dgm:prSet/>
      <dgm:spPr/>
      <dgm:t>
        <a:bodyPr/>
        <a:lstStyle/>
        <a:p>
          <a:endParaRPr lang="zh-TW" altLang="en-US"/>
        </a:p>
      </dgm:t>
    </dgm:pt>
    <dgm:pt modelId="{61CD6262-2108-4837-8BF9-473C89C3C3FF}" type="sibTrans" cxnId="{9807BD8C-F1EE-45BC-9ABC-2E8112F5ED9B}">
      <dgm:prSet/>
      <dgm:spPr/>
      <dgm:t>
        <a:bodyPr/>
        <a:lstStyle/>
        <a:p>
          <a:endParaRPr lang="zh-TW" altLang="en-US"/>
        </a:p>
      </dgm:t>
    </dgm:pt>
    <dgm:pt modelId="{5E431D8F-B16E-4745-BE45-50550B8BAE4B}">
      <dgm:prSet phldrT="[文字]"/>
      <dgm:spPr/>
      <dgm:t>
        <a:bodyPr/>
        <a:lstStyle/>
        <a:p>
          <a:r>
            <a:rPr lang="en-US" dirty="0" smtClean="0"/>
            <a:t>GMTSS, SABP, MUFO</a:t>
          </a:r>
          <a:endParaRPr lang="zh-TW" altLang="en-US" dirty="0"/>
        </a:p>
      </dgm:t>
    </dgm:pt>
    <dgm:pt modelId="{A653037D-E8D3-4483-B570-888217AE9430}" type="parTrans" cxnId="{4B1B7383-B1CB-46C8-A102-364F220F5AC9}">
      <dgm:prSet/>
      <dgm:spPr/>
      <dgm:t>
        <a:bodyPr/>
        <a:lstStyle/>
        <a:p>
          <a:endParaRPr lang="zh-TW" altLang="en-US"/>
        </a:p>
      </dgm:t>
    </dgm:pt>
    <dgm:pt modelId="{D16F2801-F17F-440E-AE3B-0723B3185EF7}" type="sibTrans" cxnId="{4B1B7383-B1CB-46C8-A102-364F220F5AC9}">
      <dgm:prSet/>
      <dgm:spPr/>
      <dgm:t>
        <a:bodyPr/>
        <a:lstStyle/>
        <a:p>
          <a:endParaRPr lang="zh-TW" altLang="en-US"/>
        </a:p>
      </dgm:t>
    </dgm:pt>
    <dgm:pt modelId="{8394D0FA-E953-4476-9A51-C0ED2D8B11E2}">
      <dgm:prSet phldrT="[文字]"/>
      <dgm:spPr/>
      <dgm:t>
        <a:bodyPr/>
        <a:lstStyle/>
        <a:p>
          <a:r>
            <a:rPr lang="en-US" dirty="0" smtClean="0"/>
            <a:t>SHOP.COM: </a:t>
          </a:r>
          <a:endParaRPr lang="zh-TW" altLang="en-US" dirty="0"/>
        </a:p>
      </dgm:t>
    </dgm:pt>
    <dgm:pt modelId="{68B0CD8C-D8A9-4ABB-86E6-270C8C0D5095}" type="parTrans" cxnId="{8248D32F-5740-4671-B775-08648AFB0638}">
      <dgm:prSet/>
      <dgm:spPr/>
      <dgm:t>
        <a:bodyPr/>
        <a:lstStyle/>
        <a:p>
          <a:endParaRPr lang="zh-TW" altLang="en-US"/>
        </a:p>
      </dgm:t>
    </dgm:pt>
    <dgm:pt modelId="{4C4EDE5C-CD6B-4F82-90B7-9E53B4DE3FE6}" type="sibTrans" cxnId="{8248D32F-5740-4671-B775-08648AFB0638}">
      <dgm:prSet/>
      <dgm:spPr/>
      <dgm:t>
        <a:bodyPr/>
        <a:lstStyle/>
        <a:p>
          <a:endParaRPr lang="zh-TW" altLang="en-US"/>
        </a:p>
      </dgm:t>
    </dgm:pt>
    <dgm:pt modelId="{73869EE9-8196-41D0-A63C-EFBD121BA310}">
      <dgm:prSet phldrT="[文字]"/>
      <dgm:spPr/>
      <dgm:t>
        <a:bodyPr/>
        <a:lstStyle/>
        <a:p>
          <a:r>
            <a:rPr lang="en-US" dirty="0" smtClean="0"/>
            <a:t>Marketing Exposure </a:t>
          </a:r>
          <a:endParaRPr lang="zh-TW" altLang="en-US" dirty="0"/>
        </a:p>
      </dgm:t>
    </dgm:pt>
    <dgm:pt modelId="{B09F2CEC-6432-48C9-8D36-7A1D99527CBE}" type="parTrans" cxnId="{9F6ABAAE-07BD-4030-811F-0BC3B5A4014F}">
      <dgm:prSet/>
      <dgm:spPr/>
      <dgm:t>
        <a:bodyPr/>
        <a:lstStyle/>
        <a:p>
          <a:endParaRPr lang="zh-TW" altLang="en-US"/>
        </a:p>
      </dgm:t>
    </dgm:pt>
    <dgm:pt modelId="{A6D0C679-CCEC-44FE-8448-D9F3ADF0A2BF}" type="sibTrans" cxnId="{9F6ABAAE-07BD-4030-811F-0BC3B5A4014F}">
      <dgm:prSet/>
      <dgm:spPr/>
      <dgm:t>
        <a:bodyPr/>
        <a:lstStyle/>
        <a:p>
          <a:endParaRPr lang="zh-TW" altLang="en-US"/>
        </a:p>
      </dgm:t>
    </dgm:pt>
    <dgm:pt modelId="{D8633D81-4845-44EF-8D5D-9AFE778D9211}">
      <dgm:prSet phldrT="[文字]"/>
      <dgm:spPr/>
      <dgm:t>
        <a:bodyPr/>
        <a:lstStyle/>
        <a:p>
          <a:r>
            <a:rPr lang="en-US" dirty="0" smtClean="0"/>
            <a:t>2017 Highlight</a:t>
          </a:r>
          <a:endParaRPr lang="zh-TW" altLang="en-US" dirty="0"/>
        </a:p>
      </dgm:t>
    </dgm:pt>
    <dgm:pt modelId="{07C372A5-F235-42AF-8D57-5CD56686252F}" type="parTrans" cxnId="{A922703A-CEAE-4615-8BD5-237A70DF7F6B}">
      <dgm:prSet/>
      <dgm:spPr/>
      <dgm:t>
        <a:bodyPr/>
        <a:lstStyle/>
        <a:p>
          <a:endParaRPr lang="en-US"/>
        </a:p>
      </dgm:t>
    </dgm:pt>
    <dgm:pt modelId="{FCFCCDB3-4644-4353-8790-F69CCB181617}" type="sibTrans" cxnId="{A922703A-CEAE-4615-8BD5-237A70DF7F6B}">
      <dgm:prSet/>
      <dgm:spPr/>
      <dgm:t>
        <a:bodyPr/>
        <a:lstStyle/>
        <a:p>
          <a:endParaRPr lang="en-US"/>
        </a:p>
      </dgm:t>
    </dgm:pt>
    <dgm:pt modelId="{6CE6C3CD-F01F-420F-BAA0-20FB46554870}">
      <dgm:prSet phldrT="[文字]"/>
      <dgm:spPr/>
      <dgm:t>
        <a:bodyPr/>
        <a:lstStyle/>
        <a:p>
          <a:r>
            <a:rPr lang="en-US" dirty="0" smtClean="0"/>
            <a:t>Save the Plant for Children Project </a:t>
          </a:r>
          <a:endParaRPr lang="zh-TW" altLang="en-US" dirty="0"/>
        </a:p>
      </dgm:t>
    </dgm:pt>
    <dgm:pt modelId="{086B7AD1-7EAB-4D0D-8293-4095BD324103}" type="parTrans" cxnId="{3FCD032D-D522-4C5B-ADAD-68EA270C3C60}">
      <dgm:prSet/>
      <dgm:spPr/>
      <dgm:t>
        <a:bodyPr/>
        <a:lstStyle/>
        <a:p>
          <a:endParaRPr lang="en-US"/>
        </a:p>
      </dgm:t>
    </dgm:pt>
    <dgm:pt modelId="{455CBE32-74A2-4DD9-8734-744266E469C9}" type="sibTrans" cxnId="{3FCD032D-D522-4C5B-ADAD-68EA270C3C60}">
      <dgm:prSet/>
      <dgm:spPr/>
      <dgm:t>
        <a:bodyPr/>
        <a:lstStyle/>
        <a:p>
          <a:endParaRPr lang="en-US"/>
        </a:p>
      </dgm:t>
    </dgm:pt>
    <dgm:pt modelId="{F9D06807-DF18-487B-9C22-E823B5FEA172}">
      <dgm:prSet phldrT="[文字]"/>
      <dgm:spPr/>
      <dgm:t>
        <a:bodyPr/>
        <a:lstStyle/>
        <a:p>
          <a:r>
            <a:rPr lang="en-US" dirty="0" smtClean="0"/>
            <a:t>Engage more partner stores with famous brands</a:t>
          </a:r>
          <a:endParaRPr lang="zh-TW" altLang="en-US" dirty="0"/>
        </a:p>
      </dgm:t>
    </dgm:pt>
    <dgm:pt modelId="{C8A8BA20-46C5-4B7A-BD1D-4A18BDD41293}" type="parTrans" cxnId="{333870D5-EF95-46B6-915A-E9F0AEB0617C}">
      <dgm:prSet/>
      <dgm:spPr/>
      <dgm:t>
        <a:bodyPr/>
        <a:lstStyle/>
        <a:p>
          <a:endParaRPr lang="en-US"/>
        </a:p>
      </dgm:t>
    </dgm:pt>
    <dgm:pt modelId="{C3F3197D-2030-4AD5-98F8-51E157AD4ADA}" type="sibTrans" cxnId="{333870D5-EF95-46B6-915A-E9F0AEB0617C}">
      <dgm:prSet/>
      <dgm:spPr/>
      <dgm:t>
        <a:bodyPr/>
        <a:lstStyle/>
        <a:p>
          <a:endParaRPr lang="en-US"/>
        </a:p>
      </dgm:t>
    </dgm:pt>
    <dgm:pt modelId="{82FB85D0-9E07-4F97-8D8E-DA83135ECA38}" type="pres">
      <dgm:prSet presAssocID="{32A13967-8B0C-4E0B-8266-3FA109C8ED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A3D1B-9165-4498-84EF-DFC1F35342F2}" type="pres">
      <dgm:prSet presAssocID="{D8633D81-4845-44EF-8D5D-9AFE778D9211}" presName="parentLin" presStyleCnt="0"/>
      <dgm:spPr/>
      <dgm:t>
        <a:bodyPr/>
        <a:lstStyle/>
        <a:p>
          <a:endParaRPr lang="en-US"/>
        </a:p>
      </dgm:t>
    </dgm:pt>
    <dgm:pt modelId="{620F16E0-0D56-45FB-B3CF-9DA40E8AFC0D}" type="pres">
      <dgm:prSet presAssocID="{D8633D81-4845-44EF-8D5D-9AFE778D921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E70EBB-9FA4-4A36-8B53-8A7F1BF74908}" type="pres">
      <dgm:prSet presAssocID="{D8633D81-4845-44EF-8D5D-9AFE778D921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7A4B5-8093-47F6-A9BA-AE73F6B20CDA}" type="pres">
      <dgm:prSet presAssocID="{D8633D81-4845-44EF-8D5D-9AFE778D9211}" presName="negativeSpace" presStyleCnt="0"/>
      <dgm:spPr/>
      <dgm:t>
        <a:bodyPr/>
        <a:lstStyle/>
        <a:p>
          <a:endParaRPr lang="en-US"/>
        </a:p>
      </dgm:t>
    </dgm:pt>
    <dgm:pt modelId="{AD62E5A1-B09F-419E-BF3B-63D7C0945469}" type="pres">
      <dgm:prSet presAssocID="{D8633D81-4845-44EF-8D5D-9AFE778D9211}" presName="childText" presStyleLbl="conFgAcc1" presStyleIdx="0" presStyleCnt="3" custLinFactNeighborX="-1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370AA-61D6-46E3-BEA9-AE24345843A6}" type="pres">
      <dgm:prSet presAssocID="{FCFCCDB3-4644-4353-8790-F69CCB181617}" presName="spaceBetweenRectangles" presStyleCnt="0"/>
      <dgm:spPr/>
      <dgm:t>
        <a:bodyPr/>
        <a:lstStyle/>
        <a:p>
          <a:endParaRPr lang="en-US"/>
        </a:p>
      </dgm:t>
    </dgm:pt>
    <dgm:pt modelId="{4A9D6323-0CB1-4357-9F39-223BF0D00A6C}" type="pres">
      <dgm:prSet presAssocID="{DA385D61-248B-43EE-B189-EE51363A9802}" presName="parentLin" presStyleCnt="0"/>
      <dgm:spPr/>
      <dgm:t>
        <a:bodyPr/>
        <a:lstStyle/>
        <a:p>
          <a:endParaRPr lang="en-US"/>
        </a:p>
      </dgm:t>
    </dgm:pt>
    <dgm:pt modelId="{B16C552B-9792-4C94-9825-93FC7277A612}" type="pres">
      <dgm:prSet presAssocID="{DA385D61-248B-43EE-B189-EE51363A980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B30DA7-D306-4B64-9C91-8B6344317049}" type="pres">
      <dgm:prSet presAssocID="{DA385D61-248B-43EE-B189-EE51363A98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964C06-9E23-44DB-B05F-775792441B45}" type="pres">
      <dgm:prSet presAssocID="{DA385D61-248B-43EE-B189-EE51363A9802}" presName="negativeSpace" presStyleCnt="0"/>
      <dgm:spPr/>
      <dgm:t>
        <a:bodyPr/>
        <a:lstStyle/>
        <a:p>
          <a:endParaRPr lang="en-US"/>
        </a:p>
      </dgm:t>
    </dgm:pt>
    <dgm:pt modelId="{2DF83107-3D94-45C3-AE8D-91A82739E058}" type="pres">
      <dgm:prSet presAssocID="{DA385D61-248B-43EE-B189-EE51363A980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6B344-637A-459D-A446-93AC12F1F768}" type="pres">
      <dgm:prSet presAssocID="{61CD6262-2108-4837-8BF9-473C89C3C3FF}" presName="spaceBetweenRectangles" presStyleCnt="0"/>
      <dgm:spPr/>
      <dgm:t>
        <a:bodyPr/>
        <a:lstStyle/>
        <a:p>
          <a:endParaRPr lang="en-US"/>
        </a:p>
      </dgm:t>
    </dgm:pt>
    <dgm:pt modelId="{E83A164C-4656-4FA0-8BD7-2180526DCDC5}" type="pres">
      <dgm:prSet presAssocID="{8394D0FA-E953-4476-9A51-C0ED2D8B11E2}" presName="parentLin" presStyleCnt="0"/>
      <dgm:spPr/>
      <dgm:t>
        <a:bodyPr/>
        <a:lstStyle/>
        <a:p>
          <a:endParaRPr lang="en-US"/>
        </a:p>
      </dgm:t>
    </dgm:pt>
    <dgm:pt modelId="{6B46FF9F-65A4-4D15-B7ED-C5D041647595}" type="pres">
      <dgm:prSet presAssocID="{8394D0FA-E953-4476-9A51-C0ED2D8B11E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BCF567B-EC7F-479E-A8A0-60B18E1F8F9B}" type="pres">
      <dgm:prSet presAssocID="{8394D0FA-E953-4476-9A51-C0ED2D8B11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FECE0B-EE31-40AC-AB5D-73F3306D592E}" type="pres">
      <dgm:prSet presAssocID="{8394D0FA-E953-4476-9A51-C0ED2D8B11E2}" presName="negativeSpace" presStyleCnt="0"/>
      <dgm:spPr/>
      <dgm:t>
        <a:bodyPr/>
        <a:lstStyle/>
        <a:p>
          <a:endParaRPr lang="en-US"/>
        </a:p>
      </dgm:t>
    </dgm:pt>
    <dgm:pt modelId="{838AE699-E741-4544-A97A-E35F2387E66D}" type="pres">
      <dgm:prSet presAssocID="{8394D0FA-E953-4476-9A51-C0ED2D8B11E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7F44DA7-DCDA-4EE7-8AFE-C291C7D1AE4B}" type="presOf" srcId="{DA385D61-248B-43EE-B189-EE51363A9802}" destId="{FCB30DA7-D306-4B64-9C91-8B6344317049}" srcOrd="1" destOrd="0" presId="urn:microsoft.com/office/officeart/2005/8/layout/list1"/>
    <dgm:cxn modelId="{C5547AED-D641-48D9-99D1-FA453779074F}" type="presOf" srcId="{8394D0FA-E953-4476-9A51-C0ED2D8B11E2}" destId="{6B46FF9F-65A4-4D15-B7ED-C5D041647595}" srcOrd="0" destOrd="0" presId="urn:microsoft.com/office/officeart/2005/8/layout/list1"/>
    <dgm:cxn modelId="{F7758A1F-1BE2-4F2A-AE4D-F55041694E87}" type="presOf" srcId="{F9D06807-DF18-487B-9C22-E823B5FEA172}" destId="{838AE699-E741-4544-A97A-E35F2387E66D}" srcOrd="0" destOrd="2" presId="urn:microsoft.com/office/officeart/2005/8/layout/list1"/>
    <dgm:cxn modelId="{3FCD032D-D522-4C5B-ADAD-68EA270C3C60}" srcId="{8394D0FA-E953-4476-9A51-C0ED2D8B11E2}" destId="{6CE6C3CD-F01F-420F-BAA0-20FB46554870}" srcOrd="1" destOrd="0" parTransId="{086B7AD1-7EAB-4D0D-8293-4095BD324103}" sibTransId="{455CBE32-74A2-4DD9-8734-744266E469C9}"/>
    <dgm:cxn modelId="{4B1B7383-B1CB-46C8-A102-364F220F5AC9}" srcId="{DA385D61-248B-43EE-B189-EE51363A9802}" destId="{5E431D8F-B16E-4745-BE45-50550B8BAE4B}" srcOrd="0" destOrd="0" parTransId="{A653037D-E8D3-4483-B570-888217AE9430}" sibTransId="{D16F2801-F17F-440E-AE3B-0723B3185EF7}"/>
    <dgm:cxn modelId="{7D32EB50-0436-4514-B834-B96FFFDAF21E}" type="presOf" srcId="{D8633D81-4845-44EF-8D5D-9AFE778D9211}" destId="{620F16E0-0D56-45FB-B3CF-9DA40E8AFC0D}" srcOrd="0" destOrd="0" presId="urn:microsoft.com/office/officeart/2005/8/layout/list1"/>
    <dgm:cxn modelId="{367A99DD-BF44-4843-BF92-E7089EE6AE76}" type="presOf" srcId="{DA385D61-248B-43EE-B189-EE51363A9802}" destId="{B16C552B-9792-4C94-9825-93FC7277A612}" srcOrd="0" destOrd="0" presId="urn:microsoft.com/office/officeart/2005/8/layout/list1"/>
    <dgm:cxn modelId="{E496BA95-2E6A-480A-875B-5A06FC004923}" type="presOf" srcId="{6CE6C3CD-F01F-420F-BAA0-20FB46554870}" destId="{838AE699-E741-4544-A97A-E35F2387E66D}" srcOrd="0" destOrd="1" presId="urn:microsoft.com/office/officeart/2005/8/layout/list1"/>
    <dgm:cxn modelId="{40A0D83D-E08B-4DCC-BCB4-727061A76804}" type="presOf" srcId="{D8633D81-4845-44EF-8D5D-9AFE778D9211}" destId="{77E70EBB-9FA4-4A36-8B53-8A7F1BF74908}" srcOrd="1" destOrd="0" presId="urn:microsoft.com/office/officeart/2005/8/layout/list1"/>
    <dgm:cxn modelId="{9E175BD2-E1E9-4877-81B1-EEC80CAAE0F3}" type="presOf" srcId="{8394D0FA-E953-4476-9A51-C0ED2D8B11E2}" destId="{7BCF567B-EC7F-479E-A8A0-60B18E1F8F9B}" srcOrd="1" destOrd="0" presId="urn:microsoft.com/office/officeart/2005/8/layout/list1"/>
    <dgm:cxn modelId="{333870D5-EF95-46B6-915A-E9F0AEB0617C}" srcId="{8394D0FA-E953-4476-9A51-C0ED2D8B11E2}" destId="{F9D06807-DF18-487B-9C22-E823B5FEA172}" srcOrd="2" destOrd="0" parTransId="{C8A8BA20-46C5-4B7A-BD1D-4A18BDD41293}" sibTransId="{C3F3197D-2030-4AD5-98F8-51E157AD4ADA}"/>
    <dgm:cxn modelId="{9F6ABAAE-07BD-4030-811F-0BC3B5A4014F}" srcId="{8394D0FA-E953-4476-9A51-C0ED2D8B11E2}" destId="{73869EE9-8196-41D0-A63C-EFBD121BA310}" srcOrd="0" destOrd="0" parTransId="{B09F2CEC-6432-48C9-8D36-7A1D99527CBE}" sibTransId="{A6D0C679-CCEC-44FE-8448-D9F3ADF0A2BF}"/>
    <dgm:cxn modelId="{2DECA044-0566-484F-9BAE-F6DDF42F26CE}" type="presOf" srcId="{32A13967-8B0C-4E0B-8266-3FA109C8EDCD}" destId="{82FB85D0-9E07-4F97-8D8E-DA83135ECA38}" srcOrd="0" destOrd="0" presId="urn:microsoft.com/office/officeart/2005/8/layout/list1"/>
    <dgm:cxn modelId="{8248D32F-5740-4671-B775-08648AFB0638}" srcId="{32A13967-8B0C-4E0B-8266-3FA109C8EDCD}" destId="{8394D0FA-E953-4476-9A51-C0ED2D8B11E2}" srcOrd="2" destOrd="0" parTransId="{68B0CD8C-D8A9-4ABB-86E6-270C8C0D5095}" sibTransId="{4C4EDE5C-CD6B-4F82-90B7-9E53B4DE3FE6}"/>
    <dgm:cxn modelId="{9807BD8C-F1EE-45BC-9ABC-2E8112F5ED9B}" srcId="{32A13967-8B0C-4E0B-8266-3FA109C8EDCD}" destId="{DA385D61-248B-43EE-B189-EE51363A9802}" srcOrd="1" destOrd="0" parTransId="{49EFAAF7-D0C4-4038-BD9F-744121DCBD65}" sibTransId="{61CD6262-2108-4837-8BF9-473C89C3C3FF}"/>
    <dgm:cxn modelId="{AFE11E50-1B8D-4C19-945E-4248663CD1F0}" type="presOf" srcId="{73869EE9-8196-41D0-A63C-EFBD121BA310}" destId="{838AE699-E741-4544-A97A-E35F2387E66D}" srcOrd="0" destOrd="0" presId="urn:microsoft.com/office/officeart/2005/8/layout/list1"/>
    <dgm:cxn modelId="{A922703A-CEAE-4615-8BD5-237A70DF7F6B}" srcId="{32A13967-8B0C-4E0B-8266-3FA109C8EDCD}" destId="{D8633D81-4845-44EF-8D5D-9AFE778D9211}" srcOrd="0" destOrd="0" parTransId="{07C372A5-F235-42AF-8D57-5CD56686252F}" sibTransId="{FCFCCDB3-4644-4353-8790-F69CCB181617}"/>
    <dgm:cxn modelId="{06977DCD-2A3B-4368-BCAC-B283F70781EC}" type="presOf" srcId="{5E431D8F-B16E-4745-BE45-50550B8BAE4B}" destId="{2DF83107-3D94-45C3-AE8D-91A82739E058}" srcOrd="0" destOrd="0" presId="urn:microsoft.com/office/officeart/2005/8/layout/list1"/>
    <dgm:cxn modelId="{3CE287F6-464D-4DE6-8A64-6386B7A2907A}" type="presParOf" srcId="{82FB85D0-9E07-4F97-8D8E-DA83135ECA38}" destId="{DF0A3D1B-9165-4498-84EF-DFC1F35342F2}" srcOrd="0" destOrd="0" presId="urn:microsoft.com/office/officeart/2005/8/layout/list1"/>
    <dgm:cxn modelId="{AAE5286A-807D-4EB3-9D93-ADC73B14B4BA}" type="presParOf" srcId="{DF0A3D1B-9165-4498-84EF-DFC1F35342F2}" destId="{620F16E0-0D56-45FB-B3CF-9DA40E8AFC0D}" srcOrd="0" destOrd="0" presId="urn:microsoft.com/office/officeart/2005/8/layout/list1"/>
    <dgm:cxn modelId="{46CD2976-907D-4F5D-B112-B6B6E9023626}" type="presParOf" srcId="{DF0A3D1B-9165-4498-84EF-DFC1F35342F2}" destId="{77E70EBB-9FA4-4A36-8B53-8A7F1BF74908}" srcOrd="1" destOrd="0" presId="urn:microsoft.com/office/officeart/2005/8/layout/list1"/>
    <dgm:cxn modelId="{B72376A4-F8DF-4DC4-AADC-BC2EB7890E0C}" type="presParOf" srcId="{82FB85D0-9E07-4F97-8D8E-DA83135ECA38}" destId="{C8A7A4B5-8093-47F6-A9BA-AE73F6B20CDA}" srcOrd="1" destOrd="0" presId="urn:microsoft.com/office/officeart/2005/8/layout/list1"/>
    <dgm:cxn modelId="{F6176F2D-691C-4A8A-BCF8-0672828B7F7C}" type="presParOf" srcId="{82FB85D0-9E07-4F97-8D8E-DA83135ECA38}" destId="{AD62E5A1-B09F-419E-BF3B-63D7C0945469}" srcOrd="2" destOrd="0" presId="urn:microsoft.com/office/officeart/2005/8/layout/list1"/>
    <dgm:cxn modelId="{F88A99C3-CA4D-4B88-A399-73BCEF54B7A7}" type="presParOf" srcId="{82FB85D0-9E07-4F97-8D8E-DA83135ECA38}" destId="{ED9370AA-61D6-46E3-BEA9-AE24345843A6}" srcOrd="3" destOrd="0" presId="urn:microsoft.com/office/officeart/2005/8/layout/list1"/>
    <dgm:cxn modelId="{D77DF19D-4D9E-4936-995E-78EB763D635D}" type="presParOf" srcId="{82FB85D0-9E07-4F97-8D8E-DA83135ECA38}" destId="{4A9D6323-0CB1-4357-9F39-223BF0D00A6C}" srcOrd="4" destOrd="0" presId="urn:microsoft.com/office/officeart/2005/8/layout/list1"/>
    <dgm:cxn modelId="{19477AE0-5E28-44C2-BAE6-A1EAD0094FFF}" type="presParOf" srcId="{4A9D6323-0CB1-4357-9F39-223BF0D00A6C}" destId="{B16C552B-9792-4C94-9825-93FC7277A612}" srcOrd="0" destOrd="0" presId="urn:microsoft.com/office/officeart/2005/8/layout/list1"/>
    <dgm:cxn modelId="{5F8FA3D0-0520-4105-9FC7-20CBC71115E3}" type="presParOf" srcId="{4A9D6323-0CB1-4357-9F39-223BF0D00A6C}" destId="{FCB30DA7-D306-4B64-9C91-8B6344317049}" srcOrd="1" destOrd="0" presId="urn:microsoft.com/office/officeart/2005/8/layout/list1"/>
    <dgm:cxn modelId="{5F181901-F5E9-4290-827F-8669447F9DED}" type="presParOf" srcId="{82FB85D0-9E07-4F97-8D8E-DA83135ECA38}" destId="{B6964C06-9E23-44DB-B05F-775792441B45}" srcOrd="5" destOrd="0" presId="urn:microsoft.com/office/officeart/2005/8/layout/list1"/>
    <dgm:cxn modelId="{8DC74219-F005-434C-90DE-3F2BE1E8D1A0}" type="presParOf" srcId="{82FB85D0-9E07-4F97-8D8E-DA83135ECA38}" destId="{2DF83107-3D94-45C3-AE8D-91A82739E058}" srcOrd="6" destOrd="0" presId="urn:microsoft.com/office/officeart/2005/8/layout/list1"/>
    <dgm:cxn modelId="{27A745E5-1ECD-46A1-BAD7-D5E10F137C6A}" type="presParOf" srcId="{82FB85D0-9E07-4F97-8D8E-DA83135ECA38}" destId="{D1C6B344-637A-459D-A446-93AC12F1F768}" srcOrd="7" destOrd="0" presId="urn:microsoft.com/office/officeart/2005/8/layout/list1"/>
    <dgm:cxn modelId="{0F7B86C0-A9AC-4AC8-B1F8-2D04737A9C9E}" type="presParOf" srcId="{82FB85D0-9E07-4F97-8D8E-DA83135ECA38}" destId="{E83A164C-4656-4FA0-8BD7-2180526DCDC5}" srcOrd="8" destOrd="0" presId="urn:microsoft.com/office/officeart/2005/8/layout/list1"/>
    <dgm:cxn modelId="{E0F3279B-C2BE-4746-B654-3CAC73ED750B}" type="presParOf" srcId="{E83A164C-4656-4FA0-8BD7-2180526DCDC5}" destId="{6B46FF9F-65A4-4D15-B7ED-C5D041647595}" srcOrd="0" destOrd="0" presId="urn:microsoft.com/office/officeart/2005/8/layout/list1"/>
    <dgm:cxn modelId="{DE4B609A-E98B-47F5-A4C1-290BED0E6392}" type="presParOf" srcId="{E83A164C-4656-4FA0-8BD7-2180526DCDC5}" destId="{7BCF567B-EC7F-479E-A8A0-60B18E1F8F9B}" srcOrd="1" destOrd="0" presId="urn:microsoft.com/office/officeart/2005/8/layout/list1"/>
    <dgm:cxn modelId="{2A6DB6CE-7F75-4752-A215-C786FA369D22}" type="presParOf" srcId="{82FB85D0-9E07-4F97-8D8E-DA83135ECA38}" destId="{62FECE0B-EE31-40AC-AB5D-73F3306D592E}" srcOrd="9" destOrd="0" presId="urn:microsoft.com/office/officeart/2005/8/layout/list1"/>
    <dgm:cxn modelId="{E1D8B6F0-3964-4861-B9DC-40CBC1516098}" type="presParOf" srcId="{82FB85D0-9E07-4F97-8D8E-DA83135ECA38}" destId="{838AE699-E741-4544-A97A-E35F2387E66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BB128-4DBF-4DB7-A7C5-6A09AFE44153}">
      <dsp:nvSpPr>
        <dsp:cNvPr id="0" name=""/>
        <dsp:cNvSpPr/>
      </dsp:nvSpPr>
      <dsp:spPr>
        <a:xfrm>
          <a:off x="0" y="277192"/>
          <a:ext cx="7207272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ym typeface="Wingdings"/>
            </a:rPr>
            <a:t> Know anyone there ? </a:t>
          </a:r>
          <a:endParaRPr lang="zh-TW" altLang="en-US" sz="3700" kern="1200" dirty="0"/>
        </a:p>
      </dsp:txBody>
      <dsp:txXfrm>
        <a:off x="43321" y="320513"/>
        <a:ext cx="7120630" cy="800803"/>
      </dsp:txXfrm>
    </dsp:sp>
    <dsp:sp modelId="{C9CDE6AD-BB79-4A75-9CCD-254598FB54B0}">
      <dsp:nvSpPr>
        <dsp:cNvPr id="0" name=""/>
        <dsp:cNvSpPr/>
      </dsp:nvSpPr>
      <dsp:spPr>
        <a:xfrm>
          <a:off x="0" y="1271197"/>
          <a:ext cx="7207272" cy="887445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ym typeface="Wingdings"/>
            </a:rPr>
            <a:t> Visit there occasionally ? </a:t>
          </a:r>
          <a:endParaRPr lang="zh-TW" altLang="en-US" sz="3700" kern="1200" dirty="0"/>
        </a:p>
      </dsp:txBody>
      <dsp:txXfrm>
        <a:off x="43321" y="1314518"/>
        <a:ext cx="7120630" cy="800803"/>
      </dsp:txXfrm>
    </dsp:sp>
    <dsp:sp modelId="{0FA2DC57-345E-45E2-9B3B-44CEB2ACEC40}">
      <dsp:nvSpPr>
        <dsp:cNvPr id="0" name=""/>
        <dsp:cNvSpPr/>
      </dsp:nvSpPr>
      <dsp:spPr>
        <a:xfrm>
          <a:off x="0" y="2265202"/>
          <a:ext cx="7207272" cy="887445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ym typeface="Wingdings"/>
            </a:rPr>
            <a:t> You are SHOP.COM owner there!</a:t>
          </a:r>
          <a:endParaRPr lang="zh-TW" altLang="en-US" sz="3700" kern="1200" dirty="0"/>
        </a:p>
      </dsp:txBody>
      <dsp:txXfrm>
        <a:off x="43321" y="2308523"/>
        <a:ext cx="7120630" cy="800803"/>
      </dsp:txXfrm>
    </dsp:sp>
    <dsp:sp modelId="{9F34475A-EC39-4437-9A4E-FE9F7DCCE24E}">
      <dsp:nvSpPr>
        <dsp:cNvPr id="0" name=""/>
        <dsp:cNvSpPr/>
      </dsp:nvSpPr>
      <dsp:spPr>
        <a:xfrm>
          <a:off x="0" y="3259207"/>
          <a:ext cx="7207272" cy="88744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ym typeface="Wingdings"/>
            </a:rPr>
            <a:t> Earn more ? </a:t>
          </a:r>
          <a:endParaRPr lang="zh-TW" altLang="en-US" sz="3700" kern="1200" dirty="0"/>
        </a:p>
      </dsp:txBody>
      <dsp:txXfrm>
        <a:off x="43321" y="3302528"/>
        <a:ext cx="7120630" cy="800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4537A-057D-4546-8D85-D7C1B9B371A7}">
      <dsp:nvSpPr>
        <dsp:cNvPr id="0" name=""/>
        <dsp:cNvSpPr/>
      </dsp:nvSpPr>
      <dsp:spPr>
        <a:xfrm>
          <a:off x="0" y="196454"/>
          <a:ext cx="9501254" cy="2378885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E55530-97F1-4665-98A0-B369578A77BF}">
      <dsp:nvSpPr>
        <dsp:cNvPr id="0" name=""/>
        <dsp:cNvSpPr/>
      </dsp:nvSpPr>
      <dsp:spPr>
        <a:xfrm>
          <a:off x="285037" y="906547"/>
          <a:ext cx="2790993" cy="17445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81374-3266-4204-AF26-F5B10CEEC6B1}">
      <dsp:nvSpPr>
        <dsp:cNvPr id="0" name=""/>
        <dsp:cNvSpPr/>
      </dsp:nvSpPr>
      <dsp:spPr>
        <a:xfrm rot="10800000">
          <a:off x="285037" y="3000405"/>
          <a:ext cx="2790993" cy="1335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99136" rIns="72000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Challenge Winner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 </a:t>
          </a:r>
          <a:r>
            <a:rPr lang="en-US" sz="2800" b="1" kern="1200" dirty="0" smtClean="0">
              <a:sym typeface="Wingdings"/>
            </a:rPr>
            <a:t>  36 %</a:t>
          </a:r>
          <a:endParaRPr lang="en-US" sz="2800" b="1" kern="1200" dirty="0"/>
        </a:p>
      </dsp:txBody>
      <dsp:txXfrm rot="10800000">
        <a:off x="285037" y="3000405"/>
        <a:ext cx="2790993" cy="1335892"/>
      </dsp:txXfrm>
    </dsp:sp>
    <dsp:sp modelId="{B0FCF83A-E930-47BA-AA92-68D1F59C9A72}">
      <dsp:nvSpPr>
        <dsp:cNvPr id="0" name=""/>
        <dsp:cNvSpPr/>
      </dsp:nvSpPr>
      <dsp:spPr>
        <a:xfrm>
          <a:off x="3355130" y="906547"/>
          <a:ext cx="2790993" cy="174451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943AE-7C78-474A-BE5A-DC0E4778A979}">
      <dsp:nvSpPr>
        <dsp:cNvPr id="0" name=""/>
        <dsp:cNvSpPr/>
      </dsp:nvSpPr>
      <dsp:spPr>
        <a:xfrm rot="10800000">
          <a:off x="3385007" y="3000405"/>
          <a:ext cx="2731238" cy="13358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99136" rIns="72000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SABP Winners</a:t>
          </a:r>
          <a:endParaRPr lang="en-US" sz="2800" b="1" kern="1200" dirty="0" smtClean="0">
            <a:sym typeface="Wingding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ym typeface="Wingdings"/>
            </a:rPr>
            <a:t>83%</a:t>
          </a:r>
          <a:endParaRPr lang="en-US" sz="2800" b="1" kern="1200" dirty="0"/>
        </a:p>
      </dsp:txBody>
      <dsp:txXfrm rot="10800000">
        <a:off x="3385007" y="3000405"/>
        <a:ext cx="2731238" cy="1335892"/>
      </dsp:txXfrm>
    </dsp:sp>
    <dsp:sp modelId="{A80E2374-9233-43F4-BDD7-C8A556AD955D}">
      <dsp:nvSpPr>
        <dsp:cNvPr id="0" name=""/>
        <dsp:cNvSpPr/>
      </dsp:nvSpPr>
      <dsp:spPr>
        <a:xfrm>
          <a:off x="6425223" y="906547"/>
          <a:ext cx="2790993" cy="17445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72C6A-9059-434F-8DC2-56A9DF1D4979}">
      <dsp:nvSpPr>
        <dsp:cNvPr id="0" name=""/>
        <dsp:cNvSpPr/>
      </dsp:nvSpPr>
      <dsp:spPr>
        <a:xfrm rot="10800000">
          <a:off x="6459189" y="3000405"/>
          <a:ext cx="2790993" cy="13358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99136" rIns="72000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MUFO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ym typeface="Wingdings"/>
            </a:rPr>
            <a:t>58%</a:t>
          </a:r>
          <a:endParaRPr lang="en-US" sz="2800" b="1" kern="1200" dirty="0"/>
        </a:p>
      </dsp:txBody>
      <dsp:txXfrm rot="10800000">
        <a:off x="6459189" y="3000405"/>
        <a:ext cx="2790993" cy="1335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4537A-057D-4546-8D85-D7C1B9B371A7}">
      <dsp:nvSpPr>
        <dsp:cNvPr id="0" name=""/>
        <dsp:cNvSpPr/>
      </dsp:nvSpPr>
      <dsp:spPr>
        <a:xfrm>
          <a:off x="0" y="71437"/>
          <a:ext cx="9072626" cy="2378885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E55530-97F1-4665-98A0-B369578A77BF}">
      <dsp:nvSpPr>
        <dsp:cNvPr id="0" name=""/>
        <dsp:cNvSpPr/>
      </dsp:nvSpPr>
      <dsp:spPr>
        <a:xfrm>
          <a:off x="272178" y="531498"/>
          <a:ext cx="2665083" cy="17445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81374-3266-4204-AF26-F5B10CEEC6B1}">
      <dsp:nvSpPr>
        <dsp:cNvPr id="0" name=""/>
        <dsp:cNvSpPr/>
      </dsp:nvSpPr>
      <dsp:spPr>
        <a:xfrm rot="10800000">
          <a:off x="272178" y="2500332"/>
          <a:ext cx="2665083" cy="23360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PartnerStore</a:t>
          </a:r>
          <a:endParaRPr lang="en-US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 Growth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ym typeface="Wingdings"/>
            </a:rPr>
            <a:t>  17 %</a:t>
          </a:r>
          <a:endParaRPr lang="en-US" sz="2800" b="1" kern="1200" dirty="0"/>
        </a:p>
      </dsp:txBody>
      <dsp:txXfrm rot="10800000">
        <a:off x="272178" y="2500332"/>
        <a:ext cx="2665083" cy="2336023"/>
      </dsp:txXfrm>
    </dsp:sp>
    <dsp:sp modelId="{B0FCF83A-E930-47BA-AA92-68D1F59C9A72}">
      <dsp:nvSpPr>
        <dsp:cNvPr id="0" name=""/>
        <dsp:cNvSpPr/>
      </dsp:nvSpPr>
      <dsp:spPr>
        <a:xfrm>
          <a:off x="3203771" y="531498"/>
          <a:ext cx="2665083" cy="174451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943AE-7C78-474A-BE5A-DC0E4778A979}">
      <dsp:nvSpPr>
        <dsp:cNvPr id="0" name=""/>
        <dsp:cNvSpPr/>
      </dsp:nvSpPr>
      <dsp:spPr>
        <a:xfrm rot="10800000">
          <a:off x="3232300" y="2500332"/>
          <a:ext cx="2608024" cy="23360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Recruitment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ym typeface="Wingdings"/>
            </a:rPr>
            <a:t> 19%</a:t>
          </a:r>
          <a:endParaRPr lang="en-US" sz="2800" b="1" kern="1200" dirty="0"/>
        </a:p>
      </dsp:txBody>
      <dsp:txXfrm rot="10800000">
        <a:off x="3232300" y="2500332"/>
        <a:ext cx="2608024" cy="2336023"/>
      </dsp:txXfrm>
    </dsp:sp>
    <dsp:sp modelId="{A80E2374-9233-43F4-BDD7-C8A556AD955D}">
      <dsp:nvSpPr>
        <dsp:cNvPr id="0" name=""/>
        <dsp:cNvSpPr/>
      </dsp:nvSpPr>
      <dsp:spPr>
        <a:xfrm>
          <a:off x="6135363" y="531498"/>
          <a:ext cx="2665083" cy="17445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72C6A-9059-434F-8DC2-56A9DF1D4979}">
      <dsp:nvSpPr>
        <dsp:cNvPr id="0" name=""/>
        <dsp:cNvSpPr/>
      </dsp:nvSpPr>
      <dsp:spPr>
        <a:xfrm rot="10800000">
          <a:off x="6167797" y="2500332"/>
          <a:ext cx="2665083" cy="23360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BV Commission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sym typeface="Wingding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ym typeface="Wingdings"/>
            </a:rPr>
            <a:t> 33%</a:t>
          </a:r>
        </a:p>
      </dsp:txBody>
      <dsp:txXfrm rot="10800000">
        <a:off x="6167797" y="2500332"/>
        <a:ext cx="2665083" cy="2336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D2B18-1C90-438F-BF22-8A68945A24C2}">
      <dsp:nvSpPr>
        <dsp:cNvPr id="0" name=""/>
        <dsp:cNvSpPr/>
      </dsp:nvSpPr>
      <dsp:spPr>
        <a:xfrm>
          <a:off x="0" y="533454"/>
          <a:ext cx="532859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0CF97-D9FC-4648-B4E6-49029C8CBB99}">
      <dsp:nvSpPr>
        <dsp:cNvPr id="0" name=""/>
        <dsp:cNvSpPr/>
      </dsp:nvSpPr>
      <dsp:spPr>
        <a:xfrm>
          <a:off x="266429" y="105414"/>
          <a:ext cx="3730014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2017 Highlight</a:t>
          </a:r>
          <a:endParaRPr lang="en-US" sz="2900" kern="1200" dirty="0"/>
        </a:p>
      </dsp:txBody>
      <dsp:txXfrm>
        <a:off x="308219" y="147204"/>
        <a:ext cx="3646434" cy="772500"/>
      </dsp:txXfrm>
    </dsp:sp>
    <dsp:sp modelId="{9513479F-1F1D-425A-A267-5A14D61B984C}">
      <dsp:nvSpPr>
        <dsp:cNvPr id="0" name=""/>
        <dsp:cNvSpPr/>
      </dsp:nvSpPr>
      <dsp:spPr>
        <a:xfrm>
          <a:off x="0" y="1875719"/>
          <a:ext cx="5328591" cy="1233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558" tIns="604012" rIns="41355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GMTSS, SABP, MUFO</a:t>
          </a:r>
          <a:endParaRPr lang="en-US" sz="2900" kern="1200" dirty="0"/>
        </a:p>
      </dsp:txBody>
      <dsp:txXfrm>
        <a:off x="0" y="1875719"/>
        <a:ext cx="5328591" cy="1233225"/>
      </dsp:txXfrm>
    </dsp:sp>
    <dsp:sp modelId="{CBB2B8E2-8572-47EE-AD1C-6148F6C23611}">
      <dsp:nvSpPr>
        <dsp:cNvPr id="0" name=""/>
        <dsp:cNvSpPr/>
      </dsp:nvSpPr>
      <dsp:spPr>
        <a:xfrm>
          <a:off x="266429" y="1420854"/>
          <a:ext cx="3730014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UFO Growth</a:t>
          </a:r>
          <a:endParaRPr lang="en-US" sz="2900" kern="1200" dirty="0"/>
        </a:p>
      </dsp:txBody>
      <dsp:txXfrm>
        <a:off x="308219" y="1462644"/>
        <a:ext cx="3646434" cy="772500"/>
      </dsp:txXfrm>
    </dsp:sp>
    <dsp:sp modelId="{8220C770-C1E1-4218-BA58-F4C337D379D8}">
      <dsp:nvSpPr>
        <dsp:cNvPr id="0" name=""/>
        <dsp:cNvSpPr/>
      </dsp:nvSpPr>
      <dsp:spPr>
        <a:xfrm>
          <a:off x="0" y="3666759"/>
          <a:ext cx="5328591" cy="2603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558" tIns="604012" rIns="41355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SHOP.COM Card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Mobile Google Map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Promotion collaborative with UOB</a:t>
          </a:r>
          <a:endParaRPr lang="en-US" sz="2900" kern="1200" dirty="0"/>
        </a:p>
      </dsp:txBody>
      <dsp:txXfrm>
        <a:off x="0" y="3666759"/>
        <a:ext cx="5328591" cy="2603475"/>
      </dsp:txXfrm>
    </dsp:sp>
    <dsp:sp modelId="{55E7DC90-0342-41EF-B991-7D118ED9D6D0}">
      <dsp:nvSpPr>
        <dsp:cNvPr id="0" name=""/>
        <dsp:cNvSpPr/>
      </dsp:nvSpPr>
      <dsp:spPr>
        <a:xfrm>
          <a:off x="266429" y="3238719"/>
          <a:ext cx="3730014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SHOP.COM: </a:t>
          </a:r>
          <a:endParaRPr lang="en-US" sz="2900" kern="1200" dirty="0"/>
        </a:p>
      </dsp:txBody>
      <dsp:txXfrm>
        <a:off x="308219" y="3280509"/>
        <a:ext cx="3646434" cy="77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D2B18-1C90-438F-BF22-8A68945A24C2}">
      <dsp:nvSpPr>
        <dsp:cNvPr id="0" name=""/>
        <dsp:cNvSpPr/>
      </dsp:nvSpPr>
      <dsp:spPr>
        <a:xfrm>
          <a:off x="0" y="624983"/>
          <a:ext cx="532859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0CF97-D9FC-4648-B4E6-49029C8CBB99}">
      <dsp:nvSpPr>
        <dsp:cNvPr id="0" name=""/>
        <dsp:cNvSpPr/>
      </dsp:nvSpPr>
      <dsp:spPr>
        <a:xfrm>
          <a:off x="266429" y="211703"/>
          <a:ext cx="3730014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2017 Highlight</a:t>
          </a:r>
          <a:endParaRPr lang="en-US" sz="2800" kern="1200" dirty="0"/>
        </a:p>
      </dsp:txBody>
      <dsp:txXfrm>
        <a:off x="306778" y="252052"/>
        <a:ext cx="3649316" cy="745862"/>
      </dsp:txXfrm>
    </dsp:sp>
    <dsp:sp modelId="{9513479F-1F1D-425A-A267-5A14D61B984C}">
      <dsp:nvSpPr>
        <dsp:cNvPr id="0" name=""/>
        <dsp:cNvSpPr/>
      </dsp:nvSpPr>
      <dsp:spPr>
        <a:xfrm>
          <a:off x="0" y="1920964"/>
          <a:ext cx="5328591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558" tIns="583184" rIns="41355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GMTSS, SABP, MUFO</a:t>
          </a:r>
          <a:endParaRPr lang="en-US" sz="2800" kern="1200" dirty="0"/>
        </a:p>
      </dsp:txBody>
      <dsp:txXfrm>
        <a:off x="0" y="1920964"/>
        <a:ext cx="5328591" cy="1190700"/>
      </dsp:txXfrm>
    </dsp:sp>
    <dsp:sp modelId="{CBB2B8E2-8572-47EE-AD1C-6148F6C23611}">
      <dsp:nvSpPr>
        <dsp:cNvPr id="0" name=""/>
        <dsp:cNvSpPr/>
      </dsp:nvSpPr>
      <dsp:spPr>
        <a:xfrm>
          <a:off x="266429" y="1481783"/>
          <a:ext cx="3730014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UFO Growth</a:t>
          </a:r>
          <a:endParaRPr lang="en-US" sz="2800" kern="1200" dirty="0"/>
        </a:p>
      </dsp:txBody>
      <dsp:txXfrm>
        <a:off x="306778" y="1522132"/>
        <a:ext cx="3649316" cy="745862"/>
      </dsp:txXfrm>
    </dsp:sp>
    <dsp:sp modelId="{8220C770-C1E1-4218-BA58-F4C337D379D8}">
      <dsp:nvSpPr>
        <dsp:cNvPr id="0" name=""/>
        <dsp:cNvSpPr/>
      </dsp:nvSpPr>
      <dsp:spPr>
        <a:xfrm>
          <a:off x="0" y="3650244"/>
          <a:ext cx="5328591" cy="251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558" tIns="583184" rIns="41355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Partnership with </a:t>
          </a:r>
          <a:r>
            <a:rPr lang="en-US" sz="2800" kern="1200" dirty="0" err="1" smtClean="0"/>
            <a:t>Ztore</a:t>
          </a:r>
          <a:r>
            <a:rPr lang="en-US" sz="2800" kern="1200" dirty="0" smtClean="0"/>
            <a:t> for charity event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SHOP.COM Booklet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Partner Stores Merchant APP</a:t>
          </a:r>
          <a:endParaRPr lang="en-US" sz="2800" kern="1200" dirty="0"/>
        </a:p>
      </dsp:txBody>
      <dsp:txXfrm>
        <a:off x="0" y="3650244"/>
        <a:ext cx="5328591" cy="2513700"/>
      </dsp:txXfrm>
    </dsp:sp>
    <dsp:sp modelId="{55E7DC90-0342-41EF-B991-7D118ED9D6D0}">
      <dsp:nvSpPr>
        <dsp:cNvPr id="0" name=""/>
        <dsp:cNvSpPr/>
      </dsp:nvSpPr>
      <dsp:spPr>
        <a:xfrm>
          <a:off x="266429" y="3236964"/>
          <a:ext cx="3730014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SHOP.COM: </a:t>
          </a:r>
          <a:endParaRPr lang="en-US" sz="2800" kern="1200" dirty="0"/>
        </a:p>
      </dsp:txBody>
      <dsp:txXfrm>
        <a:off x="306778" y="3277313"/>
        <a:ext cx="3649316" cy="745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2E5A1-B09F-419E-BF3B-63D7C0945469}">
      <dsp:nvSpPr>
        <dsp:cNvPr id="0" name=""/>
        <dsp:cNvSpPr/>
      </dsp:nvSpPr>
      <dsp:spPr>
        <a:xfrm>
          <a:off x="0" y="479070"/>
          <a:ext cx="518457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70EBB-9FA4-4A36-8B53-8A7F1BF74908}">
      <dsp:nvSpPr>
        <dsp:cNvPr id="0" name=""/>
        <dsp:cNvSpPr/>
      </dsp:nvSpPr>
      <dsp:spPr>
        <a:xfrm>
          <a:off x="259228" y="65790"/>
          <a:ext cx="3629203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2017 Highlight</a:t>
          </a:r>
          <a:endParaRPr lang="zh-TW" altLang="en-US" sz="2800" kern="1200" dirty="0"/>
        </a:p>
      </dsp:txBody>
      <dsp:txXfrm>
        <a:off x="299577" y="106139"/>
        <a:ext cx="3548505" cy="745862"/>
      </dsp:txXfrm>
    </dsp:sp>
    <dsp:sp modelId="{2DF83107-3D94-45C3-AE8D-91A82739E058}">
      <dsp:nvSpPr>
        <dsp:cNvPr id="0" name=""/>
        <dsp:cNvSpPr/>
      </dsp:nvSpPr>
      <dsp:spPr>
        <a:xfrm>
          <a:off x="0" y="1749150"/>
          <a:ext cx="5184576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381" tIns="583184" rIns="402381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GMTSS, SABP, MUFO</a:t>
          </a:r>
          <a:endParaRPr lang="zh-TW" altLang="en-US" sz="2800" kern="1200" dirty="0"/>
        </a:p>
      </dsp:txBody>
      <dsp:txXfrm>
        <a:off x="0" y="1749150"/>
        <a:ext cx="5184576" cy="1190700"/>
      </dsp:txXfrm>
    </dsp:sp>
    <dsp:sp modelId="{FCB30DA7-D306-4B64-9C91-8B6344317049}">
      <dsp:nvSpPr>
        <dsp:cNvPr id="0" name=""/>
        <dsp:cNvSpPr/>
      </dsp:nvSpPr>
      <dsp:spPr>
        <a:xfrm>
          <a:off x="259228" y="1335870"/>
          <a:ext cx="3629203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UFO </a:t>
          </a:r>
          <a:r>
            <a:rPr lang="en-US" sz="2800" kern="1200" dirty="0" smtClean="0"/>
            <a:t>Growth </a:t>
          </a:r>
          <a:r>
            <a:rPr lang="en-US" sz="2800" kern="1200" dirty="0" smtClean="0"/>
            <a:t>:</a:t>
          </a:r>
          <a:endParaRPr lang="zh-TW" altLang="en-US" sz="2800" kern="1200" dirty="0"/>
        </a:p>
      </dsp:txBody>
      <dsp:txXfrm>
        <a:off x="299577" y="1376219"/>
        <a:ext cx="3548505" cy="745862"/>
      </dsp:txXfrm>
    </dsp:sp>
    <dsp:sp modelId="{838AE699-E741-4544-A97A-E35F2387E66D}">
      <dsp:nvSpPr>
        <dsp:cNvPr id="0" name=""/>
        <dsp:cNvSpPr/>
      </dsp:nvSpPr>
      <dsp:spPr>
        <a:xfrm>
          <a:off x="0" y="3504330"/>
          <a:ext cx="5184576" cy="2910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381" tIns="583184" rIns="402381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Marketing Exposure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Save the Plant for Children Project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Engage more partner stores with famous brands</a:t>
          </a:r>
          <a:endParaRPr lang="zh-TW" altLang="en-US" sz="2800" kern="1200" dirty="0"/>
        </a:p>
      </dsp:txBody>
      <dsp:txXfrm>
        <a:off x="0" y="3504330"/>
        <a:ext cx="5184576" cy="2910599"/>
      </dsp:txXfrm>
    </dsp:sp>
    <dsp:sp modelId="{7BCF567B-EC7F-479E-A8A0-60B18E1F8F9B}">
      <dsp:nvSpPr>
        <dsp:cNvPr id="0" name=""/>
        <dsp:cNvSpPr/>
      </dsp:nvSpPr>
      <dsp:spPr>
        <a:xfrm>
          <a:off x="259228" y="3091050"/>
          <a:ext cx="3629203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SHOP.COM: </a:t>
          </a:r>
          <a:endParaRPr lang="zh-TW" altLang="en-US" sz="2800" kern="1200" dirty="0"/>
        </a:p>
      </dsp:txBody>
      <dsp:txXfrm>
        <a:off x="299577" y="3131399"/>
        <a:ext cx="3548505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9139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9139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E7913D-B31E-4AB4-92EC-9536F6B4EB90}" type="datetimeFigureOut">
              <a:rPr lang="en-US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39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9139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275" y="6465888"/>
            <a:ext cx="4308475" cy="339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defTabSz="9139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CB4947-B418-49F4-BBC9-0C3F4A0C3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4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9139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9139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B35A99-389D-4670-AE56-8C5C700A796F}" type="datetimeFigureOut">
              <a:rPr lang="en-US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9139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defTabSz="9139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1B31B4-2E54-4BA8-B5CD-8C57AB2CA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62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175" y="665163"/>
            <a:ext cx="5921375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United States, Canada, Mexico, Bahamas, Columbia, Dominican Republic, Ecuador, Panama, Jamaica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United Kingdom, Spain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Australia, Taiwan, Hong Kong, Singapore, New Zealand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9307A37-AEE2-4066-A747-02AB11C38684}" type="slidenum">
              <a:rPr lang="en-US" altLang="en-US" sz="1200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91AABEFE-9908-4B07-8E87-4E8AADC2FBBE}" type="slidenum">
              <a:rPr lang="en-US" altLang="en-US" sz="1200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175" y="665163"/>
            <a:ext cx="5921375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United States, Canada, Mexico, Bahamas, Columbia, Dominican Republic, Ecuador, Panama, Jamaica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United Kingdom, Spain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Australia, Taiwan, Hong Kong, Singapore, New Zealand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B7C4E6A-7387-4A48-A2CC-8EB960D9E3A7}" type="slidenum">
              <a:rPr lang="en-US" altLang="en-US" sz="1200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250" y="1905589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5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250" y="4346038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6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7388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1" y="1412088"/>
            <a:ext cx="11176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534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1" y="1412088"/>
            <a:ext cx="11176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1" y="6239886"/>
            <a:ext cx="12192001" cy="619125"/>
          </a:xfrm>
          <a:solidFill>
            <a:srgbClr val="FFFF99"/>
          </a:solidFill>
        </p:spPr>
        <p:txBody>
          <a:bodyPr lIns="152315" tIns="76157" rIns="152315" bIns="7615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Trebuchet MS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1765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50326"/>
            <a:ext cx="9390944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6038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6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930" y="2356799"/>
            <a:ext cx="10253485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3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2617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34" y="213069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F498154-22BB-494A-AF1F-C030376CC428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5FFBF11-9A87-428A-8EF9-DF04867BAC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508197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505AC8A-2BED-4E72-8329-6DA3B0A8A47F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9A927DB-83CD-4636-AF34-4C04F12BAD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639395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C4DA826-126D-4305-BC2E-638052A4E1CE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1309A31-3443-40A7-A35B-8410162023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14050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334DDC3-124B-4E70-80E6-75A57A4657FA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6C9C219-F008-4364-99EC-34F22B9266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21183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3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34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3AB4820-433B-40F0-A8D9-854A93449AC3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A0E3617-A945-4A19-A95F-43101C5CCD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989355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D08D091-9B40-4134-BF19-08BC807EC53C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3F3AC39-6874-4F49-ADF3-C9E69A90A2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501238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AD60E84-238A-402F-8579-DF68A4713506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F311F0E-DE77-4359-9DE6-66DC9F0835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03700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50326"/>
            <a:ext cx="9390944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6038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6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930" y="2356799"/>
            <a:ext cx="10253485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3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02836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9B90682-1A98-4642-8CF2-338DD891549F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A97E002-F145-4170-90FA-B7CD16D16B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160844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851" y="4800868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851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851" y="5367606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F6040F9-D67A-4858-B30A-614F6B43E672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99A0D70-A62A-4505-8368-5CA99DE951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12954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A4731C6-102D-48EB-961D-4F11C275DC77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139E9CE-1C87-4A3B-992F-208883E098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507438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8DB2642-33EE-4EC7-AE06-CF3788B4DD7C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CA8C2B7-B22F-420F-BF19-9FD2582440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352182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34" y="213069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7948EAA-50F0-40C5-9631-02576F713F40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A890965-8397-4102-9886-64685D4E5B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586823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BAE48D4-6893-46A6-A1B5-10F0A1029A69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014D96A-0CD6-4A35-A589-EBFBF91BE4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821173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7CE10CD-1A92-4AC1-93E8-953FDA808BCC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ED06F19-B47B-4453-A879-812CDB8361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332730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660E8F9-90AC-4C64-A178-5BAAEE64AA67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4E9B621-3B33-4336-9D19-A46B69A5DA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535624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3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34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04E8DEE-66B9-41B4-80DC-D72D6C4EC52D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F26A76B-E0EB-4377-A081-E6F85CF3EF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900760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CDB50E7-9F61-4F47-9B56-E8721597DC32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1750BA2-1CCF-4393-A785-8FB52F33A2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695316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1" y="1412073"/>
            <a:ext cx="11176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526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6B675E8-49C8-4735-994F-6E86744384BF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EEA0A93-A4B6-4C92-AE9C-2EA6D481E8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97746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A1C0B8B-A029-4459-852D-80838C509F94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22EB678-8250-4A0C-A3FF-1365F462CB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183716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851" y="4800868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851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851" y="5367606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9D95F7B-6D9C-47EE-B38D-7CF8AB84BA57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1C09EC4-BBA1-46BE-9ED4-02CF96B47E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481865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420BCD1-B664-4C8E-8797-5D67C2E62C4B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ABD4C4D-5BDE-4C91-94AB-C120B92A53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644237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79FAF47-46AF-4EC5-A994-CB61FA8003CE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5F1BEE1-5DA6-495F-B63B-436FD370B5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093715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16D0CB80-D385-474B-BBE2-8A46C3A74C99}" type="datetime1">
              <a:rPr lang="en-US" altLang="zh-TW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4690E129-EDF3-4100-ABAC-532973EE5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7796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15B287F0-3D99-4E62-9F12-F504F1B4938E}" type="datetime1">
              <a:rPr lang="en-US" altLang="zh-TW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42C4DB4F-8117-4793-91EA-974F0E797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5413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33B4F3AB-DE93-4685-A473-B010275E34AB}" type="datetime1">
              <a:rPr lang="en-US" altLang="zh-TW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EA30361E-43F3-4969-8B65-B47137994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2579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024073C2-420C-4102-BA8F-8D49BF18D802}" type="datetime1">
              <a:rPr lang="en-US" altLang="zh-TW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505DF423-26A7-4366-97C6-23C346FA0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8834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DCA55817-00B7-4945-B9A5-D2079C56AA6B}" type="datetime1">
              <a:rPr lang="en-US" altLang="zh-TW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1EF34C7A-D602-4057-BECB-E65F2D489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979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413397"/>
            <a:ext cx="11176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91595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162884FB-A9F5-41F4-BFA8-2475BF64AD45}" type="datetime1">
              <a:rPr lang="en-US" altLang="zh-TW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D7C039C0-4595-4246-A402-2DC7E5725C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7860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E02A3D41-08DC-4130-9E00-3BFDCAF9AB60}" type="datetime1">
              <a:rPr lang="en-US" altLang="zh-TW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4BE8C730-8F82-4B2E-B662-0F4DE656F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6606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CCAB8E4C-144F-458D-AE97-61AC3C3A690E}" type="datetime1">
              <a:rPr lang="en-US" altLang="zh-TW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B4B49970-C13E-4597-AA7F-71076EC07A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313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1F9DF9CA-CC7D-406D-8488-E4BFE1C2E0A3}" type="datetime1">
              <a:rPr lang="en-US" altLang="zh-TW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6E820300-10D9-41D6-AADB-C734E8DC3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8041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6C6E9C25-F3E1-4988-96F5-D10FE24F8DE7}" type="datetime1">
              <a:rPr lang="en-US" altLang="zh-TW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3D9FACEC-7EAD-4E3D-ADDC-11DCE6D60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5524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3485" y="274640"/>
            <a:ext cx="365548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6D9C8008-DC5E-4026-9A0F-67089908277C}" type="datetime1">
              <a:rPr lang="en-US" altLang="zh-TW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>
              <a:defRPr/>
            </a:lvl1pPr>
          </a:lstStyle>
          <a:p>
            <a:pPr>
              <a:defRPr/>
            </a:pPr>
            <a:fld id="{91CC9DB2-9ED1-49C9-A87D-D4076309F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9733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197" y="1411992"/>
            <a:ext cx="5486400" cy="1775871"/>
          </a:xfrm>
        </p:spPr>
        <p:txBody>
          <a:bodyPr/>
          <a:lstStyle>
            <a:lvl1pPr marL="339816" indent="-339816">
              <a:lnSpc>
                <a:spcPct val="90000"/>
              </a:lnSpc>
              <a:defRPr sz="2800"/>
            </a:lvl1pPr>
            <a:lvl2pPr marL="673018" indent="-325264">
              <a:lnSpc>
                <a:spcPct val="90000"/>
              </a:lnSpc>
              <a:defRPr sz="2400"/>
            </a:lvl2pPr>
            <a:lvl3pPr marL="953306" indent="-288227">
              <a:lnSpc>
                <a:spcPct val="90000"/>
              </a:lnSpc>
              <a:defRPr sz="2000"/>
            </a:lvl3pPr>
            <a:lvl4pPr marL="1227005" indent="-273700">
              <a:lnSpc>
                <a:spcPct val="90000"/>
              </a:lnSpc>
              <a:defRPr sz="1900"/>
            </a:lvl4pPr>
            <a:lvl5pPr marL="1515243" indent="-280313">
              <a:lnSpc>
                <a:spcPct val="90000"/>
              </a:lnSpc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992"/>
            <a:ext cx="5486400" cy="1775871"/>
          </a:xfrm>
        </p:spPr>
        <p:txBody>
          <a:bodyPr/>
          <a:lstStyle>
            <a:lvl1pPr marL="347754" indent="-347754">
              <a:lnSpc>
                <a:spcPct val="90000"/>
              </a:lnSpc>
              <a:defRPr sz="2800"/>
            </a:lvl1pPr>
            <a:lvl2pPr marL="673018" indent="-339816">
              <a:lnSpc>
                <a:spcPct val="90000"/>
              </a:lnSpc>
              <a:defRPr sz="2400"/>
            </a:lvl2pPr>
            <a:lvl3pPr marL="961243" indent="-302776">
              <a:lnSpc>
                <a:spcPct val="90000"/>
              </a:lnSpc>
              <a:defRPr sz="2000"/>
            </a:lvl3pPr>
            <a:lvl4pPr marL="1227005" indent="-265763">
              <a:lnSpc>
                <a:spcPct val="90000"/>
              </a:lnSpc>
              <a:defRPr sz="1900"/>
            </a:lvl4pPr>
            <a:lvl5pPr marL="1515243" indent="-273700">
              <a:lnSpc>
                <a:spcPct val="90000"/>
              </a:lnSpc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442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97" y="1757957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6943" indent="0">
              <a:buNone/>
              <a:defRPr sz="2000" b="1"/>
            </a:lvl2pPr>
            <a:lvl3pPr marL="913909" indent="0">
              <a:buNone/>
              <a:defRPr sz="1900" b="1"/>
            </a:lvl3pPr>
            <a:lvl4pPr marL="1370864" indent="0">
              <a:buNone/>
              <a:defRPr sz="1600" b="1"/>
            </a:lvl4pPr>
            <a:lvl5pPr marL="1827820" indent="0">
              <a:buNone/>
              <a:defRPr sz="1600" b="1"/>
            </a:lvl5pPr>
            <a:lvl6pPr marL="2284786" indent="0">
              <a:buNone/>
              <a:defRPr sz="1600" b="1"/>
            </a:lvl6pPr>
            <a:lvl7pPr marL="2741730" indent="0">
              <a:buNone/>
              <a:defRPr sz="1600" b="1"/>
            </a:lvl7pPr>
            <a:lvl8pPr marL="3198672" indent="0">
              <a:buNone/>
              <a:defRPr sz="1600" b="1"/>
            </a:lvl8pPr>
            <a:lvl9pPr marL="3655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195" y="2175146"/>
            <a:ext cx="5486400" cy="1554272"/>
          </a:xfrm>
        </p:spPr>
        <p:txBody>
          <a:bodyPr/>
          <a:lstStyle>
            <a:lvl1pPr marL="281637" indent="-281637">
              <a:defRPr sz="2300"/>
            </a:lvl1pPr>
            <a:lvl2pPr marL="561939" indent="-265763">
              <a:defRPr sz="2000"/>
            </a:lvl2pPr>
            <a:lvl3pPr marL="813162" indent="-243287">
              <a:defRPr sz="1900"/>
            </a:lvl3pPr>
            <a:lvl4pPr marL="1049834" indent="-228749">
              <a:defRPr sz="1700"/>
            </a:lvl4pPr>
            <a:lvl5pPr marL="1278571" indent="-206286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288" y="1757957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6943" indent="0">
              <a:buNone/>
              <a:defRPr sz="2000" b="1"/>
            </a:lvl2pPr>
            <a:lvl3pPr marL="913909" indent="0">
              <a:buNone/>
              <a:defRPr sz="1900" b="1"/>
            </a:lvl3pPr>
            <a:lvl4pPr marL="1370864" indent="0">
              <a:buNone/>
              <a:defRPr sz="1600" b="1"/>
            </a:lvl4pPr>
            <a:lvl5pPr marL="1827820" indent="0">
              <a:buNone/>
              <a:defRPr sz="1600" b="1"/>
            </a:lvl5pPr>
            <a:lvl6pPr marL="2284786" indent="0">
              <a:buNone/>
              <a:defRPr sz="1600" b="1"/>
            </a:lvl6pPr>
            <a:lvl7pPr marL="2741730" indent="0">
              <a:buNone/>
              <a:defRPr sz="1600" b="1"/>
            </a:lvl7pPr>
            <a:lvl8pPr marL="3198672" indent="0">
              <a:buNone/>
              <a:defRPr sz="1600" b="1"/>
            </a:lvl8pPr>
            <a:lvl9pPr marL="3655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146"/>
            <a:ext cx="5490632" cy="1554272"/>
          </a:xfrm>
        </p:spPr>
        <p:txBody>
          <a:bodyPr/>
          <a:lstStyle>
            <a:lvl1pPr marL="296163" indent="-296163">
              <a:defRPr sz="2300"/>
            </a:lvl1pPr>
            <a:lvl2pPr marL="569874" indent="-273700">
              <a:defRPr sz="2000"/>
            </a:lvl2pPr>
            <a:lvl3pPr marL="821098" indent="-244611">
              <a:defRPr sz="1900"/>
            </a:lvl3pPr>
            <a:lvl4pPr marL="1049834" indent="-236673">
              <a:defRPr sz="1700"/>
            </a:lvl4pPr>
            <a:lvl5pPr marL="1278571" indent="-220812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7463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4754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56403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20423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3558">
            <a:alpha val="9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7-00029_BAK_v03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008688"/>
            <a:ext cx="122126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412875"/>
            <a:ext cx="111760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3" r:id="rId1"/>
    <p:sldLayoutId id="2147485664" r:id="rId2"/>
    <p:sldLayoutId id="2147485665" r:id="rId3"/>
    <p:sldLayoutId id="2147485666" r:id="rId4"/>
    <p:sldLayoutId id="2147485667" r:id="rId5"/>
    <p:sldLayoutId id="2147485668" r:id="rId6"/>
    <p:sldLayoutId id="2147485669" r:id="rId7"/>
    <p:sldLayoutId id="2147485670" r:id="rId8"/>
    <p:sldLayoutId id="2147485671" r:id="rId9"/>
    <p:sldLayoutId id="2147485672" r:id="rId10"/>
    <p:sldLayoutId id="2147485673" r:id="rId11"/>
    <p:sldLayoutId id="2147485674" r:id="rId1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1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6963" algn="l" defTabSz="91236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3946" algn="l" defTabSz="91236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0920" algn="l" defTabSz="91236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7893" algn="l" defTabSz="91236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95288" indent="-395288" algn="l" defTabSz="9112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912813" indent="-395288" algn="l" defTabSz="9112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257300" indent="-342900" algn="l" defTabSz="9112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3375" indent="-344488" algn="l" defTabSz="9112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939925" indent="-334963" algn="l" defTabSz="9112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3245" indent="-228484" algn="l" defTabSz="9139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0" indent="-228484" algn="l" defTabSz="9139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56" indent="-228484" algn="l" defTabSz="9139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22" indent="-228484" algn="l" defTabSz="9139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3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9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4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0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6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0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72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15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375E">
            <a:alpha val="9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defTabSz="914400">
              <a:defRPr sz="16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EC920B87-0446-4542-9E32-593BF37F7BBA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defTabSz="914400">
              <a:defRPr sz="16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6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9B0AD4A0-768E-4B18-AB02-23ED225D19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5" r:id="rId1"/>
    <p:sldLayoutId id="2147485676" r:id="rId2"/>
    <p:sldLayoutId id="2147485677" r:id="rId3"/>
    <p:sldLayoutId id="2147485678" r:id="rId4"/>
    <p:sldLayoutId id="2147485679" r:id="rId5"/>
    <p:sldLayoutId id="2147485680" r:id="rId6"/>
    <p:sldLayoutId id="2147485681" r:id="rId7"/>
    <p:sldLayoutId id="2147485682" r:id="rId8"/>
    <p:sldLayoutId id="2147485683" r:id="rId9"/>
    <p:sldLayoutId id="2147485684" r:id="rId10"/>
    <p:sldLayoutId id="2147485685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375E">
            <a:alpha val="9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defTabSz="914400">
              <a:defRPr sz="16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5D74C5D-A43F-4617-8B89-171B3D853B8B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defTabSz="914400">
              <a:defRPr sz="16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6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2CDB74EA-B06F-46FF-B627-C67FE2C10B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6" r:id="rId1"/>
    <p:sldLayoutId id="2147485687" r:id="rId2"/>
    <p:sldLayoutId id="2147485688" r:id="rId3"/>
    <p:sldLayoutId id="2147485689" r:id="rId4"/>
    <p:sldLayoutId id="2147485690" r:id="rId5"/>
    <p:sldLayoutId id="2147485691" r:id="rId6"/>
    <p:sldLayoutId id="2147485692" r:id="rId7"/>
    <p:sldLayoutId id="2147485693" r:id="rId8"/>
    <p:sldLayoutId id="2147485694" r:id="rId9"/>
    <p:sldLayoutId id="2147485695" r:id="rId10"/>
    <p:sldLayoutId id="2147485696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>
            <a:alpha val="9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E7C6E-4AE7-4F77-9DD2-9810AA068E65}" type="datetime1">
              <a:rPr lang="en-US" altLang="zh-TW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291659-AFA0-47F1-A91B-ED0B179CE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7" r:id="rId1"/>
    <p:sldLayoutId id="2147485698" r:id="rId2"/>
    <p:sldLayoutId id="2147485699" r:id="rId3"/>
    <p:sldLayoutId id="2147485700" r:id="rId4"/>
    <p:sldLayoutId id="2147485701" r:id="rId5"/>
    <p:sldLayoutId id="2147485702" r:id="rId6"/>
    <p:sldLayoutId id="2147485703" r:id="rId7"/>
    <p:sldLayoutId id="2147485704" r:id="rId8"/>
    <p:sldLayoutId id="2147485705" r:id="rId9"/>
    <p:sldLayoutId id="2147485706" r:id="rId10"/>
    <p:sldLayoutId id="2147485707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5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9" Type="http://schemas.openxmlformats.org/officeDocument/2006/relationships/image" Target="../media/image50.png"/><Relationship Id="rId3" Type="http://schemas.openxmlformats.org/officeDocument/2006/relationships/image" Target="../media/image14.jpeg"/><Relationship Id="rId21" Type="http://schemas.openxmlformats.org/officeDocument/2006/relationships/image" Target="../media/image32.jpeg"/><Relationship Id="rId34" Type="http://schemas.openxmlformats.org/officeDocument/2006/relationships/image" Target="../media/image45.jpeg"/><Relationship Id="rId42" Type="http://schemas.openxmlformats.org/officeDocument/2006/relationships/image" Target="../media/image53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33" Type="http://schemas.openxmlformats.org/officeDocument/2006/relationships/image" Target="../media/image44.jpeg"/><Relationship Id="rId38" Type="http://schemas.openxmlformats.org/officeDocument/2006/relationships/image" Target="../media/image49.pn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29" Type="http://schemas.openxmlformats.org/officeDocument/2006/relationships/image" Target="../media/image40.jpe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32" Type="http://schemas.openxmlformats.org/officeDocument/2006/relationships/image" Target="../media/image43.jpe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28" Type="http://schemas.openxmlformats.org/officeDocument/2006/relationships/image" Target="../media/image39.jpeg"/><Relationship Id="rId36" Type="http://schemas.openxmlformats.org/officeDocument/2006/relationships/image" Target="../media/image47.pn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31" Type="http://schemas.openxmlformats.org/officeDocument/2006/relationships/image" Target="../media/image42.jpeg"/><Relationship Id="rId44" Type="http://schemas.openxmlformats.org/officeDocument/2006/relationships/image" Target="../media/image55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jpeg"/><Relationship Id="rId35" Type="http://schemas.openxmlformats.org/officeDocument/2006/relationships/image" Target="../media/image46.jpeg"/><Relationship Id="rId43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79650" y="176213"/>
            <a:ext cx="7989888" cy="11096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Asia</a:t>
            </a:r>
            <a:r>
              <a:rPr lang="en-US" sz="6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Pacific</a:t>
            </a:r>
            <a:r>
              <a:rPr lang="en-US" sz="6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Update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995363" y="1501775"/>
            <a:ext cx="2579687" cy="5340350"/>
            <a:chOff x="995128" y="1501255"/>
            <a:chExt cx="2580591" cy="5340274"/>
          </a:xfrm>
        </p:grpSpPr>
        <p:grpSp>
          <p:nvGrpSpPr>
            <p:cNvPr id="38931" name="Group 24"/>
            <p:cNvGrpSpPr>
              <a:grpSpLocks/>
            </p:cNvGrpSpPr>
            <p:nvPr/>
          </p:nvGrpSpPr>
          <p:grpSpPr bwMode="auto">
            <a:xfrm>
              <a:off x="995128" y="1501255"/>
              <a:ext cx="2580591" cy="5340274"/>
              <a:chOff x="995128" y="1501255"/>
              <a:chExt cx="2580591" cy="5340274"/>
            </a:xfrm>
          </p:grpSpPr>
          <p:pic>
            <p:nvPicPr>
              <p:cNvPr id="38933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43" r="20663"/>
              <a:stretch>
                <a:fillRect/>
              </a:stretch>
            </p:blipFill>
            <p:spPr bwMode="auto">
              <a:xfrm>
                <a:off x="995128" y="1501255"/>
                <a:ext cx="2580591" cy="5340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34" name="Rectangle 22"/>
              <p:cNvSpPr>
                <a:spLocks noChangeArrowheads="1"/>
              </p:cNvSpPr>
              <p:nvPr/>
            </p:nvSpPr>
            <p:spPr bwMode="auto">
              <a:xfrm>
                <a:off x="1238276" y="1578858"/>
                <a:ext cx="2265436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AUSTRALIA</a:t>
                </a:r>
              </a:p>
            </p:txBody>
          </p:sp>
        </p:grpSp>
        <p:sp>
          <p:nvSpPr>
            <p:cNvPr id="38932" name="TextBox 34"/>
            <p:cNvSpPr txBox="1">
              <a:spLocks noChangeArrowheads="1"/>
            </p:cNvSpPr>
            <p:nvPr/>
          </p:nvSpPr>
          <p:spPr bwMode="auto">
            <a:xfrm>
              <a:off x="1515194" y="6115057"/>
              <a:ext cx="15404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 b="1" dirty="0" smtClean="0">
                  <a:solidFill>
                    <a:schemeClr val="bg1"/>
                  </a:solidFill>
                  <a:latin typeface="Franklin Gothic Medium" pitchFamily="34" charset="0"/>
                </a:rPr>
                <a:t>2002</a:t>
              </a:r>
              <a:endParaRPr lang="en-US" altLang="en-US" sz="4000" b="1" dirty="0">
                <a:solidFill>
                  <a:schemeClr val="bg1"/>
                </a:solidFill>
                <a:latin typeface="Franklin Gothic Medium" pitchFamily="34" charset="0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575050" y="1501775"/>
            <a:ext cx="2952750" cy="5356225"/>
            <a:chOff x="3575720" y="1501254"/>
            <a:chExt cx="2952328" cy="5356746"/>
          </a:xfrm>
        </p:grpSpPr>
        <p:grpSp>
          <p:nvGrpSpPr>
            <p:cNvPr id="38927" name="Group 21"/>
            <p:cNvGrpSpPr>
              <a:grpSpLocks/>
            </p:cNvGrpSpPr>
            <p:nvPr/>
          </p:nvGrpSpPr>
          <p:grpSpPr bwMode="auto">
            <a:xfrm>
              <a:off x="3575720" y="1501254"/>
              <a:ext cx="2952328" cy="5356746"/>
              <a:chOff x="2711624" y="1501254"/>
              <a:chExt cx="2952328" cy="5356746"/>
            </a:xfrm>
          </p:grpSpPr>
          <p:pic>
            <p:nvPicPr>
              <p:cNvPr id="38929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6" t="2042" r="17969" b="502"/>
              <a:stretch>
                <a:fillRect/>
              </a:stretch>
            </p:blipFill>
            <p:spPr bwMode="auto">
              <a:xfrm>
                <a:off x="2711624" y="1501254"/>
                <a:ext cx="2592288" cy="535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30" name="TextBox 12"/>
              <p:cNvSpPr txBox="1">
                <a:spLocks noChangeArrowheads="1"/>
              </p:cNvSpPr>
              <p:nvPr/>
            </p:nvSpPr>
            <p:spPr bwMode="auto">
              <a:xfrm>
                <a:off x="3287688" y="1578858"/>
                <a:ext cx="237626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TAIWAN</a:t>
                </a:r>
              </a:p>
            </p:txBody>
          </p:sp>
        </p:grpSp>
        <p:sp>
          <p:nvSpPr>
            <p:cNvPr id="38928" name="TextBox 35"/>
            <p:cNvSpPr txBox="1">
              <a:spLocks noChangeArrowheads="1"/>
            </p:cNvSpPr>
            <p:nvPr/>
          </p:nvSpPr>
          <p:spPr bwMode="auto">
            <a:xfrm>
              <a:off x="4195502" y="6115057"/>
              <a:ext cx="15404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chemeClr val="bg1"/>
                  </a:solidFill>
                  <a:latin typeface="Franklin Gothic Medium" pitchFamily="34" charset="0"/>
                </a:rPr>
                <a:t>2005</a:t>
              </a:r>
            </a:p>
          </p:txBody>
        </p:sp>
      </p:grpSp>
      <p:grpSp>
        <p:nvGrpSpPr>
          <p:cNvPr id="37888" name="Group 37887"/>
          <p:cNvGrpSpPr>
            <a:grpSpLocks/>
          </p:cNvGrpSpPr>
          <p:nvPr/>
        </p:nvGrpSpPr>
        <p:grpSpPr bwMode="auto">
          <a:xfrm>
            <a:off x="6116638" y="1501775"/>
            <a:ext cx="2592387" cy="5356225"/>
            <a:chOff x="6116740" y="1501254"/>
            <a:chExt cx="2592288" cy="5356746"/>
          </a:xfrm>
        </p:grpSpPr>
        <p:grpSp>
          <p:nvGrpSpPr>
            <p:cNvPr id="38923" name="Group 20"/>
            <p:cNvGrpSpPr>
              <a:grpSpLocks/>
            </p:cNvGrpSpPr>
            <p:nvPr/>
          </p:nvGrpSpPr>
          <p:grpSpPr bwMode="auto">
            <a:xfrm>
              <a:off x="6116740" y="1501254"/>
              <a:ext cx="2592288" cy="5356746"/>
              <a:chOff x="5303912" y="1501254"/>
              <a:chExt cx="2592288" cy="5356746"/>
            </a:xfrm>
          </p:grpSpPr>
          <p:pic>
            <p:nvPicPr>
              <p:cNvPr id="38925" name="Picture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647" t="444" r="1990" b="4787"/>
              <a:stretch>
                <a:fillRect/>
              </a:stretch>
            </p:blipFill>
            <p:spPr bwMode="auto">
              <a:xfrm>
                <a:off x="5303912" y="1501254"/>
                <a:ext cx="2592288" cy="535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6" name="TextBox 18"/>
              <p:cNvSpPr txBox="1">
                <a:spLocks noChangeArrowheads="1"/>
              </p:cNvSpPr>
              <p:nvPr/>
            </p:nvSpPr>
            <p:spPr bwMode="auto">
              <a:xfrm>
                <a:off x="5442947" y="1585421"/>
                <a:ext cx="245325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HONG KONG</a:t>
                </a:r>
              </a:p>
            </p:txBody>
          </p:sp>
        </p:grpSp>
        <p:sp>
          <p:nvSpPr>
            <p:cNvPr id="38924" name="TextBox 36"/>
            <p:cNvSpPr txBox="1">
              <a:spLocks noChangeArrowheads="1"/>
            </p:cNvSpPr>
            <p:nvPr/>
          </p:nvSpPr>
          <p:spPr bwMode="auto">
            <a:xfrm>
              <a:off x="6571766" y="6115057"/>
              <a:ext cx="15404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chemeClr val="bg1"/>
                  </a:solidFill>
                  <a:latin typeface="Franklin Gothic Medium" pitchFamily="34" charset="0"/>
                </a:rPr>
                <a:t>2007</a:t>
              </a:r>
            </a:p>
          </p:txBody>
        </p:sp>
      </p:grpSp>
      <p:grpSp>
        <p:nvGrpSpPr>
          <p:cNvPr id="37890" name="Group 37889"/>
          <p:cNvGrpSpPr>
            <a:grpSpLocks/>
          </p:cNvGrpSpPr>
          <p:nvPr/>
        </p:nvGrpSpPr>
        <p:grpSpPr bwMode="auto">
          <a:xfrm>
            <a:off x="8709025" y="1484313"/>
            <a:ext cx="2571750" cy="5357812"/>
            <a:chOff x="8709028" y="1484784"/>
            <a:chExt cx="2571548" cy="5356745"/>
          </a:xfrm>
        </p:grpSpPr>
        <p:grpSp>
          <p:nvGrpSpPr>
            <p:cNvPr id="38919" name="Group 19"/>
            <p:cNvGrpSpPr>
              <a:grpSpLocks/>
            </p:cNvGrpSpPr>
            <p:nvPr/>
          </p:nvGrpSpPr>
          <p:grpSpPr bwMode="auto">
            <a:xfrm>
              <a:off x="8709028" y="1484784"/>
              <a:ext cx="2571548" cy="5356745"/>
              <a:chOff x="7916940" y="1484784"/>
              <a:chExt cx="2571548" cy="5356745"/>
            </a:xfrm>
          </p:grpSpPr>
          <p:pic>
            <p:nvPicPr>
              <p:cNvPr id="38921" name="Pictur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479" r="9126"/>
              <a:stretch>
                <a:fillRect/>
              </a:stretch>
            </p:blipFill>
            <p:spPr bwMode="auto">
              <a:xfrm>
                <a:off x="7916940" y="1484784"/>
                <a:ext cx="2571548" cy="5356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2" name="TextBox 15"/>
              <p:cNvSpPr txBox="1">
                <a:spLocks noChangeArrowheads="1"/>
              </p:cNvSpPr>
              <p:nvPr/>
            </p:nvSpPr>
            <p:spPr bwMode="auto">
              <a:xfrm>
                <a:off x="8112225" y="1566664"/>
                <a:ext cx="216023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SINGAPORE</a:t>
                </a:r>
              </a:p>
            </p:txBody>
          </p:sp>
        </p:grpSp>
        <p:sp>
          <p:nvSpPr>
            <p:cNvPr id="38920" name="TextBox 37"/>
            <p:cNvSpPr txBox="1">
              <a:spLocks noChangeArrowheads="1"/>
            </p:cNvSpPr>
            <p:nvPr/>
          </p:nvSpPr>
          <p:spPr bwMode="auto">
            <a:xfrm>
              <a:off x="9308070" y="6115057"/>
              <a:ext cx="15404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 b="1" dirty="0" smtClean="0">
                  <a:solidFill>
                    <a:schemeClr val="bg1"/>
                  </a:solidFill>
                  <a:latin typeface="Franklin Gothic Medium" pitchFamily="34" charset="0"/>
                </a:rPr>
                <a:t>2014</a:t>
              </a:r>
              <a:endParaRPr lang="en-US" altLang="en-US" sz="4000" b="1" dirty="0">
                <a:solidFill>
                  <a:schemeClr val="bg1"/>
                </a:solidFill>
                <a:latin typeface="Franklin Gothic Medium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79650" y="176213"/>
            <a:ext cx="7989888" cy="11096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Next Page in Asia Pacific</a:t>
            </a:r>
            <a:endParaRPr lang="en-US" sz="5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1484313"/>
            <a:ext cx="2378075" cy="5357812"/>
            <a:chOff x="1" y="1484784"/>
            <a:chExt cx="2378812" cy="5356745"/>
          </a:xfrm>
        </p:grpSpPr>
        <p:grpSp>
          <p:nvGrpSpPr>
            <p:cNvPr id="48152" name="Group 24"/>
            <p:cNvGrpSpPr>
              <a:grpSpLocks/>
            </p:cNvGrpSpPr>
            <p:nvPr/>
          </p:nvGrpSpPr>
          <p:grpSpPr bwMode="auto">
            <a:xfrm>
              <a:off x="1" y="1484784"/>
              <a:ext cx="2378812" cy="5356745"/>
              <a:chOff x="1019808" y="1484784"/>
              <a:chExt cx="2580591" cy="5356745"/>
            </a:xfrm>
          </p:grpSpPr>
          <p:pic>
            <p:nvPicPr>
              <p:cNvPr id="4815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43" r="20663"/>
              <a:stretch>
                <a:fillRect/>
              </a:stretch>
            </p:blipFill>
            <p:spPr bwMode="auto">
              <a:xfrm>
                <a:off x="1019808" y="1501255"/>
                <a:ext cx="2580591" cy="5340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55" name="Rectangle 22"/>
              <p:cNvSpPr>
                <a:spLocks noChangeArrowheads="1"/>
              </p:cNvSpPr>
              <p:nvPr/>
            </p:nvSpPr>
            <p:spPr bwMode="auto">
              <a:xfrm>
                <a:off x="1238276" y="1484784"/>
                <a:ext cx="2265436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AUSTRALIA</a:t>
                </a:r>
              </a:p>
            </p:txBody>
          </p:sp>
        </p:grpSp>
        <p:sp>
          <p:nvSpPr>
            <p:cNvPr id="48153" name="TextBox 16"/>
            <p:cNvSpPr txBox="1">
              <a:spLocks noChangeArrowheads="1"/>
            </p:cNvSpPr>
            <p:nvPr/>
          </p:nvSpPr>
          <p:spPr bwMode="auto">
            <a:xfrm>
              <a:off x="523094" y="6072206"/>
              <a:ext cx="15404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 b="1" dirty="0" smtClean="0">
                  <a:solidFill>
                    <a:schemeClr val="bg1"/>
                  </a:solidFill>
                  <a:latin typeface="Franklin Gothic Medium" pitchFamily="34" charset="0"/>
                </a:rPr>
                <a:t>2002</a:t>
              </a:r>
              <a:endParaRPr lang="en-US" altLang="en-US" sz="4000" b="1" dirty="0">
                <a:solidFill>
                  <a:schemeClr val="bg1"/>
                </a:solidFill>
                <a:latin typeface="Franklin Gothic Medium" pitchFamily="34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351088" y="1484313"/>
            <a:ext cx="2592387" cy="5373687"/>
            <a:chOff x="2351584" y="1484784"/>
            <a:chExt cx="2592288" cy="5373216"/>
          </a:xfrm>
        </p:grpSpPr>
        <p:grpSp>
          <p:nvGrpSpPr>
            <p:cNvPr id="48148" name="Group 21"/>
            <p:cNvGrpSpPr>
              <a:grpSpLocks/>
            </p:cNvGrpSpPr>
            <p:nvPr/>
          </p:nvGrpSpPr>
          <p:grpSpPr bwMode="auto">
            <a:xfrm>
              <a:off x="2351584" y="1484784"/>
              <a:ext cx="2592288" cy="5373216"/>
              <a:chOff x="2711624" y="1484784"/>
              <a:chExt cx="2802043" cy="5373216"/>
            </a:xfrm>
          </p:grpSpPr>
          <p:pic>
            <p:nvPicPr>
              <p:cNvPr id="48150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6" t="2042" r="17969" b="502"/>
              <a:stretch>
                <a:fillRect/>
              </a:stretch>
            </p:blipFill>
            <p:spPr bwMode="auto">
              <a:xfrm>
                <a:off x="2711624" y="1501254"/>
                <a:ext cx="2592288" cy="535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51" name="TextBox 12"/>
              <p:cNvSpPr txBox="1">
                <a:spLocks noChangeArrowheads="1"/>
              </p:cNvSpPr>
              <p:nvPr/>
            </p:nvSpPr>
            <p:spPr bwMode="auto">
              <a:xfrm>
                <a:off x="3137403" y="1484784"/>
                <a:ext cx="237626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TAIWAN</a:t>
                </a:r>
              </a:p>
            </p:txBody>
          </p:sp>
        </p:grpSp>
        <p:sp>
          <p:nvSpPr>
            <p:cNvPr id="48149" name="Rectangle 1"/>
            <p:cNvSpPr>
              <a:spLocks noChangeArrowheads="1"/>
            </p:cNvSpPr>
            <p:nvPr/>
          </p:nvSpPr>
          <p:spPr bwMode="auto">
            <a:xfrm>
              <a:off x="2855640" y="6072206"/>
              <a:ext cx="151216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b="1">
                  <a:solidFill>
                    <a:schemeClr val="bg1"/>
                  </a:solidFill>
                  <a:latin typeface="Franklin Gothic Medium" pitchFamily="34" charset="0"/>
                </a:rPr>
                <a:t>2005</a:t>
              </a:r>
              <a:endParaRPr lang="en-US" altLang="en-US" sz="4000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175500" y="1484313"/>
            <a:ext cx="2571750" cy="5373687"/>
            <a:chOff x="7176120" y="1484784"/>
            <a:chExt cx="2571548" cy="5373216"/>
          </a:xfrm>
        </p:grpSpPr>
        <p:grpSp>
          <p:nvGrpSpPr>
            <p:cNvPr id="48144" name="Group 19"/>
            <p:cNvGrpSpPr>
              <a:grpSpLocks/>
            </p:cNvGrpSpPr>
            <p:nvPr/>
          </p:nvGrpSpPr>
          <p:grpSpPr bwMode="auto">
            <a:xfrm>
              <a:off x="7176120" y="1484784"/>
              <a:ext cx="2571548" cy="5373216"/>
              <a:chOff x="7876671" y="1468313"/>
              <a:chExt cx="2571548" cy="5373216"/>
            </a:xfrm>
          </p:grpSpPr>
          <p:pic>
            <p:nvPicPr>
              <p:cNvPr id="48146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479" r="9126"/>
              <a:stretch>
                <a:fillRect/>
              </a:stretch>
            </p:blipFill>
            <p:spPr bwMode="auto">
              <a:xfrm>
                <a:off x="7876671" y="1484784"/>
                <a:ext cx="2571548" cy="5356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47" name="TextBox 15"/>
              <p:cNvSpPr txBox="1">
                <a:spLocks noChangeArrowheads="1"/>
              </p:cNvSpPr>
              <p:nvPr/>
            </p:nvSpPr>
            <p:spPr bwMode="auto">
              <a:xfrm>
                <a:off x="8020687" y="1468313"/>
                <a:ext cx="216023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SINGAPORE</a:t>
                </a:r>
              </a:p>
            </p:txBody>
          </p:sp>
        </p:grpSp>
        <p:sp>
          <p:nvSpPr>
            <p:cNvPr id="48145" name="Rectangle 4"/>
            <p:cNvSpPr>
              <a:spLocks noChangeArrowheads="1"/>
            </p:cNvSpPr>
            <p:nvPr/>
          </p:nvSpPr>
          <p:spPr bwMode="auto">
            <a:xfrm>
              <a:off x="7824192" y="6072206"/>
              <a:ext cx="1374756" cy="707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000" b="1" dirty="0" smtClean="0">
                  <a:solidFill>
                    <a:schemeClr val="bg1"/>
                  </a:solidFill>
                  <a:latin typeface="Franklin Gothic Medium" pitchFamily="34" charset="0"/>
                </a:rPr>
                <a:t>2014</a:t>
              </a:r>
              <a:endParaRPr lang="en-US" altLang="en-US" sz="4000" dirty="0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9713913" y="1484313"/>
            <a:ext cx="2478087" cy="5373687"/>
            <a:chOff x="9713975" y="1484784"/>
            <a:chExt cx="2478025" cy="5373216"/>
          </a:xfrm>
        </p:grpSpPr>
        <p:grpSp>
          <p:nvGrpSpPr>
            <p:cNvPr id="48140" name="Group 27"/>
            <p:cNvGrpSpPr>
              <a:grpSpLocks/>
            </p:cNvGrpSpPr>
            <p:nvPr/>
          </p:nvGrpSpPr>
          <p:grpSpPr bwMode="auto">
            <a:xfrm>
              <a:off x="9713975" y="1484784"/>
              <a:ext cx="2478025" cy="5373216"/>
              <a:chOff x="9713975" y="1484784"/>
              <a:chExt cx="2478025" cy="5373216"/>
            </a:xfrm>
          </p:grpSpPr>
          <p:pic>
            <p:nvPicPr>
              <p:cNvPr id="48142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63" r="28000"/>
              <a:stretch>
                <a:fillRect/>
              </a:stretch>
            </p:blipFill>
            <p:spPr bwMode="auto">
              <a:xfrm>
                <a:off x="9713975" y="1496978"/>
                <a:ext cx="2478025" cy="5361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43" name="Rectangle 9"/>
              <p:cNvSpPr>
                <a:spLocks noChangeArrowheads="1"/>
              </p:cNvSpPr>
              <p:nvPr/>
            </p:nvSpPr>
            <p:spPr bwMode="auto">
              <a:xfrm>
                <a:off x="9984432" y="1484784"/>
                <a:ext cx="200144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b="1">
                    <a:solidFill>
                      <a:schemeClr val="bg1"/>
                    </a:solidFill>
                    <a:latin typeface="Franklin Gothic Medium" pitchFamily="34" charset="0"/>
                  </a:rPr>
                  <a:t>MALAYSIA</a:t>
                </a:r>
              </a:p>
            </p:txBody>
          </p:sp>
        </p:grpSp>
        <p:sp>
          <p:nvSpPr>
            <p:cNvPr id="48141" name="Rectangle 8"/>
            <p:cNvSpPr>
              <a:spLocks noChangeArrowheads="1"/>
            </p:cNvSpPr>
            <p:nvPr/>
          </p:nvSpPr>
          <p:spPr bwMode="auto">
            <a:xfrm>
              <a:off x="10025090" y="5643578"/>
              <a:ext cx="183896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600" b="1">
                  <a:solidFill>
                    <a:schemeClr val="bg1"/>
                  </a:solidFill>
                  <a:latin typeface="Franklin Gothic Medium" pitchFamily="34" charset="0"/>
                </a:rPr>
                <a:t>COMING</a:t>
              </a:r>
            </a:p>
            <a:p>
              <a:pPr algn="ctr"/>
              <a:r>
                <a:rPr lang="en-US" altLang="en-US" sz="3600" b="1">
                  <a:solidFill>
                    <a:schemeClr val="bg1"/>
                  </a:solidFill>
                  <a:latin typeface="Franklin Gothic Medium" pitchFamily="34" charset="0"/>
                </a:rPr>
                <a:t> SOON</a:t>
              </a:r>
              <a:endParaRPr lang="en-US" altLang="en-US" sz="3600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727575" y="1484313"/>
            <a:ext cx="2525713" cy="5373687"/>
            <a:chOff x="4727848" y="1484784"/>
            <a:chExt cx="2525261" cy="5373216"/>
          </a:xfrm>
        </p:grpSpPr>
        <p:grpSp>
          <p:nvGrpSpPr>
            <p:cNvPr id="48136" name="Group 20"/>
            <p:cNvGrpSpPr>
              <a:grpSpLocks/>
            </p:cNvGrpSpPr>
            <p:nvPr/>
          </p:nvGrpSpPr>
          <p:grpSpPr bwMode="auto">
            <a:xfrm>
              <a:off x="4727848" y="1484784"/>
              <a:ext cx="2525261" cy="5373216"/>
              <a:chOff x="5231904" y="1484784"/>
              <a:chExt cx="2525261" cy="5373216"/>
            </a:xfrm>
          </p:grpSpPr>
          <p:pic>
            <p:nvPicPr>
              <p:cNvPr id="48138" name="Picture 1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647" t="444" r="1990" b="4787"/>
              <a:stretch>
                <a:fillRect/>
              </a:stretch>
            </p:blipFill>
            <p:spPr bwMode="auto">
              <a:xfrm>
                <a:off x="5231904" y="1501254"/>
                <a:ext cx="2448272" cy="535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39" name="TextBox 18"/>
              <p:cNvSpPr txBox="1">
                <a:spLocks noChangeArrowheads="1"/>
              </p:cNvSpPr>
              <p:nvPr/>
            </p:nvSpPr>
            <p:spPr bwMode="auto">
              <a:xfrm>
                <a:off x="5303912" y="1484784"/>
                <a:ext cx="245325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HONG KONG</a:t>
                </a:r>
              </a:p>
            </p:txBody>
          </p:sp>
        </p:grpSp>
        <p:sp>
          <p:nvSpPr>
            <p:cNvPr id="48137" name="Rectangle 3"/>
            <p:cNvSpPr>
              <a:spLocks noChangeArrowheads="1"/>
            </p:cNvSpPr>
            <p:nvPr/>
          </p:nvSpPr>
          <p:spPr bwMode="auto">
            <a:xfrm>
              <a:off x="5231904" y="6072206"/>
              <a:ext cx="137358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000" b="1">
                  <a:solidFill>
                    <a:schemeClr val="bg1"/>
                  </a:solidFill>
                  <a:latin typeface="Franklin Gothic Medium" pitchFamily="34" charset="0"/>
                </a:rPr>
                <a:t>2007</a:t>
              </a:r>
              <a:endParaRPr lang="en-US" altLang="en-US" sz="40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D841C-821B-489C-99EB-C0FA00C0CE0C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r="13358"/>
          <a:stretch>
            <a:fillRect/>
          </a:stretch>
        </p:blipFill>
        <p:spPr bwMode="auto">
          <a:xfrm>
            <a:off x="3810000" y="214313"/>
            <a:ext cx="4572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25" y="2204864"/>
            <a:ext cx="5411755" cy="4058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186862"/>
            <a:ext cx="5466184" cy="40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11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139950" y="2046288"/>
            <a:ext cx="4027488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CHERIE </a:t>
            </a:r>
            <a:r>
              <a:rPr 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FOONG </a:t>
            </a:r>
            <a:endParaRPr lang="en-US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Market Malaysia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Country Manager</a:t>
            </a:r>
            <a:endParaRPr lang="en-US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17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05D5690-9D45-414A-ACC9-CD09096999CC}" type="slidenum">
              <a:rPr lang="en-US" altLang="en-US" sz="1200" smtClean="0">
                <a:solidFill>
                  <a:srgbClr val="898989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4915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3"/>
          <a:stretch>
            <a:fillRect/>
          </a:stretch>
        </p:blipFill>
        <p:spPr bwMode="auto">
          <a:xfrm>
            <a:off x="6524625" y="2085975"/>
            <a:ext cx="302736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r="13358"/>
          <a:stretch>
            <a:fillRect/>
          </a:stretch>
        </p:blipFill>
        <p:spPr bwMode="auto">
          <a:xfrm>
            <a:off x="3810000" y="214313"/>
            <a:ext cx="4572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53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Develop</a:t>
            </a:r>
            <a:r>
              <a:rPr lang="en-US" sz="5300" b="1" dirty="0">
                <a:solidFill>
                  <a:schemeClr val="bg1"/>
                </a:solidFill>
              </a:rPr>
              <a:t> Overseas Market? </a:t>
            </a:r>
            <a:endParaRPr lang="zh-TW" altLang="en-US" sz="5300" b="1" dirty="0">
              <a:solidFill>
                <a:schemeClr val="bg1"/>
              </a:solidFill>
            </a:endParaRPr>
          </a:p>
        </p:txBody>
      </p:sp>
      <p:sp>
        <p:nvSpPr>
          <p:cNvPr id="3993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F075CC4-CC33-48FA-9506-AD4BA1C7801E}" type="slidenum">
              <a:rPr lang="en-US" altLang="en-US" sz="1200" smtClean="0">
                <a:solidFill>
                  <a:srgbClr val="898989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2452662" y="1862675"/>
          <a:ext cx="7207272" cy="442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BBB128-4DBF-4DB7-A7C5-6A09AFE44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9ABBB128-4DBF-4DB7-A7C5-6A09AFE44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ABBB128-4DBF-4DB7-A7C5-6A09AFE44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CDE6AD-BB79-4A75-9CCD-254598FB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C9CDE6AD-BB79-4A75-9CCD-254598FB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9CDE6AD-BB79-4A75-9CCD-254598FB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A2DC57-345E-45E2-9B3B-44CEB2ACE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0FA2DC57-345E-45E2-9B3B-44CEB2ACE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0FA2DC57-345E-45E2-9B3B-44CEB2ACE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34475A-EC39-4437-9A4E-FE9F7DCCE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F34475A-EC39-4437-9A4E-FE9F7DCCE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9F34475A-EC39-4437-9A4E-FE9F7DCCE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9A813AE0-C49F-447D-9AE8-7AE8C6ABED23}" type="slidenum">
              <a:rPr lang="en-US" altLang="en-US" sz="1200" smtClean="0">
                <a:solidFill>
                  <a:srgbClr val="898989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Market Asia in 2016</a:t>
            </a:r>
            <a:endParaRPr lang="en-US" sz="5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 8"/>
          <p:cNvGraphicFramePr/>
          <p:nvPr/>
        </p:nvGraphicFramePr>
        <p:xfrm>
          <a:off x="1452530" y="1357298"/>
          <a:ext cx="950125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E55530-97F1-4665-98A0-B369578A7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CCE55530-97F1-4665-98A0-B369578A7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E81374-3266-4204-AF26-F5B10CEEC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D4E81374-3266-4204-AF26-F5B10CEEC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CF83A-E930-47BA-AA92-68D1F59C9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B0FCF83A-E930-47BA-AA92-68D1F59C9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3943AE-7C78-474A-BE5A-DC0E4778A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4A3943AE-7C78-474A-BE5A-DC0E4778A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0E2374-9233-43F4-BDD7-C8A556AD9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A80E2374-9233-43F4-BDD7-C8A556AD9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F72C6A-9059-434F-8DC2-56A9DF1D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graphicEl>
                                              <a:dgm id="{80F72C6A-9059-434F-8DC2-56A9DF1D4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Market Asia in 2016</a:t>
            </a:r>
            <a:endParaRPr lang="en-US" sz="5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6A29A377-67D0-473D-AF24-DE3775131B2C}" type="slidenum">
              <a:rPr lang="en-US" altLang="en-US" sz="1200" smtClean="0">
                <a:solidFill>
                  <a:srgbClr val="898989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595406" y="1357298"/>
          <a:ext cx="90726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E55530-97F1-4665-98A0-B369578A7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CCE55530-97F1-4665-98A0-B369578A7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E81374-3266-4204-AF26-F5B10CEEC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graphicEl>
                                              <a:dgm id="{D4E81374-3266-4204-AF26-F5B10CEEC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FCF83A-E930-47BA-AA92-68D1F59C9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B0FCF83A-E930-47BA-AA92-68D1F59C9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3943AE-7C78-474A-BE5A-DC0E4778A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graphicEl>
                                              <a:dgm id="{4A3943AE-7C78-474A-BE5A-DC0E4778A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0E2374-9233-43F4-BDD7-C8A556AD9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A80E2374-9233-43F4-BDD7-C8A556AD9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F72C6A-9059-434F-8DC2-56A9DF1D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graphicEl>
                                              <a:dgm id="{80F72C6A-9059-434F-8DC2-56A9DF1D4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half" idx="4294967295"/>
          </p:nvPr>
        </p:nvGraphicFramePr>
        <p:xfrm>
          <a:off x="6024562" y="196624"/>
          <a:ext cx="5328592" cy="637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B782077F-1BAB-4F9F-8612-2EA1690B3A28}" type="slidenum">
              <a:rPr lang="en-US" altLang="en-US" sz="1200" smtClean="0">
                <a:solidFill>
                  <a:srgbClr val="898989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pSp>
        <p:nvGrpSpPr>
          <p:cNvPr id="43012" name="Group 2"/>
          <p:cNvGrpSpPr>
            <a:grpSpLocks/>
          </p:cNvGrpSpPr>
          <p:nvPr/>
        </p:nvGrpSpPr>
        <p:grpSpPr bwMode="auto">
          <a:xfrm>
            <a:off x="-47625" y="0"/>
            <a:ext cx="5786438" cy="6858000"/>
            <a:chOff x="-47668" y="0"/>
            <a:chExt cx="3292237" cy="6858000"/>
          </a:xfrm>
        </p:grpSpPr>
        <p:pic>
          <p:nvPicPr>
            <p:cNvPr id="43013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r="9126"/>
            <a:stretch>
              <a:fillRect/>
            </a:stretch>
          </p:blipFill>
          <p:spPr bwMode="auto">
            <a:xfrm>
              <a:off x="-47668" y="0"/>
              <a:ext cx="329223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4" name="TextBox 1"/>
            <p:cNvSpPr txBox="1">
              <a:spLocks noChangeArrowheads="1"/>
            </p:cNvSpPr>
            <p:nvPr/>
          </p:nvSpPr>
          <p:spPr bwMode="auto">
            <a:xfrm>
              <a:off x="724585" y="571480"/>
              <a:ext cx="191031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400" b="1">
                  <a:solidFill>
                    <a:schemeClr val="bg1"/>
                  </a:solidFill>
                  <a:latin typeface="Franklin Gothic Medium" pitchFamily="34" charset="0"/>
                </a:rPr>
                <a:t>SINGAPORE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6F0CF97-D9FC-4648-B4E6-49029C8CB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C6F0CF97-D9FC-4648-B4E6-49029C8CB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8D2B18-1C90-438F-BF22-8A68945A2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graphicEl>
                                              <a:dgm id="{118D2B18-1C90-438F-BF22-8A68945A2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B2B8E2-8572-47EE-AD1C-6148F6C2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graphicEl>
                                              <a:dgm id="{CBB2B8E2-8572-47EE-AD1C-6148F6C23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513479F-1F1D-425A-A267-5A14D61B9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graphicEl>
                                              <a:dgm id="{9513479F-1F1D-425A-A267-5A14D61B9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5E7DC90-0342-41EF-B991-7D118ED9D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graphicEl>
                                              <a:dgm id="{55E7DC90-0342-41EF-B991-7D118ED9D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20C770-C1E1-4218-BA58-F4C337D37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graphicEl>
                                              <a:dgm id="{8220C770-C1E1-4218-BA58-F4C337D37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47372063"/>
              </p:ext>
            </p:extLst>
          </p:nvPr>
        </p:nvGraphicFramePr>
        <p:xfrm>
          <a:off x="6024562" y="196624"/>
          <a:ext cx="5328592" cy="637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B782077F-1BAB-4F9F-8612-2EA1690B3A28}" type="slidenum">
              <a:rPr lang="en-US" altLang="en-US" sz="1200" smtClean="0">
                <a:solidFill>
                  <a:srgbClr val="898989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pSp>
        <p:nvGrpSpPr>
          <p:cNvPr id="43012" name="Group 2"/>
          <p:cNvGrpSpPr>
            <a:grpSpLocks/>
          </p:cNvGrpSpPr>
          <p:nvPr/>
        </p:nvGrpSpPr>
        <p:grpSpPr bwMode="auto">
          <a:xfrm>
            <a:off x="-47625" y="0"/>
            <a:ext cx="5786438" cy="6858000"/>
            <a:chOff x="-47668" y="0"/>
            <a:chExt cx="3292237" cy="6858000"/>
          </a:xfrm>
        </p:grpSpPr>
        <p:pic>
          <p:nvPicPr>
            <p:cNvPr id="43013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r="9126"/>
            <a:stretch>
              <a:fillRect/>
            </a:stretch>
          </p:blipFill>
          <p:spPr bwMode="auto">
            <a:xfrm>
              <a:off x="-47668" y="0"/>
              <a:ext cx="329223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4" name="TextBox 1"/>
            <p:cNvSpPr txBox="1">
              <a:spLocks noChangeArrowheads="1"/>
            </p:cNvSpPr>
            <p:nvPr/>
          </p:nvSpPr>
          <p:spPr bwMode="auto">
            <a:xfrm>
              <a:off x="724585" y="571480"/>
              <a:ext cx="191031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400" b="1">
                  <a:solidFill>
                    <a:schemeClr val="bg1"/>
                  </a:solidFill>
                  <a:latin typeface="Franklin Gothic Medium" pitchFamily="34" charset="0"/>
                </a:rPr>
                <a:t>SINGAPORE</a:t>
              </a:r>
            </a:p>
          </p:txBody>
        </p:sp>
      </p:grpSp>
      <p:pic>
        <p:nvPicPr>
          <p:cNvPr id="7" name="圖片 6" descr="h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0"/>
          <a:stretch>
            <a:fillRect/>
          </a:stretch>
        </p:blipFill>
        <p:spPr bwMode="auto">
          <a:xfrm>
            <a:off x="0" y="0"/>
            <a:ext cx="5886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460500" y="571500"/>
            <a:ext cx="3421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Franklin Gothic Medium" pitchFamily="34" charset="0"/>
              </a:rPr>
              <a:t>HONG KONG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404664"/>
            <a:ext cx="825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040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6F0CF97-D9FC-4648-B4E6-49029C8CB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C6F0CF97-D9FC-4648-B4E6-49029C8CB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8D2B18-1C90-438F-BF22-8A68945A2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graphicEl>
                                              <a:dgm id="{118D2B18-1C90-438F-BF22-8A68945A2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B2B8E2-8572-47EE-AD1C-6148F6C2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graphicEl>
                                              <a:dgm id="{CBB2B8E2-8572-47EE-AD1C-6148F6C23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513479F-1F1D-425A-A267-5A14D61B9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graphicEl>
                                              <a:dgm id="{9513479F-1F1D-425A-A267-5A14D61B9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5E7DC90-0342-41EF-B991-7D118ED9D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graphicEl>
                                              <a:dgm id="{55E7DC90-0342-41EF-B991-7D118ED9D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20C770-C1E1-4218-BA58-F4C337D37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graphicEl>
                                              <a:dgm id="{8220C770-C1E1-4218-BA58-F4C337D37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6" descr="T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r="16666"/>
          <a:stretch>
            <a:fillRect/>
          </a:stretch>
        </p:blipFill>
        <p:spPr bwMode="auto">
          <a:xfrm>
            <a:off x="0" y="0"/>
            <a:ext cx="581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62EED14B-B18A-420A-927E-C53437CD9CB8}" type="slidenum">
              <a:rPr lang="en-US" altLang="en-US" sz="1200" smtClean="0">
                <a:solidFill>
                  <a:srgbClr val="898989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762458235"/>
              </p:ext>
            </p:extLst>
          </p:nvPr>
        </p:nvGraphicFramePr>
        <p:xfrm>
          <a:off x="6054960" y="188640"/>
          <a:ext cx="51845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1719263" y="587375"/>
            <a:ext cx="23764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bg1"/>
                </a:solidFill>
                <a:latin typeface="Franklin Gothic Medium" pitchFamily="34" charset="0"/>
              </a:rPr>
              <a:t>TAIWAN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E70EBB-9FA4-4A36-8B53-8A7F1BF74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77E70EBB-9FA4-4A36-8B53-8A7F1BF74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62E5A1-B09F-419E-BF3B-63D7C0945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AD62E5A1-B09F-419E-BF3B-63D7C0945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B30DA7-D306-4B64-9C91-8B6344317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FCB30DA7-D306-4B64-9C91-8B6344317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F83107-3D94-45C3-AE8D-91A82739E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2DF83107-3D94-45C3-AE8D-91A82739E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F567B-EC7F-479E-A8A0-60B18E1F8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7BCF567B-EC7F-479E-A8A0-60B18E1F8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8AE699-E741-4544-A97A-E35F2387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838AE699-E741-4544-A97A-E35F2387E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226E8EA-D3A4-494C-A51F-E6894EC52CBE}" type="slidenum">
              <a:rPr lang="en-US" altLang="zh-TW" sz="1200" smtClean="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571500" y="123825"/>
            <a:ext cx="10972800" cy="1143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HK" sz="5400" b="1" dirty="0">
                <a:solidFill>
                  <a:schemeClr val="bg1"/>
                </a:solidFill>
              </a:rPr>
              <a:t>Leadership Council from Asia </a:t>
            </a:r>
            <a:r>
              <a:rPr lang="en-US" altLang="zh-HK" sz="5400" b="1" dirty="0" smtClean="0">
                <a:solidFill>
                  <a:schemeClr val="bg1"/>
                </a:solidFill>
              </a:rPr>
              <a:t>Pacific</a:t>
            </a:r>
            <a:endParaRPr lang="en-US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t="31715" r="26846" b="21571"/>
          <a:stretch>
            <a:fillRect/>
          </a:stretch>
        </p:blipFill>
        <p:spPr bwMode="auto">
          <a:xfrm>
            <a:off x="9899650" y="2660650"/>
            <a:ext cx="11795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3" r="20898" b="30367"/>
          <a:stretch>
            <a:fillRect/>
          </a:stretch>
        </p:blipFill>
        <p:spPr bwMode="auto">
          <a:xfrm>
            <a:off x="3179763" y="1139825"/>
            <a:ext cx="11842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" descr="M:\Recognitions\Powerpeople\Recognition Materials\09_NSC\854908738_AlexLAM&amp;KawaeCHEUNG\854908738_AlexLAM&amp;KawaeCHEUNG_Photo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4759" r="24490" b="53149"/>
          <a:stretch>
            <a:fillRect/>
          </a:stretch>
        </p:blipFill>
        <p:spPr bwMode="auto">
          <a:xfrm>
            <a:off x="114300" y="3694113"/>
            <a:ext cx="11223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2" descr="O:\Product_SC\Trainer Photo\136812526_TAMYukKuen&amp;LEELi Chen_Photo_13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 r="21126" b="52823"/>
          <a:stretch>
            <a:fillRect/>
          </a:stretch>
        </p:blipFill>
        <p:spPr bwMode="auto">
          <a:xfrm>
            <a:off x="4527550" y="2503488"/>
            <a:ext cx="11985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3" descr="O:\Product_SC\Trainer Photo\CalvinIp&amp;RoseWong_cov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40839" r="14793" b="3479"/>
          <a:stretch>
            <a:fillRect/>
          </a:stretch>
        </p:blipFill>
        <p:spPr bwMode="auto">
          <a:xfrm>
            <a:off x="6721475" y="3990975"/>
            <a:ext cx="1309688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-2" r="336" b="20010"/>
          <a:stretch>
            <a:fillRect/>
          </a:stretch>
        </p:blipFill>
        <p:spPr bwMode="auto">
          <a:xfrm>
            <a:off x="6888163" y="2736850"/>
            <a:ext cx="10795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0" t="63" r="39775" b="49702"/>
          <a:stretch>
            <a:fillRect/>
          </a:stretch>
        </p:blipFill>
        <p:spPr bwMode="auto">
          <a:xfrm>
            <a:off x="982663" y="5227638"/>
            <a:ext cx="108108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t="7922" r="22028" b="36349"/>
          <a:stretch>
            <a:fillRect/>
          </a:stretch>
        </p:blipFill>
        <p:spPr bwMode="auto">
          <a:xfrm>
            <a:off x="4964113" y="5373688"/>
            <a:ext cx="11318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4" descr="O:\Product_SC\Trainer Photo\Margaret Chan Powerline 2012 Sept _ Cov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7" t="15950" r="36159" b="58603"/>
          <a:stretch>
            <a:fillRect/>
          </a:stretch>
        </p:blipFill>
        <p:spPr bwMode="auto">
          <a:xfrm>
            <a:off x="8853488" y="2544763"/>
            <a:ext cx="1092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6479" r="9637"/>
          <a:stretch>
            <a:fillRect/>
          </a:stretch>
        </p:blipFill>
        <p:spPr bwMode="auto">
          <a:xfrm>
            <a:off x="3471863" y="3956050"/>
            <a:ext cx="11001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4" descr="M:\Events\Convention\Annual Convention\HKConv15\Communications\HKLC Leaders, Speakers, Corporate Photo\Speakers\18. Chan Ming San &amp; Chung Tik Wa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7158" r="23625" b="4837"/>
          <a:stretch>
            <a:fillRect/>
          </a:stretch>
        </p:blipFill>
        <p:spPr bwMode="auto">
          <a:xfrm>
            <a:off x="7080250" y="5341938"/>
            <a:ext cx="13112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0" t="15524" r="23804" b="57617"/>
          <a:stretch>
            <a:fillRect/>
          </a:stretch>
        </p:blipFill>
        <p:spPr bwMode="auto">
          <a:xfrm>
            <a:off x="1179513" y="1241425"/>
            <a:ext cx="11636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7" t="20930" r="21658" b="39305"/>
          <a:stretch>
            <a:fillRect/>
          </a:stretch>
        </p:blipFill>
        <p:spPr bwMode="auto">
          <a:xfrm>
            <a:off x="11079163" y="1404938"/>
            <a:ext cx="108108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圖片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r="16199"/>
          <a:stretch>
            <a:fillRect/>
          </a:stretch>
        </p:blipFill>
        <p:spPr bwMode="auto">
          <a:xfrm>
            <a:off x="7864475" y="2767013"/>
            <a:ext cx="1054100" cy="1130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8" name="圖片 6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0" r="8600" b="6812"/>
          <a:stretch>
            <a:fillRect/>
          </a:stretch>
        </p:blipFill>
        <p:spPr bwMode="auto">
          <a:xfrm>
            <a:off x="6643688" y="1206500"/>
            <a:ext cx="1211262" cy="1481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9" name="圖片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3" b="25058"/>
          <a:stretch>
            <a:fillRect/>
          </a:stretch>
        </p:blipFill>
        <p:spPr bwMode="auto">
          <a:xfrm>
            <a:off x="61039" y="1191022"/>
            <a:ext cx="1171734" cy="15279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0" name="圖片 6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2" t="763" r="8675" b="-763"/>
          <a:stretch>
            <a:fillRect/>
          </a:stretch>
        </p:blipFill>
        <p:spPr bwMode="auto">
          <a:xfrm>
            <a:off x="2992438" y="5294313"/>
            <a:ext cx="1141412" cy="126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1" name="圖片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63" y="1285875"/>
            <a:ext cx="1454150" cy="126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2" name="圖片 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" r="14191"/>
          <a:stretch>
            <a:fillRect/>
          </a:stretch>
        </p:blipFill>
        <p:spPr bwMode="auto">
          <a:xfrm>
            <a:off x="10207625" y="1403350"/>
            <a:ext cx="1023938" cy="1119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3" name="圖片 6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62"/>
          <a:stretch>
            <a:fillRect/>
          </a:stretch>
        </p:blipFill>
        <p:spPr bwMode="auto">
          <a:xfrm>
            <a:off x="2063750" y="5341938"/>
            <a:ext cx="1000125" cy="1120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4" name="圖片 6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-2"/>
          <a:stretch>
            <a:fillRect/>
          </a:stretch>
        </p:blipFill>
        <p:spPr bwMode="auto">
          <a:xfrm>
            <a:off x="9490075" y="5341938"/>
            <a:ext cx="1198563" cy="13096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5" name="圖片 6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r="13264"/>
          <a:stretch>
            <a:fillRect/>
          </a:stretch>
        </p:blipFill>
        <p:spPr bwMode="auto">
          <a:xfrm>
            <a:off x="3956050" y="5367338"/>
            <a:ext cx="1131888" cy="1319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6" name="圖片 6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r="12689"/>
          <a:stretch>
            <a:fillRect/>
          </a:stretch>
        </p:blipFill>
        <p:spPr bwMode="auto">
          <a:xfrm>
            <a:off x="8342313" y="5308600"/>
            <a:ext cx="1214437" cy="142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7" name="圖片 6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r="14610"/>
          <a:stretch>
            <a:fillRect/>
          </a:stretch>
        </p:blipFill>
        <p:spPr bwMode="auto">
          <a:xfrm>
            <a:off x="9007475" y="4000500"/>
            <a:ext cx="1200150" cy="1401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8" name="圖片 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8" b="27708"/>
          <a:stretch>
            <a:fillRect/>
          </a:stretch>
        </p:blipFill>
        <p:spPr bwMode="auto">
          <a:xfrm>
            <a:off x="1185863" y="2549525"/>
            <a:ext cx="1022350" cy="126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9" name="圖片 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t="18161" r="22038" b="37012"/>
          <a:stretch>
            <a:fillRect/>
          </a:stretch>
        </p:blipFill>
        <p:spPr bwMode="auto">
          <a:xfrm>
            <a:off x="2227263" y="2514600"/>
            <a:ext cx="1214437" cy="126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0" name="圖片 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3" r="28172" b="39540"/>
          <a:stretch>
            <a:fillRect/>
          </a:stretch>
        </p:blipFill>
        <p:spPr bwMode="auto">
          <a:xfrm>
            <a:off x="6057900" y="5426075"/>
            <a:ext cx="962025" cy="126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1" name="圖片 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2625" r="13097" b="36781"/>
          <a:stretch>
            <a:fillRect/>
          </a:stretch>
        </p:blipFill>
        <p:spPr bwMode="auto">
          <a:xfrm>
            <a:off x="10944225" y="3967163"/>
            <a:ext cx="1117600" cy="126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2" name="圖片 1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r="11183"/>
          <a:stretch>
            <a:fillRect/>
          </a:stretch>
        </p:blipFill>
        <p:spPr bwMode="auto">
          <a:xfrm>
            <a:off x="4386263" y="1201738"/>
            <a:ext cx="1155700" cy="1241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3" name="圖片 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228725"/>
            <a:ext cx="1089025" cy="126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4" name="圖片 1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/>
          <a:stretch>
            <a:fillRect/>
          </a:stretch>
        </p:blipFill>
        <p:spPr bwMode="auto">
          <a:xfrm>
            <a:off x="2347913" y="3775075"/>
            <a:ext cx="1216025" cy="157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5" name="圖片 1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3"/>
          <a:stretch>
            <a:fillRect/>
          </a:stretch>
        </p:blipFill>
        <p:spPr bwMode="auto">
          <a:xfrm>
            <a:off x="5445125" y="1127125"/>
            <a:ext cx="1223963" cy="1481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6" name="圖片 5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r="14438"/>
          <a:stretch>
            <a:fillRect/>
          </a:stretch>
        </p:blipFill>
        <p:spPr bwMode="auto">
          <a:xfrm>
            <a:off x="4565650" y="3919538"/>
            <a:ext cx="1122363" cy="13890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7" name="圖片 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5" t="2625" r="28334" b="49489"/>
          <a:stretch>
            <a:fillRect/>
          </a:stretch>
        </p:blipFill>
        <p:spPr bwMode="auto">
          <a:xfrm>
            <a:off x="1185863" y="3695700"/>
            <a:ext cx="1162050" cy="1503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8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1219200"/>
            <a:ext cx="1247775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19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4038600"/>
            <a:ext cx="12811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0" name="Picture 4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0" y="2708275"/>
            <a:ext cx="1103313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1" name="Picture 5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551113"/>
            <a:ext cx="1344612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2" name="Picture 6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3944938"/>
            <a:ext cx="123507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3" name="Picture 7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3" y="5332413"/>
            <a:ext cx="1082675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4" name="Picture 8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067300"/>
            <a:ext cx="1098550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5" name="Picture 9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522538"/>
            <a:ext cx="109537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6" name="Picture 10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3978275"/>
            <a:ext cx="12207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7" name="Picture 11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674938"/>
            <a:ext cx="1268412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294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25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25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25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5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25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25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25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25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25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5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25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25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5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25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25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25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25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25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5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25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25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5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25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25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25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25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25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5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25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25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5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25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25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25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25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25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5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25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25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5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25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25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25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25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25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25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25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25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5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25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25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25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25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25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25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25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25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5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25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25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25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25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25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25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25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25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5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25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25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25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25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25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25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25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25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5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25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25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25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25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25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25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25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25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5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25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25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25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25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25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25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25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25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5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25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25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25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25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25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25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25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25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5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25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25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25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25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25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25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25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25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5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25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25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25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250" fill="hold"/>
                                        <p:tgtEl>
                                          <p:spTgt spid="46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250" fill="hold"/>
                                        <p:tgtEl>
                                          <p:spTgt spid="46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25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25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25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5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25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25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5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25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25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25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25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25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50"/>
                                        <p:tgtEl>
                                          <p:spTgt spid="46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250" fill="hold"/>
                                        <p:tgtEl>
                                          <p:spTgt spid="46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250" fill="hold"/>
                                        <p:tgtEl>
                                          <p:spTgt spid="46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Leaders Developing Overseas Business</a:t>
            </a:r>
            <a:endParaRPr lang="en-US" sz="4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2813" eaLnBrk="1" fontAlgn="base" hangingPunct="1">
              <a:spcBef>
                <a:spcPct val="0"/>
              </a:spcBef>
              <a:spcAft>
                <a:spcPct val="0"/>
              </a:spcAft>
            </a:pPr>
            <a:fld id="{FAD880AE-43A6-4625-A45F-41CE1716A9D0}" type="slidenum">
              <a:rPr lang="en-US" altLang="zh-TW" sz="1200" smtClean="0">
                <a:solidFill>
                  <a:srgbClr val="898989"/>
                </a:solidFill>
              </a:rPr>
              <a:pPr defTabSz="912813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pic>
        <p:nvPicPr>
          <p:cNvPr id="9" name="圖片 13" descr="WhatsApp Image 2017-04-06 at 7.58.36 PM (1)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7292"/>
          <a:stretch>
            <a:fillRect/>
          </a:stretch>
        </p:blipFill>
        <p:spPr bwMode="auto">
          <a:xfrm>
            <a:off x="9264650" y="1341438"/>
            <a:ext cx="3402013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341438"/>
            <a:ext cx="387191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341438"/>
            <a:ext cx="3902075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圖片 15" descr="WhatsApp Image 2017-04-06 at 7.58.37 PM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7291"/>
          <a:stretch>
            <a:fillRect/>
          </a:stretch>
        </p:blipFill>
        <p:spPr bwMode="auto">
          <a:xfrm>
            <a:off x="5818188" y="1455738"/>
            <a:ext cx="344646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4" descr="WhatsApp Image 2017-04-06 at 7.58.36 PM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8333"/>
          <a:stretch>
            <a:fillRect/>
          </a:stretch>
        </p:blipFill>
        <p:spPr bwMode="auto">
          <a:xfrm>
            <a:off x="3935413" y="1422400"/>
            <a:ext cx="362585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12" descr="WhatsApp Image 2017-04-06 at 7.58.35 PM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9373"/>
          <a:stretch>
            <a:fillRect/>
          </a:stretch>
        </p:blipFill>
        <p:spPr bwMode="auto">
          <a:xfrm>
            <a:off x="2805113" y="1341438"/>
            <a:ext cx="357822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6" descr="WhatsApp Image 2017-04-06 at 7.58.38 PM (1)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7291"/>
          <a:stretch>
            <a:fillRect/>
          </a:stretch>
        </p:blipFill>
        <p:spPr bwMode="auto">
          <a:xfrm>
            <a:off x="1271588" y="1341438"/>
            <a:ext cx="3571875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7" descr="WhatsApp Image 2017-04-06 at 7.58.38 PM.jpe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7291"/>
          <a:stretch>
            <a:fillRect/>
          </a:stretch>
        </p:blipFill>
        <p:spPr bwMode="auto">
          <a:xfrm>
            <a:off x="-69850" y="1346200"/>
            <a:ext cx="342900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354774&quot;&gt;&lt;/object&gt;&lt;object type=&quot;2&quot; unique_id=&quot;354775&quot;&gt;&lt;object type=&quot;3&quot; unique_id=&quot;354776&quot;&gt;&lt;property id=&quot;20148&quot; value=&quot;5&quot;/&gt;&lt;property id=&quot;20300&quot; value=&quot;Slide 1&quot;/&gt;&lt;property id=&quot;20307&quot; value=&quot;256&quot;/&gt;&lt;/object&gt;&lt;object type=&quot;3&quot; unique_id=&quot;354777&quot;&gt;&lt;property id=&quot;20148&quot; value=&quot;5&quot;/&gt;&lt;property id=&quot;20300&quot; value=&quot;Slide 4&quot;/&gt;&lt;property id=&quot;20307&quot; value=&quot;257&quot;/&gt;&lt;/object&gt;&lt;object type=&quot;3&quot; unique_id=&quot;370808&quot;&gt;&lt;property id=&quot;20148&quot; value=&quot;5&quot;/&gt;&lt;property id=&quot;20300&quot; value=&quot;Slide 13&quot;/&gt;&lt;property id=&quot;20307&quot; value=&quot;258&quot;/&gt;&lt;/object&gt;&lt;object type=&quot;3&quot; unique_id=&quot;374523&quot;&gt;&lt;property id=&quot;20148&quot; value=&quot;5&quot;/&gt;&lt;property id=&quot;20300&quot; value=&quot;Slide 14&quot;/&gt;&lt;property id=&quot;20307&quot; value=&quot;462&quot;/&gt;&lt;/object&gt;&lt;object type=&quot;3&quot; unique_id=&quot;374524&quot;&gt;&lt;property id=&quot;20148&quot; value=&quot;5&quot;/&gt;&lt;property id=&quot;20300&quot; value=&quot;Slide 16&quot;/&gt;&lt;property id=&quot;20307&quot; value=&quot;468&quot;/&gt;&lt;/object&gt;&lt;object type=&quot;3&quot; unique_id=&quot;374525&quot;&gt;&lt;property id=&quot;20148&quot; value=&quot;5&quot;/&gt;&lt;property id=&quot;20300&quot; value=&quot;Slide 17&quot;/&gt;&lt;property id=&quot;20307&quot; value=&quot;467&quot;/&gt;&lt;/object&gt;&lt;object type=&quot;3&quot; unique_id=&quot;374527&quot;&gt;&lt;property id=&quot;20148&quot; value=&quot;5&quot;/&gt;&lt;property id=&quot;20300&quot; value=&quot;Slide 20&quot;/&gt;&lt;property id=&quot;20307&quot; value=&quot;471&quot;/&gt;&lt;/object&gt;&lt;object type=&quot;3&quot; unique_id=&quot;374528&quot;&gt;&lt;property id=&quot;20148&quot; value=&quot;5&quot;/&gt;&lt;property id=&quot;20300&quot; value=&quot;Slide 21&quot;/&gt;&lt;property id=&quot;20307&quot; value=&quot;472&quot;/&gt;&lt;/object&gt;&lt;object type=&quot;3&quot; unique_id=&quot;374529&quot;&gt;&lt;property id=&quot;20148&quot; value=&quot;5&quot;/&gt;&lt;property id=&quot;20300&quot; value=&quot;Slide 22&quot;/&gt;&lt;property id=&quot;20307&quot; value=&quot;473&quot;/&gt;&lt;/object&gt;&lt;object type=&quot;3&quot; unique_id=&quot;374530&quot;&gt;&lt;property id=&quot;20148&quot; value=&quot;5&quot;/&gt;&lt;property id=&quot;20300&quot; value=&quot;Slide 23&quot;/&gt;&lt;property id=&quot;20307&quot; value=&quot;474&quot;/&gt;&lt;/object&gt;&lt;object type=&quot;3&quot; unique_id=&quot;374531&quot;&gt;&lt;property id=&quot;20148&quot; value=&quot;5&quot;/&gt;&lt;property id=&quot;20300&quot; value=&quot;Slide 24&quot;/&gt;&lt;property id=&quot;20307&quot; value=&quot;475&quot;/&gt;&lt;/object&gt;&lt;object type=&quot;3&quot; unique_id=&quot;374534&quot;&gt;&lt;property id=&quot;20148&quot; value=&quot;5&quot;/&gt;&lt;property id=&quot;20300&quot; value=&quot;Slide 26&quot;/&gt;&lt;property id=&quot;20307&quot; value=&quot;478&quot;/&gt;&lt;/object&gt;&lt;object type=&quot;3&quot; unique_id=&quot;374535&quot;&gt;&lt;property id=&quot;20148&quot; value=&quot;5&quot;/&gt;&lt;property id=&quot;20300&quot; value=&quot;Slide 27&quot;/&gt;&lt;property id=&quot;20307&quot; value=&quot;479&quot;/&gt;&lt;/object&gt;&lt;object type=&quot;3&quot; unique_id=&quot;374566&quot;&gt;&lt;property id=&quot;20148&quot; value=&quot;5&quot;/&gt;&lt;property id=&quot;20300&quot; value=&quot;Slide 33&quot;/&gt;&lt;property id=&quot;20307&quot; value=&quot;525&quot;/&gt;&lt;/object&gt;&lt;object type=&quot;3&quot; unique_id=&quot;374567&quot;&gt;&lt;property id=&quot;20148&quot; value=&quot;5&quot;/&gt;&lt;property id=&quot;20300&quot; value=&quot;Slide 34&quot;/&gt;&lt;property id=&quot;20307&quot; value=&quot;526&quot;/&gt;&lt;/object&gt;&lt;object type=&quot;3&quot; unique_id=&quot;374571&quot;&gt;&lt;property id=&quot;20148&quot; value=&quot;5&quot;/&gt;&lt;property id=&quot;20300&quot; value=&quot;Slide 39&quot;/&gt;&lt;property id=&quot;20307&quot; value=&quot;530&quot;/&gt;&lt;/object&gt;&lt;object type=&quot;3&quot; unique_id=&quot;374586&quot;&gt;&lt;property id=&quot;20148&quot; value=&quot;5&quot;/&gt;&lt;property id=&quot;20300&quot; value=&quot;Slide 62&quot;/&gt;&lt;property id=&quot;20307&quot; value=&quot;612&quot;/&gt;&lt;/object&gt;&lt;object type=&quot;3&quot; unique_id=&quot;374587&quot;&gt;&lt;property id=&quot;20148&quot; value=&quot;5&quot;/&gt;&lt;property id=&quot;20300&quot; value=&quot;Slide 64&quot;/&gt;&lt;property id=&quot;20307&quot; value=&quot;613&quot;/&gt;&lt;/object&gt;&lt;object type=&quot;3&quot; unique_id=&quot;374588&quot;&gt;&lt;property id=&quot;20148&quot; value=&quot;5&quot;/&gt;&lt;property id=&quot;20300&quot; value=&quot;Slide 65&quot;/&gt;&lt;property id=&quot;20307&quot; value=&quot;614&quot;/&gt;&lt;/object&gt;&lt;object type=&quot;3&quot; unique_id=&quot;374589&quot;&gt;&lt;property id=&quot;20148&quot; value=&quot;5&quot;/&gt;&lt;property id=&quot;20300&quot; value=&quot;Slide 66&quot;/&gt;&lt;property id=&quot;20307&quot; value=&quot;615&quot;/&gt;&lt;/object&gt;&lt;object type=&quot;3&quot; unique_id=&quot;374590&quot;&gt;&lt;property id=&quot;20148&quot; value=&quot;5&quot;/&gt;&lt;property id=&quot;20300&quot; value=&quot;Slide 57&quot;/&gt;&lt;property id=&quot;20307&quot; value=&quot;541&quot;/&gt;&lt;/object&gt;&lt;object type=&quot;3&quot; unique_id=&quot;374592&quot;&gt;&lt;property id=&quot;20148&quot; value=&quot;5&quot;/&gt;&lt;property id=&quot;20300&quot; value=&quot;Slide 60&quot;/&gt;&lt;property id=&quot;20307&quot; value=&quot;543&quot;/&gt;&lt;/object&gt;&lt;object type=&quot;3&quot; unique_id=&quot;374598&quot;&gt;&lt;property id=&quot;20148&quot; value=&quot;5&quot;/&gt;&lt;property id=&quot;20300&quot; value=&quot;Slide 82&quot;/&gt;&lt;property id=&quot;20307&quot; value=&quot;549&quot;/&gt;&lt;/object&gt;&lt;object type=&quot;3&quot; unique_id=&quot;374602&quot;&gt;&lt;property id=&quot;20148&quot; value=&quot;5&quot;/&gt;&lt;property id=&quot;20300&quot; value=&quot;Slide 78&quot;/&gt;&lt;property id=&quot;20307&quot; value=&quot;553&quot;/&gt;&lt;/object&gt;&lt;object type=&quot;3&quot; unique_id=&quot;374611&quot;&gt;&lt;property id=&quot;20148&quot; value=&quot;5&quot;/&gt;&lt;property id=&quot;20300&quot; value=&quot;Slide 85&quot;/&gt;&lt;property id=&quot;20307&quot; value=&quot;562&quot;/&gt;&lt;/object&gt;&lt;object type=&quot;3&quot; unique_id=&quot;374614&quot;&gt;&lt;property id=&quot;20148&quot; value=&quot;5&quot;/&gt;&lt;property id=&quot;20300&quot; value=&quot;Slide 90&quot;/&gt;&lt;property id=&quot;20307&quot; value=&quot;565&quot;/&gt;&lt;/object&gt;&lt;object type=&quot;3&quot; unique_id=&quot;374615&quot;&gt;&lt;property id=&quot;20148&quot; value=&quot;5&quot;/&gt;&lt;property id=&quot;20300&quot; value=&quot;Slide 89&quot;/&gt;&lt;property id=&quot;20307&quot; value=&quot;566&quot;/&gt;&lt;/object&gt;&lt;object type=&quot;3&quot; unique_id=&quot;374616&quot;&gt;&lt;property id=&quot;20148&quot; value=&quot;5&quot;/&gt;&lt;property id=&quot;20300&quot; value=&quot;Slide 88&quot;/&gt;&lt;property id=&quot;20307&quot; value=&quot;567&quot;/&gt;&lt;/object&gt;&lt;object type=&quot;3&quot; unique_id=&quot;374633&quot;&gt;&lt;property id=&quot;20148&quot; value=&quot;5&quot;/&gt;&lt;property id=&quot;20300&quot; value=&quot;Slide 104&quot;/&gt;&lt;property id=&quot;20307&quot; value=&quot;584&quot;/&gt;&lt;/object&gt;&lt;object type=&quot;3&quot; unique_id=&quot;378570&quot;&gt;&lt;property id=&quot;20148&quot; value=&quot;5&quot;/&gt;&lt;property id=&quot;20300&quot; value=&quot;Slide 5&quot;/&gt;&lt;property id=&quot;20307&quot; value=&quot;618&quot;/&gt;&lt;/object&gt;&lt;object type=&quot;3&quot; unique_id=&quot;378575&quot;&gt;&lt;property id=&quot;20148&quot; value=&quot;5&quot;/&gt;&lt;property id=&quot;20300&quot; value=&quot;Slide 29&quot;/&gt;&lt;property id=&quot;20307&quot; value=&quot;624&quot;/&gt;&lt;/object&gt;&lt;object type=&quot;3&quot; unique_id=&quot;378582&quot;&gt;&lt;property id=&quot;20148&quot; value=&quot;5&quot;/&gt;&lt;property id=&quot;20300&quot; value=&quot;Slide 31&quot;/&gt;&lt;property id=&quot;20307&quot; value=&quot;631&quot;/&gt;&lt;/object&gt;&lt;object type=&quot;3&quot; unique_id=&quot;378589&quot;&gt;&lt;property id=&quot;20148&quot; value=&quot;5&quot;/&gt;&lt;property id=&quot;20300&quot; value=&quot;Slide 67&quot;/&gt;&lt;property id=&quot;20307&quot; value=&quot;639&quot;/&gt;&lt;/object&gt;&lt;object type=&quot;3&quot; unique_id=&quot;378590&quot;&gt;&lt;property id=&quot;20148&quot; value=&quot;5&quot;/&gt;&lt;property id=&quot;20300&quot; value=&quot;Slide 68&quot;/&gt;&lt;property id=&quot;20307&quot; value=&quot;640&quot;/&gt;&lt;/object&gt;&lt;object type=&quot;3&quot; unique_id=&quot;378591&quot;&gt;&lt;property id=&quot;20148&quot; value=&quot;5&quot;/&gt;&lt;property id=&quot;20300&quot; value=&quot;Slide 69&quot;/&gt;&lt;property id=&quot;20307&quot; value=&quot;641&quot;/&gt;&lt;/object&gt;&lt;object type=&quot;3&quot; unique_id=&quot;380959&quot;&gt;&lt;property id=&quot;20148&quot; value=&quot;5&quot;/&gt;&lt;property id=&quot;20300&quot; value=&quot;Slide 25&quot;/&gt;&lt;property id=&quot;20307&quot; value=&quot;644&quot;/&gt;&lt;/object&gt;&lt;object type=&quot;3&quot; unique_id=&quot;380960&quot;&gt;&lt;property id=&quot;20148&quot; value=&quot;5&quot;/&gt;&lt;property id=&quot;20300&quot; value=&quot;Slide 30&quot;/&gt;&lt;property id=&quot;20307&quot; value=&quot;645&quot;/&gt;&lt;/object&gt;&lt;object type=&quot;3&quot; unique_id=&quot;380961&quot;&gt;&lt;property id=&quot;20148&quot; value=&quot;5&quot;/&gt;&lt;property id=&quot;20300&quot; value=&quot;Slide 32&quot;/&gt;&lt;property id=&quot;20307&quot; value=&quot;643&quot;/&gt;&lt;/object&gt;&lt;object type=&quot;3&quot; unique_id=&quot;382529&quot;&gt;&lt;property id=&quot;20148&quot; value=&quot;5&quot;/&gt;&lt;property id=&quot;20300&quot; value=&quot;Slide 37&quot;/&gt;&lt;property id=&quot;20307&quot; value=&quot;652&quot;/&gt;&lt;/object&gt;&lt;object type=&quot;3&quot; unique_id=&quot;385639&quot;&gt;&lt;property id=&quot;20148&quot; value=&quot;5&quot;/&gt;&lt;property id=&quot;20300&quot; value=&quot;Slide 94&quot;/&gt;&lt;property id=&quot;20307&quot; value=&quot;659&quot;/&gt;&lt;/object&gt;&lt;object type=&quot;3&quot; unique_id=&quot;385642&quot;&gt;&lt;property id=&quot;20148&quot; value=&quot;5&quot;/&gt;&lt;property id=&quot;20300&quot; value=&quot;Slide 102&quot;/&gt;&lt;property id=&quot;20307&quot; value=&quot;662&quot;/&gt;&lt;/object&gt;&lt;object type=&quot;3&quot; unique_id=&quot;385643&quot;&gt;&lt;property id=&quot;20148&quot; value=&quot;5&quot;/&gt;&lt;property id=&quot;20300&quot; value=&quot;Slide 105&quot;/&gt;&lt;property id=&quot;20307&quot; value=&quot;663&quot;/&gt;&lt;/object&gt;&lt;object type=&quot;3&quot; unique_id=&quot;385644&quot;&gt;&lt;property id=&quot;20148&quot; value=&quot;5&quot;/&gt;&lt;property id=&quot;20300&quot; value=&quot;Slide 106&quot;/&gt;&lt;property id=&quot;20307&quot; value=&quot;664&quot;/&gt;&lt;/object&gt;&lt;object type=&quot;3&quot; unique_id=&quot;389141&quot;&gt;&lt;property id=&quot;20148&quot; value=&quot;5&quot;/&gt;&lt;property id=&quot;20300&quot; value=&quot;Slide 6&quot;/&gt;&lt;property id=&quot;20307&quot; value=&quot;677&quot;/&gt;&lt;/object&gt;&lt;object type=&quot;3&quot; unique_id=&quot;389144&quot;&gt;&lt;property id=&quot;20148&quot; value=&quot;5&quot;/&gt;&lt;property id=&quot;20300&quot; value=&quot;Slide 15&quot;/&gt;&lt;property id=&quot;20307&quot; value=&quot;681&quot;/&gt;&lt;/object&gt;&lt;object type=&quot;3&quot; unique_id=&quot;389145&quot;&gt;&lt;property id=&quot;20148&quot; value=&quot;5&quot;/&gt;&lt;property id=&quot;20300&quot; value=&quot;Slide 18&quot;/&gt;&lt;property id=&quot;20307&quot; value=&quot;680&quot;/&gt;&lt;/object&gt;&lt;object type=&quot;3&quot; unique_id=&quot;389146&quot;&gt;&lt;property id=&quot;20148&quot; value=&quot;5&quot;/&gt;&lt;property id=&quot;20300&quot; value=&quot;Slide 19&quot;/&gt;&lt;property id=&quot;20307&quot; value=&quot;676&quot;/&gt;&lt;/object&gt;&lt;object type=&quot;3&quot; unique_id=&quot;389147&quot;&gt;&lt;property id=&quot;20148&quot; value=&quot;5&quot;/&gt;&lt;property id=&quot;20300&quot; value=&quot;Slide 35&quot;/&gt;&lt;property id=&quot;20307&quot; value=&quot;675&quot;/&gt;&lt;/object&gt;&lt;object type=&quot;3&quot; unique_id=&quot;389148&quot;&gt;&lt;property id=&quot;20148&quot; value=&quot;5&quot;/&gt;&lt;property id=&quot;20300&quot; value=&quot;Slide 44&quot;/&gt;&lt;property id=&quot;20307&quot; value=&quot;674&quot;/&gt;&lt;/object&gt;&lt;object type=&quot;3&quot; unique_id=&quot;389149&quot;&gt;&lt;property id=&quot;20148&quot; value=&quot;5&quot;/&gt;&lt;property id=&quot;20300&quot; value=&quot;Slide 40&quot;/&gt;&lt;property id=&quot;20307&quot; value=&quot;669&quot;/&gt;&lt;/object&gt;&lt;object type=&quot;3&quot; unique_id=&quot;389150&quot;&gt;&lt;property id=&quot;20148&quot; value=&quot;5&quot;/&gt;&lt;property id=&quot;20300&quot; value=&quot;Slide 41&quot;/&gt;&lt;property id=&quot;20307&quot; value=&quot;670&quot;/&gt;&lt;/object&gt;&lt;object type=&quot;3&quot; unique_id=&quot;389151&quot;&gt;&lt;property id=&quot;20148&quot; value=&quot;5&quot;/&gt;&lt;property id=&quot;20300&quot; value=&quot;Slide 42&quot;/&gt;&lt;property id=&quot;20307&quot; value=&quot;671&quot;/&gt;&lt;/object&gt;&lt;object type=&quot;3&quot; unique_id=&quot;389153&quot;&gt;&lt;property id=&quot;20148&quot; value=&quot;5&quot;/&gt;&lt;property id=&quot;20300&quot; value=&quot;Slide 38&quot;/&gt;&lt;property id=&quot;20307&quot; value=&quot;673&quot;/&gt;&lt;/object&gt;&lt;object type=&quot;3&quot; unique_id=&quot;389154&quot;&gt;&lt;property id=&quot;20148&quot; value=&quot;5&quot;/&gt;&lt;property id=&quot;20300&quot; value=&quot;Slide 45&quot;/&gt;&lt;property id=&quot;20307&quot; value=&quot;667&quot;/&gt;&lt;/object&gt;&lt;object type=&quot;3&quot; unique_id=&quot;389155&quot;&gt;&lt;property id=&quot;20148&quot; value=&quot;5&quot;/&gt;&lt;property id=&quot;20300&quot; value=&quot;Slide 46&quot;/&gt;&lt;property id=&quot;20307&quot; value=&quot;668&quot;/&gt;&lt;/object&gt;&lt;object type=&quot;3&quot; unique_id=&quot;389156&quot;&gt;&lt;property id=&quot;20148&quot; value=&quot;5&quot;/&gt;&lt;property id=&quot;20300&quot; value=&quot;Slide 47&quot;/&gt;&lt;property id=&quot;20307&quot; value=&quot;666&quot;/&gt;&lt;/object&gt;&lt;object type=&quot;3&quot; unique_id=&quot;391196&quot;&gt;&lt;property id=&quot;20148&quot; value=&quot;5&quot;/&gt;&lt;property id=&quot;20300&quot; value=&quot;Slide 50&quot;/&gt;&lt;property id=&quot;20307&quot; value=&quot;682&quot;/&gt;&lt;/object&gt;&lt;object type=&quot;3&quot; unique_id=&quot;391198&quot;&gt;&lt;property id=&quot;20148&quot; value=&quot;5&quot;/&gt;&lt;property id=&quot;20300&quot; value=&quot;Slide 51&quot;/&gt;&lt;property id=&quot;20307&quot; value=&quot;684&quot;/&gt;&lt;/object&gt;&lt;object type=&quot;3&quot; unique_id=&quot;391200&quot;&gt;&lt;property id=&quot;20148&quot; value=&quot;5&quot;/&gt;&lt;property id=&quot;20300&quot; value=&quot;Slide 52&quot;/&gt;&lt;property id=&quot;20307&quot; value=&quot;686&quot;/&gt;&lt;/object&gt;&lt;object type=&quot;3&quot; unique_id=&quot;391201&quot;&gt;&lt;property id=&quot;20148&quot; value=&quot;5&quot;/&gt;&lt;property id=&quot;20300&quot; value=&quot;Slide 59&quot;/&gt;&lt;property id=&quot;20307&quot; value=&quot;687&quot;/&gt;&lt;/object&gt;&lt;object type=&quot;3&quot; unique_id=&quot;392317&quot;&gt;&lt;property id=&quot;20148&quot; value=&quot;5&quot;/&gt;&lt;property id=&quot;20300&quot; value=&quot;Slide 91&quot;/&gt;&lt;property id=&quot;20307&quot; value=&quot;693&quot;/&gt;&lt;/object&gt;&lt;object type=&quot;3&quot; unique_id=&quot;395248&quot;&gt;&lt;property id=&quot;20148&quot; value=&quot;5&quot;/&gt;&lt;property id=&quot;20300&quot; value=&quot;Slide 70&quot;/&gt;&lt;property id=&quot;20307&quot; value=&quot;694&quot;/&gt;&lt;/object&gt;&lt;object type=&quot;3&quot; unique_id=&quot;395249&quot;&gt;&lt;property id=&quot;20148&quot; value=&quot;5&quot;/&gt;&lt;property id=&quot;20300&quot; value=&quot;Slide 71&quot;/&gt;&lt;property id=&quot;20307&quot; value=&quot;695&quot;/&gt;&lt;/object&gt;&lt;object type=&quot;3&quot; unique_id=&quot;395250&quot;&gt;&lt;property id=&quot;20148&quot; value=&quot;5&quot;/&gt;&lt;property id=&quot;20300&quot; value=&quot;Slide 76&quot;/&gt;&lt;property id=&quot;20307&quot; value=&quot;696&quot;/&gt;&lt;/object&gt;&lt;object type=&quot;3&quot; unique_id=&quot;395251&quot;&gt;&lt;property id=&quot;20148&quot; value=&quot;5&quot;/&gt;&lt;property id=&quot;20300&quot; value=&quot;Slide 77&quot;/&gt;&lt;property id=&quot;20307&quot; value=&quot;697&quot;/&gt;&lt;/object&gt;&lt;object type=&quot;3&quot; unique_id=&quot;395252&quot;&gt;&lt;property id=&quot;20148&quot; value=&quot;5&quot;/&gt;&lt;property id=&quot;20300&quot; value=&quot;Slide 79&quot;/&gt;&lt;property id=&quot;20307&quot; value=&quot;698&quot;/&gt;&lt;/object&gt;&lt;object type=&quot;3&quot; unique_id=&quot;395253&quot;&gt;&lt;property id=&quot;20148&quot; value=&quot;5&quot;/&gt;&lt;property id=&quot;20300&quot; value=&quot;Slide 80&quot;/&gt;&lt;property id=&quot;20307&quot; value=&quot;699&quot;/&gt;&lt;/object&gt;&lt;object type=&quot;3&quot; unique_id=&quot;395254&quot;&gt;&lt;property id=&quot;20148&quot; value=&quot;5&quot;/&gt;&lt;property id=&quot;20300&quot; value=&quot;Slide 81&quot;/&gt;&lt;property id=&quot;20307&quot; value=&quot;700&quot;/&gt;&lt;/object&gt;&lt;object type=&quot;3&quot; unique_id=&quot;396916&quot;&gt;&lt;property id=&quot;20148&quot; value=&quot;5&quot;/&gt;&lt;property id=&quot;20300&quot; value=&quot;Slide 36&quot;/&gt;&lt;property id=&quot;20307&quot; value=&quot;704&quot;/&gt;&lt;/object&gt;&lt;object type=&quot;3&quot; unique_id=&quot;396918&quot;&gt;&lt;property id=&quot;20148&quot; value=&quot;5&quot;/&gt;&lt;property id=&quot;20300&quot; value=&quot;Slide 95&quot;/&gt;&lt;property id=&quot;20307&quot; value=&quot;702&quot;/&gt;&lt;/object&gt;&lt;object type=&quot;3&quot; unique_id=&quot;397293&quot;&gt;&lt;property id=&quot;20148&quot; value=&quot;5&quot;/&gt;&lt;property id=&quot;20300&quot; value=&quot;Slide 99&quot;/&gt;&lt;property id=&quot;20307&quot; value=&quot;706&quot;/&gt;&lt;/object&gt;&lt;object type=&quot;3&quot; unique_id=&quot;397294&quot;&gt;&lt;property id=&quot;20148&quot; value=&quot;5&quot;/&gt;&lt;property id=&quot;20300&quot; value=&quot;Slide 103&quot;/&gt;&lt;property id=&quot;20307&quot; value=&quot;705&quot;/&gt;&lt;/object&gt;&lt;object type=&quot;3&quot; unique_id=&quot;398771&quot;&gt;&lt;property id=&quot;20148&quot; value=&quot;5&quot;/&gt;&lt;property id=&quot;20300&quot; value=&quot;Slide 58&quot;/&gt;&lt;property id=&quot;20307&quot; value=&quot;708&quot;/&gt;&lt;/object&gt;&lt;object type=&quot;3&quot; unique_id=&quot;398773&quot;&gt;&lt;property id=&quot;20148&quot; value=&quot;5&quot;/&gt;&lt;property id=&quot;20300&quot; value=&quot;Slide 96&quot;/&gt;&lt;property id=&quot;20307&quot; value=&quot;707&quot;/&gt;&lt;/object&gt;&lt;object type=&quot;3&quot; unique_id=&quot;398774&quot;&gt;&lt;property id=&quot;20148&quot; value=&quot;5&quot;/&gt;&lt;property id=&quot;20300&quot; value=&quot;Slide 101&quot;/&gt;&lt;property id=&quot;20307&quot; value=&quot;709&quot;/&gt;&lt;/object&gt;&lt;object type=&quot;3&quot; unique_id=&quot;400361&quot;&gt;&lt;property id=&quot;20148&quot; value=&quot;5&quot;/&gt;&lt;property id=&quot;20300&quot; value=&quot;Slide 107&quot;/&gt;&lt;property id=&quot;20307&quot; value=&quot;713&quot;/&gt;&lt;/object&gt;&lt;object type=&quot;3&quot; unique_id=&quot;400362&quot;&gt;&lt;property id=&quot;20148&quot; value=&quot;5&quot;/&gt;&lt;property id=&quot;20300&quot; value=&quot;Slide 113&quot;/&gt;&lt;property id=&quot;20307&quot; value=&quot;714&quot;/&gt;&lt;/object&gt;&lt;object type=&quot;3&quot; unique_id=&quot;401583&quot;&gt;&lt;property id=&quot;20148&quot; value=&quot;5&quot;/&gt;&lt;property id=&quot;20300&quot; value=&quot;Slide 3&quot;/&gt;&lt;property id=&quot;20307&quot; value=&quot;716&quot;/&gt;&lt;/object&gt;&lt;object type=&quot;3&quot; unique_id=&quot;402768&quot;&gt;&lt;property id=&quot;20148&quot; value=&quot;5&quot;/&gt;&lt;property id=&quot;20300&quot; value=&quot;Slide 12&quot;/&gt;&lt;property id=&quot;20307&quot; value=&quot;717&quot;/&gt;&lt;/object&gt;&lt;object type=&quot;3&quot; unique_id=&quot;403290&quot;&gt;&lt;property id=&quot;20148&quot; value=&quot;5&quot;/&gt;&lt;property id=&quot;20300&quot; value=&quot;Slide 118&quot;/&gt;&lt;property id=&quot;20307&quot; value=&quot;718&quot;/&gt;&lt;/object&gt;&lt;object type=&quot;3&quot; unique_id=&quot;403933&quot;&gt;&lt;property id=&quot;20148&quot; value=&quot;5&quot;/&gt;&lt;property id=&quot;20300&quot; value=&quot;Slide 63&quot;/&gt;&lt;property id=&quot;20307&quot; value=&quot;719&quot;/&gt;&lt;/object&gt;&lt;object type=&quot;3&quot; unique_id=&quot;404996&quot;&gt;&lt;property id=&quot;20148&quot; value=&quot;5&quot;/&gt;&lt;property id=&quot;20300&quot; value=&quot;Slide 61&quot;/&gt;&lt;property id=&quot;20307&quot; value=&quot;722&quot;/&gt;&lt;/object&gt;&lt;object type=&quot;3&quot; unique_id=&quot;404997&quot;&gt;&lt;property id=&quot;20148&quot; value=&quot;5&quot;/&gt;&lt;property id=&quot;20300&quot; value=&quot;Slide 75&quot;/&gt;&lt;property id=&quot;20307&quot; value=&quot;720&quot;/&gt;&lt;/object&gt;&lt;object type=&quot;3&quot; unique_id=&quot;404998&quot;&gt;&lt;property id=&quot;20148&quot; value=&quot;5&quot;/&gt;&lt;property id=&quot;20300&quot; value=&quot;Slide 97&quot;/&gt;&lt;property id=&quot;20307&quot; value=&quot;721&quot;/&gt;&lt;/object&gt;&lt;object type=&quot;3&quot; unique_id=&quot;405235&quot;&gt;&lt;property id=&quot;20148&quot; value=&quot;5&quot;/&gt;&lt;property id=&quot;20300&quot; value=&quot;Slide 86&quot;/&gt;&lt;property id=&quot;20307&quot; value=&quot;724&quot;/&gt;&lt;/object&gt;&lt;object type=&quot;3&quot; unique_id=&quot;405236&quot;&gt;&lt;property id=&quot;20148&quot; value=&quot;5&quot;/&gt;&lt;property id=&quot;20300&quot; value=&quot;Slide 92&quot;/&gt;&lt;property id=&quot;20307&quot; value=&quot;725&quot;/&gt;&lt;/object&gt;&lt;object type=&quot;3&quot; unique_id=&quot;405701&quot;&gt;&lt;property id=&quot;20148&quot; value=&quot;5&quot;/&gt;&lt;property id=&quot;20300&quot; value=&quot;Slide 114&quot;/&gt;&lt;property id=&quot;20307&quot; value=&quot;726&quot;/&gt;&lt;/object&gt;&lt;object type=&quot;3&quot; unique_id=&quot;405702&quot;&gt;&lt;property id=&quot;20148&quot; value=&quot;5&quot;/&gt;&lt;property id=&quot;20300&quot; value=&quot;Slide 115&quot;/&gt;&lt;property id=&quot;20307&quot; value=&quot;727&quot;/&gt;&lt;/object&gt;&lt;object type=&quot;3&quot; unique_id=&quot;405703&quot;&gt;&lt;property id=&quot;20148&quot; value=&quot;5&quot;/&gt;&lt;property id=&quot;20300&quot; value=&quot;Slide 116&quot;/&gt;&lt;property id=&quot;20307&quot; value=&quot;728&quot;/&gt;&lt;/object&gt;&lt;object type=&quot;3&quot; unique_id=&quot;407440&quot;&gt;&lt;property id=&quot;20148&quot; value=&quot;5&quot;/&gt;&lt;property id=&quot;20300&quot; value=&quot;Slide 72&quot;/&gt;&lt;property id=&quot;20307&quot; value=&quot;730&quot;/&gt;&lt;/object&gt;&lt;object type=&quot;3&quot; unique_id=&quot;407441&quot;&gt;&lt;property id=&quot;20148&quot; value=&quot;5&quot;/&gt;&lt;property id=&quot;20300&quot; value=&quot;Slide 73&quot;/&gt;&lt;property id=&quot;20307&quot; value=&quot;729&quot;/&gt;&lt;/object&gt;&lt;object type=&quot;3&quot; unique_id=&quot;407442&quot;&gt;&lt;property id=&quot;20148&quot; value=&quot;5&quot;/&gt;&lt;property id=&quot;20300&quot; value=&quot;Slide 83&quot;/&gt;&lt;property id=&quot;20307&quot; value=&quot;731&quot;/&gt;&lt;/object&gt;&lt;object type=&quot;3&quot; unique_id=&quot;407443&quot;&gt;&lt;property id=&quot;20148&quot; value=&quot;5&quot;/&gt;&lt;property id=&quot;20300&quot; value=&quot;Slide 84&quot;/&gt;&lt;property id=&quot;20307&quot; value=&quot;732&quot;/&gt;&lt;/object&gt;&lt;object type=&quot;3&quot; unique_id=&quot;408614&quot;&gt;&lt;property id=&quot;20148&quot; value=&quot;5&quot;/&gt;&lt;property id=&quot;20300&quot; value=&quot;Slide 100&quot;/&gt;&lt;property id=&quot;20307&quot; value=&quot;733&quot;/&gt;&lt;/object&gt;&lt;object type=&quot;3&quot; unique_id=&quot;408615&quot;&gt;&lt;property id=&quot;20148&quot; value=&quot;5&quot;/&gt;&lt;property id=&quot;20300&quot; value=&quot;Slide 108&quot;/&gt;&lt;property id=&quot;20307&quot; value=&quot;734&quot;/&gt;&lt;/object&gt;&lt;object type=&quot;3&quot; unique_id=&quot;408616&quot;&gt;&lt;property id=&quot;20148&quot; value=&quot;5&quot;/&gt;&lt;property id=&quot;20300&quot; value=&quot;Slide 109&quot;/&gt;&lt;property id=&quot;20307&quot; value=&quot;735&quot;/&gt;&lt;/object&gt;&lt;object type=&quot;3&quot; unique_id=&quot;408617&quot;&gt;&lt;property id=&quot;20148&quot; value=&quot;5&quot;/&gt;&lt;property id=&quot;20300&quot; value=&quot;Slide 110&quot;/&gt;&lt;property id=&quot;20307&quot; value=&quot;736&quot;/&gt;&lt;/object&gt;&lt;object type=&quot;3&quot; unique_id=&quot;408618&quot;&gt;&lt;property id=&quot;20148&quot; value=&quot;5&quot;/&gt;&lt;property id=&quot;20300&quot; value=&quot;Slide 111&quot;/&gt;&lt;property id=&quot;20307&quot; value=&quot;737&quot;/&gt;&lt;/object&gt;&lt;object type=&quot;3&quot; unique_id=&quot;408619&quot;&gt;&lt;property id=&quot;20148&quot; value=&quot;5&quot;/&gt;&lt;property id=&quot;20300&quot; value=&quot;Slide 112&quot;/&gt;&lt;property id=&quot;20307&quot; value=&quot;738&quot;/&gt;&lt;/object&gt;&lt;object type=&quot;3&quot; unique_id=&quot;408983&quot;&gt;&lt;property id=&quot;20148&quot; value=&quot;5&quot;/&gt;&lt;property id=&quot;20300&quot; value=&quot;Slide 87&quot;/&gt;&lt;property id=&quot;20307&quot; value=&quot;739&quot;/&gt;&lt;/object&gt;&lt;object type=&quot;3&quot; unique_id=&quot;408984&quot;&gt;&lt;property id=&quot;20148&quot; value=&quot;5&quot;/&gt;&lt;property id=&quot;20300&quot; value=&quot;Slide 93&quot;/&gt;&lt;property id=&quot;20307&quot; value=&quot;740&quot;/&gt;&lt;/object&gt;&lt;object type=&quot;3&quot; unique_id=&quot;409377&quot;&gt;&lt;property id=&quot;20148&quot; value=&quot;5&quot;/&gt;&lt;property id=&quot;20300&quot; value=&quot;Slide 2&quot;/&gt;&lt;property id=&quot;20307&quot; value=&quot;743&quot;/&gt;&lt;/object&gt;&lt;object type=&quot;3&quot; unique_id=&quot;409495&quot;&gt;&lt;property id=&quot;20148&quot; value=&quot;5&quot;/&gt;&lt;property id=&quot;20300&quot; value=&quot;Slide 117&quot;/&gt;&lt;property id=&quot;20307&quot; value=&quot;744&quot;/&gt;&lt;/object&gt;&lt;object type=&quot;3&quot; unique_id=&quot;414760&quot;&gt;&lt;property id=&quot;20148&quot; value=&quot;5&quot;/&gt;&lt;property id=&quot;20300&quot; value=&quot;Slide 28&quot;/&gt;&lt;property id=&quot;20307&quot; value=&quot;752&quot;/&gt;&lt;/object&gt;&lt;object type=&quot;3&quot; unique_id=&quot;414761&quot;&gt;&lt;property id=&quot;20148&quot; value=&quot;5&quot;/&gt;&lt;property id=&quot;20300&quot; value=&quot;Slide 53&quot;/&gt;&lt;property id=&quot;20307&quot; value=&quot;753&quot;/&gt;&lt;/object&gt;&lt;object type=&quot;3&quot; unique_id=&quot;414762&quot;&gt;&lt;property id=&quot;20148&quot; value=&quot;5&quot;/&gt;&lt;property id=&quot;20300&quot; value=&quot;Slide 54&quot;/&gt;&lt;property id=&quot;20307&quot; value=&quot;754&quot;/&gt;&lt;/object&gt;&lt;object type=&quot;3&quot; unique_id=&quot;414763&quot;&gt;&lt;property id=&quot;20148&quot; value=&quot;5&quot;/&gt;&lt;property id=&quot;20300&quot; value=&quot;Slide 55&quot;/&gt;&lt;property id=&quot;20307&quot; value=&quot;755&quot;/&gt;&lt;/object&gt;&lt;object type=&quot;3&quot; unique_id=&quot;414764&quot;&gt;&lt;property id=&quot;20148&quot; value=&quot;5&quot;/&gt;&lt;property id=&quot;20300&quot; value=&quot;Slide 56&quot;/&gt;&lt;property id=&quot;20307&quot; value=&quot;756&quot;/&gt;&lt;/object&gt;&lt;object type=&quot;3&quot; unique_id=&quot;414765&quot;&gt;&lt;property id=&quot;20148&quot; value=&quot;5&quot;/&gt;&lt;property id=&quot;20300&quot; value=&quot;Slide 7&quot;/&gt;&lt;property id=&quot;20307&quot; value=&quot;758&quot;/&gt;&lt;/object&gt;&lt;object type=&quot;3&quot; unique_id=&quot;414766&quot;&gt;&lt;property id=&quot;20148&quot; value=&quot;5&quot;/&gt;&lt;property id=&quot;20300&quot; value=&quot;Slide 8&quot;/&gt;&lt;property id=&quot;20307&quot; value=&quot;757&quot;/&gt;&lt;/object&gt;&lt;object type=&quot;3&quot; unique_id=&quot;414767&quot;&gt;&lt;property id=&quot;20148&quot; value=&quot;5&quot;/&gt;&lt;property id=&quot;20300&quot; value=&quot;Slide 9&quot;/&gt;&lt;property id=&quot;20307&quot; value=&quot;759&quot;/&gt;&lt;/object&gt;&lt;object type=&quot;3&quot; unique_id=&quot;414768&quot;&gt;&lt;property id=&quot;20148&quot; value=&quot;5&quot;/&gt;&lt;property id=&quot;20300&quot; value=&quot;Slide 10&quot;/&gt;&lt;property id=&quot;20307&quot; value=&quot;760&quot;/&gt;&lt;/object&gt;&lt;object type=&quot;3&quot; unique_id=&quot;414769&quot;&gt;&lt;property id=&quot;20148&quot; value=&quot;5&quot;/&gt;&lt;property id=&quot;20300&quot; value=&quot;Slide 11&quot;/&gt;&lt;property id=&quot;20307&quot; value=&quot;762&quot;/&gt;&lt;/object&gt;&lt;object type=&quot;3&quot; unique_id=&quot;414770&quot;&gt;&lt;property id=&quot;20148&quot; value=&quot;5&quot;/&gt;&lt;property id=&quot;20300&quot; value=&quot;Slide 43&quot;/&gt;&lt;property id=&quot;20307&quot; value=&quot;763&quot;/&gt;&lt;/object&gt;&lt;object type=&quot;3&quot; unique_id=&quot;414771&quot;&gt;&lt;property id=&quot;20148&quot; value=&quot;5&quot;/&gt;&lt;property id=&quot;20300&quot; value=&quot;Slide 48&quot;/&gt;&lt;property id=&quot;20307&quot; value=&quot;764&quot;/&gt;&lt;/object&gt;&lt;object type=&quot;3&quot; unique_id=&quot;414772&quot;&gt;&lt;property id=&quot;20148&quot; value=&quot;5&quot;/&gt;&lt;property id=&quot;20300&quot; value=&quot;Slide 49&quot;/&gt;&lt;property id=&quot;20307&quot; value=&quot;765&quot;/&gt;&lt;/object&gt;&lt;object type=&quot;3&quot; unique_id=&quot;414773&quot;&gt;&lt;property id=&quot;20148&quot; value=&quot;5&quot;/&gt;&lt;property id=&quot;20300&quot; value=&quot;Slide 74&quot;/&gt;&lt;property id=&quot;20307&quot; value=&quot;766&quot;/&gt;&lt;/object&gt;&lt;object type=&quot;3&quot; unique_id=&quot;414774&quot;&gt;&lt;property id=&quot;20148&quot; value=&quot;5&quot;/&gt;&lt;property id=&quot;20300&quot; value=&quot;Slide 98&quot;/&gt;&lt;property id=&quot;20307&quot; value=&quot;7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S010286762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Custom</PresentationFormat>
  <Paragraphs>94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TS010286762</vt:lpstr>
      <vt:lpstr>Custom Design</vt:lpstr>
      <vt:lpstr>1_Custom Design</vt:lpstr>
      <vt:lpstr>35_Office Theme</vt:lpstr>
      <vt:lpstr>Asia Pacific Update</vt:lpstr>
      <vt:lpstr>WHY Develop Overseas Market? </vt:lpstr>
      <vt:lpstr>Market Asia in 2016</vt:lpstr>
      <vt:lpstr>Market Asia in 2016</vt:lpstr>
      <vt:lpstr>PowerPoint Presentation</vt:lpstr>
      <vt:lpstr>PowerPoint Presentation</vt:lpstr>
      <vt:lpstr>PowerPoint Presentation</vt:lpstr>
      <vt:lpstr>PowerPoint Presentation</vt:lpstr>
      <vt:lpstr>Leaders Developing Overseas Business</vt:lpstr>
      <vt:lpstr>Next Page in Asia Pacific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2015-06-22T13:57:52Z</dcterms:created>
  <dcterms:modified xsi:type="dcterms:W3CDTF">2017-05-04T07:38:36Z</dcterms:modified>
</cp:coreProperties>
</file>