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8.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0.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1.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3.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4.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3" r:id="rId5"/>
    <p:sldMasterId id="2147483735" r:id="rId6"/>
    <p:sldMasterId id="2147483737" r:id="rId7"/>
    <p:sldMasterId id="2147483749" r:id="rId8"/>
    <p:sldMasterId id="2147483761" r:id="rId9"/>
    <p:sldMasterId id="2147483773" r:id="rId10"/>
    <p:sldMasterId id="2147483785" r:id="rId11"/>
    <p:sldMasterId id="2147483797" r:id="rId12"/>
    <p:sldMasterId id="2147483812" r:id="rId13"/>
    <p:sldMasterId id="2147483824" r:id="rId14"/>
    <p:sldMasterId id="2147483836" r:id="rId15"/>
  </p:sldMasterIdLst>
  <p:notesMasterIdLst>
    <p:notesMasterId r:id="rId145"/>
  </p:notesMasterIdLst>
  <p:sldIdLst>
    <p:sldId id="343" r:id="rId16"/>
    <p:sldId id="341" r:id="rId17"/>
    <p:sldId id="260" r:id="rId18"/>
    <p:sldId id="261" r:id="rId19"/>
    <p:sldId id="262" r:id="rId20"/>
    <p:sldId id="263" r:id="rId21"/>
    <p:sldId id="264" r:id="rId22"/>
    <p:sldId id="265" r:id="rId23"/>
    <p:sldId id="266" r:id="rId24"/>
    <p:sldId id="267" r:id="rId25"/>
    <p:sldId id="268" r:id="rId26"/>
    <p:sldId id="269" r:id="rId27"/>
    <p:sldId id="270"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344" r:id="rId41"/>
    <p:sldId id="345"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382" r:id="rId79"/>
    <p:sldId id="383" r:id="rId80"/>
    <p:sldId id="384" r:id="rId81"/>
    <p:sldId id="385" r:id="rId82"/>
    <p:sldId id="386" r:id="rId83"/>
    <p:sldId id="387" r:id="rId84"/>
    <p:sldId id="388" r:id="rId85"/>
    <p:sldId id="389" r:id="rId86"/>
    <p:sldId id="390" r:id="rId87"/>
    <p:sldId id="391" r:id="rId88"/>
    <p:sldId id="392" r:id="rId89"/>
    <p:sldId id="283" r:id="rId90"/>
    <p:sldId id="284" r:id="rId91"/>
    <p:sldId id="285" r:id="rId92"/>
    <p:sldId id="286" r:id="rId93"/>
    <p:sldId id="287" r:id="rId94"/>
    <p:sldId id="288" r:id="rId95"/>
    <p:sldId id="289" r:id="rId96"/>
    <p:sldId id="290" r:id="rId97"/>
    <p:sldId id="291" r:id="rId98"/>
    <p:sldId id="292" r:id="rId99"/>
    <p:sldId id="293" r:id="rId100"/>
    <p:sldId id="294" r:id="rId101"/>
    <p:sldId id="295" r:id="rId102"/>
    <p:sldId id="296" r:id="rId103"/>
    <p:sldId id="297" r:id="rId104"/>
    <p:sldId id="298" r:id="rId105"/>
    <p:sldId id="299" r:id="rId106"/>
    <p:sldId id="300" r:id="rId107"/>
    <p:sldId id="301" r:id="rId108"/>
    <p:sldId id="302" r:id="rId109"/>
    <p:sldId id="303" r:id="rId110"/>
    <p:sldId id="304" r:id="rId111"/>
    <p:sldId id="305" r:id="rId112"/>
    <p:sldId id="306" r:id="rId113"/>
    <p:sldId id="307" r:id="rId114"/>
    <p:sldId id="308" r:id="rId115"/>
    <p:sldId id="309" r:id="rId116"/>
    <p:sldId id="310" r:id="rId117"/>
    <p:sldId id="311" r:id="rId118"/>
    <p:sldId id="312" r:id="rId119"/>
    <p:sldId id="313" r:id="rId120"/>
    <p:sldId id="314" r:id="rId121"/>
    <p:sldId id="315" r:id="rId122"/>
    <p:sldId id="316" r:id="rId123"/>
    <p:sldId id="317" r:id="rId124"/>
    <p:sldId id="318" r:id="rId125"/>
    <p:sldId id="319" r:id="rId126"/>
    <p:sldId id="320" r:id="rId127"/>
    <p:sldId id="321" r:id="rId128"/>
    <p:sldId id="322" r:id="rId129"/>
    <p:sldId id="323" r:id="rId130"/>
    <p:sldId id="324" r:id="rId131"/>
    <p:sldId id="325" r:id="rId132"/>
    <p:sldId id="326" r:id="rId133"/>
    <p:sldId id="327" r:id="rId134"/>
    <p:sldId id="328" r:id="rId135"/>
    <p:sldId id="329" r:id="rId136"/>
    <p:sldId id="330" r:id="rId137"/>
    <p:sldId id="331" r:id="rId138"/>
    <p:sldId id="332" r:id="rId139"/>
    <p:sldId id="333" r:id="rId140"/>
    <p:sldId id="334" r:id="rId141"/>
    <p:sldId id="335" r:id="rId142"/>
    <p:sldId id="336" r:id="rId143"/>
    <p:sldId id="342" r:id="rId144"/>
  </p:sldIdLst>
  <p:sldSz cx="12192000" cy="6858000"/>
  <p:notesSz cx="6858000" cy="9144000"/>
  <p:defaultTextStyle>
    <a:defPPr>
      <a:defRPr lang="en-US"/>
    </a:defPPr>
    <a:lvl1pPr marL="0" algn="l" defTabSz="913878" rtl="0" eaLnBrk="1" latinLnBrk="0" hangingPunct="1">
      <a:defRPr sz="1900" kern="1200">
        <a:solidFill>
          <a:schemeClr val="tx1"/>
        </a:solidFill>
        <a:latin typeface="+mn-lt"/>
        <a:ea typeface="+mn-ea"/>
        <a:cs typeface="+mn-cs"/>
      </a:defRPr>
    </a:lvl1pPr>
    <a:lvl2pPr marL="456927"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18" algn="l" defTabSz="913878" rtl="0" eaLnBrk="1" latinLnBrk="0" hangingPunct="1">
      <a:defRPr sz="1900" kern="1200">
        <a:solidFill>
          <a:schemeClr val="tx1"/>
        </a:solidFill>
        <a:latin typeface="+mn-lt"/>
        <a:ea typeface="+mn-ea"/>
        <a:cs typeface="+mn-cs"/>
      </a:defRPr>
    </a:lvl4pPr>
    <a:lvl5pPr marL="1827757" algn="l" defTabSz="913878" rtl="0" eaLnBrk="1" latinLnBrk="0" hangingPunct="1">
      <a:defRPr sz="1900" kern="1200">
        <a:solidFill>
          <a:schemeClr val="tx1"/>
        </a:solidFill>
        <a:latin typeface="+mn-lt"/>
        <a:ea typeface="+mn-ea"/>
        <a:cs typeface="+mn-cs"/>
      </a:defRPr>
    </a:lvl5pPr>
    <a:lvl6pPr marL="2284710" algn="l" defTabSz="913878" rtl="0" eaLnBrk="1" latinLnBrk="0" hangingPunct="1">
      <a:defRPr sz="1900" kern="1200">
        <a:solidFill>
          <a:schemeClr val="tx1"/>
        </a:solidFill>
        <a:latin typeface="+mn-lt"/>
        <a:ea typeface="+mn-ea"/>
        <a:cs typeface="+mn-cs"/>
      </a:defRPr>
    </a:lvl6pPr>
    <a:lvl7pPr marL="2741634" algn="l" defTabSz="913878" rtl="0" eaLnBrk="1" latinLnBrk="0" hangingPunct="1">
      <a:defRPr sz="1900" kern="1200">
        <a:solidFill>
          <a:schemeClr val="tx1"/>
        </a:solidFill>
        <a:latin typeface="+mn-lt"/>
        <a:ea typeface="+mn-ea"/>
        <a:cs typeface="+mn-cs"/>
      </a:defRPr>
    </a:lvl7pPr>
    <a:lvl8pPr marL="3198560" algn="l" defTabSz="913878" rtl="0" eaLnBrk="1" latinLnBrk="0" hangingPunct="1">
      <a:defRPr sz="1900" kern="1200">
        <a:solidFill>
          <a:schemeClr val="tx1"/>
        </a:solidFill>
        <a:latin typeface="+mn-lt"/>
        <a:ea typeface="+mn-ea"/>
        <a:cs typeface="+mn-cs"/>
      </a:defRPr>
    </a:lvl8pPr>
    <a:lvl9pPr marL="3655487" algn="l" defTabSz="913878"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0" d="100"/>
          <a:sy n="60" d="100"/>
        </p:scale>
        <p:origin x="-1290" y="-780"/>
      </p:cViewPr>
      <p:guideLst>
        <p:guide orient="horz" pos="2160"/>
        <p:guide pos="3840"/>
      </p:guideLst>
    </p:cSldViewPr>
  </p:slideViewPr>
  <p:notesTextViewPr>
    <p:cViewPr>
      <p:scale>
        <a:sx n="1" d="1"/>
        <a:sy n="1" d="1"/>
      </p:scale>
      <p:origin x="0" y="0"/>
    </p:cViewPr>
  </p:notesTextViewPr>
  <p:sorterViewPr>
    <p:cViewPr>
      <p:scale>
        <a:sx n="100" d="100"/>
        <a:sy n="100" d="100"/>
      </p:scale>
      <p:origin x="0" y="3645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117" Type="http://schemas.openxmlformats.org/officeDocument/2006/relationships/slide" Target="slides/slide102.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12" Type="http://schemas.openxmlformats.org/officeDocument/2006/relationships/slide" Target="slides/slide97.xml"/><Relationship Id="rId133" Type="http://schemas.openxmlformats.org/officeDocument/2006/relationships/slide" Target="slides/slide118.xml"/><Relationship Id="rId138" Type="http://schemas.openxmlformats.org/officeDocument/2006/relationships/slide" Target="slides/slide123.xml"/><Relationship Id="rId16" Type="http://schemas.openxmlformats.org/officeDocument/2006/relationships/slide" Target="slides/slide1.xml"/><Relationship Id="rId107" Type="http://schemas.openxmlformats.org/officeDocument/2006/relationships/slide" Target="slides/slide92.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28" Type="http://schemas.openxmlformats.org/officeDocument/2006/relationships/slide" Target="slides/slide113.xml"/><Relationship Id="rId144" Type="http://schemas.openxmlformats.org/officeDocument/2006/relationships/slide" Target="slides/slide129.xml"/><Relationship Id="rId149" Type="http://schemas.openxmlformats.org/officeDocument/2006/relationships/tableStyles" Target="tableStyles.xml"/><Relationship Id="rId5" Type="http://schemas.openxmlformats.org/officeDocument/2006/relationships/slideMaster" Target="slideMasters/slideMaster5.xml"/><Relationship Id="rId90" Type="http://schemas.openxmlformats.org/officeDocument/2006/relationships/slide" Target="slides/slide75.xml"/><Relationship Id="rId95" Type="http://schemas.openxmlformats.org/officeDocument/2006/relationships/slide" Target="slides/slide80.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113" Type="http://schemas.openxmlformats.org/officeDocument/2006/relationships/slide" Target="slides/slide98.xml"/><Relationship Id="rId118" Type="http://schemas.openxmlformats.org/officeDocument/2006/relationships/slide" Target="slides/slide103.xml"/><Relationship Id="rId134" Type="http://schemas.openxmlformats.org/officeDocument/2006/relationships/slide" Target="slides/slide119.xml"/><Relationship Id="rId139" Type="http://schemas.openxmlformats.org/officeDocument/2006/relationships/slide" Target="slides/slide124.xml"/><Relationship Id="rId80" Type="http://schemas.openxmlformats.org/officeDocument/2006/relationships/slide" Target="slides/slide65.xml"/><Relationship Id="rId85" Type="http://schemas.openxmlformats.org/officeDocument/2006/relationships/slide" Target="slides/slide7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103" Type="http://schemas.openxmlformats.org/officeDocument/2006/relationships/slide" Target="slides/slide88.xml"/><Relationship Id="rId108" Type="http://schemas.openxmlformats.org/officeDocument/2006/relationships/slide" Target="slides/slide93.xml"/><Relationship Id="rId116" Type="http://schemas.openxmlformats.org/officeDocument/2006/relationships/slide" Target="slides/slide101.xml"/><Relationship Id="rId124" Type="http://schemas.openxmlformats.org/officeDocument/2006/relationships/slide" Target="slides/slide109.xml"/><Relationship Id="rId129" Type="http://schemas.openxmlformats.org/officeDocument/2006/relationships/slide" Target="slides/slide114.xml"/><Relationship Id="rId137" Type="http://schemas.openxmlformats.org/officeDocument/2006/relationships/slide" Target="slides/slide12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slide" Target="slides/slide76.xml"/><Relationship Id="rId96" Type="http://schemas.openxmlformats.org/officeDocument/2006/relationships/slide" Target="slides/slide81.xml"/><Relationship Id="rId111" Type="http://schemas.openxmlformats.org/officeDocument/2006/relationships/slide" Target="slides/slide96.xml"/><Relationship Id="rId132" Type="http://schemas.openxmlformats.org/officeDocument/2006/relationships/slide" Target="slides/slide117.xml"/><Relationship Id="rId140" Type="http://schemas.openxmlformats.org/officeDocument/2006/relationships/slide" Target="slides/slide125.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6" Type="http://schemas.openxmlformats.org/officeDocument/2006/relationships/slide" Target="slides/slide91.xml"/><Relationship Id="rId114" Type="http://schemas.openxmlformats.org/officeDocument/2006/relationships/slide" Target="slides/slide99.xml"/><Relationship Id="rId119" Type="http://schemas.openxmlformats.org/officeDocument/2006/relationships/slide" Target="slides/slide104.xml"/><Relationship Id="rId127" Type="http://schemas.openxmlformats.org/officeDocument/2006/relationships/slide" Target="slides/slide11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slide" Target="slides/slide79.xml"/><Relationship Id="rId99" Type="http://schemas.openxmlformats.org/officeDocument/2006/relationships/slide" Target="slides/slide84.xml"/><Relationship Id="rId101" Type="http://schemas.openxmlformats.org/officeDocument/2006/relationships/slide" Target="slides/slide86.xml"/><Relationship Id="rId122" Type="http://schemas.openxmlformats.org/officeDocument/2006/relationships/slide" Target="slides/slide107.xml"/><Relationship Id="rId130" Type="http://schemas.openxmlformats.org/officeDocument/2006/relationships/slide" Target="slides/slide115.xml"/><Relationship Id="rId135" Type="http://schemas.openxmlformats.org/officeDocument/2006/relationships/slide" Target="slides/slide120.xml"/><Relationship Id="rId143" Type="http://schemas.openxmlformats.org/officeDocument/2006/relationships/slide" Target="slides/slide128.xml"/><Relationship Id="rId14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109" Type="http://schemas.openxmlformats.org/officeDocument/2006/relationships/slide" Target="slides/slide9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97" Type="http://schemas.openxmlformats.org/officeDocument/2006/relationships/slide" Target="slides/slide82.xml"/><Relationship Id="rId104" Type="http://schemas.openxmlformats.org/officeDocument/2006/relationships/slide" Target="slides/slide89.xml"/><Relationship Id="rId120" Type="http://schemas.openxmlformats.org/officeDocument/2006/relationships/slide" Target="slides/slide105.xml"/><Relationship Id="rId125" Type="http://schemas.openxmlformats.org/officeDocument/2006/relationships/slide" Target="slides/slide110.xml"/><Relationship Id="rId141" Type="http://schemas.openxmlformats.org/officeDocument/2006/relationships/slide" Target="slides/slide126.xml"/><Relationship Id="rId14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slide" Target="slides/slide77.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110" Type="http://schemas.openxmlformats.org/officeDocument/2006/relationships/slide" Target="slides/slide95.xml"/><Relationship Id="rId115" Type="http://schemas.openxmlformats.org/officeDocument/2006/relationships/slide" Target="slides/slide100.xml"/><Relationship Id="rId131" Type="http://schemas.openxmlformats.org/officeDocument/2006/relationships/slide" Target="slides/slide116.xml"/><Relationship Id="rId136" Type="http://schemas.openxmlformats.org/officeDocument/2006/relationships/slide" Target="slides/slide12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 Id="rId100" Type="http://schemas.openxmlformats.org/officeDocument/2006/relationships/slide" Target="slides/slide8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98" Type="http://schemas.openxmlformats.org/officeDocument/2006/relationships/slide" Target="slides/slide83.xml"/><Relationship Id="rId121" Type="http://schemas.openxmlformats.org/officeDocument/2006/relationships/slide" Target="slides/slide106.xml"/><Relationship Id="rId142" Type="http://schemas.openxmlformats.org/officeDocument/2006/relationships/slide" Target="slides/slide12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8C382F-E68C-49CD-B69C-6FD9B8E4A1F7}" type="doc">
      <dgm:prSet loTypeId="urn:microsoft.com/office/officeart/2005/8/layout/matrix3" loCatId="matrix" qsTypeId="urn:microsoft.com/office/officeart/2005/8/quickstyle/3d9" qsCatId="3D" csTypeId="urn:microsoft.com/office/officeart/2005/8/colors/accent1_2" csCatId="accent1" phldr="1"/>
      <dgm:spPr/>
      <dgm:t>
        <a:bodyPr/>
        <a:lstStyle/>
        <a:p>
          <a:endParaRPr lang="en-US"/>
        </a:p>
      </dgm:t>
    </dgm:pt>
    <dgm:pt modelId="{44B78700-28FC-4828-8919-9F0717420710}">
      <dgm:prSet phldrT="[Text]"/>
      <dgm:spPr/>
      <dgm:t>
        <a:bodyPr/>
        <a:lstStyle/>
        <a:p>
          <a:endParaRPr lang="en-US" dirty="0"/>
        </a:p>
      </dgm:t>
    </dgm:pt>
    <dgm:pt modelId="{BC8E508F-8469-4687-AB28-A8F0D5078291}" type="parTrans" cxnId="{9B05F163-6BA1-4E66-B7D8-5CD12CEBA710}">
      <dgm:prSet/>
      <dgm:spPr/>
      <dgm:t>
        <a:bodyPr/>
        <a:lstStyle/>
        <a:p>
          <a:endParaRPr lang="en-US"/>
        </a:p>
      </dgm:t>
    </dgm:pt>
    <dgm:pt modelId="{70A5AE4D-A42C-4F84-8521-B92C0014C468}" type="sibTrans" cxnId="{9B05F163-6BA1-4E66-B7D8-5CD12CEBA710}">
      <dgm:prSet/>
      <dgm:spPr/>
      <dgm:t>
        <a:bodyPr/>
        <a:lstStyle/>
        <a:p>
          <a:endParaRPr lang="en-US"/>
        </a:p>
      </dgm:t>
    </dgm:pt>
    <dgm:pt modelId="{25C1B9F7-9F10-4E63-B285-2EC4748F25E6}">
      <dgm:prSet phldrT="[Text]"/>
      <dgm:spPr/>
      <dgm:t>
        <a:bodyPr/>
        <a:lstStyle/>
        <a:p>
          <a:endParaRPr lang="en-US" dirty="0"/>
        </a:p>
      </dgm:t>
    </dgm:pt>
    <dgm:pt modelId="{BD82EB6B-1C7F-4D7D-AEF9-883325585CE3}" type="parTrans" cxnId="{B3C34B6B-0172-4FAB-8674-0CC25AC445ED}">
      <dgm:prSet/>
      <dgm:spPr/>
      <dgm:t>
        <a:bodyPr/>
        <a:lstStyle/>
        <a:p>
          <a:endParaRPr lang="en-US"/>
        </a:p>
      </dgm:t>
    </dgm:pt>
    <dgm:pt modelId="{7912BA82-B5A8-471F-8DBF-677472CC5505}" type="sibTrans" cxnId="{B3C34B6B-0172-4FAB-8674-0CC25AC445ED}">
      <dgm:prSet/>
      <dgm:spPr/>
      <dgm:t>
        <a:bodyPr/>
        <a:lstStyle/>
        <a:p>
          <a:endParaRPr lang="en-US"/>
        </a:p>
      </dgm:t>
    </dgm:pt>
    <dgm:pt modelId="{31A8AA94-DF87-428C-9CB1-9E9DEE74652F}">
      <dgm:prSet phldrT="[Text]"/>
      <dgm:spPr/>
      <dgm:t>
        <a:bodyPr/>
        <a:lstStyle/>
        <a:p>
          <a:endParaRPr lang="en-US" dirty="0"/>
        </a:p>
      </dgm:t>
    </dgm:pt>
    <dgm:pt modelId="{964C6B8E-2A50-4B9F-A643-51494449BB6D}" type="parTrans" cxnId="{8A3D6C6D-DFCA-4A6D-A3DC-5E70D2DEBA4F}">
      <dgm:prSet/>
      <dgm:spPr/>
      <dgm:t>
        <a:bodyPr/>
        <a:lstStyle/>
        <a:p>
          <a:endParaRPr lang="en-US"/>
        </a:p>
      </dgm:t>
    </dgm:pt>
    <dgm:pt modelId="{0398BF83-3D7F-405C-8A8E-6087B0FE0D07}" type="sibTrans" cxnId="{8A3D6C6D-DFCA-4A6D-A3DC-5E70D2DEBA4F}">
      <dgm:prSet/>
      <dgm:spPr/>
      <dgm:t>
        <a:bodyPr/>
        <a:lstStyle/>
        <a:p>
          <a:endParaRPr lang="en-US"/>
        </a:p>
      </dgm:t>
    </dgm:pt>
    <dgm:pt modelId="{E5935A1D-4BE2-4034-96EB-A5FE3A9F7B69}">
      <dgm:prSet phldrT="[Text]"/>
      <dgm:spPr/>
      <dgm:t>
        <a:bodyPr/>
        <a:lstStyle/>
        <a:p>
          <a:endParaRPr lang="en-US" dirty="0"/>
        </a:p>
      </dgm:t>
    </dgm:pt>
    <dgm:pt modelId="{223BAD44-D741-44F0-8C0E-093A3BC411D6}" type="parTrans" cxnId="{61367EBB-8A6B-438B-B41B-DCDD8492119C}">
      <dgm:prSet/>
      <dgm:spPr/>
      <dgm:t>
        <a:bodyPr/>
        <a:lstStyle/>
        <a:p>
          <a:endParaRPr lang="en-US"/>
        </a:p>
      </dgm:t>
    </dgm:pt>
    <dgm:pt modelId="{0937F08E-AA3C-47D0-87A7-B62092B8D64C}" type="sibTrans" cxnId="{61367EBB-8A6B-438B-B41B-DCDD8492119C}">
      <dgm:prSet/>
      <dgm:spPr/>
      <dgm:t>
        <a:bodyPr/>
        <a:lstStyle/>
        <a:p>
          <a:endParaRPr lang="en-US"/>
        </a:p>
      </dgm:t>
    </dgm:pt>
    <dgm:pt modelId="{7E873ED5-048D-4446-A530-4B010937C700}" type="pres">
      <dgm:prSet presAssocID="{D78C382F-E68C-49CD-B69C-6FD9B8E4A1F7}" presName="matrix" presStyleCnt="0">
        <dgm:presLayoutVars>
          <dgm:chMax val="1"/>
          <dgm:dir/>
          <dgm:resizeHandles val="exact"/>
        </dgm:presLayoutVars>
      </dgm:prSet>
      <dgm:spPr/>
      <dgm:t>
        <a:bodyPr/>
        <a:lstStyle/>
        <a:p>
          <a:endParaRPr lang="en-US"/>
        </a:p>
      </dgm:t>
    </dgm:pt>
    <dgm:pt modelId="{FFF0C4EB-BB79-43D2-BAC8-4C29C021729D}" type="pres">
      <dgm:prSet presAssocID="{D78C382F-E68C-49CD-B69C-6FD9B8E4A1F7}" presName="diamond" presStyleLbl="bgShp" presStyleIdx="0" presStyleCnt="1"/>
      <dgm:spPr/>
    </dgm:pt>
    <dgm:pt modelId="{1DAD22A3-E8EA-4087-8413-19B442C5C5FD}" type="pres">
      <dgm:prSet presAssocID="{D78C382F-E68C-49CD-B69C-6FD9B8E4A1F7}" presName="quad1" presStyleLbl="node1" presStyleIdx="0" presStyleCnt="4">
        <dgm:presLayoutVars>
          <dgm:chMax val="0"/>
          <dgm:chPref val="0"/>
          <dgm:bulletEnabled val="1"/>
        </dgm:presLayoutVars>
      </dgm:prSet>
      <dgm:spPr/>
      <dgm:t>
        <a:bodyPr/>
        <a:lstStyle/>
        <a:p>
          <a:endParaRPr lang="en-US"/>
        </a:p>
      </dgm:t>
    </dgm:pt>
    <dgm:pt modelId="{E9D9D725-4968-469A-8722-B9155A2E51B2}" type="pres">
      <dgm:prSet presAssocID="{D78C382F-E68C-49CD-B69C-6FD9B8E4A1F7}" presName="quad2" presStyleLbl="node1" presStyleIdx="1" presStyleCnt="4">
        <dgm:presLayoutVars>
          <dgm:chMax val="0"/>
          <dgm:chPref val="0"/>
          <dgm:bulletEnabled val="1"/>
        </dgm:presLayoutVars>
      </dgm:prSet>
      <dgm:spPr/>
      <dgm:t>
        <a:bodyPr/>
        <a:lstStyle/>
        <a:p>
          <a:endParaRPr lang="en-US"/>
        </a:p>
      </dgm:t>
    </dgm:pt>
    <dgm:pt modelId="{89024AA7-74CE-4016-9413-5385BDE37FC4}" type="pres">
      <dgm:prSet presAssocID="{D78C382F-E68C-49CD-B69C-6FD9B8E4A1F7}" presName="quad3" presStyleLbl="node1" presStyleIdx="2" presStyleCnt="4">
        <dgm:presLayoutVars>
          <dgm:chMax val="0"/>
          <dgm:chPref val="0"/>
          <dgm:bulletEnabled val="1"/>
        </dgm:presLayoutVars>
      </dgm:prSet>
      <dgm:spPr/>
      <dgm:t>
        <a:bodyPr/>
        <a:lstStyle/>
        <a:p>
          <a:endParaRPr lang="en-US"/>
        </a:p>
      </dgm:t>
    </dgm:pt>
    <dgm:pt modelId="{014379D3-17E6-4E01-8B5F-46DFDA8F84D0}" type="pres">
      <dgm:prSet presAssocID="{D78C382F-E68C-49CD-B69C-6FD9B8E4A1F7}" presName="quad4" presStyleLbl="node1" presStyleIdx="3" presStyleCnt="4">
        <dgm:presLayoutVars>
          <dgm:chMax val="0"/>
          <dgm:chPref val="0"/>
          <dgm:bulletEnabled val="1"/>
        </dgm:presLayoutVars>
      </dgm:prSet>
      <dgm:spPr/>
      <dgm:t>
        <a:bodyPr/>
        <a:lstStyle/>
        <a:p>
          <a:endParaRPr lang="en-US"/>
        </a:p>
      </dgm:t>
    </dgm:pt>
  </dgm:ptLst>
  <dgm:cxnLst>
    <dgm:cxn modelId="{738BA975-0936-40B6-86F6-91EECA730404}" type="presOf" srcId="{E5935A1D-4BE2-4034-96EB-A5FE3A9F7B69}" destId="{014379D3-17E6-4E01-8B5F-46DFDA8F84D0}" srcOrd="0" destOrd="0" presId="urn:microsoft.com/office/officeart/2005/8/layout/matrix3"/>
    <dgm:cxn modelId="{A2B18204-1C7E-4532-B0E7-7D3FAE8E2DF7}" type="presOf" srcId="{25C1B9F7-9F10-4E63-B285-2EC4748F25E6}" destId="{E9D9D725-4968-469A-8722-B9155A2E51B2}" srcOrd="0" destOrd="0" presId="urn:microsoft.com/office/officeart/2005/8/layout/matrix3"/>
    <dgm:cxn modelId="{9B05F163-6BA1-4E66-B7D8-5CD12CEBA710}" srcId="{D78C382F-E68C-49CD-B69C-6FD9B8E4A1F7}" destId="{44B78700-28FC-4828-8919-9F0717420710}" srcOrd="0" destOrd="0" parTransId="{BC8E508F-8469-4687-AB28-A8F0D5078291}" sibTransId="{70A5AE4D-A42C-4F84-8521-B92C0014C468}"/>
    <dgm:cxn modelId="{61367EBB-8A6B-438B-B41B-DCDD8492119C}" srcId="{D78C382F-E68C-49CD-B69C-6FD9B8E4A1F7}" destId="{E5935A1D-4BE2-4034-96EB-A5FE3A9F7B69}" srcOrd="3" destOrd="0" parTransId="{223BAD44-D741-44F0-8C0E-093A3BC411D6}" sibTransId="{0937F08E-AA3C-47D0-87A7-B62092B8D64C}"/>
    <dgm:cxn modelId="{B3C34B6B-0172-4FAB-8674-0CC25AC445ED}" srcId="{D78C382F-E68C-49CD-B69C-6FD9B8E4A1F7}" destId="{25C1B9F7-9F10-4E63-B285-2EC4748F25E6}" srcOrd="1" destOrd="0" parTransId="{BD82EB6B-1C7F-4D7D-AEF9-883325585CE3}" sibTransId="{7912BA82-B5A8-471F-8DBF-677472CC5505}"/>
    <dgm:cxn modelId="{C43A4C99-15D2-4410-9AFB-2CCB675AC0B6}" type="presOf" srcId="{44B78700-28FC-4828-8919-9F0717420710}" destId="{1DAD22A3-E8EA-4087-8413-19B442C5C5FD}" srcOrd="0" destOrd="0" presId="urn:microsoft.com/office/officeart/2005/8/layout/matrix3"/>
    <dgm:cxn modelId="{8FE26BD6-82BF-4376-BC03-A4CC6D9C578C}" type="presOf" srcId="{31A8AA94-DF87-428C-9CB1-9E9DEE74652F}" destId="{89024AA7-74CE-4016-9413-5385BDE37FC4}" srcOrd="0" destOrd="0" presId="urn:microsoft.com/office/officeart/2005/8/layout/matrix3"/>
    <dgm:cxn modelId="{C2000D5F-82FC-4211-9195-42CABF3F2FC6}" type="presOf" srcId="{D78C382F-E68C-49CD-B69C-6FD9B8E4A1F7}" destId="{7E873ED5-048D-4446-A530-4B010937C700}" srcOrd="0" destOrd="0" presId="urn:microsoft.com/office/officeart/2005/8/layout/matrix3"/>
    <dgm:cxn modelId="{8A3D6C6D-DFCA-4A6D-A3DC-5E70D2DEBA4F}" srcId="{D78C382F-E68C-49CD-B69C-6FD9B8E4A1F7}" destId="{31A8AA94-DF87-428C-9CB1-9E9DEE74652F}" srcOrd="2" destOrd="0" parTransId="{964C6B8E-2A50-4B9F-A643-51494449BB6D}" sibTransId="{0398BF83-3D7F-405C-8A8E-6087B0FE0D07}"/>
    <dgm:cxn modelId="{50944DE0-1591-41DD-BF4F-D02768D1BD4B}" type="presParOf" srcId="{7E873ED5-048D-4446-A530-4B010937C700}" destId="{FFF0C4EB-BB79-43D2-BAC8-4C29C021729D}" srcOrd="0" destOrd="0" presId="urn:microsoft.com/office/officeart/2005/8/layout/matrix3"/>
    <dgm:cxn modelId="{10F6CC37-EC69-4C33-ABA2-27FF3B2FD491}" type="presParOf" srcId="{7E873ED5-048D-4446-A530-4B010937C700}" destId="{1DAD22A3-E8EA-4087-8413-19B442C5C5FD}" srcOrd="1" destOrd="0" presId="urn:microsoft.com/office/officeart/2005/8/layout/matrix3"/>
    <dgm:cxn modelId="{00669892-3C9D-4EA2-944C-F3CEEDBB5EF4}" type="presParOf" srcId="{7E873ED5-048D-4446-A530-4B010937C700}" destId="{E9D9D725-4968-469A-8722-B9155A2E51B2}" srcOrd="2" destOrd="0" presId="urn:microsoft.com/office/officeart/2005/8/layout/matrix3"/>
    <dgm:cxn modelId="{A574AF18-BA9F-4F41-AEE7-EB91279E3729}" type="presParOf" srcId="{7E873ED5-048D-4446-A530-4B010937C700}" destId="{89024AA7-74CE-4016-9413-5385BDE37FC4}" srcOrd="3" destOrd="0" presId="urn:microsoft.com/office/officeart/2005/8/layout/matrix3"/>
    <dgm:cxn modelId="{1F1CF699-AD47-4AA8-B98C-E8EF76F2208B}" type="presParOf" srcId="{7E873ED5-048D-4446-A530-4B010937C700}" destId="{014379D3-17E6-4E01-8B5F-46DFDA8F84D0}" srcOrd="4" destOrd="0" presId="urn:microsoft.com/office/officeart/2005/8/layout/matrix3"/>
  </dgm:cxnLst>
  <dgm:bg/>
  <dgm:whole>
    <a:effectLst>
      <a:reflection blurRad="6350" stA="52000" endA="300" endPos="35000" dir="5400000" sy="-100000" algn="bl" rotWithShape="0"/>
    </a:effectLst>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8C382F-E68C-49CD-B69C-6FD9B8E4A1F7}" type="doc">
      <dgm:prSet loTypeId="urn:microsoft.com/office/officeart/2005/8/layout/matrix3" loCatId="matrix" qsTypeId="urn:microsoft.com/office/officeart/2005/8/quickstyle/3d1" qsCatId="3D" csTypeId="urn:microsoft.com/office/officeart/2005/8/colors/accent1_2" csCatId="accent1" phldr="1"/>
      <dgm:spPr/>
      <dgm:t>
        <a:bodyPr/>
        <a:lstStyle/>
        <a:p>
          <a:endParaRPr lang="en-US"/>
        </a:p>
      </dgm:t>
    </dgm:pt>
    <dgm:pt modelId="{44B78700-28FC-4828-8919-9F0717420710}">
      <dgm:prSet phldrT="[Text]" custT="1"/>
      <dgm:spPr/>
      <dgm:t>
        <a:bodyPr/>
        <a:lstStyle/>
        <a:p>
          <a:r>
            <a:rPr lang="zh-HK" sz="2400" b="0" i="0" dirty="0" smtClean="0">
              <a:solidFill>
                <a:srgbClr val="FFFFFF"/>
              </a:solidFill>
              <a:ea typeface="微軟正黑體" panose="020B0604030504040204" pitchFamily="34" charset="-120"/>
            </a:rPr>
            <a:t>產品代理及SHOP.COM</a:t>
          </a:r>
        </a:p>
      </dgm:t>
    </dgm:pt>
    <dgm:pt modelId="{BC8E508F-8469-4687-AB28-A8F0D5078291}" type="parTrans" cxnId="{9B05F163-6BA1-4E66-B7D8-5CD12CEBA710}">
      <dgm:prSet/>
      <dgm:spPr/>
      <dgm:t>
        <a:bodyPr/>
        <a:lstStyle/>
        <a:p>
          <a:endParaRPr lang="en-US"/>
        </a:p>
      </dgm:t>
    </dgm:pt>
    <dgm:pt modelId="{70A5AE4D-A42C-4F84-8521-B92C0014C468}" type="sibTrans" cxnId="{9B05F163-6BA1-4E66-B7D8-5CD12CEBA710}">
      <dgm:prSet/>
      <dgm:spPr/>
      <dgm:t>
        <a:bodyPr/>
        <a:lstStyle/>
        <a:p>
          <a:endParaRPr lang="en-US"/>
        </a:p>
      </dgm:t>
    </dgm:pt>
    <dgm:pt modelId="{25C1B9F7-9F10-4E63-B285-2EC4748F25E6}">
      <dgm:prSet phldrT="[Text]" custT="1"/>
      <dgm:spPr/>
      <dgm:t>
        <a:bodyPr/>
        <a:lstStyle/>
        <a:p>
          <a:r>
            <a:rPr lang="zh-HK" sz="2400" b="0" i="0" dirty="0" smtClean="0">
              <a:solidFill>
                <a:srgbClr val="FFFFFF"/>
              </a:solidFill>
              <a:ea typeface="微軟正黑體" panose="020B0604030504040204" pitchFamily="34" charset="-120"/>
            </a:rPr>
            <a:t>全球管理業績紅利計劃</a:t>
          </a:r>
        </a:p>
      </dgm:t>
    </dgm:pt>
    <dgm:pt modelId="{BD82EB6B-1C7F-4D7D-AEF9-883325585CE3}" type="parTrans" cxnId="{B3C34B6B-0172-4FAB-8674-0CC25AC445ED}">
      <dgm:prSet/>
      <dgm:spPr/>
      <dgm:t>
        <a:bodyPr/>
        <a:lstStyle/>
        <a:p>
          <a:endParaRPr lang="en-US"/>
        </a:p>
      </dgm:t>
    </dgm:pt>
    <dgm:pt modelId="{7912BA82-B5A8-471F-8DBF-677472CC5505}" type="sibTrans" cxnId="{B3C34B6B-0172-4FAB-8674-0CC25AC445ED}">
      <dgm:prSet/>
      <dgm:spPr/>
      <dgm:t>
        <a:bodyPr/>
        <a:lstStyle/>
        <a:p>
          <a:endParaRPr lang="en-US"/>
        </a:p>
      </dgm:t>
    </dgm:pt>
    <dgm:pt modelId="{31A8AA94-DF87-428C-9CB1-9E9DEE74652F}">
      <dgm:prSet phldrT="[Text]" custT="1"/>
      <dgm:spPr/>
      <dgm:t>
        <a:bodyPr/>
        <a:lstStyle/>
        <a:p>
          <a:r>
            <a:rPr lang="zh-HK" sz="2400" b="0" i="0" dirty="0" smtClean="0">
              <a:solidFill>
                <a:srgbClr val="FFFFFF"/>
              </a:solidFill>
              <a:ea typeface="微軟正黑體" panose="020B0604030504040204" pitchFamily="34" charset="-120"/>
            </a:rPr>
            <a:t>一對一行銷及購物年金</a:t>
          </a:r>
        </a:p>
      </dgm:t>
    </dgm:pt>
    <dgm:pt modelId="{964C6B8E-2A50-4B9F-A643-51494449BB6D}" type="parTrans" cxnId="{8A3D6C6D-DFCA-4A6D-A3DC-5E70D2DEBA4F}">
      <dgm:prSet/>
      <dgm:spPr/>
      <dgm:t>
        <a:bodyPr/>
        <a:lstStyle/>
        <a:p>
          <a:endParaRPr lang="en-US"/>
        </a:p>
      </dgm:t>
    </dgm:pt>
    <dgm:pt modelId="{0398BF83-3D7F-405C-8A8E-6087B0FE0D07}" type="sibTrans" cxnId="{8A3D6C6D-DFCA-4A6D-A3DC-5E70D2DEBA4F}">
      <dgm:prSet/>
      <dgm:spPr/>
      <dgm:t>
        <a:bodyPr/>
        <a:lstStyle/>
        <a:p>
          <a:endParaRPr lang="en-US"/>
        </a:p>
      </dgm:t>
    </dgm:pt>
    <dgm:pt modelId="{E5935A1D-4BE2-4034-96EB-A5FE3A9F7B69}">
      <dgm:prSet phldrT="[Text]" custT="1"/>
      <dgm:spPr/>
      <dgm:t>
        <a:bodyPr/>
        <a:lstStyle/>
        <a:p>
          <a:r>
            <a:rPr lang="zh-HK" sz="2400" b="0" i="0" dirty="0" smtClean="0">
              <a:solidFill>
                <a:srgbClr val="FFFFFF"/>
              </a:solidFill>
              <a:ea typeface="微軟正黑體" panose="020B0604030504040204" pitchFamily="34" charset="-120"/>
            </a:rPr>
            <a:t>超連鎖事業發展系統</a:t>
          </a:r>
        </a:p>
      </dgm:t>
    </dgm:pt>
    <dgm:pt modelId="{223BAD44-D741-44F0-8C0E-093A3BC411D6}" type="parTrans" cxnId="{61367EBB-8A6B-438B-B41B-DCDD8492119C}">
      <dgm:prSet/>
      <dgm:spPr/>
      <dgm:t>
        <a:bodyPr/>
        <a:lstStyle/>
        <a:p>
          <a:endParaRPr lang="en-US"/>
        </a:p>
      </dgm:t>
    </dgm:pt>
    <dgm:pt modelId="{0937F08E-AA3C-47D0-87A7-B62092B8D64C}" type="sibTrans" cxnId="{61367EBB-8A6B-438B-B41B-DCDD8492119C}">
      <dgm:prSet/>
      <dgm:spPr/>
      <dgm:t>
        <a:bodyPr/>
        <a:lstStyle/>
        <a:p>
          <a:endParaRPr lang="en-US"/>
        </a:p>
      </dgm:t>
    </dgm:pt>
    <dgm:pt modelId="{7E873ED5-048D-4446-A530-4B010937C700}" type="pres">
      <dgm:prSet presAssocID="{D78C382F-E68C-49CD-B69C-6FD9B8E4A1F7}" presName="matrix" presStyleCnt="0">
        <dgm:presLayoutVars>
          <dgm:chMax val="1"/>
          <dgm:dir/>
          <dgm:resizeHandles val="exact"/>
        </dgm:presLayoutVars>
      </dgm:prSet>
      <dgm:spPr/>
      <dgm:t>
        <a:bodyPr/>
        <a:lstStyle/>
        <a:p>
          <a:endParaRPr lang="en-US"/>
        </a:p>
      </dgm:t>
    </dgm:pt>
    <dgm:pt modelId="{FFF0C4EB-BB79-43D2-BAC8-4C29C021729D}" type="pres">
      <dgm:prSet presAssocID="{D78C382F-E68C-49CD-B69C-6FD9B8E4A1F7}" presName="diamond" presStyleLbl="bgShp" presStyleIdx="0" presStyleCnt="1"/>
      <dgm:spPr/>
    </dgm:pt>
    <dgm:pt modelId="{1DAD22A3-E8EA-4087-8413-19B442C5C5FD}" type="pres">
      <dgm:prSet presAssocID="{D78C382F-E68C-49CD-B69C-6FD9B8E4A1F7}" presName="quad1" presStyleLbl="node1" presStyleIdx="0" presStyleCnt="4">
        <dgm:presLayoutVars>
          <dgm:chMax val="0"/>
          <dgm:chPref val="0"/>
          <dgm:bulletEnabled val="1"/>
        </dgm:presLayoutVars>
      </dgm:prSet>
      <dgm:spPr/>
      <dgm:t>
        <a:bodyPr/>
        <a:lstStyle/>
        <a:p>
          <a:endParaRPr lang="en-US"/>
        </a:p>
      </dgm:t>
    </dgm:pt>
    <dgm:pt modelId="{E9D9D725-4968-469A-8722-B9155A2E51B2}" type="pres">
      <dgm:prSet presAssocID="{D78C382F-E68C-49CD-B69C-6FD9B8E4A1F7}" presName="quad2" presStyleLbl="node1" presStyleIdx="1" presStyleCnt="4">
        <dgm:presLayoutVars>
          <dgm:chMax val="0"/>
          <dgm:chPref val="0"/>
          <dgm:bulletEnabled val="1"/>
        </dgm:presLayoutVars>
      </dgm:prSet>
      <dgm:spPr/>
      <dgm:t>
        <a:bodyPr/>
        <a:lstStyle/>
        <a:p>
          <a:endParaRPr lang="en-US"/>
        </a:p>
      </dgm:t>
    </dgm:pt>
    <dgm:pt modelId="{89024AA7-74CE-4016-9413-5385BDE37FC4}" type="pres">
      <dgm:prSet presAssocID="{D78C382F-E68C-49CD-B69C-6FD9B8E4A1F7}" presName="quad3" presStyleLbl="node1" presStyleIdx="2" presStyleCnt="4">
        <dgm:presLayoutVars>
          <dgm:chMax val="0"/>
          <dgm:chPref val="0"/>
          <dgm:bulletEnabled val="1"/>
        </dgm:presLayoutVars>
      </dgm:prSet>
      <dgm:spPr/>
      <dgm:t>
        <a:bodyPr/>
        <a:lstStyle/>
        <a:p>
          <a:endParaRPr lang="en-US"/>
        </a:p>
      </dgm:t>
    </dgm:pt>
    <dgm:pt modelId="{014379D3-17E6-4E01-8B5F-46DFDA8F84D0}" type="pres">
      <dgm:prSet presAssocID="{D78C382F-E68C-49CD-B69C-6FD9B8E4A1F7}" presName="quad4" presStyleLbl="node1" presStyleIdx="3" presStyleCnt="4">
        <dgm:presLayoutVars>
          <dgm:chMax val="0"/>
          <dgm:chPref val="0"/>
          <dgm:bulletEnabled val="1"/>
        </dgm:presLayoutVars>
      </dgm:prSet>
      <dgm:spPr/>
      <dgm:t>
        <a:bodyPr/>
        <a:lstStyle/>
        <a:p>
          <a:endParaRPr lang="en-US"/>
        </a:p>
      </dgm:t>
    </dgm:pt>
  </dgm:ptLst>
  <dgm:cxnLst>
    <dgm:cxn modelId="{D7038731-FC74-403B-913B-0681664BA0F9}" type="presOf" srcId="{D78C382F-E68C-49CD-B69C-6FD9B8E4A1F7}" destId="{7E873ED5-048D-4446-A530-4B010937C700}" srcOrd="0" destOrd="0" presId="urn:microsoft.com/office/officeart/2005/8/layout/matrix3"/>
    <dgm:cxn modelId="{EA07B3BE-5595-4BF6-85B4-C57AE86377C2}" type="presOf" srcId="{44B78700-28FC-4828-8919-9F0717420710}" destId="{1DAD22A3-E8EA-4087-8413-19B442C5C5FD}" srcOrd="0" destOrd="0" presId="urn:microsoft.com/office/officeart/2005/8/layout/matrix3"/>
    <dgm:cxn modelId="{379B0AEC-2F9C-418C-8D09-8A82E346B5C4}" type="presOf" srcId="{25C1B9F7-9F10-4E63-B285-2EC4748F25E6}" destId="{E9D9D725-4968-469A-8722-B9155A2E51B2}" srcOrd="0" destOrd="0" presId="urn:microsoft.com/office/officeart/2005/8/layout/matrix3"/>
    <dgm:cxn modelId="{11E07E99-1425-4204-831F-315FDA5CC3A1}" type="presOf" srcId="{31A8AA94-DF87-428C-9CB1-9E9DEE74652F}" destId="{89024AA7-74CE-4016-9413-5385BDE37FC4}" srcOrd="0" destOrd="0" presId="urn:microsoft.com/office/officeart/2005/8/layout/matrix3"/>
    <dgm:cxn modelId="{61367EBB-8A6B-438B-B41B-DCDD8492119C}" srcId="{D78C382F-E68C-49CD-B69C-6FD9B8E4A1F7}" destId="{E5935A1D-4BE2-4034-96EB-A5FE3A9F7B69}" srcOrd="3" destOrd="0" parTransId="{223BAD44-D741-44F0-8C0E-093A3BC411D6}" sibTransId="{0937F08E-AA3C-47D0-87A7-B62092B8D64C}"/>
    <dgm:cxn modelId="{8A3D6C6D-DFCA-4A6D-A3DC-5E70D2DEBA4F}" srcId="{D78C382F-E68C-49CD-B69C-6FD9B8E4A1F7}" destId="{31A8AA94-DF87-428C-9CB1-9E9DEE74652F}" srcOrd="2" destOrd="0" parTransId="{964C6B8E-2A50-4B9F-A643-51494449BB6D}" sibTransId="{0398BF83-3D7F-405C-8A8E-6087B0FE0D07}"/>
    <dgm:cxn modelId="{9B05F163-6BA1-4E66-B7D8-5CD12CEBA710}" srcId="{D78C382F-E68C-49CD-B69C-6FD9B8E4A1F7}" destId="{44B78700-28FC-4828-8919-9F0717420710}" srcOrd="0" destOrd="0" parTransId="{BC8E508F-8469-4687-AB28-A8F0D5078291}" sibTransId="{70A5AE4D-A42C-4F84-8521-B92C0014C468}"/>
    <dgm:cxn modelId="{E6448B1E-2812-484D-A11B-17385B15D365}" type="presOf" srcId="{E5935A1D-4BE2-4034-96EB-A5FE3A9F7B69}" destId="{014379D3-17E6-4E01-8B5F-46DFDA8F84D0}" srcOrd="0" destOrd="0" presId="urn:microsoft.com/office/officeart/2005/8/layout/matrix3"/>
    <dgm:cxn modelId="{B3C34B6B-0172-4FAB-8674-0CC25AC445ED}" srcId="{D78C382F-E68C-49CD-B69C-6FD9B8E4A1F7}" destId="{25C1B9F7-9F10-4E63-B285-2EC4748F25E6}" srcOrd="1" destOrd="0" parTransId="{BD82EB6B-1C7F-4D7D-AEF9-883325585CE3}" sibTransId="{7912BA82-B5A8-471F-8DBF-677472CC5505}"/>
    <dgm:cxn modelId="{3C27408F-8D68-41B7-A86E-15452C6720A1}" type="presParOf" srcId="{7E873ED5-048D-4446-A530-4B010937C700}" destId="{FFF0C4EB-BB79-43D2-BAC8-4C29C021729D}" srcOrd="0" destOrd="0" presId="urn:microsoft.com/office/officeart/2005/8/layout/matrix3"/>
    <dgm:cxn modelId="{AD231C4A-0D77-4BBA-A19B-41326FE478B4}" type="presParOf" srcId="{7E873ED5-048D-4446-A530-4B010937C700}" destId="{1DAD22A3-E8EA-4087-8413-19B442C5C5FD}" srcOrd="1" destOrd="0" presId="urn:microsoft.com/office/officeart/2005/8/layout/matrix3"/>
    <dgm:cxn modelId="{B964E48E-CCB6-49FB-96FA-647FC358379E}" type="presParOf" srcId="{7E873ED5-048D-4446-A530-4B010937C700}" destId="{E9D9D725-4968-469A-8722-B9155A2E51B2}" srcOrd="2" destOrd="0" presId="urn:microsoft.com/office/officeart/2005/8/layout/matrix3"/>
    <dgm:cxn modelId="{C06F21AA-6C31-4D2C-8445-02C24D8F519D}" type="presParOf" srcId="{7E873ED5-048D-4446-A530-4B010937C700}" destId="{89024AA7-74CE-4016-9413-5385BDE37FC4}" srcOrd="3" destOrd="0" presId="urn:microsoft.com/office/officeart/2005/8/layout/matrix3"/>
    <dgm:cxn modelId="{69F881DE-19E4-4257-A9FD-9867C942FDE5}" type="presParOf" srcId="{7E873ED5-048D-4446-A530-4B010937C700}" destId="{014379D3-17E6-4E01-8B5F-46DFDA8F84D0}"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8C382F-E68C-49CD-B69C-6FD9B8E4A1F7}" type="doc">
      <dgm:prSet loTypeId="urn:microsoft.com/office/officeart/2005/8/layout/matrix3" loCatId="matrix" qsTypeId="urn:microsoft.com/office/officeart/2005/8/quickstyle/3d9" qsCatId="3D" csTypeId="urn:microsoft.com/office/officeart/2005/8/colors/accent1_2" csCatId="accent1" phldr="1"/>
      <dgm:spPr/>
      <dgm:t>
        <a:bodyPr/>
        <a:lstStyle/>
        <a:p>
          <a:endParaRPr lang="en-US"/>
        </a:p>
      </dgm:t>
    </dgm:pt>
    <dgm:pt modelId="{44B78700-28FC-4828-8919-9F0717420710}">
      <dgm:prSet phldrT="[Text]"/>
      <dgm:spPr/>
      <dgm:t>
        <a:bodyPr/>
        <a:lstStyle/>
        <a:p>
          <a:endParaRPr lang="en-US" dirty="0"/>
        </a:p>
      </dgm:t>
    </dgm:pt>
    <dgm:pt modelId="{BC8E508F-8469-4687-AB28-A8F0D5078291}" type="parTrans" cxnId="{9B05F163-6BA1-4E66-B7D8-5CD12CEBA710}">
      <dgm:prSet/>
      <dgm:spPr/>
      <dgm:t>
        <a:bodyPr/>
        <a:lstStyle/>
        <a:p>
          <a:endParaRPr lang="en-US"/>
        </a:p>
      </dgm:t>
    </dgm:pt>
    <dgm:pt modelId="{70A5AE4D-A42C-4F84-8521-B92C0014C468}" type="sibTrans" cxnId="{9B05F163-6BA1-4E66-B7D8-5CD12CEBA710}">
      <dgm:prSet/>
      <dgm:spPr/>
      <dgm:t>
        <a:bodyPr/>
        <a:lstStyle/>
        <a:p>
          <a:endParaRPr lang="en-US"/>
        </a:p>
      </dgm:t>
    </dgm:pt>
    <dgm:pt modelId="{25C1B9F7-9F10-4E63-B285-2EC4748F25E6}">
      <dgm:prSet phldrT="[Text]"/>
      <dgm:spPr/>
      <dgm:t>
        <a:bodyPr/>
        <a:lstStyle/>
        <a:p>
          <a:endParaRPr lang="en-US" dirty="0"/>
        </a:p>
      </dgm:t>
    </dgm:pt>
    <dgm:pt modelId="{BD82EB6B-1C7F-4D7D-AEF9-883325585CE3}" type="parTrans" cxnId="{B3C34B6B-0172-4FAB-8674-0CC25AC445ED}">
      <dgm:prSet/>
      <dgm:spPr/>
      <dgm:t>
        <a:bodyPr/>
        <a:lstStyle/>
        <a:p>
          <a:endParaRPr lang="en-US"/>
        </a:p>
      </dgm:t>
    </dgm:pt>
    <dgm:pt modelId="{7912BA82-B5A8-471F-8DBF-677472CC5505}" type="sibTrans" cxnId="{B3C34B6B-0172-4FAB-8674-0CC25AC445ED}">
      <dgm:prSet/>
      <dgm:spPr/>
      <dgm:t>
        <a:bodyPr/>
        <a:lstStyle/>
        <a:p>
          <a:endParaRPr lang="en-US"/>
        </a:p>
      </dgm:t>
    </dgm:pt>
    <dgm:pt modelId="{31A8AA94-DF87-428C-9CB1-9E9DEE74652F}">
      <dgm:prSet phldrT="[Text]"/>
      <dgm:spPr/>
      <dgm:t>
        <a:bodyPr/>
        <a:lstStyle/>
        <a:p>
          <a:endParaRPr lang="en-US" dirty="0"/>
        </a:p>
      </dgm:t>
    </dgm:pt>
    <dgm:pt modelId="{964C6B8E-2A50-4B9F-A643-51494449BB6D}" type="parTrans" cxnId="{8A3D6C6D-DFCA-4A6D-A3DC-5E70D2DEBA4F}">
      <dgm:prSet/>
      <dgm:spPr/>
      <dgm:t>
        <a:bodyPr/>
        <a:lstStyle/>
        <a:p>
          <a:endParaRPr lang="en-US"/>
        </a:p>
      </dgm:t>
    </dgm:pt>
    <dgm:pt modelId="{0398BF83-3D7F-405C-8A8E-6087B0FE0D07}" type="sibTrans" cxnId="{8A3D6C6D-DFCA-4A6D-A3DC-5E70D2DEBA4F}">
      <dgm:prSet/>
      <dgm:spPr/>
      <dgm:t>
        <a:bodyPr/>
        <a:lstStyle/>
        <a:p>
          <a:endParaRPr lang="en-US"/>
        </a:p>
      </dgm:t>
    </dgm:pt>
    <dgm:pt modelId="{E5935A1D-4BE2-4034-96EB-A5FE3A9F7B69}">
      <dgm:prSet phldrT="[Text]"/>
      <dgm:spPr/>
      <dgm:t>
        <a:bodyPr/>
        <a:lstStyle/>
        <a:p>
          <a:endParaRPr lang="en-US" dirty="0"/>
        </a:p>
      </dgm:t>
    </dgm:pt>
    <dgm:pt modelId="{223BAD44-D741-44F0-8C0E-093A3BC411D6}" type="parTrans" cxnId="{61367EBB-8A6B-438B-B41B-DCDD8492119C}">
      <dgm:prSet/>
      <dgm:spPr/>
      <dgm:t>
        <a:bodyPr/>
        <a:lstStyle/>
        <a:p>
          <a:endParaRPr lang="en-US"/>
        </a:p>
      </dgm:t>
    </dgm:pt>
    <dgm:pt modelId="{0937F08E-AA3C-47D0-87A7-B62092B8D64C}" type="sibTrans" cxnId="{61367EBB-8A6B-438B-B41B-DCDD8492119C}">
      <dgm:prSet/>
      <dgm:spPr/>
      <dgm:t>
        <a:bodyPr/>
        <a:lstStyle/>
        <a:p>
          <a:endParaRPr lang="en-US"/>
        </a:p>
      </dgm:t>
    </dgm:pt>
    <dgm:pt modelId="{7E873ED5-048D-4446-A530-4B010937C700}" type="pres">
      <dgm:prSet presAssocID="{D78C382F-E68C-49CD-B69C-6FD9B8E4A1F7}" presName="matrix" presStyleCnt="0">
        <dgm:presLayoutVars>
          <dgm:chMax val="1"/>
          <dgm:dir/>
          <dgm:resizeHandles val="exact"/>
        </dgm:presLayoutVars>
      </dgm:prSet>
      <dgm:spPr/>
      <dgm:t>
        <a:bodyPr/>
        <a:lstStyle/>
        <a:p>
          <a:endParaRPr lang="en-US"/>
        </a:p>
      </dgm:t>
    </dgm:pt>
    <dgm:pt modelId="{FFF0C4EB-BB79-43D2-BAC8-4C29C021729D}" type="pres">
      <dgm:prSet presAssocID="{D78C382F-E68C-49CD-B69C-6FD9B8E4A1F7}" presName="diamond" presStyleLbl="bgShp" presStyleIdx="0" presStyleCnt="1"/>
      <dgm:spPr/>
    </dgm:pt>
    <dgm:pt modelId="{1DAD22A3-E8EA-4087-8413-19B442C5C5FD}" type="pres">
      <dgm:prSet presAssocID="{D78C382F-E68C-49CD-B69C-6FD9B8E4A1F7}" presName="quad1" presStyleLbl="node1" presStyleIdx="0" presStyleCnt="4">
        <dgm:presLayoutVars>
          <dgm:chMax val="0"/>
          <dgm:chPref val="0"/>
          <dgm:bulletEnabled val="1"/>
        </dgm:presLayoutVars>
      </dgm:prSet>
      <dgm:spPr/>
      <dgm:t>
        <a:bodyPr/>
        <a:lstStyle/>
        <a:p>
          <a:endParaRPr lang="en-US"/>
        </a:p>
      </dgm:t>
    </dgm:pt>
    <dgm:pt modelId="{E9D9D725-4968-469A-8722-B9155A2E51B2}" type="pres">
      <dgm:prSet presAssocID="{D78C382F-E68C-49CD-B69C-6FD9B8E4A1F7}" presName="quad2" presStyleLbl="node1" presStyleIdx="1" presStyleCnt="4">
        <dgm:presLayoutVars>
          <dgm:chMax val="0"/>
          <dgm:chPref val="0"/>
          <dgm:bulletEnabled val="1"/>
        </dgm:presLayoutVars>
      </dgm:prSet>
      <dgm:spPr/>
      <dgm:t>
        <a:bodyPr/>
        <a:lstStyle/>
        <a:p>
          <a:endParaRPr lang="en-US"/>
        </a:p>
      </dgm:t>
    </dgm:pt>
    <dgm:pt modelId="{89024AA7-74CE-4016-9413-5385BDE37FC4}" type="pres">
      <dgm:prSet presAssocID="{D78C382F-E68C-49CD-B69C-6FD9B8E4A1F7}" presName="quad3" presStyleLbl="node1" presStyleIdx="2" presStyleCnt="4">
        <dgm:presLayoutVars>
          <dgm:chMax val="0"/>
          <dgm:chPref val="0"/>
          <dgm:bulletEnabled val="1"/>
        </dgm:presLayoutVars>
      </dgm:prSet>
      <dgm:spPr/>
      <dgm:t>
        <a:bodyPr/>
        <a:lstStyle/>
        <a:p>
          <a:endParaRPr lang="en-US"/>
        </a:p>
      </dgm:t>
    </dgm:pt>
    <dgm:pt modelId="{014379D3-17E6-4E01-8B5F-46DFDA8F84D0}" type="pres">
      <dgm:prSet presAssocID="{D78C382F-E68C-49CD-B69C-6FD9B8E4A1F7}" presName="quad4" presStyleLbl="node1" presStyleIdx="3" presStyleCnt="4">
        <dgm:presLayoutVars>
          <dgm:chMax val="0"/>
          <dgm:chPref val="0"/>
          <dgm:bulletEnabled val="1"/>
        </dgm:presLayoutVars>
      </dgm:prSet>
      <dgm:spPr/>
      <dgm:t>
        <a:bodyPr/>
        <a:lstStyle/>
        <a:p>
          <a:endParaRPr lang="en-US"/>
        </a:p>
      </dgm:t>
    </dgm:pt>
  </dgm:ptLst>
  <dgm:cxnLst>
    <dgm:cxn modelId="{9B05F163-6BA1-4E66-B7D8-5CD12CEBA710}" srcId="{D78C382F-E68C-49CD-B69C-6FD9B8E4A1F7}" destId="{44B78700-28FC-4828-8919-9F0717420710}" srcOrd="0" destOrd="0" parTransId="{BC8E508F-8469-4687-AB28-A8F0D5078291}" sibTransId="{70A5AE4D-A42C-4F84-8521-B92C0014C468}"/>
    <dgm:cxn modelId="{61367EBB-8A6B-438B-B41B-DCDD8492119C}" srcId="{D78C382F-E68C-49CD-B69C-6FD9B8E4A1F7}" destId="{E5935A1D-4BE2-4034-96EB-A5FE3A9F7B69}" srcOrd="3" destOrd="0" parTransId="{223BAD44-D741-44F0-8C0E-093A3BC411D6}" sibTransId="{0937F08E-AA3C-47D0-87A7-B62092B8D64C}"/>
    <dgm:cxn modelId="{B3C34B6B-0172-4FAB-8674-0CC25AC445ED}" srcId="{D78C382F-E68C-49CD-B69C-6FD9B8E4A1F7}" destId="{25C1B9F7-9F10-4E63-B285-2EC4748F25E6}" srcOrd="1" destOrd="0" parTransId="{BD82EB6B-1C7F-4D7D-AEF9-883325585CE3}" sibTransId="{7912BA82-B5A8-471F-8DBF-677472CC5505}"/>
    <dgm:cxn modelId="{264CA10B-9193-4312-B06E-4E39F73401DC}" type="presOf" srcId="{44B78700-28FC-4828-8919-9F0717420710}" destId="{1DAD22A3-E8EA-4087-8413-19B442C5C5FD}" srcOrd="0" destOrd="0" presId="urn:microsoft.com/office/officeart/2005/8/layout/matrix3"/>
    <dgm:cxn modelId="{B79DDF7F-1493-4DDC-94FF-E56AD3B96DC4}" type="presOf" srcId="{25C1B9F7-9F10-4E63-B285-2EC4748F25E6}" destId="{E9D9D725-4968-469A-8722-B9155A2E51B2}" srcOrd="0" destOrd="0" presId="urn:microsoft.com/office/officeart/2005/8/layout/matrix3"/>
    <dgm:cxn modelId="{DDF1AF2E-F767-4BE7-B780-3A1E93DB6214}" type="presOf" srcId="{E5935A1D-4BE2-4034-96EB-A5FE3A9F7B69}" destId="{014379D3-17E6-4E01-8B5F-46DFDA8F84D0}" srcOrd="0" destOrd="0" presId="urn:microsoft.com/office/officeart/2005/8/layout/matrix3"/>
    <dgm:cxn modelId="{8A3D6C6D-DFCA-4A6D-A3DC-5E70D2DEBA4F}" srcId="{D78C382F-E68C-49CD-B69C-6FD9B8E4A1F7}" destId="{31A8AA94-DF87-428C-9CB1-9E9DEE74652F}" srcOrd="2" destOrd="0" parTransId="{964C6B8E-2A50-4B9F-A643-51494449BB6D}" sibTransId="{0398BF83-3D7F-405C-8A8E-6087B0FE0D07}"/>
    <dgm:cxn modelId="{660F2B1F-2FB4-4725-966A-9E6D2D8AA0D0}" type="presOf" srcId="{31A8AA94-DF87-428C-9CB1-9E9DEE74652F}" destId="{89024AA7-74CE-4016-9413-5385BDE37FC4}" srcOrd="0" destOrd="0" presId="urn:microsoft.com/office/officeart/2005/8/layout/matrix3"/>
    <dgm:cxn modelId="{D96585ED-0B91-4DD5-A081-2995E31BFAE9}" type="presOf" srcId="{D78C382F-E68C-49CD-B69C-6FD9B8E4A1F7}" destId="{7E873ED5-048D-4446-A530-4B010937C700}" srcOrd="0" destOrd="0" presId="urn:microsoft.com/office/officeart/2005/8/layout/matrix3"/>
    <dgm:cxn modelId="{7AE5BC14-DFAC-42D3-AE8E-5A9A126B20FE}" type="presParOf" srcId="{7E873ED5-048D-4446-A530-4B010937C700}" destId="{FFF0C4EB-BB79-43D2-BAC8-4C29C021729D}" srcOrd="0" destOrd="0" presId="urn:microsoft.com/office/officeart/2005/8/layout/matrix3"/>
    <dgm:cxn modelId="{3F42054A-21DC-4192-A54C-5E0C3B5167E7}" type="presParOf" srcId="{7E873ED5-048D-4446-A530-4B010937C700}" destId="{1DAD22A3-E8EA-4087-8413-19B442C5C5FD}" srcOrd="1" destOrd="0" presId="urn:microsoft.com/office/officeart/2005/8/layout/matrix3"/>
    <dgm:cxn modelId="{DB60A7D4-0B43-428E-BB92-03E2485F1F9B}" type="presParOf" srcId="{7E873ED5-048D-4446-A530-4B010937C700}" destId="{E9D9D725-4968-469A-8722-B9155A2E51B2}" srcOrd="2" destOrd="0" presId="urn:microsoft.com/office/officeart/2005/8/layout/matrix3"/>
    <dgm:cxn modelId="{90249037-166E-4176-98D6-593FF8FFB409}" type="presParOf" srcId="{7E873ED5-048D-4446-A530-4B010937C700}" destId="{89024AA7-74CE-4016-9413-5385BDE37FC4}" srcOrd="3" destOrd="0" presId="urn:microsoft.com/office/officeart/2005/8/layout/matrix3"/>
    <dgm:cxn modelId="{DDC5854A-C646-48D6-985E-FA47BFB159CB}" type="presParOf" srcId="{7E873ED5-048D-4446-A530-4B010937C700}" destId="{014379D3-17E6-4E01-8B5F-46DFDA8F84D0}" srcOrd="4" destOrd="0" presId="urn:microsoft.com/office/officeart/2005/8/layout/matrix3"/>
  </dgm:cxnLst>
  <dgm:bg/>
  <dgm:whole>
    <a:effectLst>
      <a:reflection blurRad="6350" stA="52000" endA="300" endPos="35000" dir="5400000" sy="-100000" algn="bl" rotWithShape="0"/>
    </a:effectLst>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0C4EB-BB79-43D2-BAC8-4C29C021729D}">
      <dsp:nvSpPr>
        <dsp:cNvPr id="0" name=""/>
        <dsp:cNvSpPr/>
      </dsp:nvSpPr>
      <dsp:spPr>
        <a:xfrm>
          <a:off x="1354666" y="0"/>
          <a:ext cx="5418667" cy="5418667"/>
        </a:xfrm>
        <a:prstGeom prst="diamond">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1DAD22A3-E8EA-4087-8413-19B442C5C5FD}">
      <dsp:nvSpPr>
        <dsp:cNvPr id="0" name=""/>
        <dsp:cNvSpPr/>
      </dsp:nvSpPr>
      <dsp:spPr>
        <a:xfrm>
          <a:off x="1869439" y="51477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1972601" y="617935"/>
        <a:ext cx="1906956" cy="1906956"/>
      </dsp:txXfrm>
    </dsp:sp>
    <dsp:sp modelId="{E9D9D725-4968-469A-8722-B9155A2E51B2}">
      <dsp:nvSpPr>
        <dsp:cNvPr id="0" name=""/>
        <dsp:cNvSpPr/>
      </dsp:nvSpPr>
      <dsp:spPr>
        <a:xfrm>
          <a:off x="4145280" y="51477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4248442" y="617935"/>
        <a:ext cx="1906956" cy="1906956"/>
      </dsp:txXfrm>
    </dsp:sp>
    <dsp:sp modelId="{89024AA7-74CE-4016-9413-5385BDE37FC4}">
      <dsp:nvSpPr>
        <dsp:cNvPr id="0" name=""/>
        <dsp:cNvSpPr/>
      </dsp:nvSpPr>
      <dsp:spPr>
        <a:xfrm>
          <a:off x="1869439" y="279061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1972601" y="2893775"/>
        <a:ext cx="1906956" cy="1906956"/>
      </dsp:txXfrm>
    </dsp:sp>
    <dsp:sp modelId="{014379D3-17E6-4E01-8B5F-46DFDA8F84D0}">
      <dsp:nvSpPr>
        <dsp:cNvPr id="0" name=""/>
        <dsp:cNvSpPr/>
      </dsp:nvSpPr>
      <dsp:spPr>
        <a:xfrm>
          <a:off x="4145280" y="279061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4248442" y="2893775"/>
        <a:ext cx="1906956" cy="1906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0C4EB-BB79-43D2-BAC8-4C29C021729D}">
      <dsp:nvSpPr>
        <dsp:cNvPr id="0" name=""/>
        <dsp:cNvSpPr/>
      </dsp:nvSpPr>
      <dsp:spPr>
        <a:xfrm>
          <a:off x="1354666" y="0"/>
          <a:ext cx="5418667" cy="5418667"/>
        </a:xfrm>
        <a:prstGeom prst="diamond">
          <a:avLst/>
        </a:prstGeom>
        <a:gradFill rotWithShape="0">
          <a:gsLst>
            <a:gs pos="0">
              <a:schemeClr val="accent1">
                <a:tint val="40000"/>
                <a:hueOff val="0"/>
                <a:satOff val="0"/>
                <a:lumOff val="0"/>
                <a:alphaOff val="0"/>
                <a:shade val="51000"/>
                <a:satMod val="130000"/>
              </a:schemeClr>
            </a:gs>
            <a:gs pos="80000">
              <a:schemeClr val="accent1">
                <a:tint val="40000"/>
                <a:hueOff val="0"/>
                <a:satOff val="0"/>
                <a:lumOff val="0"/>
                <a:alphaOff val="0"/>
                <a:shade val="93000"/>
                <a:satMod val="130000"/>
              </a:schemeClr>
            </a:gs>
            <a:gs pos="100000">
              <a:schemeClr val="accent1">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DAD22A3-E8EA-4087-8413-19B442C5C5FD}">
      <dsp:nvSpPr>
        <dsp:cNvPr id="0" name=""/>
        <dsp:cNvSpPr/>
      </dsp:nvSpPr>
      <dsp:spPr>
        <a:xfrm>
          <a:off x="1869439" y="514773"/>
          <a:ext cx="2113280" cy="21132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HK" sz="2400" b="0" i="0" kern="1200" dirty="0" smtClean="0">
              <a:solidFill>
                <a:srgbClr val="FFFFFF"/>
              </a:solidFill>
              <a:ea typeface="微軟正黑體" panose="020B0604030504040204" pitchFamily="34" charset="-120"/>
            </a:rPr>
            <a:t>產品代理及SHOP.COM</a:t>
          </a:r>
        </a:p>
      </dsp:txBody>
      <dsp:txXfrm>
        <a:off x="1972601" y="617935"/>
        <a:ext cx="1906956" cy="1906956"/>
      </dsp:txXfrm>
    </dsp:sp>
    <dsp:sp modelId="{E9D9D725-4968-469A-8722-B9155A2E51B2}">
      <dsp:nvSpPr>
        <dsp:cNvPr id="0" name=""/>
        <dsp:cNvSpPr/>
      </dsp:nvSpPr>
      <dsp:spPr>
        <a:xfrm>
          <a:off x="4145280" y="514773"/>
          <a:ext cx="2113280" cy="21132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HK" sz="2400" b="0" i="0" kern="1200" dirty="0" smtClean="0">
              <a:solidFill>
                <a:srgbClr val="FFFFFF"/>
              </a:solidFill>
              <a:ea typeface="微軟正黑體" panose="020B0604030504040204" pitchFamily="34" charset="-120"/>
            </a:rPr>
            <a:t>全球管理業績紅利計劃</a:t>
          </a:r>
        </a:p>
      </dsp:txBody>
      <dsp:txXfrm>
        <a:off x="4248442" y="617935"/>
        <a:ext cx="1906956" cy="1906956"/>
      </dsp:txXfrm>
    </dsp:sp>
    <dsp:sp modelId="{89024AA7-74CE-4016-9413-5385BDE37FC4}">
      <dsp:nvSpPr>
        <dsp:cNvPr id="0" name=""/>
        <dsp:cNvSpPr/>
      </dsp:nvSpPr>
      <dsp:spPr>
        <a:xfrm>
          <a:off x="1869439" y="2790613"/>
          <a:ext cx="2113280" cy="21132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HK" sz="2400" b="0" i="0" kern="1200" dirty="0" smtClean="0">
              <a:solidFill>
                <a:srgbClr val="FFFFFF"/>
              </a:solidFill>
              <a:ea typeface="微軟正黑體" panose="020B0604030504040204" pitchFamily="34" charset="-120"/>
            </a:rPr>
            <a:t>一對一行銷及購物年金</a:t>
          </a:r>
        </a:p>
      </dsp:txBody>
      <dsp:txXfrm>
        <a:off x="1972601" y="2893775"/>
        <a:ext cx="1906956" cy="1906956"/>
      </dsp:txXfrm>
    </dsp:sp>
    <dsp:sp modelId="{014379D3-17E6-4E01-8B5F-46DFDA8F84D0}">
      <dsp:nvSpPr>
        <dsp:cNvPr id="0" name=""/>
        <dsp:cNvSpPr/>
      </dsp:nvSpPr>
      <dsp:spPr>
        <a:xfrm>
          <a:off x="4145280" y="2790613"/>
          <a:ext cx="2113280" cy="211328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HK" sz="2400" b="0" i="0" kern="1200" dirty="0" smtClean="0">
              <a:solidFill>
                <a:srgbClr val="FFFFFF"/>
              </a:solidFill>
              <a:ea typeface="微軟正黑體" panose="020B0604030504040204" pitchFamily="34" charset="-120"/>
            </a:rPr>
            <a:t>超連鎖事業發展系統</a:t>
          </a:r>
        </a:p>
      </dsp:txBody>
      <dsp:txXfrm>
        <a:off x="4248442" y="2893775"/>
        <a:ext cx="1906956" cy="19069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F0C4EB-BB79-43D2-BAC8-4C29C021729D}">
      <dsp:nvSpPr>
        <dsp:cNvPr id="0" name=""/>
        <dsp:cNvSpPr/>
      </dsp:nvSpPr>
      <dsp:spPr>
        <a:xfrm>
          <a:off x="1354666" y="0"/>
          <a:ext cx="5418667" cy="5418667"/>
        </a:xfrm>
        <a:prstGeom prst="diamond">
          <a:avLst/>
        </a:prstGeom>
        <a:solidFill>
          <a:schemeClr val="accent1">
            <a:tint val="4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dsp:style>
    </dsp:sp>
    <dsp:sp modelId="{1DAD22A3-E8EA-4087-8413-19B442C5C5FD}">
      <dsp:nvSpPr>
        <dsp:cNvPr id="0" name=""/>
        <dsp:cNvSpPr/>
      </dsp:nvSpPr>
      <dsp:spPr>
        <a:xfrm>
          <a:off x="1869439" y="51477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1972601" y="617935"/>
        <a:ext cx="1906956" cy="1906956"/>
      </dsp:txXfrm>
    </dsp:sp>
    <dsp:sp modelId="{E9D9D725-4968-469A-8722-B9155A2E51B2}">
      <dsp:nvSpPr>
        <dsp:cNvPr id="0" name=""/>
        <dsp:cNvSpPr/>
      </dsp:nvSpPr>
      <dsp:spPr>
        <a:xfrm>
          <a:off x="4145280" y="51477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4248442" y="617935"/>
        <a:ext cx="1906956" cy="1906956"/>
      </dsp:txXfrm>
    </dsp:sp>
    <dsp:sp modelId="{89024AA7-74CE-4016-9413-5385BDE37FC4}">
      <dsp:nvSpPr>
        <dsp:cNvPr id="0" name=""/>
        <dsp:cNvSpPr/>
      </dsp:nvSpPr>
      <dsp:spPr>
        <a:xfrm>
          <a:off x="1869439" y="279061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1972601" y="2893775"/>
        <a:ext cx="1906956" cy="1906956"/>
      </dsp:txXfrm>
    </dsp:sp>
    <dsp:sp modelId="{014379D3-17E6-4E01-8B5F-46DFDA8F84D0}">
      <dsp:nvSpPr>
        <dsp:cNvPr id="0" name=""/>
        <dsp:cNvSpPr/>
      </dsp:nvSpPr>
      <dsp:spPr>
        <a:xfrm>
          <a:off x="4145280" y="2790613"/>
          <a:ext cx="2113280" cy="2113280"/>
        </a:xfrm>
        <a:prstGeom prst="roundRect">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247650" tIns="247650" rIns="247650" bIns="247650" numCol="1" spcCol="1270" anchor="ctr" anchorCtr="0">
          <a:noAutofit/>
          <a:sp3d extrusionH="28000" prstMaterial="matte"/>
        </a:bodyPr>
        <a:lstStyle/>
        <a:p>
          <a:pPr lvl="0" algn="ctr" defTabSz="2889250">
            <a:lnSpc>
              <a:spcPct val="90000"/>
            </a:lnSpc>
            <a:spcBef>
              <a:spcPct val="0"/>
            </a:spcBef>
            <a:spcAft>
              <a:spcPct val="35000"/>
            </a:spcAft>
          </a:pPr>
          <a:endParaRPr lang="en-US" sz="6500" kern="1200" dirty="0"/>
        </a:p>
      </dsp:txBody>
      <dsp:txXfrm>
        <a:off x="4248442" y="2893775"/>
        <a:ext cx="1906956" cy="1906956"/>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7331A7-248A-47F7-A8C4-D7704988BCDD}" type="datetimeFigureOut">
              <a:rPr lang="en-SG" smtClean="0"/>
              <a:t>5/5/2017</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9AD6C3-64D7-4979-B373-DF98C687DDEB}" type="slidenum">
              <a:rPr lang="en-SG" smtClean="0"/>
              <a:t>‹#›</a:t>
            </a:fld>
            <a:endParaRPr lang="en-SG"/>
          </a:p>
        </p:txBody>
      </p:sp>
    </p:spTree>
    <p:extLst>
      <p:ext uri="{BB962C8B-B14F-4D97-AF65-F5344CB8AC3E}">
        <p14:creationId xmlns:p14="http://schemas.microsoft.com/office/powerpoint/2010/main" val="2604705139"/>
      </p:ext>
    </p:extLst>
  </p:cSld>
  <p:clrMap bg1="lt1" tx1="dk1" bg2="lt2" tx2="dk2" accent1="accent1" accent2="accent2" accent3="accent3" accent4="accent4" accent5="accent5" accent6="accent6" hlink="hlink" folHlink="folHlink"/>
  <p:notesStyle>
    <a:lvl1pPr marL="0" algn="l" defTabSz="913878" rtl="0" eaLnBrk="1" latinLnBrk="0" hangingPunct="1">
      <a:defRPr sz="1200" kern="1200">
        <a:solidFill>
          <a:schemeClr val="tx1"/>
        </a:solidFill>
        <a:latin typeface="+mn-lt"/>
        <a:ea typeface="+mn-ea"/>
        <a:cs typeface="+mn-cs"/>
      </a:defRPr>
    </a:lvl1pPr>
    <a:lvl2pPr marL="456927" algn="l" defTabSz="913878" rtl="0" eaLnBrk="1" latinLnBrk="0" hangingPunct="1">
      <a:defRPr sz="1200" kern="1200">
        <a:solidFill>
          <a:schemeClr val="tx1"/>
        </a:solidFill>
        <a:latin typeface="+mn-lt"/>
        <a:ea typeface="+mn-ea"/>
        <a:cs typeface="+mn-cs"/>
      </a:defRPr>
    </a:lvl2pPr>
    <a:lvl3pPr marL="913878" algn="l" defTabSz="913878" rtl="0" eaLnBrk="1" latinLnBrk="0" hangingPunct="1">
      <a:defRPr sz="1200" kern="1200">
        <a:solidFill>
          <a:schemeClr val="tx1"/>
        </a:solidFill>
        <a:latin typeface="+mn-lt"/>
        <a:ea typeface="+mn-ea"/>
        <a:cs typeface="+mn-cs"/>
      </a:defRPr>
    </a:lvl3pPr>
    <a:lvl4pPr marL="1370818" algn="l" defTabSz="913878" rtl="0" eaLnBrk="1" latinLnBrk="0" hangingPunct="1">
      <a:defRPr sz="1200" kern="1200">
        <a:solidFill>
          <a:schemeClr val="tx1"/>
        </a:solidFill>
        <a:latin typeface="+mn-lt"/>
        <a:ea typeface="+mn-ea"/>
        <a:cs typeface="+mn-cs"/>
      </a:defRPr>
    </a:lvl4pPr>
    <a:lvl5pPr marL="1827757" algn="l" defTabSz="913878" rtl="0" eaLnBrk="1" latinLnBrk="0" hangingPunct="1">
      <a:defRPr sz="1200" kern="1200">
        <a:solidFill>
          <a:schemeClr val="tx1"/>
        </a:solidFill>
        <a:latin typeface="+mn-lt"/>
        <a:ea typeface="+mn-ea"/>
        <a:cs typeface="+mn-cs"/>
      </a:defRPr>
    </a:lvl5pPr>
    <a:lvl6pPr marL="2284710" algn="l" defTabSz="913878" rtl="0" eaLnBrk="1" latinLnBrk="0" hangingPunct="1">
      <a:defRPr sz="1200" kern="1200">
        <a:solidFill>
          <a:schemeClr val="tx1"/>
        </a:solidFill>
        <a:latin typeface="+mn-lt"/>
        <a:ea typeface="+mn-ea"/>
        <a:cs typeface="+mn-cs"/>
      </a:defRPr>
    </a:lvl6pPr>
    <a:lvl7pPr marL="2741634" algn="l" defTabSz="913878" rtl="0" eaLnBrk="1" latinLnBrk="0" hangingPunct="1">
      <a:defRPr sz="1200" kern="1200">
        <a:solidFill>
          <a:schemeClr val="tx1"/>
        </a:solidFill>
        <a:latin typeface="+mn-lt"/>
        <a:ea typeface="+mn-ea"/>
        <a:cs typeface="+mn-cs"/>
      </a:defRPr>
    </a:lvl7pPr>
    <a:lvl8pPr marL="3198560" algn="l" defTabSz="913878" rtl="0" eaLnBrk="1" latinLnBrk="0" hangingPunct="1">
      <a:defRPr sz="1200" kern="1200">
        <a:solidFill>
          <a:schemeClr val="tx1"/>
        </a:solidFill>
        <a:latin typeface="+mn-lt"/>
        <a:ea typeface="+mn-ea"/>
        <a:cs typeface="+mn-cs"/>
      </a:defRPr>
    </a:lvl8pPr>
    <a:lvl9pPr marL="3655487" algn="l" defTabSz="9138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fld id="{24D2823B-C938-48DC-9C2F-B06DE5D4BECE}"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282684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3099001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89</a:t>
            </a:fld>
            <a:endParaRPr lang="en-US" dirty="0">
              <a:solidFill>
                <a:prstClr val="black"/>
              </a:solidFill>
            </a:endParaRPr>
          </a:p>
        </p:txBody>
      </p:sp>
    </p:spTree>
    <p:extLst>
      <p:ext uri="{BB962C8B-B14F-4D97-AF65-F5344CB8AC3E}">
        <p14:creationId xmlns:p14="http://schemas.microsoft.com/office/powerpoint/2010/main" val="2598246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138199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23953159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3369423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403604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445013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r>
              <a:rPr lang="zh-HK" sz="1200" b="0" i="0" dirty="0" smtClean="0">
                <a:solidFill>
                  <a:srgbClr val="000000"/>
                </a:solidFill>
                <a:ea typeface="微軟正黑體" panose="020B0604030504040204" pitchFamily="34" charset="-120"/>
              </a:rPr>
              <a:t>This part not in PPT</a:t>
            </a:r>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17984161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126</a:t>
            </a:fld>
            <a:endParaRPr lang="en-US" dirty="0">
              <a:solidFill>
                <a:prstClr val="black"/>
              </a:solidFill>
            </a:endParaRPr>
          </a:p>
        </p:txBody>
      </p:sp>
    </p:spTree>
    <p:extLst>
      <p:ext uri="{BB962C8B-B14F-4D97-AF65-F5344CB8AC3E}">
        <p14:creationId xmlns:p14="http://schemas.microsoft.com/office/powerpoint/2010/main" val="31698100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2640059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study conducted it was 540 mg of bromelain per day. Our product offers 544 mg per day.</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636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Crosses the blood brain barrier</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47791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BCM – 95 , 100% natural , pure extract of tumeric, used</a:t>
            </a:r>
            <a:r>
              <a:rPr lang="en-US" baseline="0" dirty="0" smtClean="0"/>
              <a:t> most frequently for the scientific studies.</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1014688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48</a:t>
            </a:fld>
            <a:endParaRPr lang="en-US" dirty="0">
              <a:solidFill>
                <a:prstClr val="black"/>
              </a:solidFill>
            </a:endParaRPr>
          </a:p>
        </p:txBody>
      </p:sp>
    </p:spTree>
    <p:extLst>
      <p:ext uri="{BB962C8B-B14F-4D97-AF65-F5344CB8AC3E}">
        <p14:creationId xmlns:p14="http://schemas.microsoft.com/office/powerpoint/2010/main" val="1377520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Oxygen Radical Absorbance Capacity method</a:t>
            </a:r>
            <a:r>
              <a:rPr lang="en-US" baseline="0" dirty="0" smtClean="0"/>
              <a:t> of measuring antioxidant capacities in biological samples in vitro.( artificial environment)</a:t>
            </a:r>
          </a:p>
          <a:p>
            <a:r>
              <a:rPr lang="en-US" baseline="0" dirty="0" smtClean="0"/>
              <a:t>Asta Real Astaxanthin, cultivated micro algae in state of the art facilities</a:t>
            </a:r>
          </a:p>
          <a:p>
            <a:r>
              <a:rPr lang="en-US" baseline="0" dirty="0" smtClean="0"/>
              <a:t>Super antioxidant, this is because it will not become a pro oxidant</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49</a:t>
            </a:fld>
            <a:endParaRPr lang="en-US" dirty="0">
              <a:solidFill>
                <a:prstClr val="black"/>
              </a:solidFill>
            </a:endParaRPr>
          </a:p>
        </p:txBody>
      </p:sp>
    </p:spTree>
    <p:extLst>
      <p:ext uri="{BB962C8B-B14F-4D97-AF65-F5344CB8AC3E}">
        <p14:creationId xmlns:p14="http://schemas.microsoft.com/office/powerpoint/2010/main" val="1961001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65% return on COGs</a:t>
            </a:r>
            <a:r>
              <a:rPr lang="en-US" baseline="0" dirty="0" smtClean="0"/>
              <a:t> is a result at a very good suggested retail price at $39.95</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44651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65% return on COGs</a:t>
            </a:r>
            <a:r>
              <a:rPr lang="en-US" baseline="0" dirty="0" smtClean="0"/>
              <a:t> is a result at a very good suggested retail price at $39.95</a:t>
            </a:r>
            <a:endParaRPr lang="en-US" dirty="0"/>
          </a:p>
        </p:txBody>
      </p:sp>
      <p:sp>
        <p:nvSpPr>
          <p:cNvPr id="4" name="Slide Number Placeholder 3"/>
          <p:cNvSpPr>
            <a:spLocks noGrp="1"/>
          </p:cNvSpPr>
          <p:nvPr>
            <p:ph type="sldNum" sz="quarter" idx="10"/>
          </p:nvPr>
        </p:nvSpPr>
        <p:spPr/>
        <p:txBody>
          <a:bodyPr/>
          <a:lstStyle/>
          <a:p>
            <a:fld id="{2F19C50E-5806-A54F-8F6D-7AEF6ED4E62D}"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1446510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00338" y="511175"/>
            <a:ext cx="4538662" cy="2552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8648821-BD14-E641-8C71-FCC771A1070F}" type="slidenum">
              <a:rPr lang="en-US" smtClean="0">
                <a:solidFill>
                  <a:prstClr val="black"/>
                </a:solidFill>
              </a:rPr>
              <a:pPr/>
              <a:t>85</a:t>
            </a:fld>
            <a:endParaRPr lang="en-US" dirty="0">
              <a:solidFill>
                <a:prstClr val="black"/>
              </a:solidFill>
            </a:endParaRPr>
          </a:p>
        </p:txBody>
      </p:sp>
    </p:spTree>
    <p:extLst>
      <p:ext uri="{BB962C8B-B14F-4D97-AF65-F5344CB8AC3E}">
        <p14:creationId xmlns:p14="http://schemas.microsoft.com/office/powerpoint/2010/main" val="3908970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169"/>
            <a:ext cx="9144000" cy="1655763"/>
          </a:xfrm>
        </p:spPr>
        <p:txBody>
          <a:bodyPr/>
          <a:lstStyle>
            <a:lvl1pPr marL="0" indent="0" algn="ctr">
              <a:buNone/>
              <a:defRPr sz="3200"/>
            </a:lvl1pPr>
            <a:lvl2pPr marL="609111" indent="0" algn="ctr">
              <a:buNone/>
              <a:defRPr sz="2700"/>
            </a:lvl2pPr>
            <a:lvl3pPr marL="1218268" indent="0" algn="ctr">
              <a:buNone/>
              <a:defRPr sz="2500"/>
            </a:lvl3pPr>
            <a:lvl4pPr marL="1827394" indent="0" algn="ctr">
              <a:buNone/>
              <a:defRPr sz="2100"/>
            </a:lvl4pPr>
            <a:lvl5pPr marL="2436534" indent="0" algn="ctr">
              <a:buNone/>
              <a:defRPr sz="2100"/>
            </a:lvl5pPr>
            <a:lvl6pPr marL="3045651" indent="0" algn="ctr">
              <a:buNone/>
              <a:defRPr sz="2100"/>
            </a:lvl6pPr>
            <a:lvl7pPr marL="3654755" indent="0" algn="ctr">
              <a:buNone/>
              <a:defRPr sz="2100"/>
            </a:lvl7pPr>
            <a:lvl8pPr marL="4263893" indent="0" algn="ctr">
              <a:buNone/>
              <a:defRPr sz="2100"/>
            </a:lvl8pPr>
            <a:lvl9pPr marL="4873018"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9123437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56513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568"/>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8551" indent="0">
              <a:buNone/>
              <a:defRPr sz="2000"/>
            </a:lvl2pPr>
            <a:lvl3pPr marL="1217210" indent="0">
              <a:buNone/>
              <a:defRPr sz="1600"/>
            </a:lvl3pPr>
            <a:lvl4pPr marL="1825808" indent="0">
              <a:buNone/>
              <a:defRPr sz="1500"/>
            </a:lvl4pPr>
            <a:lvl5pPr marL="2434418" indent="0">
              <a:buNone/>
              <a:defRPr sz="1500"/>
            </a:lvl5pPr>
            <a:lvl6pPr marL="3043037" indent="0">
              <a:buNone/>
              <a:defRPr sz="1500"/>
            </a:lvl6pPr>
            <a:lvl7pPr marL="3651583" indent="0">
              <a:buNone/>
              <a:defRPr sz="1500"/>
            </a:lvl7pPr>
            <a:lvl8pPr marL="4260160" indent="0">
              <a:buNone/>
              <a:defRPr sz="1500"/>
            </a:lvl8pPr>
            <a:lvl9pPr marL="486874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897351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568"/>
            <a:ext cx="6172200" cy="4873625"/>
          </a:xfrm>
        </p:spPr>
        <p:txBody>
          <a:bodyPr/>
          <a:lstStyle>
            <a:lvl1pPr marL="0" indent="0">
              <a:buNone/>
              <a:defRPr sz="4300"/>
            </a:lvl1pPr>
            <a:lvl2pPr marL="608551" indent="0">
              <a:buNone/>
              <a:defRPr sz="3700"/>
            </a:lvl2pPr>
            <a:lvl3pPr marL="1217210" indent="0">
              <a:buNone/>
              <a:defRPr sz="3200"/>
            </a:lvl3pPr>
            <a:lvl4pPr marL="1825808" indent="0">
              <a:buNone/>
              <a:defRPr sz="2700"/>
            </a:lvl4pPr>
            <a:lvl5pPr marL="2434418" indent="0">
              <a:buNone/>
              <a:defRPr sz="2700"/>
            </a:lvl5pPr>
            <a:lvl6pPr marL="3043037" indent="0">
              <a:buNone/>
              <a:defRPr sz="2700"/>
            </a:lvl6pPr>
            <a:lvl7pPr marL="3651583" indent="0">
              <a:buNone/>
              <a:defRPr sz="2700"/>
            </a:lvl7pPr>
            <a:lvl8pPr marL="4260160" indent="0">
              <a:buNone/>
              <a:defRPr sz="2700"/>
            </a:lvl8pPr>
            <a:lvl9pPr marL="4868740"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8551" indent="0">
              <a:buNone/>
              <a:defRPr sz="2000"/>
            </a:lvl2pPr>
            <a:lvl3pPr marL="1217210" indent="0">
              <a:buNone/>
              <a:defRPr sz="1600"/>
            </a:lvl3pPr>
            <a:lvl4pPr marL="1825808" indent="0">
              <a:buNone/>
              <a:defRPr sz="1500"/>
            </a:lvl4pPr>
            <a:lvl5pPr marL="2434418" indent="0">
              <a:buNone/>
              <a:defRPr sz="1500"/>
            </a:lvl5pPr>
            <a:lvl6pPr marL="3043037" indent="0">
              <a:buNone/>
              <a:defRPr sz="1500"/>
            </a:lvl6pPr>
            <a:lvl7pPr marL="3651583" indent="0">
              <a:buNone/>
              <a:defRPr sz="1500"/>
            </a:lvl7pPr>
            <a:lvl8pPr marL="4260160" indent="0">
              <a:buNone/>
              <a:defRPr sz="1500"/>
            </a:lvl8pPr>
            <a:lvl9pPr marL="486874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154583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6181048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69"/>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269"/>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896343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609219" indent="0" algn="ctr">
              <a:buNone/>
              <a:defRPr sz="2700"/>
            </a:lvl2pPr>
            <a:lvl3pPr marL="1218480" indent="0" algn="ctr">
              <a:buNone/>
              <a:defRPr sz="2400"/>
            </a:lvl3pPr>
            <a:lvl4pPr marL="1827712" indent="0" algn="ctr">
              <a:buNone/>
              <a:defRPr sz="2100"/>
            </a:lvl4pPr>
            <a:lvl5pPr marL="2436958" indent="0" algn="ctr">
              <a:buNone/>
              <a:defRPr sz="2100"/>
            </a:lvl5pPr>
            <a:lvl6pPr marL="3046176" indent="0" algn="ctr">
              <a:buNone/>
              <a:defRPr sz="2100"/>
            </a:lvl6pPr>
            <a:lvl7pPr marL="3655395" indent="0" algn="ctr">
              <a:buNone/>
              <a:defRPr sz="2100"/>
            </a:lvl7pPr>
            <a:lvl8pPr marL="4264640" indent="0" algn="ctr">
              <a:buNone/>
              <a:defRPr sz="2100"/>
            </a:lvl8pPr>
            <a:lvl9pPr marL="4873873"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9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92"/>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9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419961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9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92"/>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9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423477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9"/>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505"/>
            <a:ext cx="10515600" cy="1500187"/>
          </a:xfrm>
        </p:spPr>
        <p:txBody>
          <a:bodyPr/>
          <a:lstStyle>
            <a:lvl1pPr marL="0" indent="0">
              <a:buNone/>
              <a:defRPr sz="3200">
                <a:solidFill>
                  <a:schemeClr val="tx1">
                    <a:tint val="75000"/>
                  </a:schemeClr>
                </a:solidFill>
              </a:defRPr>
            </a:lvl1pPr>
            <a:lvl2pPr marL="609219" indent="0">
              <a:buNone/>
              <a:defRPr sz="2700">
                <a:solidFill>
                  <a:schemeClr val="tx1">
                    <a:tint val="75000"/>
                  </a:schemeClr>
                </a:solidFill>
              </a:defRPr>
            </a:lvl2pPr>
            <a:lvl3pPr marL="1218480" indent="0">
              <a:buNone/>
              <a:defRPr sz="2400">
                <a:solidFill>
                  <a:schemeClr val="tx1">
                    <a:tint val="75000"/>
                  </a:schemeClr>
                </a:solidFill>
              </a:defRPr>
            </a:lvl3pPr>
            <a:lvl4pPr marL="1827712" indent="0">
              <a:buNone/>
              <a:defRPr sz="2100">
                <a:solidFill>
                  <a:schemeClr val="tx1">
                    <a:tint val="75000"/>
                  </a:schemeClr>
                </a:solidFill>
              </a:defRPr>
            </a:lvl4pPr>
            <a:lvl5pPr marL="2436958" indent="0">
              <a:buNone/>
              <a:defRPr sz="2100">
                <a:solidFill>
                  <a:schemeClr val="tx1">
                    <a:tint val="75000"/>
                  </a:schemeClr>
                </a:solidFill>
              </a:defRPr>
            </a:lvl5pPr>
            <a:lvl6pPr marL="3046176" indent="0">
              <a:buNone/>
              <a:defRPr sz="2100">
                <a:solidFill>
                  <a:schemeClr val="tx1">
                    <a:tint val="75000"/>
                  </a:schemeClr>
                </a:solidFill>
              </a:defRPr>
            </a:lvl6pPr>
            <a:lvl7pPr marL="3655395" indent="0">
              <a:buNone/>
              <a:defRPr sz="2100">
                <a:solidFill>
                  <a:schemeClr val="tx1">
                    <a:tint val="75000"/>
                  </a:schemeClr>
                </a:solidFill>
              </a:defRPr>
            </a:lvl7pPr>
            <a:lvl8pPr marL="4264640" indent="0">
              <a:buNone/>
              <a:defRPr sz="2100">
                <a:solidFill>
                  <a:schemeClr val="tx1">
                    <a:tint val="75000"/>
                  </a:schemeClr>
                </a:solidFill>
              </a:defRPr>
            </a:lvl8pPr>
            <a:lvl9pPr marL="4873873"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9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92"/>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9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95747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9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92"/>
            <a:ext cx="4114800" cy="365125"/>
          </a:xfrm>
          <a:prstGeom prst="rect">
            <a:avLst/>
          </a:prstGeom>
        </p:spPr>
        <p:txBody>
          <a:bodyPr lIns="91394" tIns="45718" rIns="91394"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9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593798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219" indent="0">
              <a:buNone/>
              <a:defRPr sz="2700" b="1"/>
            </a:lvl2pPr>
            <a:lvl3pPr marL="1218480" indent="0">
              <a:buNone/>
              <a:defRPr sz="2400" b="1"/>
            </a:lvl3pPr>
            <a:lvl4pPr marL="1827712" indent="0">
              <a:buNone/>
              <a:defRPr sz="2100" b="1"/>
            </a:lvl4pPr>
            <a:lvl5pPr marL="2436958" indent="0">
              <a:buNone/>
              <a:defRPr sz="2100" b="1"/>
            </a:lvl5pPr>
            <a:lvl6pPr marL="3046176" indent="0">
              <a:buNone/>
              <a:defRPr sz="2100" b="1"/>
            </a:lvl6pPr>
            <a:lvl7pPr marL="3655395" indent="0">
              <a:buNone/>
              <a:defRPr sz="2100" b="1"/>
            </a:lvl7pPr>
            <a:lvl8pPr marL="4264640" indent="0">
              <a:buNone/>
              <a:defRPr sz="2100" b="1"/>
            </a:lvl8pPr>
            <a:lvl9pPr marL="487387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9219" indent="0">
              <a:buNone/>
              <a:defRPr sz="2700" b="1"/>
            </a:lvl2pPr>
            <a:lvl3pPr marL="1218480" indent="0">
              <a:buNone/>
              <a:defRPr sz="2400" b="1"/>
            </a:lvl3pPr>
            <a:lvl4pPr marL="1827712" indent="0">
              <a:buNone/>
              <a:defRPr sz="2100" b="1"/>
            </a:lvl4pPr>
            <a:lvl5pPr marL="2436958" indent="0">
              <a:buNone/>
              <a:defRPr sz="2100" b="1"/>
            </a:lvl5pPr>
            <a:lvl6pPr marL="3046176" indent="0">
              <a:buNone/>
              <a:defRPr sz="2100" b="1"/>
            </a:lvl6pPr>
            <a:lvl7pPr marL="3655395" indent="0">
              <a:buNone/>
              <a:defRPr sz="2100" b="1"/>
            </a:lvl7pPr>
            <a:lvl8pPr marL="4264640" indent="0">
              <a:buNone/>
              <a:defRPr sz="2100" b="1"/>
            </a:lvl8pPr>
            <a:lvl9pPr marL="487387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9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8" name="Footer Placeholder 7"/>
          <p:cNvSpPr>
            <a:spLocks noGrp="1"/>
          </p:cNvSpPr>
          <p:nvPr>
            <p:ph type="ftr" sz="quarter" idx="11"/>
          </p:nvPr>
        </p:nvSpPr>
        <p:spPr>
          <a:xfrm>
            <a:off x="4038600" y="6356392"/>
            <a:ext cx="4114800" cy="365125"/>
          </a:xfrm>
          <a:prstGeom prst="rect">
            <a:avLst/>
          </a:prstGeom>
        </p:spPr>
        <p:txBody>
          <a:bodyPr lIns="91394" tIns="45718" rIns="91394" bIns="45718"/>
          <a:lstStyle/>
          <a:p>
            <a:endParaRPr lang="en-US" dirty="0">
              <a:solidFill>
                <a:prstClr val="black"/>
              </a:solidFill>
            </a:endParaRPr>
          </a:p>
        </p:txBody>
      </p:sp>
      <p:sp>
        <p:nvSpPr>
          <p:cNvPr id="9" name="Slide Number Placeholder 8"/>
          <p:cNvSpPr>
            <a:spLocks noGrp="1"/>
          </p:cNvSpPr>
          <p:nvPr>
            <p:ph type="sldNum" sz="quarter" idx="12"/>
          </p:nvPr>
        </p:nvSpPr>
        <p:spPr>
          <a:xfrm>
            <a:off x="8610600" y="635639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53897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9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4" name="Footer Placeholder 3"/>
          <p:cNvSpPr>
            <a:spLocks noGrp="1"/>
          </p:cNvSpPr>
          <p:nvPr>
            <p:ph type="ftr" sz="quarter" idx="11"/>
          </p:nvPr>
        </p:nvSpPr>
        <p:spPr>
          <a:xfrm>
            <a:off x="4038600" y="6356392"/>
            <a:ext cx="4114800" cy="365125"/>
          </a:xfrm>
          <a:prstGeom prst="rect">
            <a:avLst/>
          </a:prstGeom>
        </p:spPr>
        <p:txBody>
          <a:bodyPr lIns="91394" tIns="45718" rIns="91394" bIns="45718"/>
          <a:lstStyle/>
          <a:p>
            <a:endParaRPr lang="en-US" dirty="0">
              <a:solidFill>
                <a:prstClr val="black"/>
              </a:solidFill>
            </a:endParaRPr>
          </a:p>
        </p:txBody>
      </p:sp>
      <p:sp>
        <p:nvSpPr>
          <p:cNvPr id="5" name="Slide Number Placeholder 4"/>
          <p:cNvSpPr>
            <a:spLocks noGrp="1"/>
          </p:cNvSpPr>
          <p:nvPr>
            <p:ph type="sldNum" sz="quarter" idx="12"/>
          </p:nvPr>
        </p:nvSpPr>
        <p:spPr>
          <a:xfrm>
            <a:off x="8610600" y="635639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74042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97"/>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297"/>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375534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9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3" name="Footer Placeholder 2"/>
          <p:cNvSpPr>
            <a:spLocks noGrp="1"/>
          </p:cNvSpPr>
          <p:nvPr>
            <p:ph type="ftr" sz="quarter" idx="11"/>
          </p:nvPr>
        </p:nvSpPr>
        <p:spPr>
          <a:xfrm>
            <a:off x="4038600" y="6356392"/>
            <a:ext cx="4114800" cy="365125"/>
          </a:xfrm>
          <a:prstGeom prst="rect">
            <a:avLst/>
          </a:prstGeom>
        </p:spPr>
        <p:txBody>
          <a:bodyPr lIns="91394" tIns="45718" rIns="91394" bIns="45718"/>
          <a:lstStyle/>
          <a:p>
            <a:endParaRPr lang="en-US" dirty="0">
              <a:solidFill>
                <a:prstClr val="black"/>
              </a:solidFill>
            </a:endParaRPr>
          </a:p>
        </p:txBody>
      </p:sp>
      <p:sp>
        <p:nvSpPr>
          <p:cNvPr id="4" name="Slide Number Placeholder 3"/>
          <p:cNvSpPr>
            <a:spLocks noGrp="1"/>
          </p:cNvSpPr>
          <p:nvPr>
            <p:ph type="sldNum" sz="quarter" idx="12"/>
          </p:nvPr>
        </p:nvSpPr>
        <p:spPr>
          <a:xfrm>
            <a:off x="8610600" y="635639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9290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496"/>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219" indent="0">
              <a:buNone/>
              <a:defRPr sz="1900"/>
            </a:lvl2pPr>
            <a:lvl3pPr marL="1218480" indent="0">
              <a:buNone/>
              <a:defRPr sz="1600"/>
            </a:lvl3pPr>
            <a:lvl4pPr marL="1827712" indent="0">
              <a:buNone/>
              <a:defRPr sz="1300"/>
            </a:lvl4pPr>
            <a:lvl5pPr marL="2436958" indent="0">
              <a:buNone/>
              <a:defRPr sz="1300"/>
            </a:lvl5pPr>
            <a:lvl6pPr marL="3046176" indent="0">
              <a:buNone/>
              <a:defRPr sz="1300"/>
            </a:lvl6pPr>
            <a:lvl7pPr marL="3655395" indent="0">
              <a:buNone/>
              <a:defRPr sz="1300"/>
            </a:lvl7pPr>
            <a:lvl8pPr marL="4264640" indent="0">
              <a:buNone/>
              <a:defRPr sz="1300"/>
            </a:lvl8pPr>
            <a:lvl9pPr marL="4873873"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838200" y="635639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92"/>
            <a:ext cx="4114800" cy="365125"/>
          </a:xfrm>
          <a:prstGeom prst="rect">
            <a:avLst/>
          </a:prstGeom>
        </p:spPr>
        <p:txBody>
          <a:bodyPr lIns="91394" tIns="45718" rIns="91394"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9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911575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496"/>
            <a:ext cx="6172200" cy="4873625"/>
          </a:xfrm>
        </p:spPr>
        <p:txBody>
          <a:bodyPr/>
          <a:lstStyle>
            <a:lvl1pPr marL="0" indent="0">
              <a:buNone/>
              <a:defRPr sz="4300"/>
            </a:lvl1pPr>
            <a:lvl2pPr marL="609219" indent="0">
              <a:buNone/>
              <a:defRPr sz="3700"/>
            </a:lvl2pPr>
            <a:lvl3pPr marL="1218480" indent="0">
              <a:buNone/>
              <a:defRPr sz="3200"/>
            </a:lvl3pPr>
            <a:lvl4pPr marL="1827712" indent="0">
              <a:buNone/>
              <a:defRPr sz="2700"/>
            </a:lvl4pPr>
            <a:lvl5pPr marL="2436958" indent="0">
              <a:buNone/>
              <a:defRPr sz="2700"/>
            </a:lvl5pPr>
            <a:lvl6pPr marL="3046176" indent="0">
              <a:buNone/>
              <a:defRPr sz="2700"/>
            </a:lvl6pPr>
            <a:lvl7pPr marL="3655395" indent="0">
              <a:buNone/>
              <a:defRPr sz="2700"/>
            </a:lvl7pPr>
            <a:lvl8pPr marL="4264640" indent="0">
              <a:buNone/>
              <a:defRPr sz="2700"/>
            </a:lvl8pPr>
            <a:lvl9pPr marL="4873873"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219" indent="0">
              <a:buNone/>
              <a:defRPr sz="1900"/>
            </a:lvl2pPr>
            <a:lvl3pPr marL="1218480" indent="0">
              <a:buNone/>
              <a:defRPr sz="1600"/>
            </a:lvl3pPr>
            <a:lvl4pPr marL="1827712" indent="0">
              <a:buNone/>
              <a:defRPr sz="1300"/>
            </a:lvl4pPr>
            <a:lvl5pPr marL="2436958" indent="0">
              <a:buNone/>
              <a:defRPr sz="1300"/>
            </a:lvl5pPr>
            <a:lvl6pPr marL="3046176" indent="0">
              <a:buNone/>
              <a:defRPr sz="1300"/>
            </a:lvl6pPr>
            <a:lvl7pPr marL="3655395" indent="0">
              <a:buNone/>
              <a:defRPr sz="1300"/>
            </a:lvl7pPr>
            <a:lvl8pPr marL="4264640" indent="0">
              <a:buNone/>
              <a:defRPr sz="1300"/>
            </a:lvl8pPr>
            <a:lvl9pPr marL="4873873"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838200" y="635639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92"/>
            <a:ext cx="4114800" cy="365125"/>
          </a:xfrm>
          <a:prstGeom prst="rect">
            <a:avLst/>
          </a:prstGeom>
        </p:spPr>
        <p:txBody>
          <a:bodyPr lIns="91394" tIns="45718" rIns="91394"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9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18332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9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92"/>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9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598889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157"/>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9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92"/>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9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6278746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5/5/2017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87126970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3EB9AB-1929-4701-A6D7-F7BBC337D0A0}" type="datetimeFigureOut">
              <a:rPr lang="en-US" smtClean="0">
                <a:solidFill>
                  <a:srgbClr val="000000">
                    <a:tint val="75000"/>
                  </a:srgbClr>
                </a:solidFill>
              </a:rPr>
              <a:pPr/>
              <a:t>5/5/2017</a:t>
            </a:fld>
            <a:endParaRPr lang="en-US" dirty="0">
              <a:solidFill>
                <a:srgbClr val="000000">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0000">
                  <a:tint val="75000"/>
                </a:srgbClr>
              </a:solidFill>
            </a:endParaRPr>
          </a:p>
        </p:txBody>
      </p:sp>
      <p:sp>
        <p:nvSpPr>
          <p:cNvPr id="6" name="Slide Number Placeholder 5"/>
          <p:cNvSpPr>
            <a:spLocks noGrp="1"/>
          </p:cNvSpPr>
          <p:nvPr>
            <p:ph type="sldNum" sz="quarter" idx="12"/>
          </p:nvPr>
        </p:nvSpPr>
        <p:spPr/>
        <p:txBody>
          <a:bodyPr/>
          <a:lstStyle/>
          <a:p>
            <a:fld id="{D493E439-0B70-4647-AFAE-FA65712AB6E0}"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441103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927" indent="0" algn="ctr">
              <a:buNone/>
              <a:defRPr sz="2000"/>
            </a:lvl2pPr>
            <a:lvl3pPr marL="913878" indent="0" algn="ctr">
              <a:buNone/>
              <a:defRPr sz="1900"/>
            </a:lvl3pPr>
            <a:lvl4pPr marL="1370818" indent="0" algn="ctr">
              <a:buNone/>
              <a:defRPr sz="1600"/>
            </a:lvl4pPr>
            <a:lvl5pPr marL="1827757" indent="0" algn="ctr">
              <a:buNone/>
              <a:defRPr sz="1600"/>
            </a:lvl5pPr>
            <a:lvl6pPr marL="2284710" indent="0" algn="ctr">
              <a:buNone/>
              <a:defRPr sz="1600"/>
            </a:lvl6pPr>
            <a:lvl7pPr marL="2741634" indent="0" algn="ctr">
              <a:buNone/>
              <a:defRPr sz="1600"/>
            </a:lvl7pPr>
            <a:lvl8pPr marL="3198560" indent="0" algn="ctr">
              <a:buNone/>
              <a:defRPr sz="1600"/>
            </a:lvl8pPr>
            <a:lvl9pPr marL="3655487"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12192000" cy="6858000"/>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a:solidFill>
                <a:prstClr val="white"/>
              </a:solidFill>
            </a:endParaRPr>
          </a:p>
        </p:txBody>
      </p:sp>
    </p:spTree>
    <p:extLst>
      <p:ext uri="{BB962C8B-B14F-4D97-AF65-F5344CB8AC3E}">
        <p14:creationId xmlns:p14="http://schemas.microsoft.com/office/powerpoint/2010/main" val="16684514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231053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9"/>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27" indent="0">
              <a:buNone/>
              <a:defRPr sz="2000">
                <a:solidFill>
                  <a:schemeClr val="tx1">
                    <a:tint val="75000"/>
                  </a:schemeClr>
                </a:solidFill>
              </a:defRPr>
            </a:lvl2pPr>
            <a:lvl3pPr marL="913878" indent="0">
              <a:buNone/>
              <a:defRPr sz="1900">
                <a:solidFill>
                  <a:schemeClr val="tx1">
                    <a:tint val="75000"/>
                  </a:schemeClr>
                </a:solidFill>
              </a:defRPr>
            </a:lvl3pPr>
            <a:lvl4pPr marL="1370818" indent="0">
              <a:buNone/>
              <a:defRPr sz="1600">
                <a:solidFill>
                  <a:schemeClr val="tx1">
                    <a:tint val="75000"/>
                  </a:schemeClr>
                </a:solidFill>
              </a:defRPr>
            </a:lvl4pPr>
            <a:lvl5pPr marL="1827757" indent="0">
              <a:buNone/>
              <a:defRPr sz="1600">
                <a:solidFill>
                  <a:schemeClr val="tx1">
                    <a:tint val="75000"/>
                  </a:schemeClr>
                </a:solidFill>
              </a:defRPr>
            </a:lvl5pPr>
            <a:lvl6pPr marL="2284710" indent="0">
              <a:buNone/>
              <a:defRPr sz="1600">
                <a:solidFill>
                  <a:schemeClr val="tx1">
                    <a:tint val="75000"/>
                  </a:schemeClr>
                </a:solidFill>
              </a:defRPr>
            </a:lvl6pPr>
            <a:lvl7pPr marL="2741634" indent="0">
              <a:buNone/>
              <a:defRPr sz="1600">
                <a:solidFill>
                  <a:schemeClr val="tx1">
                    <a:tint val="75000"/>
                  </a:schemeClr>
                </a:solidFill>
              </a:defRPr>
            </a:lvl7pPr>
            <a:lvl8pPr marL="3198560" indent="0">
              <a:buNone/>
              <a:defRPr sz="1600">
                <a:solidFill>
                  <a:schemeClr val="tx1">
                    <a:tint val="75000"/>
                  </a:schemeClr>
                </a:solidFill>
              </a:defRPr>
            </a:lvl8pPr>
            <a:lvl9pPr marL="3655487"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2499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6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19" indent="0" algn="ctr">
              <a:buNone/>
              <a:defRPr>
                <a:solidFill>
                  <a:schemeClr val="tx1">
                    <a:tint val="75000"/>
                  </a:schemeClr>
                </a:solidFill>
              </a:defRPr>
            </a:lvl2pPr>
            <a:lvl3pPr marL="1218480" indent="0" algn="ctr">
              <a:buNone/>
              <a:defRPr>
                <a:solidFill>
                  <a:schemeClr val="tx1">
                    <a:tint val="75000"/>
                  </a:schemeClr>
                </a:solidFill>
              </a:defRPr>
            </a:lvl3pPr>
            <a:lvl4pPr marL="1827712" indent="0" algn="ctr">
              <a:buNone/>
              <a:defRPr>
                <a:solidFill>
                  <a:schemeClr val="tx1">
                    <a:tint val="75000"/>
                  </a:schemeClr>
                </a:solidFill>
              </a:defRPr>
            </a:lvl4pPr>
            <a:lvl5pPr marL="2436958" indent="0" algn="ctr">
              <a:buNone/>
              <a:defRPr>
                <a:solidFill>
                  <a:schemeClr val="tx1">
                    <a:tint val="75000"/>
                  </a:schemeClr>
                </a:solidFill>
              </a:defRPr>
            </a:lvl5pPr>
            <a:lvl6pPr marL="3046176" indent="0" algn="ctr">
              <a:buNone/>
              <a:defRPr>
                <a:solidFill>
                  <a:schemeClr val="tx1">
                    <a:tint val="75000"/>
                  </a:schemeClr>
                </a:solidFill>
              </a:defRPr>
            </a:lvl6pPr>
            <a:lvl7pPr marL="3655395" indent="0" algn="ctr">
              <a:buNone/>
              <a:defRPr>
                <a:solidFill>
                  <a:schemeClr val="tx1">
                    <a:tint val="75000"/>
                  </a:schemeClr>
                </a:solidFill>
              </a:defRPr>
            </a:lvl7pPr>
            <a:lvl8pPr marL="4264640" indent="0" algn="ctr">
              <a:buNone/>
              <a:defRPr>
                <a:solidFill>
                  <a:schemeClr val="tx1">
                    <a:tint val="75000"/>
                  </a:schemeClr>
                </a:solidFill>
              </a:defRPr>
            </a:lvl8pPr>
            <a:lvl9pPr marL="487387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84618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461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927" indent="0">
              <a:buNone/>
              <a:defRPr sz="2000" b="1"/>
            </a:lvl2pPr>
            <a:lvl3pPr marL="913878" indent="0">
              <a:buNone/>
              <a:defRPr sz="1900"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27" indent="0">
              <a:buNone/>
              <a:defRPr sz="2000" b="1"/>
            </a:lvl2pPr>
            <a:lvl3pPr marL="913878" indent="0">
              <a:buNone/>
              <a:defRPr sz="1900" b="1"/>
            </a:lvl3pPr>
            <a:lvl4pPr marL="1370818" indent="0">
              <a:buNone/>
              <a:defRPr sz="1600" b="1"/>
            </a:lvl4pPr>
            <a:lvl5pPr marL="1827757" indent="0">
              <a:buNone/>
              <a:defRPr sz="1600" b="1"/>
            </a:lvl5pPr>
            <a:lvl6pPr marL="2284710" indent="0">
              <a:buNone/>
              <a:defRPr sz="1600" b="1"/>
            </a:lvl6pPr>
            <a:lvl7pPr marL="2741634" indent="0">
              <a:buNone/>
              <a:defRPr sz="1600" b="1"/>
            </a:lvl7pPr>
            <a:lvl8pPr marL="3198560" indent="0">
              <a:buNone/>
              <a:defRPr sz="1600" b="1"/>
            </a:lvl8pPr>
            <a:lvl9pPr marL="365548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900390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90246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46231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5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27" indent="0">
              <a:buNone/>
              <a:defRPr sz="1500"/>
            </a:lvl2pPr>
            <a:lvl3pPr marL="913878" indent="0">
              <a:buNone/>
              <a:defRPr sz="1200"/>
            </a:lvl3pPr>
            <a:lvl4pPr marL="1370818" indent="0">
              <a:buNone/>
              <a:defRPr sz="1100"/>
            </a:lvl4pPr>
            <a:lvl5pPr marL="1827757" indent="0">
              <a:buNone/>
              <a:defRPr sz="1100"/>
            </a:lvl5pPr>
            <a:lvl6pPr marL="2284710" indent="0">
              <a:buNone/>
              <a:defRPr sz="1100"/>
            </a:lvl6pPr>
            <a:lvl7pPr marL="2741634" indent="0">
              <a:buNone/>
              <a:defRPr sz="1100"/>
            </a:lvl7pPr>
            <a:lvl8pPr marL="3198560" indent="0">
              <a:buNone/>
              <a:defRPr sz="1100"/>
            </a:lvl8pPr>
            <a:lvl9pPr marL="365548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29223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56"/>
            <a:ext cx="6172200" cy="4873625"/>
          </a:xfrm>
        </p:spPr>
        <p:txBody>
          <a:bodyPr/>
          <a:lstStyle>
            <a:lvl1pPr marL="0" indent="0">
              <a:buNone/>
              <a:defRPr sz="3200"/>
            </a:lvl1pPr>
            <a:lvl2pPr marL="456927" indent="0">
              <a:buNone/>
              <a:defRPr sz="2800"/>
            </a:lvl2pPr>
            <a:lvl3pPr marL="913878" indent="0">
              <a:buNone/>
              <a:defRPr sz="2400"/>
            </a:lvl3pPr>
            <a:lvl4pPr marL="1370818" indent="0">
              <a:buNone/>
              <a:defRPr sz="2000"/>
            </a:lvl4pPr>
            <a:lvl5pPr marL="1827757" indent="0">
              <a:buNone/>
              <a:defRPr sz="2000"/>
            </a:lvl5pPr>
            <a:lvl6pPr marL="2284710" indent="0">
              <a:buNone/>
              <a:defRPr sz="2000"/>
            </a:lvl6pPr>
            <a:lvl7pPr marL="2741634" indent="0">
              <a:buNone/>
              <a:defRPr sz="2000"/>
            </a:lvl7pPr>
            <a:lvl8pPr marL="3198560" indent="0">
              <a:buNone/>
              <a:defRPr sz="2000"/>
            </a:lvl8pPr>
            <a:lvl9pPr marL="3655487" indent="0">
              <a:buNone/>
              <a:defRPr sz="20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27" indent="0">
              <a:buNone/>
              <a:defRPr sz="1500"/>
            </a:lvl2pPr>
            <a:lvl3pPr marL="913878" indent="0">
              <a:buNone/>
              <a:defRPr sz="1200"/>
            </a:lvl3pPr>
            <a:lvl4pPr marL="1370818" indent="0">
              <a:buNone/>
              <a:defRPr sz="1100"/>
            </a:lvl4pPr>
            <a:lvl5pPr marL="1827757" indent="0">
              <a:buNone/>
              <a:defRPr sz="1100"/>
            </a:lvl5pPr>
            <a:lvl6pPr marL="2284710" indent="0">
              <a:buNone/>
              <a:defRPr sz="1100"/>
            </a:lvl6pPr>
            <a:lvl7pPr marL="2741634" indent="0">
              <a:buNone/>
              <a:defRPr sz="1100"/>
            </a:lvl7pPr>
            <a:lvl8pPr marL="3198560" indent="0">
              <a:buNone/>
              <a:defRPr sz="1100"/>
            </a:lvl8pPr>
            <a:lvl9pPr marL="3655487"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316759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29598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5"/>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55"/>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60164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45"/>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63" indent="0" algn="ctr">
              <a:buNone/>
              <a:defRPr>
                <a:solidFill>
                  <a:schemeClr val="tx1">
                    <a:tint val="75000"/>
                  </a:schemeClr>
                </a:solidFill>
              </a:defRPr>
            </a:lvl2pPr>
            <a:lvl3pPr marL="1218750" indent="0" algn="ctr">
              <a:buNone/>
              <a:defRPr>
                <a:solidFill>
                  <a:schemeClr val="tx1">
                    <a:tint val="75000"/>
                  </a:schemeClr>
                </a:solidFill>
              </a:defRPr>
            </a:lvl3pPr>
            <a:lvl4pPr marL="1828120" indent="0" algn="ctr">
              <a:buNone/>
              <a:defRPr>
                <a:solidFill>
                  <a:schemeClr val="tx1">
                    <a:tint val="75000"/>
                  </a:schemeClr>
                </a:solidFill>
              </a:defRPr>
            </a:lvl4pPr>
            <a:lvl5pPr marL="2437498" indent="0" algn="ctr">
              <a:buNone/>
              <a:defRPr>
                <a:solidFill>
                  <a:schemeClr val="tx1">
                    <a:tint val="75000"/>
                  </a:schemeClr>
                </a:solidFill>
              </a:defRPr>
            </a:lvl5pPr>
            <a:lvl6pPr marL="3046860" indent="0" algn="ctr">
              <a:buNone/>
              <a:defRPr>
                <a:solidFill>
                  <a:schemeClr val="tx1">
                    <a:tint val="75000"/>
                  </a:schemeClr>
                </a:solidFill>
              </a:defRPr>
            </a:lvl6pPr>
            <a:lvl7pPr marL="3656223" indent="0" algn="ctr">
              <a:buNone/>
              <a:defRPr>
                <a:solidFill>
                  <a:schemeClr val="tx1">
                    <a:tint val="75000"/>
                  </a:schemeClr>
                </a:solidFill>
              </a:defRPr>
            </a:lvl7pPr>
            <a:lvl8pPr marL="4265600" indent="0" algn="ctr">
              <a:buNone/>
              <a:defRPr>
                <a:solidFill>
                  <a:schemeClr val="tx1">
                    <a:tint val="75000"/>
                  </a:schemeClr>
                </a:solidFill>
              </a:defRPr>
            </a:lvl8pPr>
            <a:lvl9pPr marL="487497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306856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68198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57462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63" indent="0">
              <a:buNone/>
              <a:defRPr sz="2400">
                <a:solidFill>
                  <a:schemeClr val="tx1">
                    <a:tint val="75000"/>
                  </a:schemeClr>
                </a:solidFill>
              </a:defRPr>
            </a:lvl2pPr>
            <a:lvl3pPr marL="1218750" indent="0">
              <a:buNone/>
              <a:defRPr sz="2100">
                <a:solidFill>
                  <a:schemeClr val="tx1">
                    <a:tint val="75000"/>
                  </a:schemeClr>
                </a:solidFill>
              </a:defRPr>
            </a:lvl3pPr>
            <a:lvl4pPr marL="1828120" indent="0">
              <a:buNone/>
              <a:defRPr sz="1900">
                <a:solidFill>
                  <a:schemeClr val="tx1">
                    <a:tint val="75000"/>
                  </a:schemeClr>
                </a:solidFill>
              </a:defRPr>
            </a:lvl4pPr>
            <a:lvl5pPr marL="2437498" indent="0">
              <a:buNone/>
              <a:defRPr sz="1900">
                <a:solidFill>
                  <a:schemeClr val="tx1">
                    <a:tint val="75000"/>
                  </a:schemeClr>
                </a:solidFill>
              </a:defRPr>
            </a:lvl5pPr>
            <a:lvl6pPr marL="3046860" indent="0">
              <a:buNone/>
              <a:defRPr sz="1900">
                <a:solidFill>
                  <a:schemeClr val="tx1">
                    <a:tint val="75000"/>
                  </a:schemeClr>
                </a:solidFill>
              </a:defRPr>
            </a:lvl6pPr>
            <a:lvl7pPr marL="3656223" indent="0">
              <a:buNone/>
              <a:defRPr sz="1900">
                <a:solidFill>
                  <a:schemeClr val="tx1">
                    <a:tint val="75000"/>
                  </a:schemeClr>
                </a:solidFill>
              </a:defRPr>
            </a:lvl7pPr>
            <a:lvl8pPr marL="4265600" indent="0">
              <a:buNone/>
              <a:defRPr sz="1900">
                <a:solidFill>
                  <a:schemeClr val="tx1">
                    <a:tint val="75000"/>
                  </a:schemeClr>
                </a:solidFill>
              </a:defRPr>
            </a:lvl8pPr>
            <a:lvl9pPr marL="4874971"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31106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79006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363" indent="0">
              <a:buNone/>
              <a:defRPr sz="2700" b="1"/>
            </a:lvl2pPr>
            <a:lvl3pPr marL="1218750" indent="0">
              <a:buNone/>
              <a:defRPr sz="2400" b="1"/>
            </a:lvl3pPr>
            <a:lvl4pPr marL="1828120" indent="0">
              <a:buNone/>
              <a:defRPr sz="2100" b="1"/>
            </a:lvl4pPr>
            <a:lvl5pPr marL="2437498" indent="0">
              <a:buNone/>
              <a:defRPr sz="2100" b="1"/>
            </a:lvl5pPr>
            <a:lvl6pPr marL="3046860" indent="0">
              <a:buNone/>
              <a:defRPr sz="2100" b="1"/>
            </a:lvl6pPr>
            <a:lvl7pPr marL="3656223" indent="0">
              <a:buNone/>
              <a:defRPr sz="2100" b="1"/>
            </a:lvl7pPr>
            <a:lvl8pPr marL="4265600" indent="0">
              <a:buNone/>
              <a:defRPr sz="2100" b="1"/>
            </a:lvl8pPr>
            <a:lvl9pPr marL="4874971"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8" y="1535113"/>
            <a:ext cx="5389033" cy="639763"/>
          </a:xfrm>
        </p:spPr>
        <p:txBody>
          <a:bodyPr anchor="b"/>
          <a:lstStyle>
            <a:lvl1pPr marL="0" indent="0">
              <a:buNone/>
              <a:defRPr sz="3200" b="1"/>
            </a:lvl1pPr>
            <a:lvl2pPr marL="609363" indent="0">
              <a:buNone/>
              <a:defRPr sz="2700" b="1"/>
            </a:lvl2pPr>
            <a:lvl3pPr marL="1218750" indent="0">
              <a:buNone/>
              <a:defRPr sz="2400" b="1"/>
            </a:lvl3pPr>
            <a:lvl4pPr marL="1828120" indent="0">
              <a:buNone/>
              <a:defRPr sz="2100" b="1"/>
            </a:lvl4pPr>
            <a:lvl5pPr marL="2437498" indent="0">
              <a:buNone/>
              <a:defRPr sz="2100" b="1"/>
            </a:lvl5pPr>
            <a:lvl6pPr marL="3046860" indent="0">
              <a:buNone/>
              <a:defRPr sz="2100" b="1"/>
            </a:lvl6pPr>
            <a:lvl7pPr marL="3656223" indent="0">
              <a:buNone/>
              <a:defRPr sz="2100" b="1"/>
            </a:lvl7pPr>
            <a:lvl8pPr marL="4265600" indent="0">
              <a:buNone/>
              <a:defRPr sz="2100" b="1"/>
            </a:lvl8pPr>
            <a:lvl9pPr marL="4874971"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8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77217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37329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656582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70"/>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363" indent="0">
              <a:buNone/>
              <a:defRPr sz="1600"/>
            </a:lvl2pPr>
            <a:lvl3pPr marL="1218750" indent="0">
              <a:buNone/>
              <a:defRPr sz="1300"/>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329400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363" indent="0">
              <a:buNone/>
              <a:defRPr sz="3700"/>
            </a:lvl2pPr>
            <a:lvl3pPr marL="1218750" indent="0">
              <a:buNone/>
              <a:defRPr sz="3200"/>
            </a:lvl3pPr>
            <a:lvl4pPr marL="1828120" indent="0">
              <a:buNone/>
              <a:defRPr sz="2700"/>
            </a:lvl4pPr>
            <a:lvl5pPr marL="2437498" indent="0">
              <a:buNone/>
              <a:defRPr sz="2700"/>
            </a:lvl5pPr>
            <a:lvl6pPr marL="3046860" indent="0">
              <a:buNone/>
              <a:defRPr sz="2700"/>
            </a:lvl6pPr>
            <a:lvl7pPr marL="3656223" indent="0">
              <a:buNone/>
              <a:defRPr sz="2700"/>
            </a:lvl7pPr>
            <a:lvl8pPr marL="4265600" indent="0">
              <a:buNone/>
              <a:defRPr sz="2700"/>
            </a:lvl8pPr>
            <a:lvl9pPr marL="4874971" indent="0">
              <a:buNone/>
              <a:defRPr sz="2700"/>
            </a:lvl9pPr>
          </a:lstStyle>
          <a:p>
            <a:endParaRPr lang="en-US" dirty="0"/>
          </a:p>
        </p:txBody>
      </p:sp>
      <p:sp>
        <p:nvSpPr>
          <p:cNvPr id="4" name="Text Placeholder 3"/>
          <p:cNvSpPr>
            <a:spLocks noGrp="1"/>
          </p:cNvSpPr>
          <p:nvPr>
            <p:ph type="body" sz="half" idx="2"/>
          </p:nvPr>
        </p:nvSpPr>
        <p:spPr>
          <a:xfrm>
            <a:off x="2389717" y="5367357"/>
            <a:ext cx="7315200" cy="804863"/>
          </a:xfrm>
        </p:spPr>
        <p:txBody>
          <a:bodyPr/>
          <a:lstStyle>
            <a:lvl1pPr marL="0" indent="0">
              <a:buNone/>
              <a:defRPr sz="1900"/>
            </a:lvl1pPr>
            <a:lvl2pPr marL="609363" indent="0">
              <a:buNone/>
              <a:defRPr sz="1600"/>
            </a:lvl2pPr>
            <a:lvl3pPr marL="1218750" indent="0">
              <a:buNone/>
              <a:defRPr sz="1300"/>
            </a:lvl3pPr>
            <a:lvl4pPr marL="1828120" indent="0">
              <a:buNone/>
              <a:defRPr sz="1200"/>
            </a:lvl4pPr>
            <a:lvl5pPr marL="2437498" indent="0">
              <a:buNone/>
              <a:defRPr sz="1200"/>
            </a:lvl5pPr>
            <a:lvl6pPr marL="3046860" indent="0">
              <a:buNone/>
              <a:defRPr sz="1200"/>
            </a:lvl6pPr>
            <a:lvl7pPr marL="3656223" indent="0">
              <a:buNone/>
              <a:defRPr sz="1200"/>
            </a:lvl7pPr>
            <a:lvl8pPr marL="4265600" indent="0">
              <a:buNone/>
              <a:defRPr sz="1200"/>
            </a:lvl8pPr>
            <a:lvl9pPr marL="4874971"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46249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62085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165702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39" indent="0" algn="ctr">
              <a:buNone/>
              <a:defRPr>
                <a:solidFill>
                  <a:schemeClr val="tx1">
                    <a:tint val="75000"/>
                  </a:schemeClr>
                </a:solidFill>
              </a:defRPr>
            </a:lvl2pPr>
            <a:lvl3pPr marL="1219080" indent="0" algn="ctr">
              <a:buNone/>
              <a:defRPr>
                <a:solidFill>
                  <a:schemeClr val="tx1">
                    <a:tint val="75000"/>
                  </a:schemeClr>
                </a:solidFill>
              </a:defRPr>
            </a:lvl3pPr>
            <a:lvl4pPr marL="1828618" indent="0" algn="ctr">
              <a:buNone/>
              <a:defRPr>
                <a:solidFill>
                  <a:schemeClr val="tx1">
                    <a:tint val="75000"/>
                  </a:schemeClr>
                </a:solidFill>
              </a:defRPr>
            </a:lvl4pPr>
            <a:lvl5pPr marL="2438158" indent="0" algn="ctr">
              <a:buNone/>
              <a:defRPr>
                <a:solidFill>
                  <a:schemeClr val="tx1">
                    <a:tint val="75000"/>
                  </a:schemeClr>
                </a:solidFill>
              </a:defRPr>
            </a:lvl5pPr>
            <a:lvl6pPr marL="3047696" indent="0" algn="ctr">
              <a:buNone/>
              <a:defRPr>
                <a:solidFill>
                  <a:schemeClr val="tx1">
                    <a:tint val="75000"/>
                  </a:schemeClr>
                </a:solidFill>
              </a:defRPr>
            </a:lvl6pPr>
            <a:lvl7pPr marL="3657235" indent="0" algn="ctr">
              <a:buNone/>
              <a:defRPr>
                <a:solidFill>
                  <a:schemeClr val="tx1">
                    <a:tint val="75000"/>
                  </a:schemeClr>
                </a:solidFill>
              </a:defRPr>
            </a:lvl7pPr>
            <a:lvl8pPr marL="4266773" indent="0" algn="ctr">
              <a:buNone/>
              <a:defRPr>
                <a:solidFill>
                  <a:schemeClr val="tx1">
                    <a:tint val="75000"/>
                  </a:schemeClr>
                </a:solidFill>
              </a:defRPr>
            </a:lvl8pPr>
            <a:lvl9pPr marL="487631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85362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3"/>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219" indent="0">
              <a:buNone/>
              <a:defRPr sz="2400">
                <a:solidFill>
                  <a:schemeClr val="tx1">
                    <a:tint val="75000"/>
                  </a:schemeClr>
                </a:solidFill>
              </a:defRPr>
            </a:lvl2pPr>
            <a:lvl3pPr marL="1218480" indent="0">
              <a:buNone/>
              <a:defRPr sz="2100">
                <a:solidFill>
                  <a:schemeClr val="tx1">
                    <a:tint val="75000"/>
                  </a:schemeClr>
                </a:solidFill>
              </a:defRPr>
            </a:lvl3pPr>
            <a:lvl4pPr marL="1827712" indent="0">
              <a:buNone/>
              <a:defRPr sz="1900">
                <a:solidFill>
                  <a:schemeClr val="tx1">
                    <a:tint val="75000"/>
                  </a:schemeClr>
                </a:solidFill>
              </a:defRPr>
            </a:lvl4pPr>
            <a:lvl5pPr marL="2436958" indent="0">
              <a:buNone/>
              <a:defRPr sz="1900">
                <a:solidFill>
                  <a:schemeClr val="tx1">
                    <a:tint val="75000"/>
                  </a:schemeClr>
                </a:solidFill>
              </a:defRPr>
            </a:lvl5pPr>
            <a:lvl6pPr marL="3046176" indent="0">
              <a:buNone/>
              <a:defRPr sz="1900">
                <a:solidFill>
                  <a:schemeClr val="tx1">
                    <a:tint val="75000"/>
                  </a:schemeClr>
                </a:solidFill>
              </a:defRPr>
            </a:lvl6pPr>
            <a:lvl7pPr marL="3655395" indent="0">
              <a:buNone/>
              <a:defRPr sz="1900">
                <a:solidFill>
                  <a:schemeClr val="tx1">
                    <a:tint val="75000"/>
                  </a:schemeClr>
                </a:solidFill>
              </a:defRPr>
            </a:lvl7pPr>
            <a:lvl8pPr marL="4264640" indent="0">
              <a:buNone/>
              <a:defRPr sz="1900">
                <a:solidFill>
                  <a:schemeClr val="tx1">
                    <a:tint val="75000"/>
                  </a:schemeClr>
                </a:solidFill>
              </a:defRPr>
            </a:lvl8pPr>
            <a:lvl9pPr marL="487387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606946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93283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539" indent="0">
              <a:buNone/>
              <a:defRPr sz="2400">
                <a:solidFill>
                  <a:schemeClr val="tx1">
                    <a:tint val="75000"/>
                  </a:schemeClr>
                </a:solidFill>
              </a:defRPr>
            </a:lvl2pPr>
            <a:lvl3pPr marL="1219080" indent="0">
              <a:buNone/>
              <a:defRPr sz="2100">
                <a:solidFill>
                  <a:schemeClr val="tx1">
                    <a:tint val="75000"/>
                  </a:schemeClr>
                </a:solidFill>
              </a:defRPr>
            </a:lvl3pPr>
            <a:lvl4pPr marL="1828618" indent="0">
              <a:buNone/>
              <a:defRPr sz="1900">
                <a:solidFill>
                  <a:schemeClr val="tx1">
                    <a:tint val="75000"/>
                  </a:schemeClr>
                </a:solidFill>
              </a:defRPr>
            </a:lvl4pPr>
            <a:lvl5pPr marL="2438158" indent="0">
              <a:buNone/>
              <a:defRPr sz="1900">
                <a:solidFill>
                  <a:schemeClr val="tx1">
                    <a:tint val="75000"/>
                  </a:schemeClr>
                </a:solidFill>
              </a:defRPr>
            </a:lvl5pPr>
            <a:lvl6pPr marL="3047696" indent="0">
              <a:buNone/>
              <a:defRPr sz="1900">
                <a:solidFill>
                  <a:schemeClr val="tx1">
                    <a:tint val="75000"/>
                  </a:schemeClr>
                </a:solidFill>
              </a:defRPr>
            </a:lvl6pPr>
            <a:lvl7pPr marL="3657235" indent="0">
              <a:buNone/>
              <a:defRPr sz="1900">
                <a:solidFill>
                  <a:schemeClr val="tx1">
                    <a:tint val="75000"/>
                  </a:schemeClr>
                </a:solidFill>
              </a:defRPr>
            </a:lvl7pPr>
            <a:lvl8pPr marL="4266773" indent="0">
              <a:buNone/>
              <a:defRPr sz="1900">
                <a:solidFill>
                  <a:schemeClr val="tx1">
                    <a:tint val="75000"/>
                  </a:schemeClr>
                </a:solidFill>
              </a:defRPr>
            </a:lvl8pPr>
            <a:lvl9pPr marL="487631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02390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21463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39" indent="0">
              <a:buNone/>
              <a:defRPr sz="2700" b="1"/>
            </a:lvl2pPr>
            <a:lvl3pPr marL="1219080" indent="0">
              <a:buNone/>
              <a:defRPr sz="2400" b="1"/>
            </a:lvl3pPr>
            <a:lvl4pPr marL="1828618" indent="0">
              <a:buNone/>
              <a:defRPr sz="2100" b="1"/>
            </a:lvl4pPr>
            <a:lvl5pPr marL="2438158" indent="0">
              <a:buNone/>
              <a:defRPr sz="2100" b="1"/>
            </a:lvl5pPr>
            <a:lvl6pPr marL="3047696" indent="0">
              <a:buNone/>
              <a:defRPr sz="2100" b="1"/>
            </a:lvl6pPr>
            <a:lvl7pPr marL="3657235" indent="0">
              <a:buNone/>
              <a:defRPr sz="2100" b="1"/>
            </a:lvl7pPr>
            <a:lvl8pPr marL="4266773" indent="0">
              <a:buNone/>
              <a:defRPr sz="2100" b="1"/>
            </a:lvl8pPr>
            <a:lvl9pPr marL="487631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39" indent="0">
              <a:buNone/>
              <a:defRPr sz="2700" b="1"/>
            </a:lvl2pPr>
            <a:lvl3pPr marL="1219080" indent="0">
              <a:buNone/>
              <a:defRPr sz="2400" b="1"/>
            </a:lvl3pPr>
            <a:lvl4pPr marL="1828618" indent="0">
              <a:buNone/>
              <a:defRPr sz="2100" b="1"/>
            </a:lvl4pPr>
            <a:lvl5pPr marL="2438158" indent="0">
              <a:buNone/>
              <a:defRPr sz="2100" b="1"/>
            </a:lvl5pPr>
            <a:lvl6pPr marL="3047696" indent="0">
              <a:buNone/>
              <a:defRPr sz="2100" b="1"/>
            </a:lvl6pPr>
            <a:lvl7pPr marL="3657235" indent="0">
              <a:buNone/>
              <a:defRPr sz="2100" b="1"/>
            </a:lvl7pPr>
            <a:lvl8pPr marL="4266773" indent="0">
              <a:buNone/>
              <a:defRPr sz="2100" b="1"/>
            </a:lvl8pPr>
            <a:lvl9pPr marL="487631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415828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15859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31895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056"/>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9539" indent="0">
              <a:buNone/>
              <a:defRPr sz="1600"/>
            </a:lvl2pPr>
            <a:lvl3pPr marL="1219080" indent="0">
              <a:buNone/>
              <a:defRPr sz="1300"/>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8062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539" indent="0">
              <a:buNone/>
              <a:defRPr sz="3700"/>
            </a:lvl2pPr>
            <a:lvl3pPr marL="1219080" indent="0">
              <a:buNone/>
              <a:defRPr sz="3200"/>
            </a:lvl3pPr>
            <a:lvl4pPr marL="1828618" indent="0">
              <a:buNone/>
              <a:defRPr sz="2700"/>
            </a:lvl4pPr>
            <a:lvl5pPr marL="2438158" indent="0">
              <a:buNone/>
              <a:defRPr sz="2700"/>
            </a:lvl5pPr>
            <a:lvl6pPr marL="3047696" indent="0">
              <a:buNone/>
              <a:defRPr sz="2700"/>
            </a:lvl6pPr>
            <a:lvl7pPr marL="3657235" indent="0">
              <a:buNone/>
              <a:defRPr sz="2700"/>
            </a:lvl7pPr>
            <a:lvl8pPr marL="4266773" indent="0">
              <a:buNone/>
              <a:defRPr sz="2700"/>
            </a:lvl8pPr>
            <a:lvl9pPr marL="4876313" indent="0">
              <a:buNone/>
              <a:defRPr sz="2700"/>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539" indent="0">
              <a:buNone/>
              <a:defRPr sz="1600"/>
            </a:lvl2pPr>
            <a:lvl3pPr marL="1219080" indent="0">
              <a:buNone/>
              <a:defRPr sz="1300"/>
            </a:lvl3pPr>
            <a:lvl4pPr marL="1828618" indent="0">
              <a:buNone/>
              <a:defRPr sz="1200"/>
            </a:lvl4pPr>
            <a:lvl5pPr marL="2438158" indent="0">
              <a:buNone/>
              <a:defRPr sz="1200"/>
            </a:lvl5pPr>
            <a:lvl6pPr marL="3047696" indent="0">
              <a:buNone/>
              <a:defRPr sz="1200"/>
            </a:lvl6pPr>
            <a:lvl7pPr marL="3657235" indent="0">
              <a:buNone/>
              <a:defRPr sz="1200"/>
            </a:lvl7pPr>
            <a:lvl8pPr marL="4266773" indent="0">
              <a:buNone/>
              <a:defRPr sz="1200"/>
            </a:lvl8pPr>
            <a:lvl9pPr marL="487631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627263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8224543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B91C74-95CB-4BDB-82CB-59DF1367D3FD}"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07561E-E145-4277-9DF8-9E052AA2C7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44383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88056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219" indent="0">
              <a:buNone/>
              <a:defRPr sz="2700" b="1"/>
            </a:lvl2pPr>
            <a:lvl3pPr marL="1218480" indent="0">
              <a:buNone/>
              <a:defRPr sz="2400" b="1"/>
            </a:lvl3pPr>
            <a:lvl4pPr marL="1827712" indent="0">
              <a:buNone/>
              <a:defRPr sz="2100" b="1"/>
            </a:lvl4pPr>
            <a:lvl5pPr marL="2436958" indent="0">
              <a:buNone/>
              <a:defRPr sz="2100" b="1"/>
            </a:lvl5pPr>
            <a:lvl6pPr marL="3046176" indent="0">
              <a:buNone/>
              <a:defRPr sz="2100" b="1"/>
            </a:lvl6pPr>
            <a:lvl7pPr marL="3655395" indent="0">
              <a:buNone/>
              <a:defRPr sz="2100" b="1"/>
            </a:lvl7pPr>
            <a:lvl8pPr marL="4264640" indent="0">
              <a:buNone/>
              <a:defRPr sz="2100" b="1"/>
            </a:lvl8pPr>
            <a:lvl9pPr marL="487387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6" y="1535117"/>
            <a:ext cx="5389033" cy="639763"/>
          </a:xfrm>
        </p:spPr>
        <p:txBody>
          <a:bodyPr anchor="b"/>
          <a:lstStyle>
            <a:lvl1pPr marL="0" indent="0">
              <a:buNone/>
              <a:defRPr sz="3200" b="1"/>
            </a:lvl1pPr>
            <a:lvl2pPr marL="609219" indent="0">
              <a:buNone/>
              <a:defRPr sz="2700" b="1"/>
            </a:lvl2pPr>
            <a:lvl3pPr marL="1218480" indent="0">
              <a:buNone/>
              <a:defRPr sz="2400" b="1"/>
            </a:lvl3pPr>
            <a:lvl4pPr marL="1827712" indent="0">
              <a:buNone/>
              <a:defRPr sz="2100" b="1"/>
            </a:lvl4pPr>
            <a:lvl5pPr marL="2436958" indent="0">
              <a:buNone/>
              <a:defRPr sz="2100" b="1"/>
            </a:lvl5pPr>
            <a:lvl6pPr marL="3046176" indent="0">
              <a:buNone/>
              <a:defRPr sz="2100" b="1"/>
            </a:lvl6pPr>
            <a:lvl7pPr marL="3655395" indent="0">
              <a:buNone/>
              <a:defRPr sz="2100" b="1"/>
            </a:lvl7pPr>
            <a:lvl8pPr marL="4264640" indent="0">
              <a:buNone/>
              <a:defRPr sz="2100" b="1"/>
            </a:lvl8pPr>
            <a:lvl9pPr marL="487387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76"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41179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1007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12570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161"/>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19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900"/>
            </a:lvl1pPr>
            <a:lvl2pPr marL="609219" indent="0">
              <a:buNone/>
              <a:defRPr sz="1600"/>
            </a:lvl2pPr>
            <a:lvl3pPr marL="1218480" indent="0">
              <a:buNone/>
              <a:defRPr sz="1300"/>
            </a:lvl3pPr>
            <a:lvl4pPr marL="1827712" indent="0">
              <a:buNone/>
              <a:defRPr sz="1200"/>
            </a:lvl4pPr>
            <a:lvl5pPr marL="2436958" indent="0">
              <a:buNone/>
              <a:defRPr sz="1200"/>
            </a:lvl5pPr>
            <a:lvl6pPr marL="3046176" indent="0">
              <a:buNone/>
              <a:defRPr sz="1200"/>
            </a:lvl6pPr>
            <a:lvl7pPr marL="3655395" indent="0">
              <a:buNone/>
              <a:defRPr sz="1200"/>
            </a:lvl7pPr>
            <a:lvl8pPr marL="4264640" indent="0">
              <a:buNone/>
              <a:defRPr sz="1200"/>
            </a:lvl8pPr>
            <a:lvl9pPr marL="487387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6123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426547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13"/>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219" indent="0">
              <a:buNone/>
              <a:defRPr sz="3700"/>
            </a:lvl2pPr>
            <a:lvl3pPr marL="1218480" indent="0">
              <a:buNone/>
              <a:defRPr sz="3200"/>
            </a:lvl3pPr>
            <a:lvl4pPr marL="1827712" indent="0">
              <a:buNone/>
              <a:defRPr sz="2700"/>
            </a:lvl4pPr>
            <a:lvl5pPr marL="2436958" indent="0">
              <a:buNone/>
              <a:defRPr sz="2700"/>
            </a:lvl5pPr>
            <a:lvl6pPr marL="3046176" indent="0">
              <a:buNone/>
              <a:defRPr sz="2700"/>
            </a:lvl6pPr>
            <a:lvl7pPr marL="3655395" indent="0">
              <a:buNone/>
              <a:defRPr sz="2700"/>
            </a:lvl7pPr>
            <a:lvl8pPr marL="4264640" indent="0">
              <a:buNone/>
              <a:defRPr sz="2700"/>
            </a:lvl8pPr>
            <a:lvl9pPr marL="4873873" indent="0">
              <a:buNone/>
              <a:defRPr sz="2700"/>
            </a:lvl9pPr>
          </a:lstStyle>
          <a:p>
            <a:endParaRPr lang="en-US" dirty="0"/>
          </a:p>
        </p:txBody>
      </p:sp>
      <p:sp>
        <p:nvSpPr>
          <p:cNvPr id="4" name="Text Placeholder 3"/>
          <p:cNvSpPr>
            <a:spLocks noGrp="1"/>
          </p:cNvSpPr>
          <p:nvPr>
            <p:ph type="body" sz="half" idx="2"/>
          </p:nvPr>
        </p:nvSpPr>
        <p:spPr>
          <a:xfrm>
            <a:off x="2389717" y="5367481"/>
            <a:ext cx="7315200" cy="804863"/>
          </a:xfrm>
        </p:spPr>
        <p:txBody>
          <a:bodyPr/>
          <a:lstStyle>
            <a:lvl1pPr marL="0" indent="0">
              <a:buNone/>
              <a:defRPr sz="1900"/>
            </a:lvl1pPr>
            <a:lvl2pPr marL="609219" indent="0">
              <a:buNone/>
              <a:defRPr sz="1600"/>
            </a:lvl2pPr>
            <a:lvl3pPr marL="1218480" indent="0">
              <a:buNone/>
              <a:defRPr sz="1300"/>
            </a:lvl3pPr>
            <a:lvl4pPr marL="1827712" indent="0">
              <a:buNone/>
              <a:defRPr sz="1200"/>
            </a:lvl4pPr>
            <a:lvl5pPr marL="2436958" indent="0">
              <a:buNone/>
              <a:defRPr sz="1200"/>
            </a:lvl5pPr>
            <a:lvl6pPr marL="3046176" indent="0">
              <a:buNone/>
              <a:defRPr sz="1200"/>
            </a:lvl6pPr>
            <a:lvl7pPr marL="3655395" indent="0">
              <a:buNone/>
              <a:defRPr sz="1200"/>
            </a:lvl7pPr>
            <a:lvl8pPr marL="4264640" indent="0">
              <a:buNone/>
              <a:defRPr sz="1200"/>
            </a:lvl8pPr>
            <a:lvl9pPr marL="487387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47839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37419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5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5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02066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6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219" indent="0" algn="ctr">
              <a:buNone/>
              <a:defRPr>
                <a:solidFill>
                  <a:schemeClr val="tx1">
                    <a:tint val="75000"/>
                  </a:schemeClr>
                </a:solidFill>
              </a:defRPr>
            </a:lvl2pPr>
            <a:lvl3pPr marL="1218480" indent="0" algn="ctr">
              <a:buNone/>
              <a:defRPr>
                <a:solidFill>
                  <a:schemeClr val="tx1">
                    <a:tint val="75000"/>
                  </a:schemeClr>
                </a:solidFill>
              </a:defRPr>
            </a:lvl3pPr>
            <a:lvl4pPr marL="1827712" indent="0" algn="ctr">
              <a:buNone/>
              <a:defRPr>
                <a:solidFill>
                  <a:schemeClr val="tx1">
                    <a:tint val="75000"/>
                  </a:schemeClr>
                </a:solidFill>
              </a:defRPr>
            </a:lvl4pPr>
            <a:lvl5pPr marL="2436958" indent="0" algn="ctr">
              <a:buNone/>
              <a:defRPr>
                <a:solidFill>
                  <a:schemeClr val="tx1">
                    <a:tint val="75000"/>
                  </a:schemeClr>
                </a:solidFill>
              </a:defRPr>
            </a:lvl5pPr>
            <a:lvl6pPr marL="3046176" indent="0" algn="ctr">
              <a:buNone/>
              <a:defRPr>
                <a:solidFill>
                  <a:schemeClr val="tx1">
                    <a:tint val="75000"/>
                  </a:schemeClr>
                </a:solidFill>
              </a:defRPr>
            </a:lvl6pPr>
            <a:lvl7pPr marL="3655395" indent="0" algn="ctr">
              <a:buNone/>
              <a:defRPr>
                <a:solidFill>
                  <a:schemeClr val="tx1">
                    <a:tint val="75000"/>
                  </a:schemeClr>
                </a:solidFill>
              </a:defRPr>
            </a:lvl7pPr>
            <a:lvl8pPr marL="4264640" indent="0" algn="ctr">
              <a:buNone/>
              <a:defRPr>
                <a:solidFill>
                  <a:schemeClr val="tx1">
                    <a:tint val="75000"/>
                  </a:schemeClr>
                </a:solidFill>
              </a:defRPr>
            </a:lvl8pPr>
            <a:lvl9pPr marL="487387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3659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66726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13"/>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219" indent="0">
              <a:buNone/>
              <a:defRPr sz="2400">
                <a:solidFill>
                  <a:schemeClr val="tx1">
                    <a:tint val="75000"/>
                  </a:schemeClr>
                </a:solidFill>
              </a:defRPr>
            </a:lvl2pPr>
            <a:lvl3pPr marL="1218480" indent="0">
              <a:buNone/>
              <a:defRPr sz="2100">
                <a:solidFill>
                  <a:schemeClr val="tx1">
                    <a:tint val="75000"/>
                  </a:schemeClr>
                </a:solidFill>
              </a:defRPr>
            </a:lvl3pPr>
            <a:lvl4pPr marL="1827712" indent="0">
              <a:buNone/>
              <a:defRPr sz="1900">
                <a:solidFill>
                  <a:schemeClr val="tx1">
                    <a:tint val="75000"/>
                  </a:schemeClr>
                </a:solidFill>
              </a:defRPr>
            </a:lvl4pPr>
            <a:lvl5pPr marL="2436958" indent="0">
              <a:buNone/>
              <a:defRPr sz="1900">
                <a:solidFill>
                  <a:schemeClr val="tx1">
                    <a:tint val="75000"/>
                  </a:schemeClr>
                </a:solidFill>
              </a:defRPr>
            </a:lvl5pPr>
            <a:lvl6pPr marL="3046176" indent="0">
              <a:buNone/>
              <a:defRPr sz="1900">
                <a:solidFill>
                  <a:schemeClr val="tx1">
                    <a:tint val="75000"/>
                  </a:schemeClr>
                </a:solidFill>
              </a:defRPr>
            </a:lvl6pPr>
            <a:lvl7pPr marL="3655395" indent="0">
              <a:buNone/>
              <a:defRPr sz="1900">
                <a:solidFill>
                  <a:schemeClr val="tx1">
                    <a:tint val="75000"/>
                  </a:schemeClr>
                </a:solidFill>
              </a:defRPr>
            </a:lvl7pPr>
            <a:lvl8pPr marL="4264640" indent="0">
              <a:buNone/>
              <a:defRPr sz="1900">
                <a:solidFill>
                  <a:schemeClr val="tx1">
                    <a:tint val="75000"/>
                  </a:schemeClr>
                </a:solidFill>
              </a:defRPr>
            </a:lvl8pPr>
            <a:lvl9pPr marL="4873873"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03985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32474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219" indent="0">
              <a:buNone/>
              <a:defRPr sz="2700" b="1"/>
            </a:lvl2pPr>
            <a:lvl3pPr marL="1218480" indent="0">
              <a:buNone/>
              <a:defRPr sz="2400" b="1"/>
            </a:lvl3pPr>
            <a:lvl4pPr marL="1827712" indent="0">
              <a:buNone/>
              <a:defRPr sz="2100" b="1"/>
            </a:lvl4pPr>
            <a:lvl5pPr marL="2436958" indent="0">
              <a:buNone/>
              <a:defRPr sz="2100" b="1"/>
            </a:lvl5pPr>
            <a:lvl6pPr marL="3046176" indent="0">
              <a:buNone/>
              <a:defRPr sz="2100" b="1"/>
            </a:lvl6pPr>
            <a:lvl7pPr marL="3655395" indent="0">
              <a:buNone/>
              <a:defRPr sz="2100" b="1"/>
            </a:lvl7pPr>
            <a:lvl8pPr marL="4264640" indent="0">
              <a:buNone/>
              <a:defRPr sz="2100" b="1"/>
            </a:lvl8pPr>
            <a:lvl9pPr marL="487387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6" y="1535117"/>
            <a:ext cx="5389033" cy="639763"/>
          </a:xfrm>
        </p:spPr>
        <p:txBody>
          <a:bodyPr anchor="b"/>
          <a:lstStyle>
            <a:lvl1pPr marL="0" indent="0">
              <a:buNone/>
              <a:defRPr sz="3200" b="1"/>
            </a:lvl1pPr>
            <a:lvl2pPr marL="609219" indent="0">
              <a:buNone/>
              <a:defRPr sz="2700" b="1"/>
            </a:lvl2pPr>
            <a:lvl3pPr marL="1218480" indent="0">
              <a:buNone/>
              <a:defRPr sz="2400" b="1"/>
            </a:lvl3pPr>
            <a:lvl4pPr marL="1827712" indent="0">
              <a:buNone/>
              <a:defRPr sz="2100" b="1"/>
            </a:lvl4pPr>
            <a:lvl5pPr marL="2436958" indent="0">
              <a:buNone/>
              <a:defRPr sz="2100" b="1"/>
            </a:lvl5pPr>
            <a:lvl6pPr marL="3046176" indent="0">
              <a:buNone/>
              <a:defRPr sz="2100" b="1"/>
            </a:lvl6pPr>
            <a:lvl7pPr marL="3655395" indent="0">
              <a:buNone/>
              <a:defRPr sz="2100" b="1"/>
            </a:lvl7pPr>
            <a:lvl8pPr marL="4264640" indent="0">
              <a:buNone/>
              <a:defRPr sz="2100" b="1"/>
            </a:lvl8pPr>
            <a:lvl9pPr marL="487387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76"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42962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12321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4656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2"/>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597"/>
            <a:ext cx="10515600" cy="1500187"/>
          </a:xfrm>
        </p:spPr>
        <p:txBody>
          <a:bodyPr/>
          <a:lstStyle>
            <a:lvl1pPr marL="0" indent="0">
              <a:buNone/>
              <a:defRPr sz="3200">
                <a:solidFill>
                  <a:schemeClr val="tx1">
                    <a:tint val="75000"/>
                  </a:schemeClr>
                </a:solidFill>
              </a:defRPr>
            </a:lvl1pPr>
            <a:lvl2pPr marL="609111" indent="0">
              <a:buNone/>
              <a:defRPr sz="2700">
                <a:solidFill>
                  <a:schemeClr val="tx1">
                    <a:tint val="75000"/>
                  </a:schemeClr>
                </a:solidFill>
              </a:defRPr>
            </a:lvl2pPr>
            <a:lvl3pPr marL="1218268" indent="0">
              <a:buNone/>
              <a:defRPr sz="2500">
                <a:solidFill>
                  <a:schemeClr val="tx1">
                    <a:tint val="75000"/>
                  </a:schemeClr>
                </a:solidFill>
              </a:defRPr>
            </a:lvl3pPr>
            <a:lvl4pPr marL="1827394" indent="0">
              <a:buNone/>
              <a:defRPr sz="2100">
                <a:solidFill>
                  <a:schemeClr val="tx1">
                    <a:tint val="75000"/>
                  </a:schemeClr>
                </a:solidFill>
              </a:defRPr>
            </a:lvl4pPr>
            <a:lvl5pPr marL="2436534" indent="0">
              <a:buNone/>
              <a:defRPr sz="2100">
                <a:solidFill>
                  <a:schemeClr val="tx1">
                    <a:tint val="75000"/>
                  </a:schemeClr>
                </a:solidFill>
              </a:defRPr>
            </a:lvl5pPr>
            <a:lvl6pPr marL="3045651" indent="0">
              <a:buNone/>
              <a:defRPr sz="2100">
                <a:solidFill>
                  <a:schemeClr val="tx1">
                    <a:tint val="75000"/>
                  </a:schemeClr>
                </a:solidFill>
              </a:defRPr>
            </a:lvl6pPr>
            <a:lvl7pPr marL="3654755" indent="0">
              <a:buNone/>
              <a:defRPr sz="2100">
                <a:solidFill>
                  <a:schemeClr val="tx1">
                    <a:tint val="75000"/>
                  </a:schemeClr>
                </a:solidFill>
              </a:defRPr>
            </a:lvl7pPr>
            <a:lvl8pPr marL="4263893" indent="0">
              <a:buNone/>
              <a:defRPr sz="2100">
                <a:solidFill>
                  <a:schemeClr val="tx1">
                    <a:tint val="75000"/>
                  </a:schemeClr>
                </a:solidFill>
              </a:defRPr>
            </a:lvl8pPr>
            <a:lvl9pPr marL="4873018"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067519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161"/>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19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900"/>
            </a:lvl1pPr>
            <a:lvl2pPr marL="609219" indent="0">
              <a:buNone/>
              <a:defRPr sz="1600"/>
            </a:lvl2pPr>
            <a:lvl3pPr marL="1218480" indent="0">
              <a:buNone/>
              <a:defRPr sz="1300"/>
            </a:lvl3pPr>
            <a:lvl4pPr marL="1827712" indent="0">
              <a:buNone/>
              <a:defRPr sz="1200"/>
            </a:lvl4pPr>
            <a:lvl5pPr marL="2436958" indent="0">
              <a:buNone/>
              <a:defRPr sz="1200"/>
            </a:lvl5pPr>
            <a:lvl6pPr marL="3046176" indent="0">
              <a:buNone/>
              <a:defRPr sz="1200"/>
            </a:lvl6pPr>
            <a:lvl7pPr marL="3655395" indent="0">
              <a:buNone/>
              <a:defRPr sz="1200"/>
            </a:lvl7pPr>
            <a:lvl8pPr marL="4264640" indent="0">
              <a:buNone/>
              <a:defRPr sz="1200"/>
            </a:lvl8pPr>
            <a:lvl9pPr marL="487387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7128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713"/>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9219" indent="0">
              <a:buNone/>
              <a:defRPr sz="3700"/>
            </a:lvl2pPr>
            <a:lvl3pPr marL="1218480" indent="0">
              <a:buNone/>
              <a:defRPr sz="3200"/>
            </a:lvl3pPr>
            <a:lvl4pPr marL="1827712" indent="0">
              <a:buNone/>
              <a:defRPr sz="2700"/>
            </a:lvl4pPr>
            <a:lvl5pPr marL="2436958" indent="0">
              <a:buNone/>
              <a:defRPr sz="2700"/>
            </a:lvl5pPr>
            <a:lvl6pPr marL="3046176" indent="0">
              <a:buNone/>
              <a:defRPr sz="2700"/>
            </a:lvl6pPr>
            <a:lvl7pPr marL="3655395" indent="0">
              <a:buNone/>
              <a:defRPr sz="2700"/>
            </a:lvl7pPr>
            <a:lvl8pPr marL="4264640" indent="0">
              <a:buNone/>
              <a:defRPr sz="2700"/>
            </a:lvl8pPr>
            <a:lvl9pPr marL="4873873" indent="0">
              <a:buNone/>
              <a:defRPr sz="2700"/>
            </a:lvl9pPr>
          </a:lstStyle>
          <a:p>
            <a:endParaRPr lang="en-US" dirty="0"/>
          </a:p>
        </p:txBody>
      </p:sp>
      <p:sp>
        <p:nvSpPr>
          <p:cNvPr id="4" name="Text Placeholder 3"/>
          <p:cNvSpPr>
            <a:spLocks noGrp="1"/>
          </p:cNvSpPr>
          <p:nvPr>
            <p:ph type="body" sz="half" idx="2"/>
          </p:nvPr>
        </p:nvSpPr>
        <p:spPr>
          <a:xfrm>
            <a:off x="2389717" y="5367481"/>
            <a:ext cx="7315200" cy="804863"/>
          </a:xfrm>
        </p:spPr>
        <p:txBody>
          <a:bodyPr/>
          <a:lstStyle>
            <a:lvl1pPr marL="0" indent="0">
              <a:buNone/>
              <a:defRPr sz="1900"/>
            </a:lvl1pPr>
            <a:lvl2pPr marL="609219" indent="0">
              <a:buNone/>
              <a:defRPr sz="1600"/>
            </a:lvl2pPr>
            <a:lvl3pPr marL="1218480" indent="0">
              <a:buNone/>
              <a:defRPr sz="1300"/>
            </a:lvl3pPr>
            <a:lvl4pPr marL="1827712" indent="0">
              <a:buNone/>
              <a:defRPr sz="1200"/>
            </a:lvl4pPr>
            <a:lvl5pPr marL="2436958" indent="0">
              <a:buNone/>
              <a:defRPr sz="1200"/>
            </a:lvl5pPr>
            <a:lvl6pPr marL="3046176" indent="0">
              <a:buNone/>
              <a:defRPr sz="1200"/>
            </a:lvl6pPr>
            <a:lvl7pPr marL="3655395" indent="0">
              <a:buNone/>
              <a:defRPr sz="1200"/>
            </a:lvl7pPr>
            <a:lvl8pPr marL="4264640" indent="0">
              <a:buNone/>
              <a:defRPr sz="1200"/>
            </a:lvl8pPr>
            <a:lvl9pPr marL="4873873"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20603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72780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5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5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78730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95"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95" y="3602136"/>
            <a:ext cx="9144000" cy="1655763"/>
          </a:xfrm>
        </p:spPr>
        <p:txBody>
          <a:bodyPr/>
          <a:lstStyle>
            <a:lvl1pPr marL="0" indent="0" algn="ctr">
              <a:buNone/>
              <a:defRPr sz="2400"/>
            </a:lvl1pPr>
            <a:lvl2pPr marL="456759" indent="0" algn="ctr">
              <a:buNone/>
              <a:defRPr sz="2000"/>
            </a:lvl2pPr>
            <a:lvl3pPr marL="913561" indent="0" algn="ctr">
              <a:buNone/>
              <a:defRPr sz="1900"/>
            </a:lvl3pPr>
            <a:lvl4pPr marL="1370342" indent="0" algn="ctr">
              <a:buNone/>
              <a:defRPr sz="1600"/>
            </a:lvl4pPr>
            <a:lvl5pPr marL="1827122" indent="0" algn="ctr">
              <a:buNone/>
              <a:defRPr sz="1600"/>
            </a:lvl5pPr>
            <a:lvl6pPr marL="2283926" indent="0" algn="ctr">
              <a:buNone/>
              <a:defRPr sz="1600"/>
            </a:lvl6pPr>
            <a:lvl7pPr marL="2740682" indent="0" algn="ctr">
              <a:buNone/>
              <a:defRPr sz="1600"/>
            </a:lvl7pPr>
            <a:lvl8pPr marL="3197440" indent="0" algn="ctr">
              <a:buNone/>
              <a:defRPr sz="1600"/>
            </a:lvl8pPr>
            <a:lvl9pPr marL="365419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5147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718" rIns="91368" bIns="45718" rtlCol="0" anchor="ctr"/>
          <a:lstStyle/>
          <a:p>
            <a:pPr algn="ctr" defTabSz="913561"/>
            <a:endParaRPr lang="en-US" sz="1900" dirty="0">
              <a:solidFill>
                <a:prstClr val="white"/>
              </a:solidFill>
              <a:latin typeface="Helvetica Regular" charset="0"/>
            </a:endParaRPr>
          </a:p>
        </p:txBody>
      </p:sp>
    </p:spTree>
    <p:extLst>
      <p:ext uri="{BB962C8B-B14F-4D97-AF65-F5344CB8AC3E}">
        <p14:creationId xmlns:p14="http://schemas.microsoft.com/office/powerpoint/2010/main" val="677574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95" y="0"/>
            <a:ext cx="12192000" cy="68580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718" rIns="91368" bIns="45718" rtlCol="0" anchor="ctr"/>
          <a:lstStyle/>
          <a:p>
            <a:pPr algn="ctr" defTabSz="913561"/>
            <a:endParaRPr lang="en-US" sz="1900" dirty="0">
              <a:solidFill>
                <a:prstClr val="white"/>
              </a:solidFill>
              <a:latin typeface="Helvetica Regular" charset="0"/>
            </a:endParaRPr>
          </a:p>
        </p:txBody>
      </p:sp>
    </p:spTree>
    <p:extLst>
      <p:ext uri="{BB962C8B-B14F-4D97-AF65-F5344CB8AC3E}">
        <p14:creationId xmlns:p14="http://schemas.microsoft.com/office/powerpoint/2010/main" val="29433796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95" y="0"/>
            <a:ext cx="12192000" cy="68580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91368" tIns="45718" rIns="91368" bIns="45718" rtlCol="0" anchor="ctr"/>
          <a:lstStyle/>
          <a:p>
            <a:pPr algn="ctr" defTabSz="913561"/>
            <a:endParaRPr lang="en-US" sz="1900" dirty="0">
              <a:solidFill>
                <a:prstClr val="white"/>
              </a:solidFill>
              <a:latin typeface="Helvetica Regular" charset="0"/>
            </a:endParaRPr>
          </a:p>
        </p:txBody>
      </p:sp>
    </p:spTree>
    <p:extLst>
      <p:ext uri="{BB962C8B-B14F-4D97-AF65-F5344CB8AC3E}">
        <p14:creationId xmlns:p14="http://schemas.microsoft.com/office/powerpoint/2010/main" val="2445619728"/>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12552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88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49" y="4589657"/>
            <a:ext cx="10515600" cy="1500187"/>
          </a:xfrm>
        </p:spPr>
        <p:txBody>
          <a:bodyPr/>
          <a:lstStyle>
            <a:lvl1pPr marL="0" indent="0">
              <a:buNone/>
              <a:defRPr sz="2400">
                <a:solidFill>
                  <a:schemeClr val="tx1">
                    <a:tint val="75000"/>
                  </a:schemeClr>
                </a:solidFill>
              </a:defRPr>
            </a:lvl1pPr>
            <a:lvl2pPr marL="456759" indent="0">
              <a:buNone/>
              <a:defRPr sz="2000">
                <a:solidFill>
                  <a:schemeClr val="tx1">
                    <a:tint val="75000"/>
                  </a:schemeClr>
                </a:solidFill>
              </a:defRPr>
            </a:lvl2pPr>
            <a:lvl3pPr marL="913561" indent="0">
              <a:buNone/>
              <a:defRPr sz="1900">
                <a:solidFill>
                  <a:schemeClr val="tx1">
                    <a:tint val="75000"/>
                  </a:schemeClr>
                </a:solidFill>
              </a:defRPr>
            </a:lvl3pPr>
            <a:lvl4pPr marL="1370342" indent="0">
              <a:buNone/>
              <a:defRPr sz="1600">
                <a:solidFill>
                  <a:schemeClr val="tx1">
                    <a:tint val="75000"/>
                  </a:schemeClr>
                </a:solidFill>
              </a:defRPr>
            </a:lvl4pPr>
            <a:lvl5pPr marL="1827122" indent="0">
              <a:buNone/>
              <a:defRPr sz="1600">
                <a:solidFill>
                  <a:schemeClr val="tx1">
                    <a:tint val="75000"/>
                  </a:schemeClr>
                </a:solidFill>
              </a:defRPr>
            </a:lvl5pPr>
            <a:lvl6pPr marL="2283926" indent="0">
              <a:buNone/>
              <a:defRPr sz="1600">
                <a:solidFill>
                  <a:schemeClr val="tx1">
                    <a:tint val="75000"/>
                  </a:schemeClr>
                </a:solidFill>
              </a:defRPr>
            </a:lvl6pPr>
            <a:lvl7pPr marL="2740682" indent="0">
              <a:buNone/>
              <a:defRPr sz="1600">
                <a:solidFill>
                  <a:schemeClr val="tx1">
                    <a:tint val="75000"/>
                  </a:schemeClr>
                </a:solidFill>
              </a:defRPr>
            </a:lvl7pPr>
            <a:lvl8pPr marL="3197440" indent="0">
              <a:buNone/>
              <a:defRPr sz="1600">
                <a:solidFill>
                  <a:schemeClr val="tx1">
                    <a:tint val="75000"/>
                  </a:schemeClr>
                </a:solidFill>
              </a:defRPr>
            </a:lvl8pPr>
            <a:lvl9pPr marL="365419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228840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917953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95"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0649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885" y="1681163"/>
            <a:ext cx="5157787" cy="823912"/>
          </a:xfrm>
        </p:spPr>
        <p:txBody>
          <a:bodyPr anchor="b"/>
          <a:lstStyle>
            <a:lvl1pPr marL="0" indent="0">
              <a:buNone/>
              <a:defRPr sz="2400" b="1"/>
            </a:lvl1pPr>
            <a:lvl2pPr marL="456759" indent="0">
              <a:buNone/>
              <a:defRPr sz="2000" b="1"/>
            </a:lvl2pPr>
            <a:lvl3pPr marL="913561" indent="0">
              <a:buNone/>
              <a:defRPr sz="1900" b="1"/>
            </a:lvl3pPr>
            <a:lvl4pPr marL="1370342" indent="0">
              <a:buNone/>
              <a:defRPr sz="1600" b="1"/>
            </a:lvl4pPr>
            <a:lvl5pPr marL="1827122" indent="0">
              <a:buNone/>
              <a:defRPr sz="1600" b="1"/>
            </a:lvl5pPr>
            <a:lvl6pPr marL="2283926" indent="0">
              <a:buNone/>
              <a:defRPr sz="1600" b="1"/>
            </a:lvl6pPr>
            <a:lvl7pPr marL="2740682" indent="0">
              <a:buNone/>
              <a:defRPr sz="1600" b="1"/>
            </a:lvl7pPr>
            <a:lvl8pPr marL="3197440" indent="0">
              <a:buNone/>
              <a:defRPr sz="1600" b="1"/>
            </a:lvl8pPr>
            <a:lvl9pPr marL="36541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885"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759" indent="0">
              <a:buNone/>
              <a:defRPr sz="2000" b="1"/>
            </a:lvl2pPr>
            <a:lvl3pPr marL="913561" indent="0">
              <a:buNone/>
              <a:defRPr sz="1900" b="1"/>
            </a:lvl3pPr>
            <a:lvl4pPr marL="1370342" indent="0">
              <a:buNone/>
              <a:defRPr sz="1600" b="1"/>
            </a:lvl4pPr>
            <a:lvl5pPr marL="1827122" indent="0">
              <a:buNone/>
              <a:defRPr sz="1600" b="1"/>
            </a:lvl5pPr>
            <a:lvl6pPr marL="2283926" indent="0">
              <a:buNone/>
              <a:defRPr sz="1600" b="1"/>
            </a:lvl6pPr>
            <a:lvl7pPr marL="2740682" indent="0">
              <a:buNone/>
              <a:defRPr sz="1600" b="1"/>
            </a:lvl7pPr>
            <a:lvl8pPr marL="3197440" indent="0">
              <a:buNone/>
              <a:defRPr sz="1600" b="1"/>
            </a:lvl8pPr>
            <a:lvl9pPr marL="36541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98692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29469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88728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57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6759" indent="0">
              <a:buNone/>
              <a:defRPr sz="1500"/>
            </a:lvl2pPr>
            <a:lvl3pPr marL="913561" indent="0">
              <a:buNone/>
              <a:defRPr sz="1200"/>
            </a:lvl3pPr>
            <a:lvl4pPr marL="1370342" indent="0">
              <a:buNone/>
              <a:defRPr sz="1100"/>
            </a:lvl4pPr>
            <a:lvl5pPr marL="1827122" indent="0">
              <a:buNone/>
              <a:defRPr sz="1100"/>
            </a:lvl5pPr>
            <a:lvl6pPr marL="2283926" indent="0">
              <a:buNone/>
              <a:defRPr sz="1100"/>
            </a:lvl6pPr>
            <a:lvl7pPr marL="2740682" indent="0">
              <a:buNone/>
              <a:defRPr sz="1100"/>
            </a:lvl7pPr>
            <a:lvl8pPr marL="3197440" indent="0">
              <a:buNone/>
              <a:defRPr sz="1100"/>
            </a:lvl8pPr>
            <a:lvl9pPr marL="365419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74746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8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576"/>
            <a:ext cx="6172200" cy="4873625"/>
          </a:xfrm>
        </p:spPr>
        <p:txBody>
          <a:bodyPr/>
          <a:lstStyle>
            <a:lvl1pPr marL="0" indent="0">
              <a:buNone/>
              <a:defRPr sz="3200"/>
            </a:lvl1pPr>
            <a:lvl2pPr marL="456759" indent="0">
              <a:buNone/>
              <a:defRPr sz="2800"/>
            </a:lvl2pPr>
            <a:lvl3pPr marL="913561" indent="0">
              <a:buNone/>
              <a:defRPr sz="2400"/>
            </a:lvl3pPr>
            <a:lvl4pPr marL="1370342" indent="0">
              <a:buNone/>
              <a:defRPr sz="2000"/>
            </a:lvl4pPr>
            <a:lvl5pPr marL="1827122" indent="0">
              <a:buNone/>
              <a:defRPr sz="2000"/>
            </a:lvl5pPr>
            <a:lvl6pPr marL="2283926" indent="0">
              <a:buNone/>
              <a:defRPr sz="2000"/>
            </a:lvl6pPr>
            <a:lvl7pPr marL="2740682" indent="0">
              <a:buNone/>
              <a:defRPr sz="2000"/>
            </a:lvl7pPr>
            <a:lvl8pPr marL="3197440" indent="0">
              <a:buNone/>
              <a:defRPr sz="2000"/>
            </a:lvl8pPr>
            <a:lvl9pPr marL="3654199" indent="0">
              <a:buNone/>
              <a:defRPr sz="2000"/>
            </a:lvl9pPr>
          </a:lstStyle>
          <a:p>
            <a:endParaRPr lang="en-US" dirty="0"/>
          </a:p>
        </p:txBody>
      </p:sp>
      <p:sp>
        <p:nvSpPr>
          <p:cNvPr id="4" name="Text Placeholder 3"/>
          <p:cNvSpPr>
            <a:spLocks noGrp="1"/>
          </p:cNvSpPr>
          <p:nvPr>
            <p:ph type="body" sz="half" idx="2"/>
          </p:nvPr>
        </p:nvSpPr>
        <p:spPr>
          <a:xfrm>
            <a:off x="839888" y="2057403"/>
            <a:ext cx="3932237" cy="3811588"/>
          </a:xfrm>
        </p:spPr>
        <p:txBody>
          <a:bodyPr/>
          <a:lstStyle>
            <a:lvl1pPr marL="0" indent="0">
              <a:buNone/>
              <a:defRPr sz="1600"/>
            </a:lvl1pPr>
            <a:lvl2pPr marL="456759" indent="0">
              <a:buNone/>
              <a:defRPr sz="1500"/>
            </a:lvl2pPr>
            <a:lvl3pPr marL="913561" indent="0">
              <a:buNone/>
              <a:defRPr sz="1200"/>
            </a:lvl3pPr>
            <a:lvl4pPr marL="1370342" indent="0">
              <a:buNone/>
              <a:defRPr sz="1100"/>
            </a:lvl4pPr>
            <a:lvl5pPr marL="1827122" indent="0">
              <a:buNone/>
              <a:defRPr sz="1100"/>
            </a:lvl5pPr>
            <a:lvl6pPr marL="2283926" indent="0">
              <a:buNone/>
              <a:defRPr sz="1100"/>
            </a:lvl6pPr>
            <a:lvl7pPr marL="2740682" indent="0">
              <a:buNone/>
              <a:defRPr sz="1100"/>
            </a:lvl7pPr>
            <a:lvl8pPr marL="3197440" indent="0">
              <a:buNone/>
              <a:defRPr sz="1100"/>
            </a:lvl8pPr>
            <a:lvl9pPr marL="3654199" indent="0">
              <a:buNone/>
              <a:defRPr sz="11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470801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8986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74"/>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274"/>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9824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173"/>
            <a:ext cx="9144000" cy="1655763"/>
          </a:xfrm>
        </p:spPr>
        <p:txBody>
          <a:bodyPr/>
          <a:lstStyle>
            <a:lvl1pPr marL="0" indent="0" algn="ctr">
              <a:buNone/>
              <a:defRPr sz="3200"/>
            </a:lvl1pPr>
            <a:lvl2pPr marL="609111" indent="0" algn="ctr">
              <a:buNone/>
              <a:defRPr sz="2700"/>
            </a:lvl2pPr>
            <a:lvl3pPr marL="1218268" indent="0" algn="ctr">
              <a:buNone/>
              <a:defRPr sz="2500"/>
            </a:lvl3pPr>
            <a:lvl4pPr marL="1827394" indent="0" algn="ctr">
              <a:buNone/>
              <a:defRPr sz="2100"/>
            </a:lvl4pPr>
            <a:lvl5pPr marL="2436534" indent="0" algn="ctr">
              <a:buNone/>
              <a:defRPr sz="2100"/>
            </a:lvl5pPr>
            <a:lvl6pPr marL="3045651" indent="0" algn="ctr">
              <a:buNone/>
              <a:defRPr sz="2100"/>
            </a:lvl6pPr>
            <a:lvl7pPr marL="3654755" indent="0" algn="ctr">
              <a:buNone/>
              <a:defRPr sz="2100"/>
            </a:lvl7pPr>
            <a:lvl8pPr marL="4263893" indent="0" algn="ctr">
              <a:buNone/>
              <a:defRPr sz="2100"/>
            </a:lvl8pPr>
            <a:lvl9pPr marL="4873018"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0135806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49914703"/>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111" indent="0">
              <a:buNone/>
              <a:defRPr sz="2700" b="1"/>
            </a:lvl2pPr>
            <a:lvl3pPr marL="1218268" indent="0">
              <a:buNone/>
              <a:defRPr sz="2500" b="1"/>
            </a:lvl3pPr>
            <a:lvl4pPr marL="1827394" indent="0">
              <a:buNone/>
              <a:defRPr sz="2100" b="1"/>
            </a:lvl4pPr>
            <a:lvl5pPr marL="2436534" indent="0">
              <a:buNone/>
              <a:defRPr sz="2100" b="1"/>
            </a:lvl5pPr>
            <a:lvl6pPr marL="3045651" indent="0">
              <a:buNone/>
              <a:defRPr sz="2100" b="1"/>
            </a:lvl6pPr>
            <a:lvl7pPr marL="3654755" indent="0">
              <a:buNone/>
              <a:defRPr sz="2100" b="1"/>
            </a:lvl7pPr>
            <a:lvl8pPr marL="4263893" indent="0">
              <a:buNone/>
              <a:defRPr sz="2100" b="1"/>
            </a:lvl8pPr>
            <a:lvl9pPr marL="487301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9111" indent="0">
              <a:buNone/>
              <a:defRPr sz="2700" b="1"/>
            </a:lvl2pPr>
            <a:lvl3pPr marL="1218268" indent="0">
              <a:buNone/>
              <a:defRPr sz="2500" b="1"/>
            </a:lvl3pPr>
            <a:lvl4pPr marL="1827394" indent="0">
              <a:buNone/>
              <a:defRPr sz="2100" b="1"/>
            </a:lvl4pPr>
            <a:lvl5pPr marL="2436534" indent="0">
              <a:buNone/>
              <a:defRPr sz="2100" b="1"/>
            </a:lvl5pPr>
            <a:lvl6pPr marL="3045651" indent="0">
              <a:buNone/>
              <a:defRPr sz="2100" b="1"/>
            </a:lvl6pPr>
            <a:lvl7pPr marL="3654755" indent="0">
              <a:buNone/>
              <a:defRPr sz="2100" b="1"/>
            </a:lvl7pPr>
            <a:lvl8pPr marL="4263893" indent="0">
              <a:buNone/>
              <a:defRPr sz="2100" b="1"/>
            </a:lvl8pPr>
            <a:lvl9pPr marL="487301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4951869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16"/>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601"/>
            <a:ext cx="10515600" cy="1500187"/>
          </a:xfrm>
        </p:spPr>
        <p:txBody>
          <a:bodyPr/>
          <a:lstStyle>
            <a:lvl1pPr marL="0" indent="0">
              <a:buNone/>
              <a:defRPr sz="3200">
                <a:solidFill>
                  <a:schemeClr val="tx1">
                    <a:tint val="75000"/>
                  </a:schemeClr>
                </a:solidFill>
              </a:defRPr>
            </a:lvl1pPr>
            <a:lvl2pPr marL="609111" indent="0">
              <a:buNone/>
              <a:defRPr sz="2700">
                <a:solidFill>
                  <a:schemeClr val="tx1">
                    <a:tint val="75000"/>
                  </a:schemeClr>
                </a:solidFill>
              </a:defRPr>
            </a:lvl2pPr>
            <a:lvl3pPr marL="1218268" indent="0">
              <a:buNone/>
              <a:defRPr sz="2500">
                <a:solidFill>
                  <a:schemeClr val="tx1">
                    <a:tint val="75000"/>
                  </a:schemeClr>
                </a:solidFill>
              </a:defRPr>
            </a:lvl3pPr>
            <a:lvl4pPr marL="1827394" indent="0">
              <a:buNone/>
              <a:defRPr sz="2100">
                <a:solidFill>
                  <a:schemeClr val="tx1">
                    <a:tint val="75000"/>
                  </a:schemeClr>
                </a:solidFill>
              </a:defRPr>
            </a:lvl4pPr>
            <a:lvl5pPr marL="2436534" indent="0">
              <a:buNone/>
              <a:defRPr sz="2100">
                <a:solidFill>
                  <a:schemeClr val="tx1">
                    <a:tint val="75000"/>
                  </a:schemeClr>
                </a:solidFill>
              </a:defRPr>
            </a:lvl5pPr>
            <a:lvl6pPr marL="3045651" indent="0">
              <a:buNone/>
              <a:defRPr sz="2100">
                <a:solidFill>
                  <a:schemeClr val="tx1">
                    <a:tint val="75000"/>
                  </a:schemeClr>
                </a:solidFill>
              </a:defRPr>
            </a:lvl6pPr>
            <a:lvl7pPr marL="3654755" indent="0">
              <a:buNone/>
              <a:defRPr sz="2100">
                <a:solidFill>
                  <a:schemeClr val="tx1">
                    <a:tint val="75000"/>
                  </a:schemeClr>
                </a:solidFill>
              </a:defRPr>
            </a:lvl7pPr>
            <a:lvl8pPr marL="4263893" indent="0">
              <a:buNone/>
              <a:defRPr sz="2100">
                <a:solidFill>
                  <a:schemeClr val="tx1">
                    <a:tint val="75000"/>
                  </a:schemeClr>
                </a:solidFill>
              </a:defRPr>
            </a:lvl8pPr>
            <a:lvl9pPr marL="4873018"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3856208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74634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111" indent="0">
              <a:buNone/>
              <a:defRPr sz="2700" b="1"/>
            </a:lvl2pPr>
            <a:lvl3pPr marL="1218268" indent="0">
              <a:buNone/>
              <a:defRPr sz="2500" b="1"/>
            </a:lvl3pPr>
            <a:lvl4pPr marL="1827394" indent="0">
              <a:buNone/>
              <a:defRPr sz="2100" b="1"/>
            </a:lvl4pPr>
            <a:lvl5pPr marL="2436534" indent="0">
              <a:buNone/>
              <a:defRPr sz="2100" b="1"/>
            </a:lvl5pPr>
            <a:lvl6pPr marL="3045651" indent="0">
              <a:buNone/>
              <a:defRPr sz="2100" b="1"/>
            </a:lvl6pPr>
            <a:lvl7pPr marL="3654755" indent="0">
              <a:buNone/>
              <a:defRPr sz="2100" b="1"/>
            </a:lvl7pPr>
            <a:lvl8pPr marL="4263893" indent="0">
              <a:buNone/>
              <a:defRPr sz="2100" b="1"/>
            </a:lvl8pPr>
            <a:lvl9pPr marL="487301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9111" indent="0">
              <a:buNone/>
              <a:defRPr sz="2700" b="1"/>
            </a:lvl2pPr>
            <a:lvl3pPr marL="1218268" indent="0">
              <a:buNone/>
              <a:defRPr sz="2500" b="1"/>
            </a:lvl3pPr>
            <a:lvl4pPr marL="1827394" indent="0">
              <a:buNone/>
              <a:defRPr sz="2100" b="1"/>
            </a:lvl4pPr>
            <a:lvl5pPr marL="2436534" indent="0">
              <a:buNone/>
              <a:defRPr sz="2100" b="1"/>
            </a:lvl5pPr>
            <a:lvl6pPr marL="3045651" indent="0">
              <a:buNone/>
              <a:defRPr sz="2100" b="1"/>
            </a:lvl6pPr>
            <a:lvl7pPr marL="3654755" indent="0">
              <a:buNone/>
              <a:defRPr sz="2100" b="1"/>
            </a:lvl7pPr>
            <a:lvl8pPr marL="4263893" indent="0">
              <a:buNone/>
              <a:defRPr sz="2100" b="1"/>
            </a:lvl8pPr>
            <a:lvl9pPr marL="487301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1400497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170364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060806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601"/>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111" indent="0">
              <a:buNone/>
              <a:defRPr sz="2000"/>
            </a:lvl2pPr>
            <a:lvl3pPr marL="1218268" indent="0">
              <a:buNone/>
              <a:defRPr sz="1600"/>
            </a:lvl3pPr>
            <a:lvl4pPr marL="1827394" indent="0">
              <a:buNone/>
              <a:defRPr sz="1500"/>
            </a:lvl4pPr>
            <a:lvl5pPr marL="2436534" indent="0">
              <a:buNone/>
              <a:defRPr sz="1500"/>
            </a:lvl5pPr>
            <a:lvl6pPr marL="3045651" indent="0">
              <a:buNone/>
              <a:defRPr sz="1500"/>
            </a:lvl6pPr>
            <a:lvl7pPr marL="3654755" indent="0">
              <a:buNone/>
              <a:defRPr sz="1500"/>
            </a:lvl7pPr>
            <a:lvl8pPr marL="4263893" indent="0">
              <a:buNone/>
              <a:defRPr sz="1500"/>
            </a:lvl8pPr>
            <a:lvl9pPr marL="4873018"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412677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601"/>
            <a:ext cx="6172200" cy="4873625"/>
          </a:xfrm>
        </p:spPr>
        <p:txBody>
          <a:bodyPr/>
          <a:lstStyle>
            <a:lvl1pPr marL="0" indent="0">
              <a:buNone/>
              <a:defRPr sz="4300"/>
            </a:lvl1pPr>
            <a:lvl2pPr marL="609111" indent="0">
              <a:buNone/>
              <a:defRPr sz="3700"/>
            </a:lvl2pPr>
            <a:lvl3pPr marL="1218268" indent="0">
              <a:buNone/>
              <a:defRPr sz="3200"/>
            </a:lvl3pPr>
            <a:lvl4pPr marL="1827394" indent="0">
              <a:buNone/>
              <a:defRPr sz="2700"/>
            </a:lvl4pPr>
            <a:lvl5pPr marL="2436534" indent="0">
              <a:buNone/>
              <a:defRPr sz="2700"/>
            </a:lvl5pPr>
            <a:lvl6pPr marL="3045651" indent="0">
              <a:buNone/>
              <a:defRPr sz="2700"/>
            </a:lvl6pPr>
            <a:lvl7pPr marL="3654755" indent="0">
              <a:buNone/>
              <a:defRPr sz="2700"/>
            </a:lvl7pPr>
            <a:lvl8pPr marL="4263893" indent="0">
              <a:buNone/>
              <a:defRPr sz="2700"/>
            </a:lvl8pPr>
            <a:lvl9pPr marL="4873018"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111" indent="0">
              <a:buNone/>
              <a:defRPr sz="2000"/>
            </a:lvl2pPr>
            <a:lvl3pPr marL="1218268" indent="0">
              <a:buNone/>
              <a:defRPr sz="1600"/>
            </a:lvl3pPr>
            <a:lvl4pPr marL="1827394" indent="0">
              <a:buNone/>
              <a:defRPr sz="1500"/>
            </a:lvl4pPr>
            <a:lvl5pPr marL="2436534" indent="0">
              <a:buNone/>
              <a:defRPr sz="1500"/>
            </a:lvl5pPr>
            <a:lvl6pPr marL="3045651" indent="0">
              <a:buNone/>
              <a:defRPr sz="1500"/>
            </a:lvl6pPr>
            <a:lvl7pPr marL="3654755" indent="0">
              <a:buNone/>
              <a:defRPr sz="1500"/>
            </a:lvl7pPr>
            <a:lvl8pPr marL="4263893" indent="0">
              <a:buNone/>
              <a:defRPr sz="1500"/>
            </a:lvl8pPr>
            <a:lvl9pPr marL="4873018"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3835808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9463587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01"/>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301"/>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5604284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B2329B-0232-4C5F-976A-676715CDB8A7}" type="datetimeFigureOut">
              <a:rPr lang="en-US" smtClean="0">
                <a:solidFill>
                  <a:srgbClr val="000000">
                    <a:tint val="75000"/>
                  </a:srgbClr>
                </a:solidFill>
              </a:rPr>
              <a:pPr/>
              <a:t>5/5/2017</a:t>
            </a:fld>
            <a:endParaRPr lang="en-US" dirty="0">
              <a:solidFill>
                <a:srgbClr val="000000">
                  <a:tint val="75000"/>
                </a:srgbClr>
              </a:solidFill>
            </a:endParaRPr>
          </a:p>
        </p:txBody>
      </p:sp>
      <p:sp>
        <p:nvSpPr>
          <p:cNvPr id="3" name="Footer Placeholder 2"/>
          <p:cNvSpPr>
            <a:spLocks noGrp="1"/>
          </p:cNvSpPr>
          <p:nvPr>
            <p:ph type="ftr" sz="quarter" idx="11"/>
          </p:nvPr>
        </p:nvSpPr>
        <p:spPr/>
        <p:txBody>
          <a:bodyPr/>
          <a:lstStyle/>
          <a:p>
            <a:endParaRPr lang="en-US" dirty="0">
              <a:solidFill>
                <a:srgbClr val="000000">
                  <a:tint val="75000"/>
                </a:srgbClr>
              </a:solidFill>
            </a:endParaRPr>
          </a:p>
        </p:txBody>
      </p:sp>
      <p:sp>
        <p:nvSpPr>
          <p:cNvPr id="4" name="Slide Number Placeholder 3"/>
          <p:cNvSpPr>
            <a:spLocks noGrp="1"/>
          </p:cNvSpPr>
          <p:nvPr>
            <p:ph type="sldNum" sz="quarter" idx="12"/>
          </p:nvPr>
        </p:nvSpPr>
        <p:spPr/>
        <p:txBody>
          <a:bodyPr/>
          <a:lstStyle/>
          <a:p>
            <a:fld id="{E76EC942-C0EE-4E0F-9390-88C75B5F5C58}"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386245657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3923413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6915" indent="0" algn="ctr">
              <a:buNone/>
              <a:defRPr sz="2000"/>
            </a:lvl2pPr>
            <a:lvl3pPr marL="913856" indent="0" algn="ctr">
              <a:buNone/>
              <a:defRPr sz="1900"/>
            </a:lvl3pPr>
            <a:lvl4pPr marL="1370784" indent="0" algn="ctr">
              <a:buNone/>
              <a:defRPr sz="1600"/>
            </a:lvl4pPr>
            <a:lvl5pPr marL="1827712" indent="0" algn="ctr">
              <a:buNone/>
              <a:defRPr sz="1600"/>
            </a:lvl5pPr>
            <a:lvl6pPr marL="2284654" indent="0" algn="ctr">
              <a:buNone/>
              <a:defRPr sz="1600"/>
            </a:lvl6pPr>
            <a:lvl7pPr marL="2741566" indent="0" algn="ctr">
              <a:buNone/>
              <a:defRPr sz="1600"/>
            </a:lvl7pPr>
            <a:lvl8pPr marL="3198480" indent="0" algn="ctr">
              <a:buNone/>
              <a:defRPr sz="1600"/>
            </a:lvl8pPr>
            <a:lvl9pPr marL="3655395"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231475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574986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915" indent="0">
              <a:buNone/>
              <a:defRPr sz="2000">
                <a:solidFill>
                  <a:schemeClr val="tx1">
                    <a:tint val="75000"/>
                  </a:schemeClr>
                </a:solidFill>
              </a:defRPr>
            </a:lvl2pPr>
            <a:lvl3pPr marL="913856" indent="0">
              <a:buNone/>
              <a:defRPr sz="1900">
                <a:solidFill>
                  <a:schemeClr val="tx1">
                    <a:tint val="75000"/>
                  </a:schemeClr>
                </a:solidFill>
              </a:defRPr>
            </a:lvl3pPr>
            <a:lvl4pPr marL="1370784" indent="0">
              <a:buNone/>
              <a:defRPr sz="1600">
                <a:solidFill>
                  <a:schemeClr val="tx1">
                    <a:tint val="75000"/>
                  </a:schemeClr>
                </a:solidFill>
              </a:defRPr>
            </a:lvl4pPr>
            <a:lvl5pPr marL="1827712" indent="0">
              <a:buNone/>
              <a:defRPr sz="1600">
                <a:solidFill>
                  <a:schemeClr val="tx1">
                    <a:tint val="75000"/>
                  </a:schemeClr>
                </a:solidFill>
              </a:defRPr>
            </a:lvl5pPr>
            <a:lvl6pPr marL="2284654" indent="0">
              <a:buNone/>
              <a:defRPr sz="1600">
                <a:solidFill>
                  <a:schemeClr val="tx1">
                    <a:tint val="75000"/>
                  </a:schemeClr>
                </a:solidFill>
              </a:defRPr>
            </a:lvl6pPr>
            <a:lvl7pPr marL="2741566" indent="0">
              <a:buNone/>
              <a:defRPr sz="1600">
                <a:solidFill>
                  <a:schemeClr val="tx1">
                    <a:tint val="75000"/>
                  </a:schemeClr>
                </a:solidFill>
              </a:defRPr>
            </a:lvl7pPr>
            <a:lvl8pPr marL="3198480" indent="0">
              <a:buNone/>
              <a:defRPr sz="1600">
                <a:solidFill>
                  <a:schemeClr val="tx1">
                    <a:tint val="75000"/>
                  </a:schemeClr>
                </a:solidFill>
              </a:defRPr>
            </a:lvl8pPr>
            <a:lvl9pPr marL="3655395"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019740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91394" tIns="45718" rIns="91394"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37395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6915" indent="0">
              <a:buNone/>
              <a:defRPr sz="2000" b="1"/>
            </a:lvl2pPr>
            <a:lvl3pPr marL="913856" indent="0">
              <a:buNone/>
              <a:defRPr sz="1900" b="1"/>
            </a:lvl3pPr>
            <a:lvl4pPr marL="1370784" indent="0">
              <a:buNone/>
              <a:defRPr sz="1600" b="1"/>
            </a:lvl4pPr>
            <a:lvl5pPr marL="1827712" indent="0">
              <a:buNone/>
              <a:defRPr sz="1600" b="1"/>
            </a:lvl5pPr>
            <a:lvl6pPr marL="2284654" indent="0">
              <a:buNone/>
              <a:defRPr sz="1600" b="1"/>
            </a:lvl6pPr>
            <a:lvl7pPr marL="2741566" indent="0">
              <a:buNone/>
              <a:defRPr sz="1600" b="1"/>
            </a:lvl7pPr>
            <a:lvl8pPr marL="3198480" indent="0">
              <a:buNone/>
              <a:defRPr sz="1600" b="1"/>
            </a:lvl8pPr>
            <a:lvl9pPr marL="36553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lIns="91394" tIns="45718" rIns="91394" bIns="45718"/>
          <a:lstStyle/>
          <a:p>
            <a:endParaRPr lang="en-US" dirty="0">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12881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lIns="91394" tIns="45718" rIns="91394" bIns="45718"/>
          <a:lstStyle/>
          <a:p>
            <a:endParaRPr lang="en-US" dirty="0">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73719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lIns="91394" tIns="45718" rIns="91394" bIns="45718"/>
          <a:lstStyle/>
          <a:p>
            <a:endParaRPr lang="en-US"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646698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5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15" indent="0">
              <a:buNone/>
              <a:defRPr sz="1500"/>
            </a:lvl2pPr>
            <a:lvl3pPr marL="913856" indent="0">
              <a:buNone/>
              <a:defRPr sz="1200"/>
            </a:lvl3pPr>
            <a:lvl4pPr marL="1370784" indent="0">
              <a:buNone/>
              <a:defRPr sz="1100"/>
            </a:lvl4pPr>
            <a:lvl5pPr marL="1827712" indent="0">
              <a:buNone/>
              <a:defRPr sz="1100"/>
            </a:lvl5pPr>
            <a:lvl6pPr marL="2284654" indent="0">
              <a:buNone/>
              <a:defRPr sz="1100"/>
            </a:lvl6pPr>
            <a:lvl7pPr marL="2741566" indent="0">
              <a:buNone/>
              <a:defRPr sz="1100"/>
            </a:lvl7pPr>
            <a:lvl8pPr marL="3198480" indent="0">
              <a:buNone/>
              <a:defRPr sz="1100"/>
            </a:lvl8pPr>
            <a:lvl9pPr marL="3655395"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91394" tIns="45718" rIns="91394"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03176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57"/>
            <a:ext cx="6172200" cy="4873625"/>
          </a:xfrm>
        </p:spPr>
        <p:txBody>
          <a:bodyPr/>
          <a:lstStyle>
            <a:lvl1pPr marL="0" indent="0">
              <a:buNone/>
              <a:defRPr sz="3200"/>
            </a:lvl1pPr>
            <a:lvl2pPr marL="456915" indent="0">
              <a:buNone/>
              <a:defRPr sz="2800"/>
            </a:lvl2pPr>
            <a:lvl3pPr marL="913856" indent="0">
              <a:buNone/>
              <a:defRPr sz="2400"/>
            </a:lvl3pPr>
            <a:lvl4pPr marL="1370784" indent="0">
              <a:buNone/>
              <a:defRPr sz="2000"/>
            </a:lvl4pPr>
            <a:lvl5pPr marL="1827712" indent="0">
              <a:buNone/>
              <a:defRPr sz="2000"/>
            </a:lvl5pPr>
            <a:lvl6pPr marL="2284654" indent="0">
              <a:buNone/>
              <a:defRPr sz="2000"/>
            </a:lvl6pPr>
            <a:lvl7pPr marL="2741566" indent="0">
              <a:buNone/>
              <a:defRPr sz="2000"/>
            </a:lvl7pPr>
            <a:lvl8pPr marL="3198480" indent="0">
              <a:buNone/>
              <a:defRPr sz="2000"/>
            </a:lvl8pPr>
            <a:lvl9pPr marL="3655395" indent="0">
              <a:buNone/>
              <a:defRPr sz="20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6915" indent="0">
              <a:buNone/>
              <a:defRPr sz="1500"/>
            </a:lvl2pPr>
            <a:lvl3pPr marL="913856" indent="0">
              <a:buNone/>
              <a:defRPr sz="1200"/>
            </a:lvl3pPr>
            <a:lvl4pPr marL="1370784" indent="0">
              <a:buNone/>
              <a:defRPr sz="1100"/>
            </a:lvl4pPr>
            <a:lvl5pPr marL="1827712" indent="0">
              <a:buNone/>
              <a:defRPr sz="1100"/>
            </a:lvl5pPr>
            <a:lvl6pPr marL="2284654" indent="0">
              <a:buNone/>
              <a:defRPr sz="1100"/>
            </a:lvl6pPr>
            <a:lvl7pPr marL="2741566" indent="0">
              <a:buNone/>
              <a:defRPr sz="1100"/>
            </a:lvl7pPr>
            <a:lvl8pPr marL="3198480" indent="0">
              <a:buNone/>
              <a:defRPr sz="1100"/>
            </a:lvl8pPr>
            <a:lvl9pPr marL="3655395"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91394" tIns="45718" rIns="91394"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1399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321591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284845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57"/>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085885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149"/>
            <a:ext cx="9144000" cy="1655763"/>
          </a:xfrm>
        </p:spPr>
        <p:txBody>
          <a:bodyPr/>
          <a:lstStyle>
            <a:lvl1pPr marL="0" indent="0" algn="ctr">
              <a:buNone/>
              <a:defRPr sz="3200"/>
            </a:lvl1pPr>
            <a:lvl2pPr marL="608455" indent="0" algn="ctr">
              <a:buNone/>
              <a:defRPr sz="2700"/>
            </a:lvl2pPr>
            <a:lvl3pPr marL="1217028" indent="0" algn="ctr">
              <a:buNone/>
              <a:defRPr sz="2500"/>
            </a:lvl3pPr>
            <a:lvl4pPr marL="1825536" indent="0" algn="ctr">
              <a:buNone/>
              <a:defRPr sz="2100"/>
            </a:lvl4pPr>
            <a:lvl5pPr marL="2434058" indent="0" algn="ctr">
              <a:buNone/>
              <a:defRPr sz="2100"/>
            </a:lvl5pPr>
            <a:lvl6pPr marL="3042589" indent="0" algn="ctr">
              <a:buNone/>
              <a:defRPr sz="2100"/>
            </a:lvl6pPr>
            <a:lvl7pPr marL="3651039" indent="0" algn="ctr">
              <a:buNone/>
              <a:defRPr sz="2100"/>
            </a:lvl7pPr>
            <a:lvl8pPr marL="4259522" indent="0" algn="ctr">
              <a:buNone/>
              <a:defRPr sz="2100"/>
            </a:lvl8pPr>
            <a:lvl9pPr marL="4868004"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356235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377374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944"/>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577"/>
            <a:ext cx="10515600" cy="1500187"/>
          </a:xfrm>
        </p:spPr>
        <p:txBody>
          <a:bodyPr/>
          <a:lstStyle>
            <a:lvl1pPr marL="0" indent="0">
              <a:buNone/>
              <a:defRPr sz="3200">
                <a:solidFill>
                  <a:schemeClr val="tx1">
                    <a:tint val="75000"/>
                  </a:schemeClr>
                </a:solidFill>
              </a:defRPr>
            </a:lvl1pPr>
            <a:lvl2pPr marL="608455" indent="0">
              <a:buNone/>
              <a:defRPr sz="2700">
                <a:solidFill>
                  <a:schemeClr val="tx1">
                    <a:tint val="75000"/>
                  </a:schemeClr>
                </a:solidFill>
              </a:defRPr>
            </a:lvl2pPr>
            <a:lvl3pPr marL="1217028" indent="0">
              <a:buNone/>
              <a:defRPr sz="2500">
                <a:solidFill>
                  <a:schemeClr val="tx1">
                    <a:tint val="75000"/>
                  </a:schemeClr>
                </a:solidFill>
              </a:defRPr>
            </a:lvl3pPr>
            <a:lvl4pPr marL="1825536" indent="0">
              <a:buNone/>
              <a:defRPr sz="2100">
                <a:solidFill>
                  <a:schemeClr val="tx1">
                    <a:tint val="75000"/>
                  </a:schemeClr>
                </a:solidFill>
              </a:defRPr>
            </a:lvl4pPr>
            <a:lvl5pPr marL="2434058" indent="0">
              <a:buNone/>
              <a:defRPr sz="2100">
                <a:solidFill>
                  <a:schemeClr val="tx1">
                    <a:tint val="75000"/>
                  </a:schemeClr>
                </a:solidFill>
              </a:defRPr>
            </a:lvl5pPr>
            <a:lvl6pPr marL="3042589" indent="0">
              <a:buNone/>
              <a:defRPr sz="2100">
                <a:solidFill>
                  <a:schemeClr val="tx1">
                    <a:tint val="75000"/>
                  </a:schemeClr>
                </a:solidFill>
              </a:defRPr>
            </a:lvl6pPr>
            <a:lvl7pPr marL="3651039" indent="0">
              <a:buNone/>
              <a:defRPr sz="2100">
                <a:solidFill>
                  <a:schemeClr val="tx1">
                    <a:tint val="75000"/>
                  </a:schemeClr>
                </a:solidFill>
              </a:defRPr>
            </a:lvl7pPr>
            <a:lvl8pPr marL="4259522" indent="0">
              <a:buNone/>
              <a:defRPr sz="2100">
                <a:solidFill>
                  <a:schemeClr val="tx1">
                    <a:tint val="75000"/>
                  </a:schemeClr>
                </a:solidFill>
              </a:defRPr>
            </a:lvl8pPr>
            <a:lvl9pPr marL="4868004"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6799247"/>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769389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8455" indent="0">
              <a:buNone/>
              <a:defRPr sz="2700" b="1"/>
            </a:lvl2pPr>
            <a:lvl3pPr marL="1217028" indent="0">
              <a:buNone/>
              <a:defRPr sz="2500" b="1"/>
            </a:lvl3pPr>
            <a:lvl4pPr marL="1825536" indent="0">
              <a:buNone/>
              <a:defRPr sz="2100" b="1"/>
            </a:lvl4pPr>
            <a:lvl5pPr marL="2434058" indent="0">
              <a:buNone/>
              <a:defRPr sz="2100" b="1"/>
            </a:lvl5pPr>
            <a:lvl6pPr marL="3042589" indent="0">
              <a:buNone/>
              <a:defRPr sz="2100" b="1"/>
            </a:lvl6pPr>
            <a:lvl7pPr marL="3651039" indent="0">
              <a:buNone/>
              <a:defRPr sz="2100" b="1"/>
            </a:lvl7pPr>
            <a:lvl8pPr marL="4259522" indent="0">
              <a:buNone/>
              <a:defRPr sz="2100" b="1"/>
            </a:lvl8pPr>
            <a:lvl9pPr marL="4868004"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8455" indent="0">
              <a:buNone/>
              <a:defRPr sz="2700" b="1"/>
            </a:lvl2pPr>
            <a:lvl3pPr marL="1217028" indent="0">
              <a:buNone/>
              <a:defRPr sz="2500" b="1"/>
            </a:lvl3pPr>
            <a:lvl4pPr marL="1825536" indent="0">
              <a:buNone/>
              <a:defRPr sz="2100" b="1"/>
            </a:lvl4pPr>
            <a:lvl5pPr marL="2434058" indent="0">
              <a:buNone/>
              <a:defRPr sz="2100" b="1"/>
            </a:lvl5pPr>
            <a:lvl6pPr marL="3042589" indent="0">
              <a:buNone/>
              <a:defRPr sz="2100" b="1"/>
            </a:lvl6pPr>
            <a:lvl7pPr marL="3651039" indent="0">
              <a:buNone/>
              <a:defRPr sz="2100" b="1"/>
            </a:lvl7pPr>
            <a:lvl8pPr marL="4259522" indent="0">
              <a:buNone/>
              <a:defRPr sz="2100" b="1"/>
            </a:lvl8pPr>
            <a:lvl9pPr marL="4868004"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709502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358387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712150"/>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630"/>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8455" indent="0">
              <a:buNone/>
              <a:defRPr sz="2000"/>
            </a:lvl2pPr>
            <a:lvl3pPr marL="1217028" indent="0">
              <a:buNone/>
              <a:defRPr sz="1600"/>
            </a:lvl3pPr>
            <a:lvl4pPr marL="1825536" indent="0">
              <a:buNone/>
              <a:defRPr sz="1500"/>
            </a:lvl4pPr>
            <a:lvl5pPr marL="2434058" indent="0">
              <a:buNone/>
              <a:defRPr sz="1500"/>
            </a:lvl5pPr>
            <a:lvl6pPr marL="3042589" indent="0">
              <a:buNone/>
              <a:defRPr sz="1500"/>
            </a:lvl6pPr>
            <a:lvl7pPr marL="3651039" indent="0">
              <a:buNone/>
              <a:defRPr sz="1500"/>
            </a:lvl7pPr>
            <a:lvl8pPr marL="4259522" indent="0">
              <a:buNone/>
              <a:defRPr sz="1500"/>
            </a:lvl8pPr>
            <a:lvl9pPr marL="4868004"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1077880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630"/>
            <a:ext cx="6172200" cy="4873625"/>
          </a:xfrm>
        </p:spPr>
        <p:txBody>
          <a:bodyPr/>
          <a:lstStyle>
            <a:lvl1pPr marL="0" indent="0">
              <a:buNone/>
              <a:defRPr sz="4300"/>
            </a:lvl1pPr>
            <a:lvl2pPr marL="608455" indent="0">
              <a:buNone/>
              <a:defRPr sz="3700"/>
            </a:lvl2pPr>
            <a:lvl3pPr marL="1217028" indent="0">
              <a:buNone/>
              <a:defRPr sz="3200"/>
            </a:lvl3pPr>
            <a:lvl4pPr marL="1825536" indent="0">
              <a:buNone/>
              <a:defRPr sz="2700"/>
            </a:lvl4pPr>
            <a:lvl5pPr marL="2434058" indent="0">
              <a:buNone/>
              <a:defRPr sz="2700"/>
            </a:lvl5pPr>
            <a:lvl6pPr marL="3042589" indent="0">
              <a:buNone/>
              <a:defRPr sz="2700"/>
            </a:lvl6pPr>
            <a:lvl7pPr marL="3651039" indent="0">
              <a:buNone/>
              <a:defRPr sz="2700"/>
            </a:lvl7pPr>
            <a:lvl8pPr marL="4259522" indent="0">
              <a:buNone/>
              <a:defRPr sz="2700"/>
            </a:lvl8pPr>
            <a:lvl9pPr marL="4868004"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8455" indent="0">
              <a:buNone/>
              <a:defRPr sz="2000"/>
            </a:lvl2pPr>
            <a:lvl3pPr marL="1217028" indent="0">
              <a:buNone/>
              <a:defRPr sz="1600"/>
            </a:lvl3pPr>
            <a:lvl4pPr marL="1825536" indent="0">
              <a:buNone/>
              <a:defRPr sz="1500"/>
            </a:lvl4pPr>
            <a:lvl5pPr marL="2434058" indent="0">
              <a:buNone/>
              <a:defRPr sz="1500"/>
            </a:lvl5pPr>
            <a:lvl6pPr marL="3042589" indent="0">
              <a:buNone/>
              <a:defRPr sz="1500"/>
            </a:lvl6pPr>
            <a:lvl7pPr marL="3651039" indent="0">
              <a:buNone/>
              <a:defRPr sz="1500"/>
            </a:lvl7pPr>
            <a:lvl8pPr marL="4259522" indent="0">
              <a:buNone/>
              <a:defRPr sz="1500"/>
            </a:lvl8pPr>
            <a:lvl9pPr marL="4868004"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880678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597"/>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111" indent="0">
              <a:buNone/>
              <a:defRPr sz="2000"/>
            </a:lvl2pPr>
            <a:lvl3pPr marL="1218268" indent="0">
              <a:buNone/>
              <a:defRPr sz="1600"/>
            </a:lvl3pPr>
            <a:lvl4pPr marL="1827394" indent="0">
              <a:buNone/>
              <a:defRPr sz="1500"/>
            </a:lvl4pPr>
            <a:lvl5pPr marL="2436534" indent="0">
              <a:buNone/>
              <a:defRPr sz="1500"/>
            </a:lvl5pPr>
            <a:lvl6pPr marL="3045651" indent="0">
              <a:buNone/>
              <a:defRPr sz="1500"/>
            </a:lvl6pPr>
            <a:lvl7pPr marL="3654755" indent="0">
              <a:buNone/>
              <a:defRPr sz="1500"/>
            </a:lvl7pPr>
            <a:lvl8pPr marL="4263893" indent="0">
              <a:buNone/>
              <a:defRPr sz="1500"/>
            </a:lvl8pPr>
            <a:lvl9pPr marL="4873018"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124175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6725689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330"/>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330"/>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538866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609219" indent="0" algn="ctr">
              <a:buNone/>
              <a:defRPr sz="2700"/>
            </a:lvl2pPr>
            <a:lvl3pPr marL="1218480" indent="0" algn="ctr">
              <a:buNone/>
              <a:defRPr sz="2400"/>
            </a:lvl3pPr>
            <a:lvl4pPr marL="1827712" indent="0" algn="ctr">
              <a:buNone/>
              <a:defRPr sz="2100"/>
            </a:lvl4pPr>
            <a:lvl5pPr marL="2436958" indent="0" algn="ctr">
              <a:buNone/>
              <a:defRPr sz="2100"/>
            </a:lvl5pPr>
            <a:lvl6pPr marL="3046176" indent="0" algn="ctr">
              <a:buNone/>
              <a:defRPr sz="2100"/>
            </a:lvl6pPr>
            <a:lvl7pPr marL="3655395" indent="0" algn="ctr">
              <a:buNone/>
              <a:defRPr sz="2100"/>
            </a:lvl7pPr>
            <a:lvl8pPr marL="4264640" indent="0" algn="ctr">
              <a:buNone/>
              <a:defRPr sz="2100"/>
            </a:lvl8pPr>
            <a:lvl9pPr marL="4873873"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420"/>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420"/>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20"/>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95625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20"/>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420"/>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20"/>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10816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40"/>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533"/>
            <a:ext cx="10515600" cy="1500187"/>
          </a:xfrm>
        </p:spPr>
        <p:txBody>
          <a:bodyPr/>
          <a:lstStyle>
            <a:lvl1pPr marL="0" indent="0">
              <a:buNone/>
              <a:defRPr sz="3200">
                <a:solidFill>
                  <a:schemeClr val="tx1">
                    <a:tint val="75000"/>
                  </a:schemeClr>
                </a:solidFill>
              </a:defRPr>
            </a:lvl1pPr>
            <a:lvl2pPr marL="609219" indent="0">
              <a:buNone/>
              <a:defRPr sz="2700">
                <a:solidFill>
                  <a:schemeClr val="tx1">
                    <a:tint val="75000"/>
                  </a:schemeClr>
                </a:solidFill>
              </a:defRPr>
            </a:lvl2pPr>
            <a:lvl3pPr marL="1218480" indent="0">
              <a:buNone/>
              <a:defRPr sz="2400">
                <a:solidFill>
                  <a:schemeClr val="tx1">
                    <a:tint val="75000"/>
                  </a:schemeClr>
                </a:solidFill>
              </a:defRPr>
            </a:lvl3pPr>
            <a:lvl4pPr marL="1827712" indent="0">
              <a:buNone/>
              <a:defRPr sz="2100">
                <a:solidFill>
                  <a:schemeClr val="tx1">
                    <a:tint val="75000"/>
                  </a:schemeClr>
                </a:solidFill>
              </a:defRPr>
            </a:lvl4pPr>
            <a:lvl5pPr marL="2436958" indent="0">
              <a:buNone/>
              <a:defRPr sz="2100">
                <a:solidFill>
                  <a:schemeClr val="tx1">
                    <a:tint val="75000"/>
                  </a:schemeClr>
                </a:solidFill>
              </a:defRPr>
            </a:lvl5pPr>
            <a:lvl6pPr marL="3046176" indent="0">
              <a:buNone/>
              <a:defRPr sz="2100">
                <a:solidFill>
                  <a:schemeClr val="tx1">
                    <a:tint val="75000"/>
                  </a:schemeClr>
                </a:solidFill>
              </a:defRPr>
            </a:lvl6pPr>
            <a:lvl7pPr marL="3655395" indent="0">
              <a:buNone/>
              <a:defRPr sz="2100">
                <a:solidFill>
                  <a:schemeClr val="tx1">
                    <a:tint val="75000"/>
                  </a:schemeClr>
                </a:solidFill>
              </a:defRPr>
            </a:lvl7pPr>
            <a:lvl8pPr marL="4264640" indent="0">
              <a:buNone/>
              <a:defRPr sz="2100">
                <a:solidFill>
                  <a:schemeClr val="tx1">
                    <a:tint val="75000"/>
                  </a:schemeClr>
                </a:solidFill>
              </a:defRPr>
            </a:lvl8pPr>
            <a:lvl9pPr marL="4873873"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420"/>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420"/>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20"/>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16982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420"/>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420"/>
            <a:ext cx="4114800" cy="365125"/>
          </a:xfrm>
          <a:prstGeom prst="rect">
            <a:avLst/>
          </a:prstGeom>
        </p:spPr>
        <p:txBody>
          <a:bodyPr lIns="91394" tIns="45718" rIns="91394"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20"/>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26562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219" indent="0">
              <a:buNone/>
              <a:defRPr sz="2700" b="1"/>
            </a:lvl2pPr>
            <a:lvl3pPr marL="1218480" indent="0">
              <a:buNone/>
              <a:defRPr sz="2400" b="1"/>
            </a:lvl3pPr>
            <a:lvl4pPr marL="1827712" indent="0">
              <a:buNone/>
              <a:defRPr sz="2100" b="1"/>
            </a:lvl4pPr>
            <a:lvl5pPr marL="2436958" indent="0">
              <a:buNone/>
              <a:defRPr sz="2100" b="1"/>
            </a:lvl5pPr>
            <a:lvl6pPr marL="3046176" indent="0">
              <a:buNone/>
              <a:defRPr sz="2100" b="1"/>
            </a:lvl6pPr>
            <a:lvl7pPr marL="3655395" indent="0">
              <a:buNone/>
              <a:defRPr sz="2100" b="1"/>
            </a:lvl7pPr>
            <a:lvl8pPr marL="4264640" indent="0">
              <a:buNone/>
              <a:defRPr sz="2100" b="1"/>
            </a:lvl8pPr>
            <a:lvl9pPr marL="4873873"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9219" indent="0">
              <a:buNone/>
              <a:defRPr sz="2700" b="1"/>
            </a:lvl2pPr>
            <a:lvl3pPr marL="1218480" indent="0">
              <a:buNone/>
              <a:defRPr sz="2400" b="1"/>
            </a:lvl3pPr>
            <a:lvl4pPr marL="1827712" indent="0">
              <a:buNone/>
              <a:defRPr sz="2100" b="1"/>
            </a:lvl4pPr>
            <a:lvl5pPr marL="2436958" indent="0">
              <a:buNone/>
              <a:defRPr sz="2100" b="1"/>
            </a:lvl5pPr>
            <a:lvl6pPr marL="3046176" indent="0">
              <a:buNone/>
              <a:defRPr sz="2100" b="1"/>
            </a:lvl6pPr>
            <a:lvl7pPr marL="3655395" indent="0">
              <a:buNone/>
              <a:defRPr sz="2100" b="1"/>
            </a:lvl7pPr>
            <a:lvl8pPr marL="4264640" indent="0">
              <a:buNone/>
              <a:defRPr sz="2100" b="1"/>
            </a:lvl8pPr>
            <a:lvl9pPr marL="4873873"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420"/>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8" name="Footer Placeholder 7"/>
          <p:cNvSpPr>
            <a:spLocks noGrp="1"/>
          </p:cNvSpPr>
          <p:nvPr>
            <p:ph type="ftr" sz="quarter" idx="11"/>
          </p:nvPr>
        </p:nvSpPr>
        <p:spPr>
          <a:xfrm>
            <a:off x="4038600" y="6356420"/>
            <a:ext cx="4114800" cy="365125"/>
          </a:xfrm>
          <a:prstGeom prst="rect">
            <a:avLst/>
          </a:prstGeom>
        </p:spPr>
        <p:txBody>
          <a:bodyPr lIns="91394" tIns="45718" rIns="91394" bIns="45718"/>
          <a:lstStyle/>
          <a:p>
            <a:endParaRPr lang="en-US" dirty="0">
              <a:solidFill>
                <a:prstClr val="black"/>
              </a:solidFill>
            </a:endParaRPr>
          </a:p>
        </p:txBody>
      </p:sp>
      <p:sp>
        <p:nvSpPr>
          <p:cNvPr id="9" name="Slide Number Placeholder 8"/>
          <p:cNvSpPr>
            <a:spLocks noGrp="1"/>
          </p:cNvSpPr>
          <p:nvPr>
            <p:ph type="sldNum" sz="quarter" idx="12"/>
          </p:nvPr>
        </p:nvSpPr>
        <p:spPr>
          <a:xfrm>
            <a:off x="8610600" y="6356420"/>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47128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420"/>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4" name="Footer Placeholder 3"/>
          <p:cNvSpPr>
            <a:spLocks noGrp="1"/>
          </p:cNvSpPr>
          <p:nvPr>
            <p:ph type="ftr" sz="quarter" idx="11"/>
          </p:nvPr>
        </p:nvSpPr>
        <p:spPr>
          <a:xfrm>
            <a:off x="4038600" y="6356420"/>
            <a:ext cx="4114800" cy="365125"/>
          </a:xfrm>
          <a:prstGeom prst="rect">
            <a:avLst/>
          </a:prstGeom>
        </p:spPr>
        <p:txBody>
          <a:bodyPr lIns="91394" tIns="45718" rIns="91394" bIns="45718"/>
          <a:lstStyle/>
          <a:p>
            <a:endParaRPr lang="en-US" dirty="0">
              <a:solidFill>
                <a:prstClr val="black"/>
              </a:solidFill>
            </a:endParaRPr>
          </a:p>
        </p:txBody>
      </p:sp>
      <p:sp>
        <p:nvSpPr>
          <p:cNvPr id="5" name="Slide Number Placeholder 4"/>
          <p:cNvSpPr>
            <a:spLocks noGrp="1"/>
          </p:cNvSpPr>
          <p:nvPr>
            <p:ph type="sldNum" sz="quarter" idx="12"/>
          </p:nvPr>
        </p:nvSpPr>
        <p:spPr>
          <a:xfrm>
            <a:off x="8610600" y="6356420"/>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513722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420"/>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3" name="Footer Placeholder 2"/>
          <p:cNvSpPr>
            <a:spLocks noGrp="1"/>
          </p:cNvSpPr>
          <p:nvPr>
            <p:ph type="ftr" sz="quarter" idx="11"/>
          </p:nvPr>
        </p:nvSpPr>
        <p:spPr>
          <a:xfrm>
            <a:off x="4038600" y="6356420"/>
            <a:ext cx="4114800" cy="365125"/>
          </a:xfrm>
          <a:prstGeom prst="rect">
            <a:avLst/>
          </a:prstGeom>
        </p:spPr>
        <p:txBody>
          <a:bodyPr lIns="91394" tIns="45718" rIns="91394" bIns="45718"/>
          <a:lstStyle/>
          <a:p>
            <a:endParaRPr lang="en-US" dirty="0">
              <a:solidFill>
                <a:prstClr val="black"/>
              </a:solidFill>
            </a:endParaRPr>
          </a:p>
        </p:txBody>
      </p:sp>
      <p:sp>
        <p:nvSpPr>
          <p:cNvPr id="4" name="Slide Number Placeholder 3"/>
          <p:cNvSpPr>
            <a:spLocks noGrp="1"/>
          </p:cNvSpPr>
          <p:nvPr>
            <p:ph type="sldNum" sz="quarter" idx="12"/>
          </p:nvPr>
        </p:nvSpPr>
        <p:spPr>
          <a:xfrm>
            <a:off x="8610600" y="6356420"/>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45182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526"/>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219" indent="0">
              <a:buNone/>
              <a:defRPr sz="1900"/>
            </a:lvl2pPr>
            <a:lvl3pPr marL="1218480" indent="0">
              <a:buNone/>
              <a:defRPr sz="1600"/>
            </a:lvl3pPr>
            <a:lvl4pPr marL="1827712" indent="0">
              <a:buNone/>
              <a:defRPr sz="1300"/>
            </a:lvl4pPr>
            <a:lvl5pPr marL="2436958" indent="0">
              <a:buNone/>
              <a:defRPr sz="1300"/>
            </a:lvl5pPr>
            <a:lvl6pPr marL="3046176" indent="0">
              <a:buNone/>
              <a:defRPr sz="1300"/>
            </a:lvl6pPr>
            <a:lvl7pPr marL="3655395" indent="0">
              <a:buNone/>
              <a:defRPr sz="1300"/>
            </a:lvl7pPr>
            <a:lvl8pPr marL="4264640" indent="0">
              <a:buNone/>
              <a:defRPr sz="1300"/>
            </a:lvl8pPr>
            <a:lvl9pPr marL="4873873"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838200" y="6356420"/>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420"/>
            <a:ext cx="4114800" cy="365125"/>
          </a:xfrm>
          <a:prstGeom prst="rect">
            <a:avLst/>
          </a:prstGeom>
        </p:spPr>
        <p:txBody>
          <a:bodyPr lIns="91394" tIns="45718" rIns="91394"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20"/>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51065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597"/>
            <a:ext cx="6172200" cy="4873625"/>
          </a:xfrm>
        </p:spPr>
        <p:txBody>
          <a:bodyPr/>
          <a:lstStyle>
            <a:lvl1pPr marL="0" indent="0">
              <a:buNone/>
              <a:defRPr sz="4300"/>
            </a:lvl1pPr>
            <a:lvl2pPr marL="609111" indent="0">
              <a:buNone/>
              <a:defRPr sz="3700"/>
            </a:lvl2pPr>
            <a:lvl3pPr marL="1218268" indent="0">
              <a:buNone/>
              <a:defRPr sz="3200"/>
            </a:lvl3pPr>
            <a:lvl4pPr marL="1827394" indent="0">
              <a:buNone/>
              <a:defRPr sz="2700"/>
            </a:lvl4pPr>
            <a:lvl5pPr marL="2436534" indent="0">
              <a:buNone/>
              <a:defRPr sz="2700"/>
            </a:lvl5pPr>
            <a:lvl6pPr marL="3045651" indent="0">
              <a:buNone/>
              <a:defRPr sz="2700"/>
            </a:lvl6pPr>
            <a:lvl7pPr marL="3654755" indent="0">
              <a:buNone/>
              <a:defRPr sz="2700"/>
            </a:lvl7pPr>
            <a:lvl8pPr marL="4263893" indent="0">
              <a:buNone/>
              <a:defRPr sz="2700"/>
            </a:lvl8pPr>
            <a:lvl9pPr marL="4873018"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111" indent="0">
              <a:buNone/>
              <a:defRPr sz="2000"/>
            </a:lvl2pPr>
            <a:lvl3pPr marL="1218268" indent="0">
              <a:buNone/>
              <a:defRPr sz="1600"/>
            </a:lvl3pPr>
            <a:lvl4pPr marL="1827394" indent="0">
              <a:buNone/>
              <a:defRPr sz="1500"/>
            </a:lvl4pPr>
            <a:lvl5pPr marL="2436534" indent="0">
              <a:buNone/>
              <a:defRPr sz="1500"/>
            </a:lvl5pPr>
            <a:lvl6pPr marL="3045651" indent="0">
              <a:buNone/>
              <a:defRPr sz="1500"/>
            </a:lvl6pPr>
            <a:lvl7pPr marL="3654755" indent="0">
              <a:buNone/>
              <a:defRPr sz="1500"/>
            </a:lvl7pPr>
            <a:lvl8pPr marL="4263893" indent="0">
              <a:buNone/>
              <a:defRPr sz="1500"/>
            </a:lvl8pPr>
            <a:lvl9pPr marL="4873018"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671B16-C6B5-1341-884E-CE83C06A1E33}"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DAC491-FBBA-514C-B48C-AF976CEF179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411882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526"/>
            <a:ext cx="6172200" cy="4873625"/>
          </a:xfrm>
        </p:spPr>
        <p:txBody>
          <a:bodyPr/>
          <a:lstStyle>
            <a:lvl1pPr marL="0" indent="0">
              <a:buNone/>
              <a:defRPr sz="4300"/>
            </a:lvl1pPr>
            <a:lvl2pPr marL="609219" indent="0">
              <a:buNone/>
              <a:defRPr sz="3700"/>
            </a:lvl2pPr>
            <a:lvl3pPr marL="1218480" indent="0">
              <a:buNone/>
              <a:defRPr sz="3200"/>
            </a:lvl3pPr>
            <a:lvl4pPr marL="1827712" indent="0">
              <a:buNone/>
              <a:defRPr sz="2700"/>
            </a:lvl4pPr>
            <a:lvl5pPr marL="2436958" indent="0">
              <a:buNone/>
              <a:defRPr sz="2700"/>
            </a:lvl5pPr>
            <a:lvl6pPr marL="3046176" indent="0">
              <a:buNone/>
              <a:defRPr sz="2700"/>
            </a:lvl6pPr>
            <a:lvl7pPr marL="3655395" indent="0">
              <a:buNone/>
              <a:defRPr sz="2700"/>
            </a:lvl7pPr>
            <a:lvl8pPr marL="4264640" indent="0">
              <a:buNone/>
              <a:defRPr sz="2700"/>
            </a:lvl8pPr>
            <a:lvl9pPr marL="4873873"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219" indent="0">
              <a:buNone/>
              <a:defRPr sz="1900"/>
            </a:lvl2pPr>
            <a:lvl3pPr marL="1218480" indent="0">
              <a:buNone/>
              <a:defRPr sz="1600"/>
            </a:lvl3pPr>
            <a:lvl4pPr marL="1827712" indent="0">
              <a:buNone/>
              <a:defRPr sz="1300"/>
            </a:lvl4pPr>
            <a:lvl5pPr marL="2436958" indent="0">
              <a:buNone/>
              <a:defRPr sz="1300"/>
            </a:lvl5pPr>
            <a:lvl6pPr marL="3046176" indent="0">
              <a:buNone/>
              <a:defRPr sz="1300"/>
            </a:lvl6pPr>
            <a:lvl7pPr marL="3655395" indent="0">
              <a:buNone/>
              <a:defRPr sz="1300"/>
            </a:lvl7pPr>
            <a:lvl8pPr marL="4264640" indent="0">
              <a:buNone/>
              <a:defRPr sz="1300"/>
            </a:lvl8pPr>
            <a:lvl9pPr marL="4873873" indent="0">
              <a:buNone/>
              <a:defRPr sz="1300"/>
            </a:lvl9pPr>
          </a:lstStyle>
          <a:p>
            <a:pPr lvl="0"/>
            <a:r>
              <a:rPr lang="en-US" smtClean="0"/>
              <a:t>Click to edit Master text styles</a:t>
            </a:r>
          </a:p>
        </p:txBody>
      </p:sp>
      <p:sp>
        <p:nvSpPr>
          <p:cNvPr id="5" name="Date Placeholder 4"/>
          <p:cNvSpPr>
            <a:spLocks noGrp="1"/>
          </p:cNvSpPr>
          <p:nvPr>
            <p:ph type="dt" sz="half" idx="10"/>
          </p:nvPr>
        </p:nvSpPr>
        <p:spPr>
          <a:xfrm>
            <a:off x="838200" y="6356420"/>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6" name="Footer Placeholder 5"/>
          <p:cNvSpPr>
            <a:spLocks noGrp="1"/>
          </p:cNvSpPr>
          <p:nvPr>
            <p:ph type="ftr" sz="quarter" idx="11"/>
          </p:nvPr>
        </p:nvSpPr>
        <p:spPr>
          <a:xfrm>
            <a:off x="4038600" y="6356420"/>
            <a:ext cx="4114800" cy="365125"/>
          </a:xfrm>
          <a:prstGeom prst="rect">
            <a:avLst/>
          </a:prstGeom>
        </p:spPr>
        <p:txBody>
          <a:bodyPr lIns="91394" tIns="45718" rIns="91394" bIns="45718"/>
          <a:lstStyle/>
          <a:p>
            <a:endParaRPr lang="en-US" dirty="0">
              <a:solidFill>
                <a:prstClr val="black"/>
              </a:solidFill>
            </a:endParaRPr>
          </a:p>
        </p:txBody>
      </p:sp>
      <p:sp>
        <p:nvSpPr>
          <p:cNvPr id="7" name="Slide Number Placeholder 6"/>
          <p:cNvSpPr>
            <a:spLocks noGrp="1"/>
          </p:cNvSpPr>
          <p:nvPr>
            <p:ph type="sldNum" sz="quarter" idx="12"/>
          </p:nvPr>
        </p:nvSpPr>
        <p:spPr>
          <a:xfrm>
            <a:off x="8610600" y="6356420"/>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0813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20"/>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420"/>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20"/>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8036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7"/>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7" y="365157"/>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420"/>
            <a:ext cx="2743200" cy="365125"/>
          </a:xfrm>
          <a:prstGeom prst="rect">
            <a:avLst/>
          </a:prstGeom>
        </p:spPr>
        <p:txBody>
          <a:bodyPr lIns="91394" tIns="45718" rIns="91394" bIns="45718"/>
          <a:lstStyle/>
          <a:p>
            <a:fld id="{0191D91F-CD59-624F-8127-3DE1377FF341}" type="datetimeFigureOut">
              <a:rPr lang="en-US">
                <a:solidFill>
                  <a:prstClr val="black"/>
                </a:solidFill>
              </a:rPr>
              <a:pPr/>
              <a:t>5/5/2017</a:t>
            </a:fld>
            <a:endParaRPr lang="en-US" dirty="0">
              <a:solidFill>
                <a:prstClr val="black"/>
              </a:solidFill>
            </a:endParaRPr>
          </a:p>
        </p:txBody>
      </p:sp>
      <p:sp>
        <p:nvSpPr>
          <p:cNvPr id="5" name="Footer Placeholder 4"/>
          <p:cNvSpPr>
            <a:spLocks noGrp="1"/>
          </p:cNvSpPr>
          <p:nvPr>
            <p:ph type="ftr" sz="quarter" idx="11"/>
          </p:nvPr>
        </p:nvSpPr>
        <p:spPr>
          <a:xfrm>
            <a:off x="4038600" y="6356420"/>
            <a:ext cx="4114800" cy="365125"/>
          </a:xfrm>
          <a:prstGeom prst="rect">
            <a:avLst/>
          </a:prstGeom>
        </p:spPr>
        <p:txBody>
          <a:bodyPr lIns="91394" tIns="45718" rIns="91394" bIns="45718"/>
          <a:lstStyle/>
          <a:p>
            <a:endParaRPr lang="en-US" dirty="0">
              <a:solidFill>
                <a:prstClr val="black"/>
              </a:solidFill>
            </a:endParaRPr>
          </a:p>
        </p:txBody>
      </p:sp>
      <p:sp>
        <p:nvSpPr>
          <p:cNvPr id="6" name="Slide Number Placeholder 5"/>
          <p:cNvSpPr>
            <a:spLocks noGrp="1"/>
          </p:cNvSpPr>
          <p:nvPr>
            <p:ph type="sldNum" sz="quarter" idx="12"/>
          </p:nvPr>
        </p:nvSpPr>
        <p:spPr>
          <a:xfrm>
            <a:off x="8610600" y="6356420"/>
            <a:ext cx="2743200" cy="365125"/>
          </a:xfrm>
          <a:prstGeom prst="rect">
            <a:avLst/>
          </a:prstGeom>
        </p:spPr>
        <p:txBody>
          <a:bodyPr lIns="91394" tIns="45718" rIns="91394" bIns="45718"/>
          <a:lstStyle/>
          <a:p>
            <a:fld id="{7C0A0D8E-1F9A-3A45-B53C-3A88AC6B4534}" type="slidenum">
              <a:rPr lang="en-US">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945825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093"/>
            <a:ext cx="9144000" cy="1655763"/>
          </a:xfrm>
        </p:spPr>
        <p:txBody>
          <a:bodyPr/>
          <a:lstStyle>
            <a:lvl1pPr marL="0" indent="0" algn="ctr">
              <a:buNone/>
              <a:defRPr sz="3200"/>
            </a:lvl1pPr>
            <a:lvl2pPr marL="608551" indent="0" algn="ctr">
              <a:buNone/>
              <a:defRPr sz="2700"/>
            </a:lvl2pPr>
            <a:lvl3pPr marL="1217210" indent="0" algn="ctr">
              <a:buNone/>
              <a:defRPr sz="2500"/>
            </a:lvl3pPr>
            <a:lvl4pPr marL="1825808" indent="0" algn="ctr">
              <a:buNone/>
              <a:defRPr sz="2100"/>
            </a:lvl4pPr>
            <a:lvl5pPr marL="2434418" indent="0" algn="ctr">
              <a:buNone/>
              <a:defRPr sz="2100"/>
            </a:lvl5pPr>
            <a:lvl6pPr marL="3043037" indent="0" algn="ctr">
              <a:buNone/>
              <a:defRPr sz="2100"/>
            </a:lvl6pPr>
            <a:lvl7pPr marL="3651583" indent="0" algn="ctr">
              <a:buNone/>
              <a:defRPr sz="2100"/>
            </a:lvl7pPr>
            <a:lvl8pPr marL="4260160" indent="0" algn="ctr">
              <a:buNone/>
              <a:defRPr sz="2100"/>
            </a:lvl8pPr>
            <a:lvl9pPr marL="4868740"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3840134"/>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772120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81"/>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520"/>
            <a:ext cx="10515600" cy="1500187"/>
          </a:xfrm>
        </p:spPr>
        <p:txBody>
          <a:bodyPr/>
          <a:lstStyle>
            <a:lvl1pPr marL="0" indent="0">
              <a:buNone/>
              <a:defRPr sz="3200">
                <a:solidFill>
                  <a:schemeClr val="tx1">
                    <a:tint val="75000"/>
                  </a:schemeClr>
                </a:solidFill>
              </a:defRPr>
            </a:lvl1pPr>
            <a:lvl2pPr marL="608551" indent="0">
              <a:buNone/>
              <a:defRPr sz="2700">
                <a:solidFill>
                  <a:schemeClr val="tx1">
                    <a:tint val="75000"/>
                  </a:schemeClr>
                </a:solidFill>
              </a:defRPr>
            </a:lvl2pPr>
            <a:lvl3pPr marL="1217210" indent="0">
              <a:buNone/>
              <a:defRPr sz="2500">
                <a:solidFill>
                  <a:schemeClr val="tx1">
                    <a:tint val="75000"/>
                  </a:schemeClr>
                </a:solidFill>
              </a:defRPr>
            </a:lvl3pPr>
            <a:lvl4pPr marL="1825808" indent="0">
              <a:buNone/>
              <a:defRPr sz="2100">
                <a:solidFill>
                  <a:schemeClr val="tx1">
                    <a:tint val="75000"/>
                  </a:schemeClr>
                </a:solidFill>
              </a:defRPr>
            </a:lvl4pPr>
            <a:lvl5pPr marL="2434418" indent="0">
              <a:buNone/>
              <a:defRPr sz="2100">
                <a:solidFill>
                  <a:schemeClr val="tx1">
                    <a:tint val="75000"/>
                  </a:schemeClr>
                </a:solidFill>
              </a:defRPr>
            </a:lvl5pPr>
            <a:lvl6pPr marL="3043037" indent="0">
              <a:buNone/>
              <a:defRPr sz="2100">
                <a:solidFill>
                  <a:schemeClr val="tx1">
                    <a:tint val="75000"/>
                  </a:schemeClr>
                </a:solidFill>
              </a:defRPr>
            </a:lvl6pPr>
            <a:lvl7pPr marL="3651583" indent="0">
              <a:buNone/>
              <a:defRPr sz="2100">
                <a:solidFill>
                  <a:schemeClr val="tx1">
                    <a:tint val="75000"/>
                  </a:schemeClr>
                </a:solidFill>
              </a:defRPr>
            </a:lvl7pPr>
            <a:lvl8pPr marL="4260160" indent="0">
              <a:buNone/>
              <a:defRPr sz="2100">
                <a:solidFill>
                  <a:schemeClr val="tx1">
                    <a:tint val="75000"/>
                  </a:schemeClr>
                </a:solidFill>
              </a:defRPr>
            </a:lvl8pPr>
            <a:lvl9pPr marL="486874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9120028"/>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7888321"/>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8551" indent="0">
              <a:buNone/>
              <a:defRPr sz="2700" b="1"/>
            </a:lvl2pPr>
            <a:lvl3pPr marL="1217210" indent="0">
              <a:buNone/>
              <a:defRPr sz="2500" b="1"/>
            </a:lvl3pPr>
            <a:lvl4pPr marL="1825808" indent="0">
              <a:buNone/>
              <a:defRPr sz="2100" b="1"/>
            </a:lvl4pPr>
            <a:lvl5pPr marL="2434418" indent="0">
              <a:buNone/>
              <a:defRPr sz="2100" b="1"/>
            </a:lvl5pPr>
            <a:lvl6pPr marL="3043037" indent="0">
              <a:buNone/>
              <a:defRPr sz="2100" b="1"/>
            </a:lvl6pPr>
            <a:lvl7pPr marL="3651583" indent="0">
              <a:buNone/>
              <a:defRPr sz="2100" b="1"/>
            </a:lvl7pPr>
            <a:lvl8pPr marL="4260160" indent="0">
              <a:buNone/>
              <a:defRPr sz="2100" b="1"/>
            </a:lvl8pPr>
            <a:lvl9pPr marL="4868740"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7" y="1681163"/>
            <a:ext cx="5183188" cy="823912"/>
          </a:xfrm>
        </p:spPr>
        <p:txBody>
          <a:bodyPr anchor="b"/>
          <a:lstStyle>
            <a:lvl1pPr marL="0" indent="0">
              <a:buNone/>
              <a:defRPr sz="3200" b="1"/>
            </a:lvl1pPr>
            <a:lvl2pPr marL="608551" indent="0">
              <a:buNone/>
              <a:defRPr sz="2700" b="1"/>
            </a:lvl2pPr>
            <a:lvl3pPr marL="1217210" indent="0">
              <a:buNone/>
              <a:defRPr sz="2500" b="1"/>
            </a:lvl3pPr>
            <a:lvl4pPr marL="1825808" indent="0">
              <a:buNone/>
              <a:defRPr sz="2100" b="1"/>
            </a:lvl4pPr>
            <a:lvl5pPr marL="2434418" indent="0">
              <a:buNone/>
              <a:defRPr sz="2100" b="1"/>
            </a:lvl5pPr>
            <a:lvl6pPr marL="3043037" indent="0">
              <a:buNone/>
              <a:defRPr sz="2100" b="1"/>
            </a:lvl6pPr>
            <a:lvl7pPr marL="3651583" indent="0">
              <a:buNone/>
              <a:defRPr sz="2100" b="1"/>
            </a:lvl7pPr>
            <a:lvl8pPr marL="4260160" indent="0">
              <a:buNone/>
              <a:defRPr sz="2100" b="1"/>
            </a:lvl8pPr>
            <a:lvl9pPr marL="4868740"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7"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3065676"/>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51362"/>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1E3C0F-AC62-46E2-AB79-B7A2456B0A74}" type="datetimeFigureOut">
              <a:rPr lang="en-US" smtClean="0">
                <a:solidFill>
                  <a:prstClr val="black">
                    <a:tint val="75000"/>
                  </a:prstClr>
                </a:solidFill>
              </a:rPr>
              <a:pPr/>
              <a:t>5/5/2017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34FFE549-7152-4F7E-A4B5-53D8388BF7B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2193555"/>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0.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1.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16.xml"/><Relationship Id="rId1"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4.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6.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5.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8.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9.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80" tIns="45718" rIns="9138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80" tIns="45718" rIns="9138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484"/>
            <a:ext cx="2743200" cy="365125"/>
          </a:xfrm>
          <a:prstGeom prst="rect">
            <a:avLst/>
          </a:prstGeom>
        </p:spPr>
        <p:txBody>
          <a:bodyPr vert="horz" lIns="91380" tIns="45718" rIns="91380" bIns="45718" rtlCol="0" anchor="ctr"/>
          <a:lstStyle>
            <a:lvl1pPr algn="l">
              <a:defRPr sz="1600">
                <a:solidFill>
                  <a:schemeClr val="tx1">
                    <a:tint val="75000"/>
                  </a:schemeClr>
                </a:solidFill>
              </a:defRPr>
            </a:lvl1pPr>
          </a:lstStyle>
          <a:p>
            <a:pPr defTabSz="1218268"/>
            <a:fld id="{C7671B16-C6B5-1341-884E-CE83C06A1E33}" type="datetimeFigureOut">
              <a:rPr lang="en-US" smtClean="0">
                <a:solidFill>
                  <a:prstClr val="black">
                    <a:tint val="75000"/>
                  </a:prstClr>
                </a:solidFill>
              </a:rPr>
              <a:pPr defTabSz="1218268"/>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484"/>
            <a:ext cx="4114800" cy="365125"/>
          </a:xfrm>
          <a:prstGeom prst="rect">
            <a:avLst/>
          </a:prstGeom>
        </p:spPr>
        <p:txBody>
          <a:bodyPr vert="horz" lIns="91380" tIns="45718" rIns="91380" bIns="45718" rtlCol="0" anchor="ctr"/>
          <a:lstStyle>
            <a:lvl1pPr algn="ctr">
              <a:defRPr sz="1600">
                <a:solidFill>
                  <a:schemeClr val="tx1">
                    <a:tint val="75000"/>
                  </a:schemeClr>
                </a:solidFill>
              </a:defRPr>
            </a:lvl1pPr>
          </a:lstStyle>
          <a:p>
            <a:pPr defTabSz="12182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84"/>
            <a:ext cx="2743200" cy="365125"/>
          </a:xfrm>
          <a:prstGeom prst="rect">
            <a:avLst/>
          </a:prstGeom>
        </p:spPr>
        <p:txBody>
          <a:bodyPr vert="horz" lIns="91380" tIns="45718" rIns="91380" bIns="45718" rtlCol="0" anchor="ctr"/>
          <a:lstStyle>
            <a:lvl1pPr algn="r">
              <a:defRPr sz="1600">
                <a:solidFill>
                  <a:schemeClr val="tx1">
                    <a:tint val="75000"/>
                  </a:schemeClr>
                </a:solidFill>
              </a:defRPr>
            </a:lvl1pPr>
          </a:lstStyle>
          <a:p>
            <a:pPr defTabSz="1218268"/>
            <a:fld id="{EEDAC491-FBBA-514C-B48C-AF976CEF179E}" type="slidenum">
              <a:rPr lang="en-US" smtClean="0">
                <a:solidFill>
                  <a:prstClr val="black">
                    <a:tint val="75000"/>
                  </a:prstClr>
                </a:solidFill>
              </a:rPr>
              <a:pPr defTabSz="1218268"/>
              <a:t>‹#›</a:t>
            </a:fld>
            <a:endParaRPr lang="en-US" dirty="0">
              <a:solidFill>
                <a:prstClr val="black">
                  <a:tint val="75000"/>
                </a:prstClr>
              </a:solidFill>
            </a:endParaRPr>
          </a:p>
        </p:txBody>
      </p:sp>
    </p:spTree>
    <p:extLst>
      <p:ext uri="{BB962C8B-B14F-4D97-AF65-F5344CB8AC3E}">
        <p14:creationId xmlns:p14="http://schemas.microsoft.com/office/powerpoint/2010/main" val="4369075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218268"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559" indent="-304559" algn="l" defTabSz="1218268" rtl="0" eaLnBrk="1" latinLnBrk="0" hangingPunct="1">
        <a:lnSpc>
          <a:spcPct val="90000"/>
        </a:lnSpc>
        <a:spcBef>
          <a:spcPts val="1333"/>
        </a:spcBef>
        <a:buFont typeface="Arial"/>
        <a:buChar char="•"/>
        <a:defRPr sz="3700" kern="1200">
          <a:solidFill>
            <a:schemeClr val="tx1"/>
          </a:solidFill>
          <a:latin typeface="+mn-lt"/>
          <a:ea typeface="+mn-ea"/>
          <a:cs typeface="+mn-cs"/>
        </a:defRPr>
      </a:lvl1pPr>
      <a:lvl2pPr marL="913704" indent="-304559" algn="l" defTabSz="1218268"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2825" indent="-304559" algn="l" defTabSz="1218268" rtl="0" eaLnBrk="1" latinLnBrk="0" hangingPunct="1">
        <a:lnSpc>
          <a:spcPct val="90000"/>
        </a:lnSpc>
        <a:spcBef>
          <a:spcPts val="667"/>
        </a:spcBef>
        <a:buFont typeface="Arial"/>
        <a:buChar char="•"/>
        <a:defRPr sz="2700" kern="1200">
          <a:solidFill>
            <a:schemeClr val="tx1"/>
          </a:solidFill>
          <a:latin typeface="+mn-lt"/>
          <a:ea typeface="+mn-ea"/>
          <a:cs typeface="+mn-cs"/>
        </a:defRPr>
      </a:lvl3pPr>
      <a:lvl4pPr marL="2131947"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4pPr>
      <a:lvl5pPr marL="2741086"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5pPr>
      <a:lvl6pPr marL="3350199"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6pPr>
      <a:lvl7pPr marL="3959341"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7pPr>
      <a:lvl8pPr marL="4568466"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8pPr>
      <a:lvl9pPr marL="5177597"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9pPr>
    </p:bodyStyle>
    <p:otherStyle>
      <a:defPPr>
        <a:defRPr lang="en-US"/>
      </a:defPPr>
      <a:lvl1pPr marL="0" algn="l" defTabSz="1218268" rtl="0" eaLnBrk="1" latinLnBrk="0" hangingPunct="1">
        <a:defRPr sz="2500" kern="1200">
          <a:solidFill>
            <a:schemeClr val="tx1"/>
          </a:solidFill>
          <a:latin typeface="+mn-lt"/>
          <a:ea typeface="+mn-ea"/>
          <a:cs typeface="+mn-cs"/>
        </a:defRPr>
      </a:lvl1pPr>
      <a:lvl2pPr marL="609111" algn="l" defTabSz="1218268" rtl="0" eaLnBrk="1" latinLnBrk="0" hangingPunct="1">
        <a:defRPr sz="2500" kern="1200">
          <a:solidFill>
            <a:schemeClr val="tx1"/>
          </a:solidFill>
          <a:latin typeface="+mn-lt"/>
          <a:ea typeface="+mn-ea"/>
          <a:cs typeface="+mn-cs"/>
        </a:defRPr>
      </a:lvl2pPr>
      <a:lvl3pPr marL="1218268" algn="l" defTabSz="1218268" rtl="0" eaLnBrk="1" latinLnBrk="0" hangingPunct="1">
        <a:defRPr sz="2500" kern="1200">
          <a:solidFill>
            <a:schemeClr val="tx1"/>
          </a:solidFill>
          <a:latin typeface="+mn-lt"/>
          <a:ea typeface="+mn-ea"/>
          <a:cs typeface="+mn-cs"/>
        </a:defRPr>
      </a:lvl3pPr>
      <a:lvl4pPr marL="1827394" algn="l" defTabSz="1218268" rtl="0" eaLnBrk="1" latinLnBrk="0" hangingPunct="1">
        <a:defRPr sz="2500" kern="1200">
          <a:solidFill>
            <a:schemeClr val="tx1"/>
          </a:solidFill>
          <a:latin typeface="+mn-lt"/>
          <a:ea typeface="+mn-ea"/>
          <a:cs typeface="+mn-cs"/>
        </a:defRPr>
      </a:lvl4pPr>
      <a:lvl5pPr marL="2436534" algn="l" defTabSz="1218268" rtl="0" eaLnBrk="1" latinLnBrk="0" hangingPunct="1">
        <a:defRPr sz="2500" kern="1200">
          <a:solidFill>
            <a:schemeClr val="tx1"/>
          </a:solidFill>
          <a:latin typeface="+mn-lt"/>
          <a:ea typeface="+mn-ea"/>
          <a:cs typeface="+mn-cs"/>
        </a:defRPr>
      </a:lvl5pPr>
      <a:lvl6pPr marL="3045651" algn="l" defTabSz="1218268" rtl="0" eaLnBrk="1" latinLnBrk="0" hangingPunct="1">
        <a:defRPr sz="2500" kern="1200">
          <a:solidFill>
            <a:schemeClr val="tx1"/>
          </a:solidFill>
          <a:latin typeface="+mn-lt"/>
          <a:ea typeface="+mn-ea"/>
          <a:cs typeface="+mn-cs"/>
        </a:defRPr>
      </a:lvl6pPr>
      <a:lvl7pPr marL="3654755" algn="l" defTabSz="1218268" rtl="0" eaLnBrk="1" latinLnBrk="0" hangingPunct="1">
        <a:defRPr sz="2500" kern="1200">
          <a:solidFill>
            <a:schemeClr val="tx1"/>
          </a:solidFill>
          <a:latin typeface="+mn-lt"/>
          <a:ea typeface="+mn-ea"/>
          <a:cs typeface="+mn-cs"/>
        </a:defRPr>
      </a:lvl7pPr>
      <a:lvl8pPr marL="4263893" algn="l" defTabSz="1218268" rtl="0" eaLnBrk="1" latinLnBrk="0" hangingPunct="1">
        <a:defRPr sz="2500" kern="1200">
          <a:solidFill>
            <a:schemeClr val="tx1"/>
          </a:solidFill>
          <a:latin typeface="+mn-lt"/>
          <a:ea typeface="+mn-ea"/>
          <a:cs typeface="+mn-cs"/>
        </a:defRPr>
      </a:lvl8pPr>
      <a:lvl9pPr marL="4873018" algn="l" defTabSz="1218268" rtl="0" eaLnBrk="1" latinLnBrk="0" hangingPunct="1">
        <a:defRPr sz="25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12" tIns="45718" rIns="91312"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12" tIns="45718" rIns="91312"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408"/>
            <a:ext cx="2743200" cy="365125"/>
          </a:xfrm>
          <a:prstGeom prst="rect">
            <a:avLst/>
          </a:prstGeom>
        </p:spPr>
        <p:txBody>
          <a:bodyPr vert="horz" lIns="91312" tIns="45718" rIns="91312" bIns="45718" rtlCol="0" anchor="ctr"/>
          <a:lstStyle>
            <a:lvl1pPr algn="l">
              <a:defRPr sz="1600">
                <a:solidFill>
                  <a:schemeClr val="tx1">
                    <a:tint val="75000"/>
                  </a:schemeClr>
                </a:solidFill>
              </a:defRPr>
            </a:lvl1pPr>
          </a:lstStyle>
          <a:p>
            <a:pPr defTabSz="1217210"/>
            <a:fld id="{F21E3C0F-AC62-46E2-AB79-B7A2456B0A74}" type="datetimeFigureOut">
              <a:rPr lang="en-US" smtClean="0">
                <a:solidFill>
                  <a:prstClr val="black">
                    <a:tint val="75000"/>
                  </a:prstClr>
                </a:solidFill>
              </a:rPr>
              <a:pPr defTabSz="1217210"/>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408"/>
            <a:ext cx="4114800" cy="365125"/>
          </a:xfrm>
          <a:prstGeom prst="rect">
            <a:avLst/>
          </a:prstGeom>
        </p:spPr>
        <p:txBody>
          <a:bodyPr vert="horz" lIns="91312" tIns="45718" rIns="91312" bIns="45718" rtlCol="0" anchor="ctr"/>
          <a:lstStyle>
            <a:lvl1pPr algn="ctr">
              <a:defRPr sz="1600">
                <a:solidFill>
                  <a:schemeClr val="tx1">
                    <a:tint val="75000"/>
                  </a:schemeClr>
                </a:solidFill>
              </a:defRPr>
            </a:lvl1pPr>
          </a:lstStyle>
          <a:p>
            <a:pPr defTabSz="121721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08"/>
            <a:ext cx="2743200" cy="365125"/>
          </a:xfrm>
          <a:prstGeom prst="rect">
            <a:avLst/>
          </a:prstGeom>
        </p:spPr>
        <p:txBody>
          <a:bodyPr vert="horz" lIns="91312" tIns="45718" rIns="91312" bIns="45718" rtlCol="0" anchor="ctr"/>
          <a:lstStyle>
            <a:lvl1pPr algn="r">
              <a:defRPr sz="1600">
                <a:solidFill>
                  <a:schemeClr val="tx1">
                    <a:tint val="75000"/>
                  </a:schemeClr>
                </a:solidFill>
              </a:defRPr>
            </a:lvl1pPr>
          </a:lstStyle>
          <a:p>
            <a:pPr defTabSz="1217210"/>
            <a:fld id="{34FFE549-7152-4F7E-A4B5-53D8388BF7BF}" type="slidenum">
              <a:rPr lang="en-US" smtClean="0">
                <a:solidFill>
                  <a:prstClr val="black">
                    <a:tint val="75000"/>
                  </a:prstClr>
                </a:solidFill>
              </a:rPr>
              <a:pPr defTabSz="1217210"/>
              <a:t>‹#›</a:t>
            </a:fld>
            <a:endParaRPr lang="en-US" dirty="0">
              <a:solidFill>
                <a:prstClr val="black">
                  <a:tint val="75000"/>
                </a:prstClr>
              </a:solidFill>
            </a:endParaRPr>
          </a:p>
        </p:txBody>
      </p:sp>
    </p:spTree>
    <p:extLst>
      <p:ext uri="{BB962C8B-B14F-4D97-AF65-F5344CB8AC3E}">
        <p14:creationId xmlns:p14="http://schemas.microsoft.com/office/powerpoint/2010/main" val="422184855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21721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311" indent="-304311" algn="l" defTabSz="1217210"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2957" indent="-304311" algn="l" defTabSz="121721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1517" indent="-304311" algn="l" defTabSz="1217210"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30080" indent="-304311" algn="l" defTabSz="121721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4pPr>
      <a:lvl5pPr marL="2738658" indent="-304311" algn="l" defTabSz="121721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5pPr>
      <a:lvl6pPr marL="3347275" indent="-304311" algn="l" defTabSz="121721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6pPr>
      <a:lvl7pPr marL="3955888" indent="-304311" algn="l" defTabSz="121721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7pPr>
      <a:lvl8pPr marL="4564485" indent="-304311" algn="l" defTabSz="121721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8pPr>
      <a:lvl9pPr marL="5173117" indent="-304311" algn="l" defTabSz="1217210"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217210" rtl="0" eaLnBrk="1" latinLnBrk="0" hangingPunct="1">
        <a:defRPr sz="2500" kern="1200">
          <a:solidFill>
            <a:schemeClr val="tx1"/>
          </a:solidFill>
          <a:latin typeface="+mn-lt"/>
          <a:ea typeface="+mn-ea"/>
          <a:cs typeface="+mn-cs"/>
        </a:defRPr>
      </a:lvl1pPr>
      <a:lvl2pPr marL="608551" algn="l" defTabSz="1217210" rtl="0" eaLnBrk="1" latinLnBrk="0" hangingPunct="1">
        <a:defRPr sz="2500" kern="1200">
          <a:solidFill>
            <a:schemeClr val="tx1"/>
          </a:solidFill>
          <a:latin typeface="+mn-lt"/>
          <a:ea typeface="+mn-ea"/>
          <a:cs typeface="+mn-cs"/>
        </a:defRPr>
      </a:lvl2pPr>
      <a:lvl3pPr marL="1217210" algn="l" defTabSz="1217210" rtl="0" eaLnBrk="1" latinLnBrk="0" hangingPunct="1">
        <a:defRPr sz="2500" kern="1200">
          <a:solidFill>
            <a:schemeClr val="tx1"/>
          </a:solidFill>
          <a:latin typeface="+mn-lt"/>
          <a:ea typeface="+mn-ea"/>
          <a:cs typeface="+mn-cs"/>
        </a:defRPr>
      </a:lvl3pPr>
      <a:lvl4pPr marL="1825808" algn="l" defTabSz="1217210" rtl="0" eaLnBrk="1" latinLnBrk="0" hangingPunct="1">
        <a:defRPr sz="2500" kern="1200">
          <a:solidFill>
            <a:schemeClr val="tx1"/>
          </a:solidFill>
          <a:latin typeface="+mn-lt"/>
          <a:ea typeface="+mn-ea"/>
          <a:cs typeface="+mn-cs"/>
        </a:defRPr>
      </a:lvl4pPr>
      <a:lvl5pPr marL="2434418" algn="l" defTabSz="1217210" rtl="0" eaLnBrk="1" latinLnBrk="0" hangingPunct="1">
        <a:defRPr sz="2500" kern="1200">
          <a:solidFill>
            <a:schemeClr val="tx1"/>
          </a:solidFill>
          <a:latin typeface="+mn-lt"/>
          <a:ea typeface="+mn-ea"/>
          <a:cs typeface="+mn-cs"/>
        </a:defRPr>
      </a:lvl5pPr>
      <a:lvl6pPr marL="3043037" algn="l" defTabSz="1217210" rtl="0" eaLnBrk="1" latinLnBrk="0" hangingPunct="1">
        <a:defRPr sz="2500" kern="1200">
          <a:solidFill>
            <a:schemeClr val="tx1"/>
          </a:solidFill>
          <a:latin typeface="+mn-lt"/>
          <a:ea typeface="+mn-ea"/>
          <a:cs typeface="+mn-cs"/>
        </a:defRPr>
      </a:lvl6pPr>
      <a:lvl7pPr marL="3651583" algn="l" defTabSz="1217210" rtl="0" eaLnBrk="1" latinLnBrk="0" hangingPunct="1">
        <a:defRPr sz="2500" kern="1200">
          <a:solidFill>
            <a:schemeClr val="tx1"/>
          </a:solidFill>
          <a:latin typeface="+mn-lt"/>
          <a:ea typeface="+mn-ea"/>
          <a:cs typeface="+mn-cs"/>
        </a:defRPr>
      </a:lvl7pPr>
      <a:lvl8pPr marL="4260160" algn="l" defTabSz="1217210" rtl="0" eaLnBrk="1" latinLnBrk="0" hangingPunct="1">
        <a:defRPr sz="2500" kern="1200">
          <a:solidFill>
            <a:schemeClr val="tx1"/>
          </a:solidFill>
          <a:latin typeface="+mn-lt"/>
          <a:ea typeface="+mn-ea"/>
          <a:cs typeface="+mn-cs"/>
        </a:defRPr>
      </a:lvl8pPr>
      <a:lvl9pPr marL="4868740" algn="l" defTabSz="1217210" rtl="0" eaLnBrk="1" latinLnBrk="0" hangingPunct="1">
        <a:defRPr sz="25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43300" y="365129"/>
            <a:ext cx="7810501" cy="1325563"/>
          </a:xfrm>
          <a:prstGeom prst="rect">
            <a:avLst/>
          </a:prstGeom>
        </p:spPr>
        <p:txBody>
          <a:bodyPr vert="horz" lIns="91394" tIns="45718" rIns="9139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43358" y="1825664"/>
            <a:ext cx="8312727" cy="4824557"/>
          </a:xfrm>
          <a:prstGeom prst="rect">
            <a:avLst/>
          </a:prstGeom>
        </p:spPr>
        <p:txBody>
          <a:bodyPr vert="horz" lIns="91394" tIns="45718" rIns="9139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05693074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121848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304608" indent="-304608" algn="l" defTabSz="1218480" rtl="0" eaLnBrk="1" latinLnBrk="0" hangingPunct="1">
        <a:lnSpc>
          <a:spcPct val="90000"/>
        </a:lnSpc>
        <a:spcBef>
          <a:spcPts val="1333"/>
        </a:spcBef>
        <a:buFont typeface="Arial"/>
        <a:buChar char="•"/>
        <a:defRPr sz="3200" kern="1200">
          <a:solidFill>
            <a:schemeClr val="tx1"/>
          </a:solidFill>
          <a:latin typeface="+mn-lt"/>
          <a:ea typeface="+mn-ea"/>
          <a:cs typeface="+mn-cs"/>
        </a:defRPr>
      </a:lvl1pPr>
      <a:lvl2pPr marL="913856" indent="-304608" algn="l" defTabSz="1218480" rtl="0" eaLnBrk="1" latinLnBrk="0" hangingPunct="1">
        <a:lnSpc>
          <a:spcPct val="90000"/>
        </a:lnSpc>
        <a:spcBef>
          <a:spcPts val="667"/>
        </a:spcBef>
        <a:buFont typeface=".HelveticaNeueDeskInterface-Regular" charset="-120"/>
        <a:buChar char="–"/>
        <a:defRPr sz="2700" kern="1200">
          <a:solidFill>
            <a:schemeClr val="tx1"/>
          </a:solidFill>
          <a:latin typeface="+mn-lt"/>
          <a:ea typeface="+mn-ea"/>
          <a:cs typeface="+mn-cs"/>
        </a:defRPr>
      </a:lvl2pPr>
      <a:lvl3pPr marL="1675393" indent="-456915" algn="l" defTabSz="1218480" rtl="0" eaLnBrk="1" latinLnBrk="0" hangingPunct="1">
        <a:lnSpc>
          <a:spcPct val="90000"/>
        </a:lnSpc>
        <a:spcBef>
          <a:spcPts val="667"/>
        </a:spcBef>
        <a:buFont typeface="+mj-lt"/>
        <a:buAutoNum type="alphaLcParenR"/>
        <a:defRPr sz="2400" kern="1200">
          <a:solidFill>
            <a:schemeClr val="tx1"/>
          </a:solidFill>
          <a:latin typeface="+mn-lt"/>
          <a:ea typeface="+mn-ea"/>
          <a:cs typeface="+mn-cs"/>
        </a:defRPr>
      </a:lvl3pPr>
      <a:lvl4pPr marL="2284654" indent="-456915" algn="l" defTabSz="1218480" rtl="0" eaLnBrk="1" latinLnBrk="0" hangingPunct="1">
        <a:lnSpc>
          <a:spcPct val="90000"/>
        </a:lnSpc>
        <a:spcBef>
          <a:spcPts val="667"/>
        </a:spcBef>
        <a:buFont typeface="+mj-lt"/>
        <a:buAutoNum type="arabicParenR"/>
        <a:defRPr sz="2100" kern="1200">
          <a:solidFill>
            <a:schemeClr val="tx1"/>
          </a:solidFill>
          <a:latin typeface="+mn-lt"/>
          <a:ea typeface="+mn-ea"/>
          <a:cs typeface="+mn-cs"/>
        </a:defRPr>
      </a:lvl4pPr>
      <a:lvl5pPr marL="2741566" indent="-304608" algn="l" defTabSz="1218480" rtl="0" eaLnBrk="1" latinLnBrk="0" hangingPunct="1">
        <a:lnSpc>
          <a:spcPct val="90000"/>
        </a:lnSpc>
        <a:spcBef>
          <a:spcPts val="667"/>
        </a:spcBef>
        <a:buFont typeface="Wingdings" charset="2"/>
        <a:buChar char="ü"/>
        <a:defRPr sz="2100" kern="1200">
          <a:solidFill>
            <a:schemeClr val="tx1"/>
          </a:solidFill>
          <a:latin typeface="+mn-lt"/>
          <a:ea typeface="+mn-ea"/>
          <a:cs typeface="+mn-cs"/>
        </a:defRPr>
      </a:lvl5pPr>
      <a:lvl6pPr marL="3350784" indent="-304608" algn="l" defTabSz="121848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0032" indent="-304608" algn="l" defTabSz="121848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69264" indent="-304608" algn="l" defTabSz="121848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78496" indent="-304608" algn="l" defTabSz="121848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8480" rtl="0" eaLnBrk="1" latinLnBrk="0" hangingPunct="1">
        <a:defRPr sz="2400" kern="1200">
          <a:solidFill>
            <a:schemeClr val="tx1"/>
          </a:solidFill>
          <a:latin typeface="+mn-lt"/>
          <a:ea typeface="+mn-ea"/>
          <a:cs typeface="+mn-cs"/>
        </a:defRPr>
      </a:lvl1pPr>
      <a:lvl2pPr marL="609219" algn="l" defTabSz="1218480" rtl="0" eaLnBrk="1" latinLnBrk="0" hangingPunct="1">
        <a:defRPr sz="2400" kern="1200">
          <a:solidFill>
            <a:schemeClr val="tx1"/>
          </a:solidFill>
          <a:latin typeface="+mn-lt"/>
          <a:ea typeface="+mn-ea"/>
          <a:cs typeface="+mn-cs"/>
        </a:defRPr>
      </a:lvl2pPr>
      <a:lvl3pPr marL="1218480" algn="l" defTabSz="1218480" rtl="0" eaLnBrk="1" latinLnBrk="0" hangingPunct="1">
        <a:defRPr sz="2400" kern="1200">
          <a:solidFill>
            <a:schemeClr val="tx1"/>
          </a:solidFill>
          <a:latin typeface="+mn-lt"/>
          <a:ea typeface="+mn-ea"/>
          <a:cs typeface="+mn-cs"/>
        </a:defRPr>
      </a:lvl3pPr>
      <a:lvl4pPr marL="1827712" algn="l" defTabSz="1218480" rtl="0" eaLnBrk="1" latinLnBrk="0" hangingPunct="1">
        <a:defRPr sz="2400" kern="1200">
          <a:solidFill>
            <a:schemeClr val="tx1"/>
          </a:solidFill>
          <a:latin typeface="+mn-lt"/>
          <a:ea typeface="+mn-ea"/>
          <a:cs typeface="+mn-cs"/>
        </a:defRPr>
      </a:lvl4pPr>
      <a:lvl5pPr marL="2436958" algn="l" defTabSz="1218480" rtl="0" eaLnBrk="1" latinLnBrk="0" hangingPunct="1">
        <a:defRPr sz="2400" kern="1200">
          <a:solidFill>
            <a:schemeClr val="tx1"/>
          </a:solidFill>
          <a:latin typeface="+mn-lt"/>
          <a:ea typeface="+mn-ea"/>
          <a:cs typeface="+mn-cs"/>
        </a:defRPr>
      </a:lvl5pPr>
      <a:lvl6pPr marL="3046176" algn="l" defTabSz="1218480" rtl="0" eaLnBrk="1" latinLnBrk="0" hangingPunct="1">
        <a:defRPr sz="2400" kern="1200">
          <a:solidFill>
            <a:schemeClr val="tx1"/>
          </a:solidFill>
          <a:latin typeface="+mn-lt"/>
          <a:ea typeface="+mn-ea"/>
          <a:cs typeface="+mn-cs"/>
        </a:defRPr>
      </a:lvl6pPr>
      <a:lvl7pPr marL="3655395" algn="l" defTabSz="1218480" rtl="0" eaLnBrk="1" latinLnBrk="0" hangingPunct="1">
        <a:defRPr sz="2400" kern="1200">
          <a:solidFill>
            <a:schemeClr val="tx1"/>
          </a:solidFill>
          <a:latin typeface="+mn-lt"/>
          <a:ea typeface="+mn-ea"/>
          <a:cs typeface="+mn-cs"/>
        </a:defRPr>
      </a:lvl7pPr>
      <a:lvl8pPr marL="4264640" algn="l" defTabSz="1218480" rtl="0" eaLnBrk="1" latinLnBrk="0" hangingPunct="1">
        <a:defRPr sz="2400" kern="1200">
          <a:solidFill>
            <a:schemeClr val="tx1"/>
          </a:solidFill>
          <a:latin typeface="+mn-lt"/>
          <a:ea typeface="+mn-ea"/>
          <a:cs typeface="+mn-cs"/>
        </a:defRPr>
      </a:lvl8pPr>
      <a:lvl9pPr marL="4873873" algn="l" defTabSz="121848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89912" tIns="45718" rIns="89912"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89912" tIns="45718" rIns="89912"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92"/>
            <a:ext cx="2743200" cy="365125"/>
          </a:xfrm>
          <a:prstGeom prst="rect">
            <a:avLst/>
          </a:prstGeom>
        </p:spPr>
        <p:txBody>
          <a:bodyPr vert="horz" lIns="89912" tIns="45718" rIns="89912" bIns="45718" rtlCol="0" anchor="ctr"/>
          <a:lstStyle>
            <a:lvl1pPr algn="l">
              <a:defRPr sz="1600">
                <a:solidFill>
                  <a:schemeClr val="tx1">
                    <a:tint val="75000"/>
                  </a:schemeClr>
                </a:solidFill>
              </a:defRPr>
            </a:lvl1pPr>
          </a:lstStyle>
          <a:p>
            <a:pPr defTabSz="1196179"/>
            <a:fld id="{F2B2329B-0232-4C5F-976A-676715CDB8A7}" type="datetimeFigureOut">
              <a:rPr lang="en-US" smtClean="0">
                <a:solidFill>
                  <a:srgbClr val="000000">
                    <a:tint val="75000"/>
                  </a:srgbClr>
                </a:solidFill>
              </a:rPr>
              <a:pPr defTabSz="1196179"/>
              <a:t>5/5/2017</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392"/>
            <a:ext cx="4114800" cy="365125"/>
          </a:xfrm>
          <a:prstGeom prst="rect">
            <a:avLst/>
          </a:prstGeom>
        </p:spPr>
        <p:txBody>
          <a:bodyPr vert="horz" lIns="89912" tIns="45718" rIns="89912" bIns="45718" rtlCol="0" anchor="ctr"/>
          <a:lstStyle>
            <a:lvl1pPr algn="ctr">
              <a:defRPr sz="1600">
                <a:solidFill>
                  <a:schemeClr val="tx1">
                    <a:tint val="75000"/>
                  </a:schemeClr>
                </a:solidFill>
              </a:defRPr>
            </a:lvl1pPr>
          </a:lstStyle>
          <a:p>
            <a:pPr defTabSz="1196179"/>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392"/>
            <a:ext cx="2743200" cy="365125"/>
          </a:xfrm>
          <a:prstGeom prst="rect">
            <a:avLst/>
          </a:prstGeom>
        </p:spPr>
        <p:txBody>
          <a:bodyPr vert="horz" lIns="89912" tIns="45718" rIns="89912" bIns="45718" rtlCol="0" anchor="ctr"/>
          <a:lstStyle>
            <a:lvl1pPr algn="r">
              <a:defRPr sz="1600">
                <a:solidFill>
                  <a:schemeClr val="tx1">
                    <a:tint val="75000"/>
                  </a:schemeClr>
                </a:solidFill>
              </a:defRPr>
            </a:lvl1pPr>
          </a:lstStyle>
          <a:p>
            <a:pPr defTabSz="1196179"/>
            <a:fld id="{E76EC942-C0EE-4E0F-9390-88C75B5F5C58}" type="slidenum">
              <a:rPr lang="en-US" smtClean="0">
                <a:solidFill>
                  <a:srgbClr val="000000">
                    <a:tint val="75000"/>
                  </a:srgbClr>
                </a:solidFill>
              </a:rPr>
              <a:pPr defTabSz="1196179"/>
              <a:t>‹#›</a:t>
            </a:fld>
            <a:endParaRPr lang="en-US" dirty="0">
              <a:solidFill>
                <a:srgbClr val="000000">
                  <a:tint val="75000"/>
                </a:srgbClr>
              </a:solidFill>
            </a:endParaRPr>
          </a:p>
        </p:txBody>
      </p:sp>
    </p:spTree>
    <p:extLst>
      <p:ext uri="{BB962C8B-B14F-4D97-AF65-F5344CB8AC3E}">
        <p14:creationId xmlns:p14="http://schemas.microsoft.com/office/powerpoint/2010/main" val="2761930032"/>
      </p:ext>
    </p:extLst>
  </p:cSld>
  <p:clrMap bg1="lt1" tx1="dk1" bg2="lt2" tx2="dk2" accent1="accent1" accent2="accent2" accent3="accent3" accent4="accent4" accent5="accent5" accent6="accent6" hlink="hlink" folHlink="folHlink"/>
  <p:sldLayoutIdLst>
    <p:sldLayoutId id="2147483798" r:id="rId1"/>
    <p:sldLayoutId id="2147483799" r:id="rId2"/>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196179"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9339" indent="-299339" algn="l" defTabSz="1196179"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898060" indent="-299339" algn="l" defTabSz="1196179"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95439" indent="-299339" algn="l" defTabSz="1196179"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92836" indent="-299339" algn="l" defTabSz="119617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4pPr>
      <a:lvl5pPr marL="2691155" indent="-299339" algn="l" defTabSz="119617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5pPr>
      <a:lvl6pPr marL="3289436" indent="-299339" algn="l" defTabSz="119617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6pPr>
      <a:lvl7pPr marL="3887613" indent="-299339" algn="l" defTabSz="119617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7pPr>
      <a:lvl8pPr marL="4485855" indent="-299339" algn="l" defTabSz="119617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8pPr>
      <a:lvl9pPr marL="5083709" indent="-299339" algn="l" defTabSz="1196179"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96179" rtl="0" eaLnBrk="1" latinLnBrk="0" hangingPunct="1">
        <a:defRPr sz="2500" kern="1200">
          <a:solidFill>
            <a:schemeClr val="tx1"/>
          </a:solidFill>
          <a:latin typeface="+mn-lt"/>
          <a:ea typeface="+mn-ea"/>
          <a:cs typeface="+mn-cs"/>
        </a:defRPr>
      </a:lvl1pPr>
      <a:lvl2pPr marL="597396" algn="l" defTabSz="1196179" rtl="0" eaLnBrk="1" latinLnBrk="0" hangingPunct="1">
        <a:defRPr sz="2500" kern="1200">
          <a:solidFill>
            <a:schemeClr val="tx1"/>
          </a:solidFill>
          <a:latin typeface="+mn-lt"/>
          <a:ea typeface="+mn-ea"/>
          <a:cs typeface="+mn-cs"/>
        </a:defRPr>
      </a:lvl2pPr>
      <a:lvl3pPr marL="1196179" algn="l" defTabSz="1196179" rtl="0" eaLnBrk="1" latinLnBrk="0" hangingPunct="1">
        <a:defRPr sz="2500" kern="1200">
          <a:solidFill>
            <a:schemeClr val="tx1"/>
          </a:solidFill>
          <a:latin typeface="+mn-lt"/>
          <a:ea typeface="+mn-ea"/>
          <a:cs typeface="+mn-cs"/>
        </a:defRPr>
      </a:lvl3pPr>
      <a:lvl4pPr marL="1794330" algn="l" defTabSz="1196179" rtl="0" eaLnBrk="1" latinLnBrk="0" hangingPunct="1">
        <a:defRPr sz="2500" kern="1200">
          <a:solidFill>
            <a:schemeClr val="tx1"/>
          </a:solidFill>
          <a:latin typeface="+mn-lt"/>
          <a:ea typeface="+mn-ea"/>
          <a:cs typeface="+mn-cs"/>
        </a:defRPr>
      </a:lvl4pPr>
      <a:lvl5pPr marL="2392616" algn="l" defTabSz="1196179" rtl="0" eaLnBrk="1" latinLnBrk="0" hangingPunct="1">
        <a:defRPr sz="2500" kern="1200">
          <a:solidFill>
            <a:schemeClr val="tx1"/>
          </a:solidFill>
          <a:latin typeface="+mn-lt"/>
          <a:ea typeface="+mn-ea"/>
          <a:cs typeface="+mn-cs"/>
        </a:defRPr>
      </a:lvl5pPr>
      <a:lvl6pPr marL="2990879" algn="l" defTabSz="1196179" rtl="0" eaLnBrk="1" latinLnBrk="0" hangingPunct="1">
        <a:defRPr sz="2500" kern="1200">
          <a:solidFill>
            <a:schemeClr val="tx1"/>
          </a:solidFill>
          <a:latin typeface="+mn-lt"/>
          <a:ea typeface="+mn-ea"/>
          <a:cs typeface="+mn-cs"/>
        </a:defRPr>
      </a:lvl6pPr>
      <a:lvl7pPr marL="3588270" algn="l" defTabSz="1196179" rtl="0" eaLnBrk="1" latinLnBrk="0" hangingPunct="1">
        <a:defRPr sz="2500" kern="1200">
          <a:solidFill>
            <a:schemeClr val="tx1"/>
          </a:solidFill>
          <a:latin typeface="+mn-lt"/>
          <a:ea typeface="+mn-ea"/>
          <a:cs typeface="+mn-cs"/>
        </a:defRPr>
      </a:lvl7pPr>
      <a:lvl8pPr marL="4186234" algn="l" defTabSz="1196179" rtl="0" eaLnBrk="1" latinLnBrk="0" hangingPunct="1">
        <a:defRPr sz="2500" kern="1200">
          <a:solidFill>
            <a:schemeClr val="tx1"/>
          </a:solidFill>
          <a:latin typeface="+mn-lt"/>
          <a:ea typeface="+mn-ea"/>
          <a:cs typeface="+mn-cs"/>
        </a:defRPr>
      </a:lvl8pPr>
      <a:lvl9pPr marL="4784455" algn="l" defTabSz="1196179" rtl="0" eaLnBrk="1" latinLnBrk="0" hangingPunct="1">
        <a:defRPr sz="25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394" tIns="45718" rIns="9139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94" tIns="45718" rIns="9139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394" tIns="45718" rIns="91394" bIns="45718" rtlCol="0" anchor="ctr"/>
          <a:lstStyle>
            <a:lvl1pPr algn="l">
              <a:defRPr sz="1200">
                <a:solidFill>
                  <a:schemeClr val="tx1">
                    <a:tint val="75000"/>
                  </a:schemeClr>
                </a:solidFill>
              </a:defRPr>
            </a:lvl1pPr>
          </a:lstStyle>
          <a:p>
            <a:fld id="{028158E8-B49B-434B-8811-56E44C93349C}" type="datetimeFigureOut">
              <a:rPr lang="en-US" smtClean="0">
                <a:solidFill>
                  <a:prstClr val="black">
                    <a:tint val="75000"/>
                  </a:prstClr>
                </a:solidFill>
              </a:rPr>
              <a:pPr/>
              <a:t>5/5/2017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394" tIns="45718" rIns="91394" bIns="45718"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394" tIns="45718" rIns="91394" bIns="45718" rtlCol="0" anchor="ctr"/>
          <a:lstStyle>
            <a:lvl1pPr algn="r">
              <a:defRPr sz="1200">
                <a:solidFill>
                  <a:schemeClr val="tx1">
                    <a:tint val="75000"/>
                  </a:schemeClr>
                </a:solidFill>
              </a:defRPr>
            </a:lvl1pPr>
          </a:lstStyle>
          <a:p>
            <a:fld id="{DD4D4A78-DA80-0545-B937-FB97F1A41B2C}" type="slidenum">
              <a:rPr lang="en-US" smtClean="0">
                <a:solidFill>
                  <a:prstClr val="black">
                    <a:tint val="75000"/>
                  </a:prstClr>
                </a:solidFill>
              </a:rPr>
              <a:pPr/>
              <a:t>‹#›</a:t>
            </a:fld>
            <a:endParaRPr lang="en-US">
              <a:solidFill>
                <a:prstClr val="black">
                  <a:tint val="75000"/>
                </a:prstClr>
              </a:solidFill>
            </a:endParaRPr>
          </a:p>
        </p:txBody>
      </p:sp>
      <p:grpSp>
        <p:nvGrpSpPr>
          <p:cNvPr id="7" name="Group 6"/>
          <p:cNvGrpSpPr/>
          <p:nvPr/>
        </p:nvGrpSpPr>
        <p:grpSpPr>
          <a:xfrm>
            <a:off x="5573" y="-15804"/>
            <a:ext cx="12191999" cy="6858000"/>
            <a:chOff x="0" y="0"/>
            <a:chExt cx="12191999" cy="6858000"/>
          </a:xfrm>
        </p:grpSpPr>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0" y="0"/>
              <a:ext cx="12191999" cy="6858000"/>
            </a:xfrm>
            <a:prstGeom prst="rect">
              <a:avLst/>
            </a:prstGeom>
            <a:solidFill>
              <a:schemeClr val="tx1">
                <a:alpha val="30000"/>
              </a:schemeClr>
            </a:solidFill>
          </p:spPr>
          <p:txBody>
            <a:bodyPr wrap="square" rtlCol="0" anchor="ctr">
              <a:noAutofit/>
            </a:bodyPr>
            <a:lstStyle/>
            <a:p>
              <a:pPr algn="ctr"/>
              <a:endParaRPr lang="en-US" sz="8800" b="1" dirty="0">
                <a:solidFill>
                  <a:prstClr val="white"/>
                </a:solidFill>
                <a:latin typeface="微軟正黑體" panose="020B0604030504040204" pitchFamily="34" charset="-120"/>
                <a:ea typeface="微軟正黑體" panose="020B0604030504040204" pitchFamily="34" charset="-120"/>
                <a:cs typeface="Arial" charset="0"/>
              </a:endParaRPr>
            </a:p>
          </p:txBody>
        </p:sp>
      </p:grpSp>
    </p:spTree>
    <p:extLst>
      <p:ext uri="{BB962C8B-B14F-4D97-AF65-F5344CB8AC3E}">
        <p14:creationId xmlns:p14="http://schemas.microsoft.com/office/powerpoint/2010/main" val="130446974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l" defTabSz="9138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77" indent="-228477" algn="l" defTabSz="913878"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430" indent="-228477" algn="l" defTabSz="913878"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354" indent="-228477" algn="l" defTabSz="913878"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280"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6207"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3159"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0098"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7037"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3990" indent="-228477" algn="l" defTabSz="913878"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878" rtl="0" eaLnBrk="1" latinLnBrk="0" hangingPunct="1">
        <a:defRPr sz="1900" kern="1200">
          <a:solidFill>
            <a:schemeClr val="tx1"/>
          </a:solidFill>
          <a:latin typeface="+mn-lt"/>
          <a:ea typeface="+mn-ea"/>
          <a:cs typeface="+mn-cs"/>
        </a:defRPr>
      </a:lvl1pPr>
      <a:lvl2pPr marL="456927" algn="l" defTabSz="913878" rtl="0" eaLnBrk="1" latinLnBrk="0" hangingPunct="1">
        <a:defRPr sz="1900" kern="1200">
          <a:solidFill>
            <a:schemeClr val="tx1"/>
          </a:solidFill>
          <a:latin typeface="+mn-lt"/>
          <a:ea typeface="+mn-ea"/>
          <a:cs typeface="+mn-cs"/>
        </a:defRPr>
      </a:lvl2pPr>
      <a:lvl3pPr marL="913878" algn="l" defTabSz="913878" rtl="0" eaLnBrk="1" latinLnBrk="0" hangingPunct="1">
        <a:defRPr sz="1900" kern="1200">
          <a:solidFill>
            <a:schemeClr val="tx1"/>
          </a:solidFill>
          <a:latin typeface="+mn-lt"/>
          <a:ea typeface="+mn-ea"/>
          <a:cs typeface="+mn-cs"/>
        </a:defRPr>
      </a:lvl3pPr>
      <a:lvl4pPr marL="1370818" algn="l" defTabSz="913878" rtl="0" eaLnBrk="1" latinLnBrk="0" hangingPunct="1">
        <a:defRPr sz="1900" kern="1200">
          <a:solidFill>
            <a:schemeClr val="tx1"/>
          </a:solidFill>
          <a:latin typeface="+mn-lt"/>
          <a:ea typeface="+mn-ea"/>
          <a:cs typeface="+mn-cs"/>
        </a:defRPr>
      </a:lvl4pPr>
      <a:lvl5pPr marL="1827757" algn="l" defTabSz="913878" rtl="0" eaLnBrk="1" latinLnBrk="0" hangingPunct="1">
        <a:defRPr sz="1900" kern="1200">
          <a:solidFill>
            <a:schemeClr val="tx1"/>
          </a:solidFill>
          <a:latin typeface="+mn-lt"/>
          <a:ea typeface="+mn-ea"/>
          <a:cs typeface="+mn-cs"/>
        </a:defRPr>
      </a:lvl5pPr>
      <a:lvl6pPr marL="2284710" algn="l" defTabSz="913878" rtl="0" eaLnBrk="1" latinLnBrk="0" hangingPunct="1">
        <a:defRPr sz="1900" kern="1200">
          <a:solidFill>
            <a:schemeClr val="tx1"/>
          </a:solidFill>
          <a:latin typeface="+mn-lt"/>
          <a:ea typeface="+mn-ea"/>
          <a:cs typeface="+mn-cs"/>
        </a:defRPr>
      </a:lvl6pPr>
      <a:lvl7pPr marL="2741634" algn="l" defTabSz="913878" rtl="0" eaLnBrk="1" latinLnBrk="0" hangingPunct="1">
        <a:defRPr sz="1900" kern="1200">
          <a:solidFill>
            <a:schemeClr val="tx1"/>
          </a:solidFill>
          <a:latin typeface="+mn-lt"/>
          <a:ea typeface="+mn-ea"/>
          <a:cs typeface="+mn-cs"/>
        </a:defRPr>
      </a:lvl7pPr>
      <a:lvl8pPr marL="3198560" algn="l" defTabSz="913878" rtl="0" eaLnBrk="1" latinLnBrk="0" hangingPunct="1">
        <a:defRPr sz="1900" kern="1200">
          <a:solidFill>
            <a:schemeClr val="tx1"/>
          </a:solidFill>
          <a:latin typeface="+mn-lt"/>
          <a:ea typeface="+mn-ea"/>
          <a:cs typeface="+mn-cs"/>
        </a:defRPr>
      </a:lvl8pPr>
      <a:lvl9pPr marL="3655487" algn="l" defTabSz="913878" rtl="0" eaLnBrk="1" latinLnBrk="0" hangingPunct="1">
        <a:defRPr sz="19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880" tIns="60940" rIns="121880" bIns="6094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121880" tIns="60940" rIns="121880" bIns="6094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121880" tIns="60940" rIns="121880" bIns="60940" rtlCol="0" anchor="ctr"/>
          <a:lstStyle>
            <a:lvl1pPr algn="l">
              <a:defRPr sz="1600">
                <a:solidFill>
                  <a:schemeClr val="tx1">
                    <a:tint val="75000"/>
                  </a:schemeClr>
                </a:solidFill>
              </a:defRPr>
            </a:lvl1pPr>
          </a:lstStyle>
          <a:p>
            <a:pPr defTabSz="1218750"/>
            <a:fld id="{C9B91C74-95CB-4BDB-82CB-59DF1367D3FD}" type="datetimeFigureOut">
              <a:rPr lang="en-US" smtClean="0">
                <a:solidFill>
                  <a:prstClr val="black">
                    <a:tint val="75000"/>
                  </a:prstClr>
                </a:solidFill>
              </a:rPr>
              <a:pPr defTabSz="1218750"/>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880" tIns="60940" rIns="121880" bIns="60940" rtlCol="0" anchor="ctr"/>
          <a:lstStyle>
            <a:lvl1pPr algn="ctr">
              <a:defRPr sz="1600">
                <a:solidFill>
                  <a:schemeClr val="tx1">
                    <a:tint val="75000"/>
                  </a:schemeClr>
                </a:solidFill>
              </a:defRPr>
            </a:lvl1pPr>
          </a:lstStyle>
          <a:p>
            <a:pPr defTabSz="121875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880" tIns="60940" rIns="121880" bIns="60940" rtlCol="0" anchor="ctr"/>
          <a:lstStyle>
            <a:lvl1pPr algn="r">
              <a:defRPr sz="1600">
                <a:solidFill>
                  <a:schemeClr val="tx1">
                    <a:tint val="75000"/>
                  </a:schemeClr>
                </a:solidFill>
              </a:defRPr>
            </a:lvl1pPr>
          </a:lstStyle>
          <a:p>
            <a:pPr defTabSz="1218750"/>
            <a:fld id="{C307561E-E145-4277-9DF8-9E052AA2C7D7}" type="slidenum">
              <a:rPr lang="en-US" smtClean="0">
                <a:solidFill>
                  <a:prstClr val="black">
                    <a:tint val="75000"/>
                  </a:prstClr>
                </a:solidFill>
              </a:rPr>
              <a:pPr defTabSz="1218750"/>
              <a:t>‹#›</a:t>
            </a:fld>
            <a:endParaRPr lang="en-US" dirty="0">
              <a:solidFill>
                <a:prstClr val="black">
                  <a:tint val="75000"/>
                </a:prstClr>
              </a:solidFill>
            </a:endParaRPr>
          </a:p>
        </p:txBody>
      </p:sp>
    </p:spTree>
    <p:extLst>
      <p:ext uri="{BB962C8B-B14F-4D97-AF65-F5344CB8AC3E}">
        <p14:creationId xmlns:p14="http://schemas.microsoft.com/office/powerpoint/2010/main" val="208941424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1218750" rtl="0" eaLnBrk="1" latinLnBrk="0" hangingPunct="1">
        <a:spcBef>
          <a:spcPct val="0"/>
        </a:spcBef>
        <a:buNone/>
        <a:defRPr sz="5900" kern="1200">
          <a:solidFill>
            <a:schemeClr val="tx1"/>
          </a:solidFill>
          <a:latin typeface="+mj-lt"/>
          <a:ea typeface="+mj-ea"/>
          <a:cs typeface="+mj-cs"/>
        </a:defRPr>
      </a:lvl1pPr>
    </p:titleStyle>
    <p:bodyStyle>
      <a:lvl1pPr marL="457023" indent="-457023" algn="l" defTabSz="121875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238" indent="-380860" algn="l" defTabSz="121875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431" indent="-304680" algn="l" defTabSz="121875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800" indent="-304680" algn="l" defTabSz="12187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178" indent="-304680" algn="l" defTabSz="12187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1540" indent="-304680" algn="l" defTabSz="12187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0920" indent="-304680" algn="l" defTabSz="12187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0290" indent="-304680" algn="l" defTabSz="12187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9660" indent="-304680" algn="l" defTabSz="121875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750" rtl="0" eaLnBrk="1" latinLnBrk="0" hangingPunct="1">
        <a:defRPr sz="2400" kern="1200">
          <a:solidFill>
            <a:schemeClr val="tx1"/>
          </a:solidFill>
          <a:latin typeface="+mn-lt"/>
          <a:ea typeface="+mn-ea"/>
          <a:cs typeface="+mn-cs"/>
        </a:defRPr>
      </a:lvl1pPr>
      <a:lvl2pPr marL="609363" algn="l" defTabSz="1218750" rtl="0" eaLnBrk="1" latinLnBrk="0" hangingPunct="1">
        <a:defRPr sz="2400" kern="1200">
          <a:solidFill>
            <a:schemeClr val="tx1"/>
          </a:solidFill>
          <a:latin typeface="+mn-lt"/>
          <a:ea typeface="+mn-ea"/>
          <a:cs typeface="+mn-cs"/>
        </a:defRPr>
      </a:lvl2pPr>
      <a:lvl3pPr marL="1218750" algn="l" defTabSz="1218750" rtl="0" eaLnBrk="1" latinLnBrk="0" hangingPunct="1">
        <a:defRPr sz="2400" kern="1200">
          <a:solidFill>
            <a:schemeClr val="tx1"/>
          </a:solidFill>
          <a:latin typeface="+mn-lt"/>
          <a:ea typeface="+mn-ea"/>
          <a:cs typeface="+mn-cs"/>
        </a:defRPr>
      </a:lvl3pPr>
      <a:lvl4pPr marL="1828120" algn="l" defTabSz="1218750" rtl="0" eaLnBrk="1" latinLnBrk="0" hangingPunct="1">
        <a:defRPr sz="2400" kern="1200">
          <a:solidFill>
            <a:schemeClr val="tx1"/>
          </a:solidFill>
          <a:latin typeface="+mn-lt"/>
          <a:ea typeface="+mn-ea"/>
          <a:cs typeface="+mn-cs"/>
        </a:defRPr>
      </a:lvl4pPr>
      <a:lvl5pPr marL="2437498" algn="l" defTabSz="1218750" rtl="0" eaLnBrk="1" latinLnBrk="0" hangingPunct="1">
        <a:defRPr sz="2400" kern="1200">
          <a:solidFill>
            <a:schemeClr val="tx1"/>
          </a:solidFill>
          <a:latin typeface="+mn-lt"/>
          <a:ea typeface="+mn-ea"/>
          <a:cs typeface="+mn-cs"/>
        </a:defRPr>
      </a:lvl5pPr>
      <a:lvl6pPr marL="3046860" algn="l" defTabSz="1218750" rtl="0" eaLnBrk="1" latinLnBrk="0" hangingPunct="1">
        <a:defRPr sz="2400" kern="1200">
          <a:solidFill>
            <a:schemeClr val="tx1"/>
          </a:solidFill>
          <a:latin typeface="+mn-lt"/>
          <a:ea typeface="+mn-ea"/>
          <a:cs typeface="+mn-cs"/>
        </a:defRPr>
      </a:lvl6pPr>
      <a:lvl7pPr marL="3656223" algn="l" defTabSz="1218750" rtl="0" eaLnBrk="1" latinLnBrk="0" hangingPunct="1">
        <a:defRPr sz="2400" kern="1200">
          <a:solidFill>
            <a:schemeClr val="tx1"/>
          </a:solidFill>
          <a:latin typeface="+mn-lt"/>
          <a:ea typeface="+mn-ea"/>
          <a:cs typeface="+mn-cs"/>
        </a:defRPr>
      </a:lvl7pPr>
      <a:lvl8pPr marL="4265600" algn="l" defTabSz="1218750" rtl="0" eaLnBrk="1" latinLnBrk="0" hangingPunct="1">
        <a:defRPr sz="2400" kern="1200">
          <a:solidFill>
            <a:schemeClr val="tx1"/>
          </a:solidFill>
          <a:latin typeface="+mn-lt"/>
          <a:ea typeface="+mn-ea"/>
          <a:cs typeface="+mn-cs"/>
        </a:defRPr>
      </a:lvl8pPr>
      <a:lvl9pPr marL="4874971" algn="l" defTabSz="1218750"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909" tIns="60954" rIns="121909" bIns="6095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121909" tIns="60954" rIns="121909" bIns="6095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121909" tIns="60954" rIns="121909" bIns="60954" rtlCol="0" anchor="ctr"/>
          <a:lstStyle>
            <a:lvl1pPr algn="l">
              <a:defRPr sz="1600">
                <a:solidFill>
                  <a:schemeClr val="tx1">
                    <a:tint val="75000"/>
                  </a:schemeClr>
                </a:solidFill>
              </a:defRPr>
            </a:lvl1pPr>
          </a:lstStyle>
          <a:p>
            <a:pPr defTabSz="1219080"/>
            <a:fld id="{C9B91C74-95CB-4BDB-82CB-59DF1367D3FD}" type="datetimeFigureOut">
              <a:rPr lang="en-US" smtClean="0">
                <a:solidFill>
                  <a:prstClr val="black">
                    <a:tint val="75000"/>
                  </a:prstClr>
                </a:solidFill>
              </a:rPr>
              <a:pPr defTabSz="1219080"/>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909" tIns="60954" rIns="121909" bIns="60954" rtlCol="0" anchor="ctr"/>
          <a:lstStyle>
            <a:lvl1pPr algn="ctr">
              <a:defRPr sz="1600">
                <a:solidFill>
                  <a:schemeClr val="tx1">
                    <a:tint val="75000"/>
                  </a:schemeClr>
                </a:solidFill>
              </a:defRPr>
            </a:lvl1pPr>
          </a:lstStyle>
          <a:p>
            <a:pPr defTabSz="121908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909" tIns="60954" rIns="121909" bIns="60954" rtlCol="0" anchor="ctr"/>
          <a:lstStyle>
            <a:lvl1pPr algn="r">
              <a:defRPr sz="1600">
                <a:solidFill>
                  <a:schemeClr val="tx1">
                    <a:tint val="75000"/>
                  </a:schemeClr>
                </a:solidFill>
              </a:defRPr>
            </a:lvl1pPr>
          </a:lstStyle>
          <a:p>
            <a:pPr defTabSz="1219080"/>
            <a:fld id="{C307561E-E145-4277-9DF8-9E052AA2C7D7}" type="slidenum">
              <a:rPr lang="en-US" smtClean="0">
                <a:solidFill>
                  <a:prstClr val="black">
                    <a:tint val="75000"/>
                  </a:prstClr>
                </a:solidFill>
              </a:rPr>
              <a:pPr defTabSz="1219080"/>
              <a:t>‹#›</a:t>
            </a:fld>
            <a:endParaRPr lang="en-US" dirty="0">
              <a:solidFill>
                <a:prstClr val="black">
                  <a:tint val="75000"/>
                </a:prstClr>
              </a:solidFill>
            </a:endParaRPr>
          </a:p>
        </p:txBody>
      </p:sp>
    </p:spTree>
    <p:extLst>
      <p:ext uri="{BB962C8B-B14F-4D97-AF65-F5344CB8AC3E}">
        <p14:creationId xmlns:p14="http://schemas.microsoft.com/office/powerpoint/2010/main" val="398479424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defTabSz="1219080" rtl="0" eaLnBrk="1" latinLnBrk="0" hangingPunct="1">
        <a:spcBef>
          <a:spcPct val="0"/>
        </a:spcBef>
        <a:buNone/>
        <a:defRPr sz="5900" kern="1200">
          <a:solidFill>
            <a:schemeClr val="tx1"/>
          </a:solidFill>
          <a:latin typeface="+mj-lt"/>
          <a:ea typeface="+mj-ea"/>
          <a:cs typeface="+mj-cs"/>
        </a:defRPr>
      </a:lvl1pPr>
    </p:titleStyle>
    <p:bodyStyle>
      <a:lvl1pPr marL="457155" indent="-457155" algn="l" defTabSz="121908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02" indent="-380962" algn="l" defTabSz="121908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849" indent="-304768" algn="l" defTabSz="121908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387"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2926"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46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005"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544"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082" indent="-304768" algn="l" defTabSz="12190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080" rtl="0" eaLnBrk="1" latinLnBrk="0" hangingPunct="1">
        <a:defRPr sz="2400" kern="1200">
          <a:solidFill>
            <a:schemeClr val="tx1"/>
          </a:solidFill>
          <a:latin typeface="+mn-lt"/>
          <a:ea typeface="+mn-ea"/>
          <a:cs typeface="+mn-cs"/>
        </a:defRPr>
      </a:lvl1pPr>
      <a:lvl2pPr marL="609539" algn="l" defTabSz="1219080" rtl="0" eaLnBrk="1" latinLnBrk="0" hangingPunct="1">
        <a:defRPr sz="2400" kern="1200">
          <a:solidFill>
            <a:schemeClr val="tx1"/>
          </a:solidFill>
          <a:latin typeface="+mn-lt"/>
          <a:ea typeface="+mn-ea"/>
          <a:cs typeface="+mn-cs"/>
        </a:defRPr>
      </a:lvl2pPr>
      <a:lvl3pPr marL="1219080" algn="l" defTabSz="1219080" rtl="0" eaLnBrk="1" latinLnBrk="0" hangingPunct="1">
        <a:defRPr sz="2400" kern="1200">
          <a:solidFill>
            <a:schemeClr val="tx1"/>
          </a:solidFill>
          <a:latin typeface="+mn-lt"/>
          <a:ea typeface="+mn-ea"/>
          <a:cs typeface="+mn-cs"/>
        </a:defRPr>
      </a:lvl3pPr>
      <a:lvl4pPr marL="1828618" algn="l" defTabSz="1219080" rtl="0" eaLnBrk="1" latinLnBrk="0" hangingPunct="1">
        <a:defRPr sz="2400" kern="1200">
          <a:solidFill>
            <a:schemeClr val="tx1"/>
          </a:solidFill>
          <a:latin typeface="+mn-lt"/>
          <a:ea typeface="+mn-ea"/>
          <a:cs typeface="+mn-cs"/>
        </a:defRPr>
      </a:lvl4pPr>
      <a:lvl5pPr marL="2438158" algn="l" defTabSz="1219080" rtl="0" eaLnBrk="1" latinLnBrk="0" hangingPunct="1">
        <a:defRPr sz="2400" kern="1200">
          <a:solidFill>
            <a:schemeClr val="tx1"/>
          </a:solidFill>
          <a:latin typeface="+mn-lt"/>
          <a:ea typeface="+mn-ea"/>
          <a:cs typeface="+mn-cs"/>
        </a:defRPr>
      </a:lvl5pPr>
      <a:lvl6pPr marL="3047696" algn="l" defTabSz="1219080" rtl="0" eaLnBrk="1" latinLnBrk="0" hangingPunct="1">
        <a:defRPr sz="2400" kern="1200">
          <a:solidFill>
            <a:schemeClr val="tx1"/>
          </a:solidFill>
          <a:latin typeface="+mn-lt"/>
          <a:ea typeface="+mn-ea"/>
          <a:cs typeface="+mn-cs"/>
        </a:defRPr>
      </a:lvl6pPr>
      <a:lvl7pPr marL="3657235" algn="l" defTabSz="1219080" rtl="0" eaLnBrk="1" latinLnBrk="0" hangingPunct="1">
        <a:defRPr sz="2400" kern="1200">
          <a:solidFill>
            <a:schemeClr val="tx1"/>
          </a:solidFill>
          <a:latin typeface="+mn-lt"/>
          <a:ea typeface="+mn-ea"/>
          <a:cs typeface="+mn-cs"/>
        </a:defRPr>
      </a:lvl7pPr>
      <a:lvl8pPr marL="4266773" algn="l" defTabSz="1219080" rtl="0" eaLnBrk="1" latinLnBrk="0" hangingPunct="1">
        <a:defRPr sz="2400" kern="1200">
          <a:solidFill>
            <a:schemeClr val="tx1"/>
          </a:solidFill>
          <a:latin typeface="+mn-lt"/>
          <a:ea typeface="+mn-ea"/>
          <a:cs typeface="+mn-cs"/>
        </a:defRPr>
      </a:lvl8pPr>
      <a:lvl9pPr marL="4876313" algn="l" defTabSz="121908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4" tIns="45718" rIns="9139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394" tIns="45718" rIns="9139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64"/>
            <a:ext cx="2844800" cy="365125"/>
          </a:xfrm>
          <a:prstGeom prst="rect">
            <a:avLst/>
          </a:prstGeom>
        </p:spPr>
        <p:txBody>
          <a:bodyPr vert="horz" lIns="91394" tIns="45718" rIns="91394" bIns="45718" rtlCol="0" anchor="ctr"/>
          <a:lstStyle>
            <a:lvl1pPr algn="l">
              <a:defRPr sz="1600">
                <a:solidFill>
                  <a:schemeClr val="tx1">
                    <a:tint val="75000"/>
                  </a:schemeClr>
                </a:solidFill>
              </a:defRPr>
            </a:lvl1pPr>
          </a:lstStyle>
          <a:p>
            <a:fld id="{AC722017-688C-4A68-919C-C2B9DBC896CA}"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464"/>
            <a:ext cx="3860800" cy="365125"/>
          </a:xfrm>
          <a:prstGeom prst="rect">
            <a:avLst/>
          </a:prstGeom>
        </p:spPr>
        <p:txBody>
          <a:bodyPr vert="horz" lIns="91394" tIns="45718" rIns="91394" bIns="45718"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464"/>
            <a:ext cx="2844800" cy="365125"/>
          </a:xfrm>
          <a:prstGeom prst="rect">
            <a:avLst/>
          </a:prstGeom>
        </p:spPr>
        <p:txBody>
          <a:bodyPr vert="horz" lIns="91394" tIns="45718" rIns="91394" bIns="45718" rtlCol="0" anchor="ctr"/>
          <a:lstStyle>
            <a:lvl1pPr algn="r">
              <a:defRPr sz="1600">
                <a:solidFill>
                  <a:schemeClr val="tx1">
                    <a:tint val="75000"/>
                  </a:schemeClr>
                </a:solidFill>
              </a:defRPr>
            </a:lvl1pPr>
          </a:lstStyle>
          <a:p>
            <a:fld id="{5BF9B960-39DA-4226-B806-52F0B136ED2E}"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6926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8480" rtl="0" eaLnBrk="1" latinLnBrk="0" hangingPunct="1">
        <a:spcBef>
          <a:spcPct val="0"/>
        </a:spcBef>
        <a:buNone/>
        <a:defRPr sz="5900" kern="1200">
          <a:solidFill>
            <a:schemeClr val="tx1"/>
          </a:solidFill>
          <a:latin typeface="+mj-lt"/>
          <a:ea typeface="+mj-ea"/>
          <a:cs typeface="+mj-cs"/>
        </a:defRPr>
      </a:lvl1pPr>
    </p:titleStyle>
    <p:bodyStyle>
      <a:lvl1pPr marL="456915" indent="-456915" algn="l" defTabSz="121848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022" indent="-380776" algn="l" defTabSz="121848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089" indent="-304608" algn="l" defTabSz="121848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2320" indent="-304608" algn="l" defTabSz="12184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1566" indent="-304608" algn="l" defTabSz="12184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0784" indent="-304608" algn="l" defTabSz="12184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0032" indent="-304608" algn="l" defTabSz="12184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9264" indent="-304608" algn="l" defTabSz="12184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8496" indent="-304608" algn="l" defTabSz="121848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8480" rtl="0" eaLnBrk="1" latinLnBrk="0" hangingPunct="1">
        <a:defRPr sz="2400" kern="1200">
          <a:solidFill>
            <a:schemeClr val="tx1"/>
          </a:solidFill>
          <a:latin typeface="+mn-lt"/>
          <a:ea typeface="+mn-ea"/>
          <a:cs typeface="+mn-cs"/>
        </a:defRPr>
      </a:lvl1pPr>
      <a:lvl2pPr marL="609219" algn="l" defTabSz="1218480" rtl="0" eaLnBrk="1" latinLnBrk="0" hangingPunct="1">
        <a:defRPr sz="2400" kern="1200">
          <a:solidFill>
            <a:schemeClr val="tx1"/>
          </a:solidFill>
          <a:latin typeface="+mn-lt"/>
          <a:ea typeface="+mn-ea"/>
          <a:cs typeface="+mn-cs"/>
        </a:defRPr>
      </a:lvl2pPr>
      <a:lvl3pPr marL="1218480" algn="l" defTabSz="1218480" rtl="0" eaLnBrk="1" latinLnBrk="0" hangingPunct="1">
        <a:defRPr sz="2400" kern="1200">
          <a:solidFill>
            <a:schemeClr val="tx1"/>
          </a:solidFill>
          <a:latin typeface="+mn-lt"/>
          <a:ea typeface="+mn-ea"/>
          <a:cs typeface="+mn-cs"/>
        </a:defRPr>
      </a:lvl3pPr>
      <a:lvl4pPr marL="1827712" algn="l" defTabSz="1218480" rtl="0" eaLnBrk="1" latinLnBrk="0" hangingPunct="1">
        <a:defRPr sz="2400" kern="1200">
          <a:solidFill>
            <a:schemeClr val="tx1"/>
          </a:solidFill>
          <a:latin typeface="+mn-lt"/>
          <a:ea typeface="+mn-ea"/>
          <a:cs typeface="+mn-cs"/>
        </a:defRPr>
      </a:lvl4pPr>
      <a:lvl5pPr marL="2436958" algn="l" defTabSz="1218480" rtl="0" eaLnBrk="1" latinLnBrk="0" hangingPunct="1">
        <a:defRPr sz="2400" kern="1200">
          <a:solidFill>
            <a:schemeClr val="tx1"/>
          </a:solidFill>
          <a:latin typeface="+mn-lt"/>
          <a:ea typeface="+mn-ea"/>
          <a:cs typeface="+mn-cs"/>
        </a:defRPr>
      </a:lvl5pPr>
      <a:lvl6pPr marL="3046176" algn="l" defTabSz="1218480" rtl="0" eaLnBrk="1" latinLnBrk="0" hangingPunct="1">
        <a:defRPr sz="2400" kern="1200">
          <a:solidFill>
            <a:schemeClr val="tx1"/>
          </a:solidFill>
          <a:latin typeface="+mn-lt"/>
          <a:ea typeface="+mn-ea"/>
          <a:cs typeface="+mn-cs"/>
        </a:defRPr>
      </a:lvl6pPr>
      <a:lvl7pPr marL="3655395" algn="l" defTabSz="1218480" rtl="0" eaLnBrk="1" latinLnBrk="0" hangingPunct="1">
        <a:defRPr sz="2400" kern="1200">
          <a:solidFill>
            <a:schemeClr val="tx1"/>
          </a:solidFill>
          <a:latin typeface="+mn-lt"/>
          <a:ea typeface="+mn-ea"/>
          <a:cs typeface="+mn-cs"/>
        </a:defRPr>
      </a:lvl7pPr>
      <a:lvl8pPr marL="4264640" algn="l" defTabSz="1218480" rtl="0" eaLnBrk="1" latinLnBrk="0" hangingPunct="1">
        <a:defRPr sz="2400" kern="1200">
          <a:solidFill>
            <a:schemeClr val="tx1"/>
          </a:solidFill>
          <a:latin typeface="+mn-lt"/>
          <a:ea typeface="+mn-ea"/>
          <a:cs typeface="+mn-cs"/>
        </a:defRPr>
      </a:lvl8pPr>
      <a:lvl9pPr marL="4873873" algn="l" defTabSz="121848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94" tIns="45718" rIns="9139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394" tIns="45718" rIns="91394"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64"/>
            <a:ext cx="2844800" cy="365125"/>
          </a:xfrm>
          <a:prstGeom prst="rect">
            <a:avLst/>
          </a:prstGeom>
        </p:spPr>
        <p:txBody>
          <a:bodyPr vert="horz" lIns="91394" tIns="45718" rIns="91394" bIns="45718" rtlCol="0" anchor="ctr"/>
          <a:lstStyle>
            <a:lvl1pPr algn="l">
              <a:defRPr sz="1600">
                <a:solidFill>
                  <a:schemeClr val="tx1">
                    <a:tint val="75000"/>
                  </a:schemeClr>
                </a:solidFill>
              </a:defRPr>
            </a:lvl1pPr>
          </a:lstStyle>
          <a:p>
            <a:fld id="{838E4C13-668B-438F-AF09-D914512B9F86}" type="datetimeFigureOut">
              <a:rPr lang="en-US" smtClean="0">
                <a:solidFill>
                  <a:prstClr val="black">
                    <a:tint val="75000"/>
                  </a:prstClr>
                </a:solidFill>
              </a:rPr>
              <a:pPr/>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464"/>
            <a:ext cx="3860800" cy="365125"/>
          </a:xfrm>
          <a:prstGeom prst="rect">
            <a:avLst/>
          </a:prstGeom>
        </p:spPr>
        <p:txBody>
          <a:bodyPr vert="horz" lIns="91394" tIns="45718" rIns="91394" bIns="45718" rtlCol="0" anchor="ctr"/>
          <a:lstStyle>
            <a:lvl1pPr algn="ctr">
              <a:defRPr sz="16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464"/>
            <a:ext cx="2844800" cy="365125"/>
          </a:xfrm>
          <a:prstGeom prst="rect">
            <a:avLst/>
          </a:prstGeom>
        </p:spPr>
        <p:txBody>
          <a:bodyPr vert="horz" lIns="91394" tIns="45718" rIns="91394" bIns="45718" rtlCol="0" anchor="ctr"/>
          <a:lstStyle>
            <a:lvl1pPr algn="r">
              <a:defRPr sz="1600">
                <a:solidFill>
                  <a:schemeClr val="tx1">
                    <a:tint val="75000"/>
                  </a:schemeClr>
                </a:solidFill>
              </a:defRPr>
            </a:lvl1pPr>
          </a:lstStyle>
          <a:p>
            <a:fld id="{BC74E395-FDC8-491D-B3FD-9460B73A722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9429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1218480" rtl="0" eaLnBrk="1" latinLnBrk="0" hangingPunct="1">
        <a:spcBef>
          <a:spcPct val="0"/>
        </a:spcBef>
        <a:buNone/>
        <a:defRPr sz="5900" kern="1200">
          <a:solidFill>
            <a:schemeClr val="tx1"/>
          </a:solidFill>
          <a:latin typeface="+mj-lt"/>
          <a:ea typeface="+mj-ea"/>
          <a:cs typeface="+mj-cs"/>
        </a:defRPr>
      </a:lvl1pPr>
    </p:titleStyle>
    <p:bodyStyle>
      <a:lvl1pPr marL="456915" indent="-456915" algn="l" defTabSz="121848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022" indent="-380776" algn="l" defTabSz="1218480"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089" indent="-304608" algn="l" defTabSz="121848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2320" indent="-304608" algn="l" defTabSz="121848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1566" indent="-304608" algn="l" defTabSz="121848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0784" indent="-304608" algn="l" defTabSz="121848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032" indent="-304608" algn="l" defTabSz="121848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9264" indent="-304608" algn="l" defTabSz="121848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8496" indent="-304608" algn="l" defTabSz="121848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480" rtl="0" eaLnBrk="1" latinLnBrk="0" hangingPunct="1">
        <a:defRPr sz="2400" kern="1200">
          <a:solidFill>
            <a:schemeClr val="tx1"/>
          </a:solidFill>
          <a:latin typeface="+mn-lt"/>
          <a:ea typeface="+mn-ea"/>
          <a:cs typeface="+mn-cs"/>
        </a:defRPr>
      </a:lvl1pPr>
      <a:lvl2pPr marL="609219" algn="l" defTabSz="1218480" rtl="0" eaLnBrk="1" latinLnBrk="0" hangingPunct="1">
        <a:defRPr sz="2400" kern="1200">
          <a:solidFill>
            <a:schemeClr val="tx1"/>
          </a:solidFill>
          <a:latin typeface="+mn-lt"/>
          <a:ea typeface="+mn-ea"/>
          <a:cs typeface="+mn-cs"/>
        </a:defRPr>
      </a:lvl2pPr>
      <a:lvl3pPr marL="1218480" algn="l" defTabSz="1218480" rtl="0" eaLnBrk="1" latinLnBrk="0" hangingPunct="1">
        <a:defRPr sz="2400" kern="1200">
          <a:solidFill>
            <a:schemeClr val="tx1"/>
          </a:solidFill>
          <a:latin typeface="+mn-lt"/>
          <a:ea typeface="+mn-ea"/>
          <a:cs typeface="+mn-cs"/>
        </a:defRPr>
      </a:lvl3pPr>
      <a:lvl4pPr marL="1827712" algn="l" defTabSz="1218480" rtl="0" eaLnBrk="1" latinLnBrk="0" hangingPunct="1">
        <a:defRPr sz="2400" kern="1200">
          <a:solidFill>
            <a:schemeClr val="tx1"/>
          </a:solidFill>
          <a:latin typeface="+mn-lt"/>
          <a:ea typeface="+mn-ea"/>
          <a:cs typeface="+mn-cs"/>
        </a:defRPr>
      </a:lvl4pPr>
      <a:lvl5pPr marL="2436958" algn="l" defTabSz="1218480" rtl="0" eaLnBrk="1" latinLnBrk="0" hangingPunct="1">
        <a:defRPr sz="2400" kern="1200">
          <a:solidFill>
            <a:schemeClr val="tx1"/>
          </a:solidFill>
          <a:latin typeface="+mn-lt"/>
          <a:ea typeface="+mn-ea"/>
          <a:cs typeface="+mn-cs"/>
        </a:defRPr>
      </a:lvl5pPr>
      <a:lvl6pPr marL="3046176" algn="l" defTabSz="1218480" rtl="0" eaLnBrk="1" latinLnBrk="0" hangingPunct="1">
        <a:defRPr sz="2400" kern="1200">
          <a:solidFill>
            <a:schemeClr val="tx1"/>
          </a:solidFill>
          <a:latin typeface="+mn-lt"/>
          <a:ea typeface="+mn-ea"/>
          <a:cs typeface="+mn-cs"/>
        </a:defRPr>
      </a:lvl6pPr>
      <a:lvl7pPr marL="3655395" algn="l" defTabSz="1218480" rtl="0" eaLnBrk="1" latinLnBrk="0" hangingPunct="1">
        <a:defRPr sz="2400" kern="1200">
          <a:solidFill>
            <a:schemeClr val="tx1"/>
          </a:solidFill>
          <a:latin typeface="+mn-lt"/>
          <a:ea typeface="+mn-ea"/>
          <a:cs typeface="+mn-cs"/>
        </a:defRPr>
      </a:lvl7pPr>
      <a:lvl8pPr marL="4264640" algn="l" defTabSz="1218480" rtl="0" eaLnBrk="1" latinLnBrk="0" hangingPunct="1">
        <a:defRPr sz="2400" kern="1200">
          <a:solidFill>
            <a:schemeClr val="tx1"/>
          </a:solidFill>
          <a:latin typeface="+mn-lt"/>
          <a:ea typeface="+mn-ea"/>
          <a:cs typeface="+mn-cs"/>
        </a:defRPr>
      </a:lvl8pPr>
      <a:lvl9pPr marL="4873873" algn="l" defTabSz="121848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368" tIns="45718" rIns="91368"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368" tIns="45718" rIns="91368"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544"/>
            <a:ext cx="2743200" cy="365125"/>
          </a:xfrm>
          <a:prstGeom prst="rect">
            <a:avLst/>
          </a:prstGeom>
        </p:spPr>
        <p:txBody>
          <a:bodyPr vert="horz" lIns="91368" tIns="45718" rIns="91368" bIns="45718" rtlCol="0" anchor="ctr"/>
          <a:lstStyle>
            <a:lvl1pPr algn="l">
              <a:defRPr sz="1200" b="0" i="0">
                <a:solidFill>
                  <a:schemeClr val="tx1">
                    <a:tint val="75000"/>
                  </a:schemeClr>
                </a:solidFill>
                <a:latin typeface="Helvetica Regular" charset="0"/>
              </a:defRPr>
            </a:lvl1pPr>
          </a:lstStyle>
          <a:p>
            <a:pPr defTabSz="913561"/>
            <a:fld id="{56BD8FD8-A34D-43B1-A759-8AA482760513}" type="datetimeFigureOut">
              <a:rPr lang="en-US" smtClean="0">
                <a:solidFill>
                  <a:prstClr val="black">
                    <a:tint val="75000"/>
                  </a:prstClr>
                </a:solidFill>
              </a:rPr>
              <a:pPr defTabSz="913561"/>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1" y="6356544"/>
            <a:ext cx="4114800" cy="365125"/>
          </a:xfrm>
          <a:prstGeom prst="rect">
            <a:avLst/>
          </a:prstGeom>
        </p:spPr>
        <p:txBody>
          <a:bodyPr vert="horz" lIns="91368" tIns="45718" rIns="91368" bIns="45718" rtlCol="0" anchor="ctr"/>
          <a:lstStyle>
            <a:lvl1pPr algn="ctr">
              <a:defRPr sz="1200" b="0" i="0">
                <a:solidFill>
                  <a:schemeClr val="tx1">
                    <a:tint val="75000"/>
                  </a:schemeClr>
                </a:solidFill>
                <a:latin typeface="Helvetica Regular" charset="0"/>
              </a:defRPr>
            </a:lvl1pPr>
          </a:lstStyle>
          <a:p>
            <a:pPr defTabSz="913561"/>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544"/>
            <a:ext cx="2743200" cy="365125"/>
          </a:xfrm>
          <a:prstGeom prst="rect">
            <a:avLst/>
          </a:prstGeom>
        </p:spPr>
        <p:txBody>
          <a:bodyPr vert="horz" lIns="91368" tIns="45718" rIns="91368" bIns="45718" rtlCol="0" anchor="ctr"/>
          <a:lstStyle>
            <a:lvl1pPr algn="r">
              <a:defRPr sz="1200" b="0" i="0">
                <a:solidFill>
                  <a:schemeClr val="tx1">
                    <a:tint val="75000"/>
                  </a:schemeClr>
                </a:solidFill>
                <a:latin typeface="Helvetica Regular" charset="0"/>
              </a:defRPr>
            </a:lvl1pPr>
          </a:lstStyle>
          <a:p>
            <a:pPr defTabSz="913561"/>
            <a:fld id="{580BBA8B-F5A8-4DFD-BF96-4A143B49FF35}" type="slidenum">
              <a:rPr lang="en-US" smtClean="0">
                <a:solidFill>
                  <a:prstClr val="black">
                    <a:tint val="75000"/>
                  </a:prstClr>
                </a:solidFill>
              </a:rPr>
              <a:pPr defTabSz="913561"/>
              <a:t>‹#›</a:t>
            </a:fld>
            <a:endParaRPr lang="en-US" dirty="0">
              <a:solidFill>
                <a:prstClr val="black">
                  <a:tint val="75000"/>
                </a:prstClr>
              </a:solidFill>
            </a:endParaRPr>
          </a:p>
        </p:txBody>
      </p:sp>
    </p:spTree>
    <p:extLst>
      <p:ext uri="{BB962C8B-B14F-4D97-AF65-F5344CB8AC3E}">
        <p14:creationId xmlns:p14="http://schemas.microsoft.com/office/powerpoint/2010/main" val="38154890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iming>
    <p:tnLst>
      <p:par>
        <p:cTn id="1" dur="indefinite" restart="never" nodeType="tmRoot"/>
      </p:par>
    </p:tnLst>
  </p:timing>
  <p:txStyles>
    <p:titleStyle>
      <a:lvl1pPr algn="l" defTabSz="913561" rtl="0" eaLnBrk="1" latinLnBrk="0" hangingPunct="1">
        <a:lnSpc>
          <a:spcPct val="90000"/>
        </a:lnSpc>
        <a:spcBef>
          <a:spcPct val="0"/>
        </a:spcBef>
        <a:buNone/>
        <a:defRPr sz="4400" b="0" i="0" kern="1200">
          <a:solidFill>
            <a:schemeClr val="tx1"/>
          </a:solidFill>
          <a:latin typeface="Helvetica Regular" charset="0"/>
          <a:ea typeface="+mj-ea"/>
          <a:cs typeface="+mj-cs"/>
        </a:defRPr>
      </a:lvl1pPr>
    </p:titleStyle>
    <p:bodyStyle>
      <a:lvl1pPr marL="228402" indent="-228402" algn="l" defTabSz="913561"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Regular" charset="0"/>
          <a:ea typeface="+mn-ea"/>
          <a:cs typeface="+mn-cs"/>
        </a:defRPr>
      </a:lvl1pPr>
      <a:lvl2pPr marL="685206" indent="-228402" algn="l" defTabSz="913561"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Regular" charset="0"/>
          <a:ea typeface="+mn-ea"/>
          <a:cs typeface="+mn-cs"/>
        </a:defRPr>
      </a:lvl2pPr>
      <a:lvl3pPr marL="1141962" indent="-228402" algn="l" defTabSz="913561"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Regular" charset="0"/>
          <a:ea typeface="+mn-ea"/>
          <a:cs typeface="+mn-cs"/>
        </a:defRPr>
      </a:lvl3pPr>
      <a:lvl4pPr marL="1598720" indent="-228402" algn="l" defTabSz="913561"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4pPr>
      <a:lvl5pPr marL="2055479" indent="-228402" algn="l" defTabSz="913561" rtl="0" eaLnBrk="1" latinLnBrk="0" hangingPunct="1">
        <a:lnSpc>
          <a:spcPct val="90000"/>
        </a:lnSpc>
        <a:spcBef>
          <a:spcPts val="500"/>
        </a:spcBef>
        <a:buFont typeface="Arial" panose="020B0604020202020204" pitchFamily="34" charset="0"/>
        <a:buChar char="•"/>
        <a:defRPr sz="1900" b="0" i="0" kern="1200">
          <a:solidFill>
            <a:schemeClr val="tx1"/>
          </a:solidFill>
          <a:latin typeface="Helvetica Regular" charset="0"/>
          <a:ea typeface="+mn-ea"/>
          <a:cs typeface="+mn-cs"/>
        </a:defRPr>
      </a:lvl5pPr>
      <a:lvl6pPr marL="2512281" indent="-228402" algn="l" defTabSz="9135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9062" indent="-228402" algn="l" defTabSz="9135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842" indent="-228402" algn="l" defTabSz="9135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646" indent="-228402" algn="l" defTabSz="913561"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3561" rtl="0" eaLnBrk="1" latinLnBrk="0" hangingPunct="1">
        <a:defRPr sz="1900" kern="1200">
          <a:solidFill>
            <a:schemeClr val="tx1"/>
          </a:solidFill>
          <a:latin typeface="+mn-lt"/>
          <a:ea typeface="+mn-ea"/>
          <a:cs typeface="+mn-cs"/>
        </a:defRPr>
      </a:lvl1pPr>
      <a:lvl2pPr marL="456759" algn="l" defTabSz="913561" rtl="0" eaLnBrk="1" latinLnBrk="0" hangingPunct="1">
        <a:defRPr sz="1900" kern="1200">
          <a:solidFill>
            <a:schemeClr val="tx1"/>
          </a:solidFill>
          <a:latin typeface="+mn-lt"/>
          <a:ea typeface="+mn-ea"/>
          <a:cs typeface="+mn-cs"/>
        </a:defRPr>
      </a:lvl2pPr>
      <a:lvl3pPr marL="913561" algn="l" defTabSz="913561" rtl="0" eaLnBrk="1" latinLnBrk="0" hangingPunct="1">
        <a:defRPr sz="1900" kern="1200">
          <a:solidFill>
            <a:schemeClr val="tx1"/>
          </a:solidFill>
          <a:latin typeface="+mn-lt"/>
          <a:ea typeface="+mn-ea"/>
          <a:cs typeface="+mn-cs"/>
        </a:defRPr>
      </a:lvl3pPr>
      <a:lvl4pPr marL="1370342" algn="l" defTabSz="913561" rtl="0" eaLnBrk="1" latinLnBrk="0" hangingPunct="1">
        <a:defRPr sz="1900" kern="1200">
          <a:solidFill>
            <a:schemeClr val="tx1"/>
          </a:solidFill>
          <a:latin typeface="+mn-lt"/>
          <a:ea typeface="+mn-ea"/>
          <a:cs typeface="+mn-cs"/>
        </a:defRPr>
      </a:lvl4pPr>
      <a:lvl5pPr marL="1827122" algn="l" defTabSz="913561" rtl="0" eaLnBrk="1" latinLnBrk="0" hangingPunct="1">
        <a:defRPr sz="1900" kern="1200">
          <a:solidFill>
            <a:schemeClr val="tx1"/>
          </a:solidFill>
          <a:latin typeface="+mn-lt"/>
          <a:ea typeface="+mn-ea"/>
          <a:cs typeface="+mn-cs"/>
        </a:defRPr>
      </a:lvl5pPr>
      <a:lvl6pPr marL="2283926" algn="l" defTabSz="913561" rtl="0" eaLnBrk="1" latinLnBrk="0" hangingPunct="1">
        <a:defRPr sz="1900" kern="1200">
          <a:solidFill>
            <a:schemeClr val="tx1"/>
          </a:solidFill>
          <a:latin typeface="+mn-lt"/>
          <a:ea typeface="+mn-ea"/>
          <a:cs typeface="+mn-cs"/>
        </a:defRPr>
      </a:lvl6pPr>
      <a:lvl7pPr marL="2740682" algn="l" defTabSz="913561" rtl="0" eaLnBrk="1" latinLnBrk="0" hangingPunct="1">
        <a:defRPr sz="1900" kern="1200">
          <a:solidFill>
            <a:schemeClr val="tx1"/>
          </a:solidFill>
          <a:latin typeface="+mn-lt"/>
          <a:ea typeface="+mn-ea"/>
          <a:cs typeface="+mn-cs"/>
        </a:defRPr>
      </a:lvl7pPr>
      <a:lvl8pPr marL="3197440" algn="l" defTabSz="913561" rtl="0" eaLnBrk="1" latinLnBrk="0" hangingPunct="1">
        <a:defRPr sz="1900" kern="1200">
          <a:solidFill>
            <a:schemeClr val="tx1"/>
          </a:solidFill>
          <a:latin typeface="+mn-lt"/>
          <a:ea typeface="+mn-ea"/>
          <a:cs typeface="+mn-cs"/>
        </a:defRPr>
      </a:lvl8pPr>
      <a:lvl9pPr marL="3654199" algn="l" defTabSz="913561"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80" tIns="45718" rIns="9138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80" tIns="45718" rIns="9138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488"/>
            <a:ext cx="2743200" cy="365125"/>
          </a:xfrm>
          <a:prstGeom prst="rect">
            <a:avLst/>
          </a:prstGeom>
        </p:spPr>
        <p:txBody>
          <a:bodyPr vert="horz" lIns="91380" tIns="45718" rIns="91380" bIns="45718" rtlCol="0" anchor="ctr"/>
          <a:lstStyle>
            <a:lvl1pPr algn="l">
              <a:defRPr sz="1600">
                <a:solidFill>
                  <a:schemeClr val="tx1">
                    <a:tint val="75000"/>
                  </a:schemeClr>
                </a:solidFill>
              </a:defRPr>
            </a:lvl1pPr>
          </a:lstStyle>
          <a:p>
            <a:pPr defTabSz="1218268"/>
            <a:fld id="{C7671B16-C6B5-1341-884E-CE83C06A1E33}" type="datetimeFigureOut">
              <a:rPr lang="en-US" smtClean="0">
                <a:solidFill>
                  <a:prstClr val="black">
                    <a:tint val="75000"/>
                  </a:prstClr>
                </a:solidFill>
              </a:rPr>
              <a:pPr defTabSz="1218268"/>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488"/>
            <a:ext cx="4114800" cy="365125"/>
          </a:xfrm>
          <a:prstGeom prst="rect">
            <a:avLst/>
          </a:prstGeom>
        </p:spPr>
        <p:txBody>
          <a:bodyPr vert="horz" lIns="91380" tIns="45718" rIns="91380" bIns="45718" rtlCol="0" anchor="ctr"/>
          <a:lstStyle>
            <a:lvl1pPr algn="ctr">
              <a:defRPr sz="1600">
                <a:solidFill>
                  <a:schemeClr val="tx1">
                    <a:tint val="75000"/>
                  </a:schemeClr>
                </a:solidFill>
              </a:defRPr>
            </a:lvl1pPr>
          </a:lstStyle>
          <a:p>
            <a:pPr defTabSz="121826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88"/>
            <a:ext cx="2743200" cy="365125"/>
          </a:xfrm>
          <a:prstGeom prst="rect">
            <a:avLst/>
          </a:prstGeom>
        </p:spPr>
        <p:txBody>
          <a:bodyPr vert="horz" lIns="91380" tIns="45718" rIns="91380" bIns="45718" rtlCol="0" anchor="ctr"/>
          <a:lstStyle>
            <a:lvl1pPr algn="r">
              <a:defRPr sz="1600">
                <a:solidFill>
                  <a:schemeClr val="tx1">
                    <a:tint val="75000"/>
                  </a:schemeClr>
                </a:solidFill>
              </a:defRPr>
            </a:lvl1pPr>
          </a:lstStyle>
          <a:p>
            <a:pPr defTabSz="1218268"/>
            <a:fld id="{EEDAC491-FBBA-514C-B48C-AF976CEF179E}" type="slidenum">
              <a:rPr lang="en-US" smtClean="0">
                <a:solidFill>
                  <a:prstClr val="black">
                    <a:tint val="75000"/>
                  </a:prstClr>
                </a:solidFill>
              </a:rPr>
              <a:pPr defTabSz="1218268"/>
              <a:t>‹#›</a:t>
            </a:fld>
            <a:endParaRPr lang="en-US" dirty="0">
              <a:solidFill>
                <a:prstClr val="black">
                  <a:tint val="75000"/>
                </a:prstClr>
              </a:solidFill>
            </a:endParaRPr>
          </a:p>
        </p:txBody>
      </p:sp>
    </p:spTree>
    <p:extLst>
      <p:ext uri="{BB962C8B-B14F-4D97-AF65-F5344CB8AC3E}">
        <p14:creationId xmlns:p14="http://schemas.microsoft.com/office/powerpoint/2010/main" val="247164911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218268"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559" indent="-304559" algn="l" defTabSz="1218268" rtl="0" eaLnBrk="1" latinLnBrk="0" hangingPunct="1">
        <a:lnSpc>
          <a:spcPct val="90000"/>
        </a:lnSpc>
        <a:spcBef>
          <a:spcPts val="1333"/>
        </a:spcBef>
        <a:buFont typeface="Arial"/>
        <a:buChar char="•"/>
        <a:defRPr sz="3700" kern="1200">
          <a:solidFill>
            <a:schemeClr val="tx1"/>
          </a:solidFill>
          <a:latin typeface="+mn-lt"/>
          <a:ea typeface="+mn-ea"/>
          <a:cs typeface="+mn-cs"/>
        </a:defRPr>
      </a:lvl1pPr>
      <a:lvl2pPr marL="913704" indent="-304559" algn="l" defTabSz="1218268"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2825" indent="-304559" algn="l" defTabSz="1218268" rtl="0" eaLnBrk="1" latinLnBrk="0" hangingPunct="1">
        <a:lnSpc>
          <a:spcPct val="90000"/>
        </a:lnSpc>
        <a:spcBef>
          <a:spcPts val="667"/>
        </a:spcBef>
        <a:buFont typeface="Arial"/>
        <a:buChar char="•"/>
        <a:defRPr sz="2700" kern="1200">
          <a:solidFill>
            <a:schemeClr val="tx1"/>
          </a:solidFill>
          <a:latin typeface="+mn-lt"/>
          <a:ea typeface="+mn-ea"/>
          <a:cs typeface="+mn-cs"/>
        </a:defRPr>
      </a:lvl3pPr>
      <a:lvl4pPr marL="2131947"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4pPr>
      <a:lvl5pPr marL="2741086"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5pPr>
      <a:lvl6pPr marL="3350199"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6pPr>
      <a:lvl7pPr marL="3959341"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7pPr>
      <a:lvl8pPr marL="4568466"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8pPr>
      <a:lvl9pPr marL="5177597" indent="-304559" algn="l" defTabSz="1218268" rtl="0" eaLnBrk="1" latinLnBrk="0" hangingPunct="1">
        <a:lnSpc>
          <a:spcPct val="90000"/>
        </a:lnSpc>
        <a:spcBef>
          <a:spcPts val="667"/>
        </a:spcBef>
        <a:buFont typeface="Arial"/>
        <a:buChar char="•"/>
        <a:defRPr sz="2500" kern="1200">
          <a:solidFill>
            <a:schemeClr val="tx1"/>
          </a:solidFill>
          <a:latin typeface="+mn-lt"/>
          <a:ea typeface="+mn-ea"/>
          <a:cs typeface="+mn-cs"/>
        </a:defRPr>
      </a:lvl9pPr>
    </p:bodyStyle>
    <p:otherStyle>
      <a:defPPr>
        <a:defRPr lang="en-US"/>
      </a:defPPr>
      <a:lvl1pPr marL="0" algn="l" defTabSz="1218268" rtl="0" eaLnBrk="1" latinLnBrk="0" hangingPunct="1">
        <a:defRPr sz="2500" kern="1200">
          <a:solidFill>
            <a:schemeClr val="tx1"/>
          </a:solidFill>
          <a:latin typeface="+mn-lt"/>
          <a:ea typeface="+mn-ea"/>
          <a:cs typeface="+mn-cs"/>
        </a:defRPr>
      </a:lvl1pPr>
      <a:lvl2pPr marL="609111" algn="l" defTabSz="1218268" rtl="0" eaLnBrk="1" latinLnBrk="0" hangingPunct="1">
        <a:defRPr sz="2500" kern="1200">
          <a:solidFill>
            <a:schemeClr val="tx1"/>
          </a:solidFill>
          <a:latin typeface="+mn-lt"/>
          <a:ea typeface="+mn-ea"/>
          <a:cs typeface="+mn-cs"/>
        </a:defRPr>
      </a:lvl2pPr>
      <a:lvl3pPr marL="1218268" algn="l" defTabSz="1218268" rtl="0" eaLnBrk="1" latinLnBrk="0" hangingPunct="1">
        <a:defRPr sz="2500" kern="1200">
          <a:solidFill>
            <a:schemeClr val="tx1"/>
          </a:solidFill>
          <a:latin typeface="+mn-lt"/>
          <a:ea typeface="+mn-ea"/>
          <a:cs typeface="+mn-cs"/>
        </a:defRPr>
      </a:lvl3pPr>
      <a:lvl4pPr marL="1827394" algn="l" defTabSz="1218268" rtl="0" eaLnBrk="1" latinLnBrk="0" hangingPunct="1">
        <a:defRPr sz="2500" kern="1200">
          <a:solidFill>
            <a:schemeClr val="tx1"/>
          </a:solidFill>
          <a:latin typeface="+mn-lt"/>
          <a:ea typeface="+mn-ea"/>
          <a:cs typeface="+mn-cs"/>
        </a:defRPr>
      </a:lvl4pPr>
      <a:lvl5pPr marL="2436534" algn="l" defTabSz="1218268" rtl="0" eaLnBrk="1" latinLnBrk="0" hangingPunct="1">
        <a:defRPr sz="2500" kern="1200">
          <a:solidFill>
            <a:schemeClr val="tx1"/>
          </a:solidFill>
          <a:latin typeface="+mn-lt"/>
          <a:ea typeface="+mn-ea"/>
          <a:cs typeface="+mn-cs"/>
        </a:defRPr>
      </a:lvl5pPr>
      <a:lvl6pPr marL="3045651" algn="l" defTabSz="1218268" rtl="0" eaLnBrk="1" latinLnBrk="0" hangingPunct="1">
        <a:defRPr sz="2500" kern="1200">
          <a:solidFill>
            <a:schemeClr val="tx1"/>
          </a:solidFill>
          <a:latin typeface="+mn-lt"/>
          <a:ea typeface="+mn-ea"/>
          <a:cs typeface="+mn-cs"/>
        </a:defRPr>
      </a:lvl6pPr>
      <a:lvl7pPr marL="3654755" algn="l" defTabSz="1218268" rtl="0" eaLnBrk="1" latinLnBrk="0" hangingPunct="1">
        <a:defRPr sz="2500" kern="1200">
          <a:solidFill>
            <a:schemeClr val="tx1"/>
          </a:solidFill>
          <a:latin typeface="+mn-lt"/>
          <a:ea typeface="+mn-ea"/>
          <a:cs typeface="+mn-cs"/>
        </a:defRPr>
      </a:lvl7pPr>
      <a:lvl8pPr marL="4263893" algn="l" defTabSz="1218268" rtl="0" eaLnBrk="1" latinLnBrk="0" hangingPunct="1">
        <a:defRPr sz="2500" kern="1200">
          <a:solidFill>
            <a:schemeClr val="tx1"/>
          </a:solidFill>
          <a:latin typeface="+mn-lt"/>
          <a:ea typeface="+mn-ea"/>
          <a:cs typeface="+mn-cs"/>
        </a:defRPr>
      </a:lvl8pPr>
      <a:lvl9pPr marL="4873018" algn="l" defTabSz="1218268" rtl="0" eaLnBrk="1" latinLnBrk="0" hangingPunct="1">
        <a:defRPr sz="2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87964" tIns="45718" rIns="87964"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87964" tIns="45718" rIns="87964" bIns="45718"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488"/>
            <a:ext cx="2743200" cy="365125"/>
          </a:xfrm>
          <a:prstGeom prst="rect">
            <a:avLst/>
          </a:prstGeom>
        </p:spPr>
        <p:txBody>
          <a:bodyPr vert="horz" lIns="87964" tIns="45718" rIns="87964" bIns="45718" rtlCol="0" anchor="ctr"/>
          <a:lstStyle>
            <a:lvl1pPr algn="l">
              <a:defRPr sz="1600">
                <a:solidFill>
                  <a:schemeClr val="tx1">
                    <a:tint val="75000"/>
                  </a:schemeClr>
                </a:solidFill>
              </a:defRPr>
            </a:lvl1pPr>
          </a:lstStyle>
          <a:p>
            <a:pPr defTabSz="1167625"/>
            <a:fld id="{F2B2329B-0232-4C5F-976A-676715CDB8A7}" type="datetimeFigureOut">
              <a:rPr lang="en-US" smtClean="0">
                <a:solidFill>
                  <a:srgbClr val="000000">
                    <a:tint val="75000"/>
                  </a:srgbClr>
                </a:solidFill>
              </a:rPr>
              <a:pPr defTabSz="1167625"/>
              <a:t>5/5/2017</a:t>
            </a:fld>
            <a:endParaRPr lang="en-US" dirty="0">
              <a:solidFill>
                <a:srgbClr val="000000">
                  <a:tint val="75000"/>
                </a:srgbClr>
              </a:solidFill>
            </a:endParaRPr>
          </a:p>
        </p:txBody>
      </p:sp>
      <p:sp>
        <p:nvSpPr>
          <p:cNvPr id="5" name="Footer Placeholder 4"/>
          <p:cNvSpPr>
            <a:spLocks noGrp="1"/>
          </p:cNvSpPr>
          <p:nvPr>
            <p:ph type="ftr" sz="quarter" idx="3"/>
          </p:nvPr>
        </p:nvSpPr>
        <p:spPr>
          <a:xfrm>
            <a:off x="4038600" y="6356488"/>
            <a:ext cx="4114800" cy="365125"/>
          </a:xfrm>
          <a:prstGeom prst="rect">
            <a:avLst/>
          </a:prstGeom>
        </p:spPr>
        <p:txBody>
          <a:bodyPr vert="horz" lIns="87964" tIns="45718" rIns="87964" bIns="45718" rtlCol="0" anchor="ctr"/>
          <a:lstStyle>
            <a:lvl1pPr algn="ctr">
              <a:defRPr sz="1600">
                <a:solidFill>
                  <a:schemeClr val="tx1">
                    <a:tint val="75000"/>
                  </a:schemeClr>
                </a:solidFill>
              </a:defRPr>
            </a:lvl1pPr>
          </a:lstStyle>
          <a:p>
            <a:pPr defTabSz="1167625"/>
            <a:endParaRPr lang="en-US" dirty="0">
              <a:solidFill>
                <a:srgbClr val="000000">
                  <a:tint val="75000"/>
                </a:srgbClr>
              </a:solidFill>
            </a:endParaRPr>
          </a:p>
        </p:txBody>
      </p:sp>
      <p:sp>
        <p:nvSpPr>
          <p:cNvPr id="6" name="Slide Number Placeholder 5"/>
          <p:cNvSpPr>
            <a:spLocks noGrp="1"/>
          </p:cNvSpPr>
          <p:nvPr>
            <p:ph type="sldNum" sz="quarter" idx="4"/>
          </p:nvPr>
        </p:nvSpPr>
        <p:spPr>
          <a:xfrm>
            <a:off x="8610600" y="6356488"/>
            <a:ext cx="2743200" cy="365125"/>
          </a:xfrm>
          <a:prstGeom prst="rect">
            <a:avLst/>
          </a:prstGeom>
        </p:spPr>
        <p:txBody>
          <a:bodyPr vert="horz" lIns="87964" tIns="45718" rIns="87964" bIns="45718" rtlCol="0" anchor="ctr"/>
          <a:lstStyle>
            <a:lvl1pPr algn="r">
              <a:defRPr sz="1600">
                <a:solidFill>
                  <a:schemeClr val="tx1">
                    <a:tint val="75000"/>
                  </a:schemeClr>
                </a:solidFill>
              </a:defRPr>
            </a:lvl1pPr>
          </a:lstStyle>
          <a:p>
            <a:pPr defTabSz="1167625"/>
            <a:fld id="{E76EC942-C0EE-4E0F-9390-88C75B5F5C58}" type="slidenum">
              <a:rPr lang="en-US" smtClean="0">
                <a:solidFill>
                  <a:srgbClr val="000000">
                    <a:tint val="75000"/>
                  </a:srgbClr>
                </a:solidFill>
              </a:rPr>
              <a:pPr defTabSz="1167625"/>
              <a:t>‹#›</a:t>
            </a:fld>
            <a:endParaRPr lang="en-US" dirty="0">
              <a:solidFill>
                <a:srgbClr val="000000">
                  <a:tint val="75000"/>
                </a:srgbClr>
              </a:solidFill>
            </a:endParaRPr>
          </a:p>
        </p:txBody>
      </p:sp>
    </p:spTree>
    <p:extLst>
      <p:ext uri="{BB962C8B-B14F-4D97-AF65-F5344CB8AC3E}">
        <p14:creationId xmlns:p14="http://schemas.microsoft.com/office/powerpoint/2010/main" val="2217908466"/>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167625"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292415" indent="-292415" algn="l" defTabSz="1167625"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877283" indent="-292415" algn="l" defTabSz="1167625"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459108" indent="-292415" algn="l" defTabSz="1167625"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042642" indent="-292415" algn="l" defTabSz="1167625"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4pPr>
      <a:lvl5pPr marL="2626682" indent="-292415" algn="l" defTabSz="1167625"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5pPr>
      <a:lvl6pPr marL="3210930" indent="-292415" algn="l" defTabSz="1167625"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6pPr>
      <a:lvl7pPr marL="3794174" indent="-292415" algn="l" defTabSz="1167625"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7pPr>
      <a:lvl8pPr marL="4377879" indent="-292415" algn="l" defTabSz="1167625"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8pPr>
      <a:lvl9pPr marL="4961560" indent="-292415" algn="l" defTabSz="1167625"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167625" rtl="0" eaLnBrk="1" latinLnBrk="0" hangingPunct="1">
        <a:defRPr sz="2500" kern="1200">
          <a:solidFill>
            <a:schemeClr val="tx1"/>
          </a:solidFill>
          <a:latin typeface="+mn-lt"/>
          <a:ea typeface="+mn-ea"/>
          <a:cs typeface="+mn-cs"/>
        </a:defRPr>
      </a:lvl1pPr>
      <a:lvl2pPr marL="583299" algn="l" defTabSz="1167625" rtl="0" eaLnBrk="1" latinLnBrk="0" hangingPunct="1">
        <a:defRPr sz="2500" kern="1200">
          <a:solidFill>
            <a:schemeClr val="tx1"/>
          </a:solidFill>
          <a:latin typeface="+mn-lt"/>
          <a:ea typeface="+mn-ea"/>
          <a:cs typeface="+mn-cs"/>
        </a:defRPr>
      </a:lvl2pPr>
      <a:lvl3pPr marL="1167625" algn="l" defTabSz="1167625" rtl="0" eaLnBrk="1" latinLnBrk="0" hangingPunct="1">
        <a:defRPr sz="2500" kern="1200">
          <a:solidFill>
            <a:schemeClr val="tx1"/>
          </a:solidFill>
          <a:latin typeface="+mn-lt"/>
          <a:ea typeface="+mn-ea"/>
          <a:cs typeface="+mn-cs"/>
        </a:defRPr>
      </a:lvl3pPr>
      <a:lvl4pPr marL="1751715" algn="l" defTabSz="1167625" rtl="0" eaLnBrk="1" latinLnBrk="0" hangingPunct="1">
        <a:defRPr sz="2500" kern="1200">
          <a:solidFill>
            <a:schemeClr val="tx1"/>
          </a:solidFill>
          <a:latin typeface="+mn-lt"/>
          <a:ea typeface="+mn-ea"/>
          <a:cs typeface="+mn-cs"/>
        </a:defRPr>
      </a:lvl4pPr>
      <a:lvl5pPr marL="2335524" algn="l" defTabSz="1167625" rtl="0" eaLnBrk="1" latinLnBrk="0" hangingPunct="1">
        <a:defRPr sz="2500" kern="1200">
          <a:solidFill>
            <a:schemeClr val="tx1"/>
          </a:solidFill>
          <a:latin typeface="+mn-lt"/>
          <a:ea typeface="+mn-ea"/>
          <a:cs typeface="+mn-cs"/>
        </a:defRPr>
      </a:lvl5pPr>
      <a:lvl6pPr marL="2918746" algn="l" defTabSz="1167625" rtl="0" eaLnBrk="1" latinLnBrk="0" hangingPunct="1">
        <a:defRPr sz="2500" kern="1200">
          <a:solidFill>
            <a:schemeClr val="tx1"/>
          </a:solidFill>
          <a:latin typeface="+mn-lt"/>
          <a:ea typeface="+mn-ea"/>
          <a:cs typeface="+mn-cs"/>
        </a:defRPr>
      </a:lvl6pPr>
      <a:lvl7pPr marL="3502064" algn="l" defTabSz="1167625" rtl="0" eaLnBrk="1" latinLnBrk="0" hangingPunct="1">
        <a:defRPr sz="2500" kern="1200">
          <a:solidFill>
            <a:schemeClr val="tx1"/>
          </a:solidFill>
          <a:latin typeface="+mn-lt"/>
          <a:ea typeface="+mn-ea"/>
          <a:cs typeface="+mn-cs"/>
        </a:defRPr>
      </a:lvl7pPr>
      <a:lvl8pPr marL="4085987" algn="l" defTabSz="1167625" rtl="0" eaLnBrk="1" latinLnBrk="0" hangingPunct="1">
        <a:defRPr sz="2500" kern="1200">
          <a:solidFill>
            <a:schemeClr val="tx1"/>
          </a:solidFill>
          <a:latin typeface="+mn-lt"/>
          <a:ea typeface="+mn-ea"/>
          <a:cs typeface="+mn-cs"/>
        </a:defRPr>
      </a:lvl8pPr>
      <a:lvl9pPr marL="4669790" algn="l" defTabSz="1167625" rtl="0" eaLnBrk="1" latinLnBrk="0" hangingPunct="1">
        <a:defRPr sz="25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43300" y="365125"/>
            <a:ext cx="7810501" cy="1325563"/>
          </a:xfrm>
          <a:prstGeom prst="rect">
            <a:avLst/>
          </a:prstGeom>
        </p:spPr>
        <p:txBody>
          <a:bodyPr vert="horz" lIns="91394" tIns="45718" rIns="9139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43331" y="1825624"/>
            <a:ext cx="8312727" cy="4824557"/>
          </a:xfrm>
          <a:prstGeom prst="rect">
            <a:avLst/>
          </a:prstGeom>
        </p:spPr>
        <p:txBody>
          <a:bodyPr vert="horz" lIns="91394" tIns="45718" rIns="9139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8125133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913856"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472" indent="-228472" algn="l" defTabSz="913856" rtl="0" eaLnBrk="1" latinLnBrk="0" hangingPunct="1">
        <a:lnSpc>
          <a:spcPct val="90000"/>
        </a:lnSpc>
        <a:spcBef>
          <a:spcPts val="1000"/>
        </a:spcBef>
        <a:buFont typeface="Arial"/>
        <a:buChar char="•"/>
        <a:defRPr sz="2400" kern="1200">
          <a:solidFill>
            <a:schemeClr val="tx1"/>
          </a:solidFill>
          <a:latin typeface="+mn-lt"/>
          <a:ea typeface="+mn-ea"/>
          <a:cs typeface="+mn-cs"/>
        </a:defRPr>
      </a:lvl1pPr>
      <a:lvl2pPr marL="685414" indent="-228472" algn="l" defTabSz="913856" rtl="0" eaLnBrk="1" latinLnBrk="0" hangingPunct="1">
        <a:lnSpc>
          <a:spcPct val="90000"/>
        </a:lnSpc>
        <a:spcBef>
          <a:spcPts val="500"/>
        </a:spcBef>
        <a:buFont typeface=".HelveticaNeueDeskInterface-Regular" charset="-120"/>
        <a:buChar char="–"/>
        <a:defRPr sz="2000" kern="1200">
          <a:solidFill>
            <a:schemeClr val="tx1"/>
          </a:solidFill>
          <a:latin typeface="+mn-lt"/>
          <a:ea typeface="+mn-ea"/>
          <a:cs typeface="+mn-cs"/>
        </a:defRPr>
      </a:lvl2pPr>
      <a:lvl3pPr marL="1256535" indent="-342706" algn="l" defTabSz="913856" rtl="0" eaLnBrk="1" latinLnBrk="0" hangingPunct="1">
        <a:lnSpc>
          <a:spcPct val="90000"/>
        </a:lnSpc>
        <a:spcBef>
          <a:spcPts val="500"/>
        </a:spcBef>
        <a:buFont typeface="+mj-lt"/>
        <a:buAutoNum type="alphaLcParenR"/>
        <a:defRPr sz="1900" kern="1200">
          <a:solidFill>
            <a:schemeClr val="tx1"/>
          </a:solidFill>
          <a:latin typeface="+mn-lt"/>
          <a:ea typeface="+mn-ea"/>
          <a:cs typeface="+mn-cs"/>
        </a:defRPr>
      </a:lvl3pPr>
      <a:lvl4pPr marL="1713476" indent="-342706" algn="l" defTabSz="913856" rtl="0" eaLnBrk="1" latinLnBrk="0" hangingPunct="1">
        <a:lnSpc>
          <a:spcPct val="90000"/>
        </a:lnSpc>
        <a:spcBef>
          <a:spcPts val="500"/>
        </a:spcBef>
        <a:buFont typeface="+mj-lt"/>
        <a:buAutoNum type="arabicParenR"/>
        <a:defRPr sz="1600" kern="1200">
          <a:solidFill>
            <a:schemeClr val="tx1"/>
          </a:solidFill>
          <a:latin typeface="+mn-lt"/>
          <a:ea typeface="+mn-ea"/>
          <a:cs typeface="+mn-cs"/>
        </a:defRPr>
      </a:lvl4pPr>
      <a:lvl5pPr marL="2056155" indent="-228472" algn="l" defTabSz="913856" rtl="0" eaLnBrk="1" latinLnBrk="0" hangingPunct="1">
        <a:lnSpc>
          <a:spcPct val="90000"/>
        </a:lnSpc>
        <a:spcBef>
          <a:spcPts val="500"/>
        </a:spcBef>
        <a:buFont typeface="Wingdings" charset="2"/>
        <a:buChar char="ü"/>
        <a:defRPr sz="1600" kern="1200">
          <a:solidFill>
            <a:schemeClr val="tx1"/>
          </a:solidFill>
          <a:latin typeface="+mn-lt"/>
          <a:ea typeface="+mn-ea"/>
          <a:cs typeface="+mn-cs"/>
        </a:defRPr>
      </a:lvl5pPr>
      <a:lvl6pPr marL="2513096" indent="-228472" algn="l" defTabSz="913856"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0024" indent="-228472" algn="l" defTabSz="913856"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6952" indent="-228472" algn="l" defTabSz="913856"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3894" indent="-228472" algn="l" defTabSz="913856"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856" rtl="0" eaLnBrk="1" latinLnBrk="0" hangingPunct="1">
        <a:defRPr sz="1900" kern="1200">
          <a:solidFill>
            <a:schemeClr val="tx1"/>
          </a:solidFill>
          <a:latin typeface="+mn-lt"/>
          <a:ea typeface="+mn-ea"/>
          <a:cs typeface="+mn-cs"/>
        </a:defRPr>
      </a:lvl1pPr>
      <a:lvl2pPr marL="456915" algn="l" defTabSz="913856" rtl="0" eaLnBrk="1" latinLnBrk="0" hangingPunct="1">
        <a:defRPr sz="1900" kern="1200">
          <a:solidFill>
            <a:schemeClr val="tx1"/>
          </a:solidFill>
          <a:latin typeface="+mn-lt"/>
          <a:ea typeface="+mn-ea"/>
          <a:cs typeface="+mn-cs"/>
        </a:defRPr>
      </a:lvl2pPr>
      <a:lvl3pPr marL="913856" algn="l" defTabSz="913856" rtl="0" eaLnBrk="1" latinLnBrk="0" hangingPunct="1">
        <a:defRPr sz="1900" kern="1200">
          <a:solidFill>
            <a:schemeClr val="tx1"/>
          </a:solidFill>
          <a:latin typeface="+mn-lt"/>
          <a:ea typeface="+mn-ea"/>
          <a:cs typeface="+mn-cs"/>
        </a:defRPr>
      </a:lvl3pPr>
      <a:lvl4pPr marL="1370784" algn="l" defTabSz="913856" rtl="0" eaLnBrk="1" latinLnBrk="0" hangingPunct="1">
        <a:defRPr sz="1900" kern="1200">
          <a:solidFill>
            <a:schemeClr val="tx1"/>
          </a:solidFill>
          <a:latin typeface="+mn-lt"/>
          <a:ea typeface="+mn-ea"/>
          <a:cs typeface="+mn-cs"/>
        </a:defRPr>
      </a:lvl4pPr>
      <a:lvl5pPr marL="1827712" algn="l" defTabSz="913856" rtl="0" eaLnBrk="1" latinLnBrk="0" hangingPunct="1">
        <a:defRPr sz="1900" kern="1200">
          <a:solidFill>
            <a:schemeClr val="tx1"/>
          </a:solidFill>
          <a:latin typeface="+mn-lt"/>
          <a:ea typeface="+mn-ea"/>
          <a:cs typeface="+mn-cs"/>
        </a:defRPr>
      </a:lvl5pPr>
      <a:lvl6pPr marL="2284654" algn="l" defTabSz="913856" rtl="0" eaLnBrk="1" latinLnBrk="0" hangingPunct="1">
        <a:defRPr sz="1900" kern="1200">
          <a:solidFill>
            <a:schemeClr val="tx1"/>
          </a:solidFill>
          <a:latin typeface="+mn-lt"/>
          <a:ea typeface="+mn-ea"/>
          <a:cs typeface="+mn-cs"/>
        </a:defRPr>
      </a:lvl6pPr>
      <a:lvl7pPr marL="2741566" algn="l" defTabSz="913856" rtl="0" eaLnBrk="1" latinLnBrk="0" hangingPunct="1">
        <a:defRPr sz="1900" kern="1200">
          <a:solidFill>
            <a:schemeClr val="tx1"/>
          </a:solidFill>
          <a:latin typeface="+mn-lt"/>
          <a:ea typeface="+mn-ea"/>
          <a:cs typeface="+mn-cs"/>
        </a:defRPr>
      </a:lvl7pPr>
      <a:lvl8pPr marL="3198480" algn="l" defTabSz="913856" rtl="0" eaLnBrk="1" latinLnBrk="0" hangingPunct="1">
        <a:defRPr sz="1900" kern="1200">
          <a:solidFill>
            <a:schemeClr val="tx1"/>
          </a:solidFill>
          <a:latin typeface="+mn-lt"/>
          <a:ea typeface="+mn-ea"/>
          <a:cs typeface="+mn-cs"/>
        </a:defRPr>
      </a:lvl8pPr>
      <a:lvl9pPr marL="3655395" algn="l" defTabSz="913856" rtl="0" eaLnBrk="1" latinLnBrk="0" hangingPunct="1">
        <a:defRPr sz="1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300" tIns="45718" rIns="91300"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91300" tIns="45718" rIns="91300"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464"/>
            <a:ext cx="2743200" cy="365125"/>
          </a:xfrm>
          <a:prstGeom prst="rect">
            <a:avLst/>
          </a:prstGeom>
        </p:spPr>
        <p:txBody>
          <a:bodyPr vert="horz" lIns="91300" tIns="45718" rIns="91300" bIns="45718" rtlCol="0" anchor="ctr"/>
          <a:lstStyle>
            <a:lvl1pPr algn="l">
              <a:defRPr sz="1600">
                <a:solidFill>
                  <a:schemeClr val="tx1">
                    <a:tint val="75000"/>
                  </a:schemeClr>
                </a:solidFill>
              </a:defRPr>
            </a:lvl1pPr>
          </a:lstStyle>
          <a:p>
            <a:pPr defTabSz="1217028"/>
            <a:fld id="{F21E3C0F-AC62-46E2-AB79-B7A2456B0A74}" type="datetimeFigureOut">
              <a:rPr lang="en-US" smtClean="0">
                <a:solidFill>
                  <a:prstClr val="black">
                    <a:tint val="75000"/>
                  </a:prstClr>
                </a:solidFill>
              </a:rPr>
              <a:pPr defTabSz="1217028"/>
              <a:t>5/5/2017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464"/>
            <a:ext cx="4114800" cy="365125"/>
          </a:xfrm>
          <a:prstGeom prst="rect">
            <a:avLst/>
          </a:prstGeom>
        </p:spPr>
        <p:txBody>
          <a:bodyPr vert="horz" lIns="91300" tIns="45718" rIns="91300" bIns="45718" rtlCol="0" anchor="ctr"/>
          <a:lstStyle>
            <a:lvl1pPr algn="ctr">
              <a:defRPr sz="1600">
                <a:solidFill>
                  <a:schemeClr val="tx1">
                    <a:tint val="75000"/>
                  </a:schemeClr>
                </a:solidFill>
              </a:defRPr>
            </a:lvl1pPr>
          </a:lstStyle>
          <a:p>
            <a:pPr defTabSz="1217028"/>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464"/>
            <a:ext cx="2743200" cy="365125"/>
          </a:xfrm>
          <a:prstGeom prst="rect">
            <a:avLst/>
          </a:prstGeom>
        </p:spPr>
        <p:txBody>
          <a:bodyPr vert="horz" lIns="91300" tIns="45718" rIns="91300" bIns="45718" rtlCol="0" anchor="ctr"/>
          <a:lstStyle>
            <a:lvl1pPr algn="r">
              <a:defRPr sz="1600">
                <a:solidFill>
                  <a:schemeClr val="tx1">
                    <a:tint val="75000"/>
                  </a:schemeClr>
                </a:solidFill>
              </a:defRPr>
            </a:lvl1pPr>
          </a:lstStyle>
          <a:p>
            <a:pPr defTabSz="1217028"/>
            <a:fld id="{34FFE549-7152-4F7E-A4B5-53D8388BF7BF}" type="slidenum">
              <a:rPr lang="en-US" smtClean="0">
                <a:solidFill>
                  <a:prstClr val="black">
                    <a:tint val="75000"/>
                  </a:prstClr>
                </a:solidFill>
              </a:rPr>
              <a:pPr defTabSz="1217028"/>
              <a:t>‹#›</a:t>
            </a:fld>
            <a:endParaRPr lang="en-US" dirty="0">
              <a:solidFill>
                <a:prstClr val="black">
                  <a:tint val="75000"/>
                </a:prstClr>
              </a:solidFill>
            </a:endParaRPr>
          </a:p>
        </p:txBody>
      </p:sp>
    </p:spTree>
    <p:extLst>
      <p:ext uri="{BB962C8B-B14F-4D97-AF65-F5344CB8AC3E}">
        <p14:creationId xmlns:p14="http://schemas.microsoft.com/office/powerpoint/2010/main" val="479046105"/>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p14:dur="10" advTm="4000"/>
    </mc:Choice>
    <mc:Fallback xmlns="">
      <p:transition advTm="4000"/>
    </mc:Fallback>
  </mc:AlternateContent>
  <p:txStyles>
    <p:titleStyle>
      <a:lvl1pPr algn="l" defTabSz="1217028"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267" indent="-304267" algn="l" defTabSz="1217028" rtl="0" eaLnBrk="1" latinLnBrk="0" hangingPunct="1">
        <a:lnSpc>
          <a:spcPct val="90000"/>
        </a:lnSpc>
        <a:spcBef>
          <a:spcPts val="1333"/>
        </a:spcBef>
        <a:buFont typeface="Arial" panose="020B0604020202020204" pitchFamily="34" charset="0"/>
        <a:buChar char="•"/>
        <a:defRPr sz="3700" kern="1200">
          <a:solidFill>
            <a:schemeClr val="tx1"/>
          </a:solidFill>
          <a:latin typeface="+mn-lt"/>
          <a:ea typeface="+mn-ea"/>
          <a:cs typeface="+mn-cs"/>
        </a:defRPr>
      </a:lvl1pPr>
      <a:lvl2pPr marL="912829" indent="-304267" algn="l" defTabSz="121702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1293" indent="-304267" algn="l" defTabSz="1217028" rtl="0" eaLnBrk="1" latinLnBrk="0" hangingPunct="1">
        <a:lnSpc>
          <a:spcPct val="90000"/>
        </a:lnSpc>
        <a:spcBef>
          <a:spcPts val="667"/>
        </a:spcBef>
        <a:buFont typeface="Arial" panose="020B0604020202020204" pitchFamily="34" charset="0"/>
        <a:buChar char="•"/>
        <a:defRPr sz="2700" kern="1200">
          <a:solidFill>
            <a:schemeClr val="tx1"/>
          </a:solidFill>
          <a:latin typeface="+mn-lt"/>
          <a:ea typeface="+mn-ea"/>
          <a:cs typeface="+mn-cs"/>
        </a:defRPr>
      </a:lvl3pPr>
      <a:lvl4pPr marL="2129760" indent="-304267" algn="l" defTabSz="121702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4pPr>
      <a:lvl5pPr marL="2738244" indent="-304267" algn="l" defTabSz="121702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5pPr>
      <a:lvl6pPr marL="3346775" indent="-304267" algn="l" defTabSz="121702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6pPr>
      <a:lvl7pPr marL="3955296" indent="-304267" algn="l" defTabSz="121702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7pPr>
      <a:lvl8pPr marL="4563803" indent="-304267" algn="l" defTabSz="121702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8pPr>
      <a:lvl9pPr marL="5172349" indent="-304267" algn="l" defTabSz="1217028" rtl="0" eaLnBrk="1" latinLnBrk="0" hangingPunct="1">
        <a:lnSpc>
          <a:spcPct val="90000"/>
        </a:lnSpc>
        <a:spcBef>
          <a:spcPts val="667"/>
        </a:spcBef>
        <a:buFont typeface="Arial" panose="020B0604020202020204" pitchFamily="34" charset="0"/>
        <a:buChar char="•"/>
        <a:defRPr sz="2500" kern="1200">
          <a:solidFill>
            <a:schemeClr val="tx1"/>
          </a:solidFill>
          <a:latin typeface="+mn-lt"/>
          <a:ea typeface="+mn-ea"/>
          <a:cs typeface="+mn-cs"/>
        </a:defRPr>
      </a:lvl9pPr>
    </p:bodyStyle>
    <p:otherStyle>
      <a:defPPr>
        <a:defRPr lang="en-US"/>
      </a:defPPr>
      <a:lvl1pPr marL="0" algn="l" defTabSz="1217028" rtl="0" eaLnBrk="1" latinLnBrk="0" hangingPunct="1">
        <a:defRPr sz="2500" kern="1200">
          <a:solidFill>
            <a:schemeClr val="tx1"/>
          </a:solidFill>
          <a:latin typeface="+mn-lt"/>
          <a:ea typeface="+mn-ea"/>
          <a:cs typeface="+mn-cs"/>
        </a:defRPr>
      </a:lvl1pPr>
      <a:lvl2pPr marL="608455" algn="l" defTabSz="1217028" rtl="0" eaLnBrk="1" latinLnBrk="0" hangingPunct="1">
        <a:defRPr sz="2500" kern="1200">
          <a:solidFill>
            <a:schemeClr val="tx1"/>
          </a:solidFill>
          <a:latin typeface="+mn-lt"/>
          <a:ea typeface="+mn-ea"/>
          <a:cs typeface="+mn-cs"/>
        </a:defRPr>
      </a:lvl2pPr>
      <a:lvl3pPr marL="1217028" algn="l" defTabSz="1217028" rtl="0" eaLnBrk="1" latinLnBrk="0" hangingPunct="1">
        <a:defRPr sz="2500" kern="1200">
          <a:solidFill>
            <a:schemeClr val="tx1"/>
          </a:solidFill>
          <a:latin typeface="+mn-lt"/>
          <a:ea typeface="+mn-ea"/>
          <a:cs typeface="+mn-cs"/>
        </a:defRPr>
      </a:lvl3pPr>
      <a:lvl4pPr marL="1825536" algn="l" defTabSz="1217028" rtl="0" eaLnBrk="1" latinLnBrk="0" hangingPunct="1">
        <a:defRPr sz="2500" kern="1200">
          <a:solidFill>
            <a:schemeClr val="tx1"/>
          </a:solidFill>
          <a:latin typeface="+mn-lt"/>
          <a:ea typeface="+mn-ea"/>
          <a:cs typeface="+mn-cs"/>
        </a:defRPr>
      </a:lvl4pPr>
      <a:lvl5pPr marL="2434058" algn="l" defTabSz="1217028" rtl="0" eaLnBrk="1" latinLnBrk="0" hangingPunct="1">
        <a:defRPr sz="2500" kern="1200">
          <a:solidFill>
            <a:schemeClr val="tx1"/>
          </a:solidFill>
          <a:latin typeface="+mn-lt"/>
          <a:ea typeface="+mn-ea"/>
          <a:cs typeface="+mn-cs"/>
        </a:defRPr>
      </a:lvl5pPr>
      <a:lvl6pPr marL="3042589" algn="l" defTabSz="1217028" rtl="0" eaLnBrk="1" latinLnBrk="0" hangingPunct="1">
        <a:defRPr sz="2500" kern="1200">
          <a:solidFill>
            <a:schemeClr val="tx1"/>
          </a:solidFill>
          <a:latin typeface="+mn-lt"/>
          <a:ea typeface="+mn-ea"/>
          <a:cs typeface="+mn-cs"/>
        </a:defRPr>
      </a:lvl6pPr>
      <a:lvl7pPr marL="3651039" algn="l" defTabSz="1217028" rtl="0" eaLnBrk="1" latinLnBrk="0" hangingPunct="1">
        <a:defRPr sz="2500" kern="1200">
          <a:solidFill>
            <a:schemeClr val="tx1"/>
          </a:solidFill>
          <a:latin typeface="+mn-lt"/>
          <a:ea typeface="+mn-ea"/>
          <a:cs typeface="+mn-cs"/>
        </a:defRPr>
      </a:lvl7pPr>
      <a:lvl8pPr marL="4259522" algn="l" defTabSz="1217028" rtl="0" eaLnBrk="1" latinLnBrk="0" hangingPunct="1">
        <a:defRPr sz="2500" kern="1200">
          <a:solidFill>
            <a:schemeClr val="tx1"/>
          </a:solidFill>
          <a:latin typeface="+mn-lt"/>
          <a:ea typeface="+mn-ea"/>
          <a:cs typeface="+mn-cs"/>
        </a:defRPr>
      </a:lvl8pPr>
      <a:lvl9pPr marL="4868004" algn="l" defTabSz="1217028" rtl="0" eaLnBrk="1" latinLnBrk="0" hangingPunct="1">
        <a:defRPr sz="25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43300" y="365129"/>
            <a:ext cx="7810501" cy="1325563"/>
          </a:xfrm>
          <a:prstGeom prst="rect">
            <a:avLst/>
          </a:prstGeom>
        </p:spPr>
        <p:txBody>
          <a:bodyPr vert="horz" lIns="91394" tIns="45718" rIns="91394" bIns="4571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3543378" y="1825696"/>
            <a:ext cx="8312727" cy="4824557"/>
          </a:xfrm>
          <a:prstGeom prst="rect">
            <a:avLst/>
          </a:prstGeom>
        </p:spPr>
        <p:txBody>
          <a:bodyPr vert="horz" lIns="91394" tIns="45718" rIns="91394" bIns="4571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32354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121848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304608" indent="-304608" algn="l" defTabSz="1218480" rtl="0" eaLnBrk="1" latinLnBrk="0" hangingPunct="1">
        <a:lnSpc>
          <a:spcPct val="90000"/>
        </a:lnSpc>
        <a:spcBef>
          <a:spcPts val="1333"/>
        </a:spcBef>
        <a:buFont typeface="Arial"/>
        <a:buChar char="•"/>
        <a:defRPr sz="3200" kern="1200">
          <a:solidFill>
            <a:schemeClr val="tx1"/>
          </a:solidFill>
          <a:latin typeface="+mn-lt"/>
          <a:ea typeface="+mn-ea"/>
          <a:cs typeface="+mn-cs"/>
        </a:defRPr>
      </a:lvl1pPr>
      <a:lvl2pPr marL="913856" indent="-304608" algn="l" defTabSz="1218480" rtl="0" eaLnBrk="1" latinLnBrk="0" hangingPunct="1">
        <a:lnSpc>
          <a:spcPct val="90000"/>
        </a:lnSpc>
        <a:spcBef>
          <a:spcPts val="667"/>
        </a:spcBef>
        <a:buFont typeface=".HelveticaNeueDeskInterface-Regular" charset="-120"/>
        <a:buChar char="–"/>
        <a:defRPr sz="2700" kern="1200">
          <a:solidFill>
            <a:schemeClr val="tx1"/>
          </a:solidFill>
          <a:latin typeface="+mn-lt"/>
          <a:ea typeface="+mn-ea"/>
          <a:cs typeface="+mn-cs"/>
        </a:defRPr>
      </a:lvl2pPr>
      <a:lvl3pPr marL="1675393" indent="-456915" algn="l" defTabSz="1218480" rtl="0" eaLnBrk="1" latinLnBrk="0" hangingPunct="1">
        <a:lnSpc>
          <a:spcPct val="90000"/>
        </a:lnSpc>
        <a:spcBef>
          <a:spcPts val="667"/>
        </a:spcBef>
        <a:buFont typeface="+mj-lt"/>
        <a:buAutoNum type="alphaLcParenR"/>
        <a:defRPr sz="2400" kern="1200">
          <a:solidFill>
            <a:schemeClr val="tx1"/>
          </a:solidFill>
          <a:latin typeface="+mn-lt"/>
          <a:ea typeface="+mn-ea"/>
          <a:cs typeface="+mn-cs"/>
        </a:defRPr>
      </a:lvl3pPr>
      <a:lvl4pPr marL="2284654" indent="-456915" algn="l" defTabSz="1218480" rtl="0" eaLnBrk="1" latinLnBrk="0" hangingPunct="1">
        <a:lnSpc>
          <a:spcPct val="90000"/>
        </a:lnSpc>
        <a:spcBef>
          <a:spcPts val="667"/>
        </a:spcBef>
        <a:buFont typeface="+mj-lt"/>
        <a:buAutoNum type="arabicParenR"/>
        <a:defRPr sz="2100" kern="1200">
          <a:solidFill>
            <a:schemeClr val="tx1"/>
          </a:solidFill>
          <a:latin typeface="+mn-lt"/>
          <a:ea typeface="+mn-ea"/>
          <a:cs typeface="+mn-cs"/>
        </a:defRPr>
      </a:lvl4pPr>
      <a:lvl5pPr marL="2741566" indent="-304608" algn="l" defTabSz="1218480" rtl="0" eaLnBrk="1" latinLnBrk="0" hangingPunct="1">
        <a:lnSpc>
          <a:spcPct val="90000"/>
        </a:lnSpc>
        <a:spcBef>
          <a:spcPts val="667"/>
        </a:spcBef>
        <a:buFont typeface="Wingdings" charset="2"/>
        <a:buChar char="ü"/>
        <a:defRPr sz="2100" kern="1200">
          <a:solidFill>
            <a:schemeClr val="tx1"/>
          </a:solidFill>
          <a:latin typeface="+mn-lt"/>
          <a:ea typeface="+mn-ea"/>
          <a:cs typeface="+mn-cs"/>
        </a:defRPr>
      </a:lvl5pPr>
      <a:lvl6pPr marL="3350784" indent="-304608" algn="l" defTabSz="121848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0032" indent="-304608" algn="l" defTabSz="121848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69264" indent="-304608" algn="l" defTabSz="121848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78496" indent="-304608" algn="l" defTabSz="121848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8480" rtl="0" eaLnBrk="1" latinLnBrk="0" hangingPunct="1">
        <a:defRPr sz="2400" kern="1200">
          <a:solidFill>
            <a:schemeClr val="tx1"/>
          </a:solidFill>
          <a:latin typeface="+mn-lt"/>
          <a:ea typeface="+mn-ea"/>
          <a:cs typeface="+mn-cs"/>
        </a:defRPr>
      </a:lvl1pPr>
      <a:lvl2pPr marL="609219" algn="l" defTabSz="1218480" rtl="0" eaLnBrk="1" latinLnBrk="0" hangingPunct="1">
        <a:defRPr sz="2400" kern="1200">
          <a:solidFill>
            <a:schemeClr val="tx1"/>
          </a:solidFill>
          <a:latin typeface="+mn-lt"/>
          <a:ea typeface="+mn-ea"/>
          <a:cs typeface="+mn-cs"/>
        </a:defRPr>
      </a:lvl2pPr>
      <a:lvl3pPr marL="1218480" algn="l" defTabSz="1218480" rtl="0" eaLnBrk="1" latinLnBrk="0" hangingPunct="1">
        <a:defRPr sz="2400" kern="1200">
          <a:solidFill>
            <a:schemeClr val="tx1"/>
          </a:solidFill>
          <a:latin typeface="+mn-lt"/>
          <a:ea typeface="+mn-ea"/>
          <a:cs typeface="+mn-cs"/>
        </a:defRPr>
      </a:lvl3pPr>
      <a:lvl4pPr marL="1827712" algn="l" defTabSz="1218480" rtl="0" eaLnBrk="1" latinLnBrk="0" hangingPunct="1">
        <a:defRPr sz="2400" kern="1200">
          <a:solidFill>
            <a:schemeClr val="tx1"/>
          </a:solidFill>
          <a:latin typeface="+mn-lt"/>
          <a:ea typeface="+mn-ea"/>
          <a:cs typeface="+mn-cs"/>
        </a:defRPr>
      </a:lvl4pPr>
      <a:lvl5pPr marL="2436958" algn="l" defTabSz="1218480" rtl="0" eaLnBrk="1" latinLnBrk="0" hangingPunct="1">
        <a:defRPr sz="2400" kern="1200">
          <a:solidFill>
            <a:schemeClr val="tx1"/>
          </a:solidFill>
          <a:latin typeface="+mn-lt"/>
          <a:ea typeface="+mn-ea"/>
          <a:cs typeface="+mn-cs"/>
        </a:defRPr>
      </a:lvl5pPr>
      <a:lvl6pPr marL="3046176" algn="l" defTabSz="1218480" rtl="0" eaLnBrk="1" latinLnBrk="0" hangingPunct="1">
        <a:defRPr sz="2400" kern="1200">
          <a:solidFill>
            <a:schemeClr val="tx1"/>
          </a:solidFill>
          <a:latin typeface="+mn-lt"/>
          <a:ea typeface="+mn-ea"/>
          <a:cs typeface="+mn-cs"/>
        </a:defRPr>
      </a:lvl6pPr>
      <a:lvl7pPr marL="3655395" algn="l" defTabSz="1218480" rtl="0" eaLnBrk="1" latinLnBrk="0" hangingPunct="1">
        <a:defRPr sz="2400" kern="1200">
          <a:solidFill>
            <a:schemeClr val="tx1"/>
          </a:solidFill>
          <a:latin typeface="+mn-lt"/>
          <a:ea typeface="+mn-ea"/>
          <a:cs typeface="+mn-cs"/>
        </a:defRPr>
      </a:lvl7pPr>
      <a:lvl8pPr marL="4264640" algn="l" defTabSz="1218480" rtl="0" eaLnBrk="1" latinLnBrk="0" hangingPunct="1">
        <a:defRPr sz="2400" kern="1200">
          <a:solidFill>
            <a:schemeClr val="tx1"/>
          </a:solidFill>
          <a:latin typeface="+mn-lt"/>
          <a:ea typeface="+mn-ea"/>
          <a:cs typeface="+mn-cs"/>
        </a:defRPr>
      </a:lvl8pPr>
      <a:lvl9pPr marL="4873873" algn="l" defTabSz="121848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_rels/slide10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_rels/slide10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6.xml"/></Relationships>
</file>

<file path=ppt/slides/_rels/slide10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5.png"/><Relationship Id="rId1" Type="http://schemas.openxmlformats.org/officeDocument/2006/relationships/slideLayout" Target="../slideLayouts/slideLayout61.xml"/></Relationships>
</file>

<file path=ppt/slides/_rels/slide10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_rels/slide10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86.jpeg"/><Relationship Id="rId1" Type="http://schemas.openxmlformats.org/officeDocument/2006/relationships/slideLayout" Target="../slideLayouts/slideLayout77.xml"/></Relationships>
</file>

<file path=ppt/slides/_rels/slide10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3.xml"/></Relationships>
</file>

<file path=ppt/slides/_rels/slide10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3.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5.xml"/><Relationship Id="rId1" Type="http://schemas.openxmlformats.org/officeDocument/2006/relationships/slideLayout" Target="../slideLayouts/slideLayout8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3.xml"/></Relationships>
</file>

<file path=ppt/slides/_rels/slide11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83.xml"/></Relationships>
</file>

<file path=ppt/slides/_rels/slide11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3.xml"/></Relationships>
</file>

<file path=ppt/slides/_rels/slide11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72.png"/><Relationship Id="rId1" Type="http://schemas.openxmlformats.org/officeDocument/2006/relationships/slideLayout" Target="../slideLayouts/slideLayout59.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59.xml"/><Relationship Id="rId4" Type="http://schemas.microsoft.com/office/2007/relationships/hdphoto" Target="../media/hdphoto7.wdp"/></Relationships>
</file>

<file path=ppt/slides/_rels/slide11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1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2.jpeg"/><Relationship Id="rId1" Type="http://schemas.openxmlformats.org/officeDocument/2006/relationships/slideLayout" Target="../slideLayouts/slideLayout99.xml"/></Relationships>
</file>

<file path=ppt/slides/_rels/slide11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4.xml"/></Relationships>
</file>

<file path=ppt/slides/_rels/slide11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5.xml"/></Relationships>
</file>

<file path=ppt/slides/_rels/slide11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5.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0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2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4.xml"/></Relationships>
</file>

<file path=ppt/slides/_rels/slide12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5.xml"/></Relationships>
</file>

<file path=ppt/slides/_rels/slide12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05.xml"/></Relationships>
</file>

<file path=ppt/slides/_rels/slide12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01.png"/><Relationship Id="rId1" Type="http://schemas.openxmlformats.org/officeDocument/2006/relationships/slideLayout" Target="../slideLayouts/slideLayout110.xml"/><Relationship Id="rId4" Type="http://schemas.openxmlformats.org/officeDocument/2006/relationships/image" Target="../media/image102.png"/></Relationships>
</file>

<file path=ppt/slides/_rels/slide12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8.xml"/><Relationship Id="rId1" Type="http://schemas.openxmlformats.org/officeDocument/2006/relationships/slideLayout" Target="../slideLayouts/slideLayout110.xml"/><Relationship Id="rId6" Type="http://schemas.openxmlformats.org/officeDocument/2006/relationships/image" Target="../media/image102.png"/><Relationship Id="rId5" Type="http://schemas.openxmlformats.org/officeDocument/2006/relationships/image" Target="../media/image95.jpeg"/><Relationship Id="rId4" Type="http://schemas.openxmlformats.org/officeDocument/2006/relationships/image" Target="../media/image104.png"/></Relationships>
</file>

<file path=ppt/slides/_rels/slide1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59.xml"/><Relationship Id="rId6" Type="http://schemas.openxmlformats.org/officeDocument/2006/relationships/image" Target="../media/image102.png"/><Relationship Id="rId5" Type="http://schemas.openxmlformats.org/officeDocument/2006/relationships/image" Target="../media/image95.jpeg"/><Relationship Id="rId4" Type="http://schemas.openxmlformats.org/officeDocument/2006/relationships/image" Target="../media/image106.png"/></Relationships>
</file>

<file path=ppt/slides/_rels/slide12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7.png"/><Relationship Id="rId1" Type="http://schemas.openxmlformats.org/officeDocument/2006/relationships/slideLayout" Target="../slideLayouts/slideLayout115.xml"/><Relationship Id="rId4" Type="http://schemas.openxmlformats.org/officeDocument/2006/relationships/image" Target="../media/image10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emf"/><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34.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34.xml"/></Relationships>
</file>

<file path=ppt/slides/_rels/slide31.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34.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5.jpeg"/><Relationship Id="rId1" Type="http://schemas.openxmlformats.org/officeDocument/2006/relationships/slideLayout" Target="../slideLayouts/slideLayout134.xml"/><Relationship Id="rId5" Type="http://schemas.microsoft.com/office/2007/relationships/hdphoto" Target="../media/hdphoto4.wdp"/><Relationship Id="rId4" Type="http://schemas.openxmlformats.org/officeDocument/2006/relationships/image" Target="../media/image36.jpeg"/></Relationships>
</file>

<file path=ppt/slides/_rels/slide3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jpeg"/><Relationship Id="rId1" Type="http://schemas.openxmlformats.org/officeDocument/2006/relationships/slideLayout" Target="../slideLayouts/slideLayout134.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45.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45.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45.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45.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xml"/><Relationship Id="rId1" Type="http://schemas.openxmlformats.org/officeDocument/2006/relationships/slideLayout" Target="../slideLayouts/slideLayout145.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4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45.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45.xml"/><Relationship Id="rId4" Type="http://schemas.openxmlformats.org/officeDocument/2006/relationships/image" Target="../media/image50.png"/></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xml"/><Relationship Id="rId1" Type="http://schemas.openxmlformats.org/officeDocument/2006/relationships/slideLayout" Target="../slideLayouts/slideLayout145.xml"/><Relationship Id="rId5" Type="http://schemas.openxmlformats.org/officeDocument/2006/relationships/image" Target="../media/image50.png"/><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140.xml"/><Relationship Id="rId5" Type="http://schemas.openxmlformats.org/officeDocument/2006/relationships/image" Target="../media/image50.png"/><Relationship Id="rId4"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14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45.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45.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145.xml"/><Relationship Id="rId5" Type="http://schemas.openxmlformats.org/officeDocument/2006/relationships/image" Target="../media/image55.png"/><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45.xml"/><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45.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142.xml"/></Relationships>
</file>

<file path=ppt/slides/_rels/slide5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5.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5.xml"/></Relationships>
</file>

<file path=ppt/slides/_rels/slide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5.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xml"/><Relationship Id="rId1" Type="http://schemas.openxmlformats.org/officeDocument/2006/relationships/slideLayout" Target="../slideLayouts/slideLayout145.xml"/><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5.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2.xml"/></Relationships>
</file>

<file path=ppt/slides/_rels/slide5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4.xml"/></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45.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145.xml"/><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2.xml"/></Relationships>
</file>

<file path=ppt/slides/_rels/slide6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44.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145.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145.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jpeg"/><Relationship Id="rId1" Type="http://schemas.openxmlformats.org/officeDocument/2006/relationships/slideLayout" Target="../slideLayouts/slideLayout145.xml"/></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3.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3.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3.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3.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4.xml"/></Relationships>
</file>

<file path=ppt/slides/_rels/slide7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3.xml"/></Relationships>
</file>

<file path=ppt/slides/_rels/slide7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145.xml"/></Relationships>
</file>

<file path=ppt/slides/_rels/slide7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9.xml"/></Relationships>
</file>

<file path=ppt/slides/_rels/slide8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3.png"/><Relationship Id="rId1" Type="http://schemas.openxmlformats.org/officeDocument/2006/relationships/slideLayout" Target="../slideLayouts/slideLayout2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4.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72.png"/><Relationship Id="rId4" Type="http://schemas.microsoft.com/office/2007/relationships/hdphoto" Target="../media/hdphoto6.wdp"/></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5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8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4.xml"/></Relationships>
</file>

<file path=ppt/slides/_rels/slide8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9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9.xml"/></Relationships>
</file>

<file path=ppt/slides/_rels/slide9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9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54.xml"/><Relationship Id="rId4" Type="http://schemas.openxmlformats.org/officeDocument/2006/relationships/image" Target="../media/image72.png"/></Relationships>
</file>

<file path=ppt/slides/_rels/slide94.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60.xml"/></Relationships>
</file>

<file path=ppt/slides/_rels/slide95.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61.xml"/></Relationships>
</file>

<file path=ppt/slides/_rels/slide9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1.xml"/></Relationships>
</file>

<file path=ppt/slides/_rels/slide9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0.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905032"/>
            <a:ext cx="12192000" cy="1470025"/>
          </a:xfrm>
          <a:prstGeom prst="rect">
            <a:avLst/>
          </a:prstGeom>
        </p:spPr>
        <p:txBody>
          <a:bodyPr vert="horz" lIns="121858" tIns="60929" rIns="121858" bIns="60929"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HK" altLang="en-US" dirty="0">
                <a:solidFill>
                  <a:srgbClr val="FFFFFF"/>
                </a:solidFill>
                <a:effectLst>
                  <a:outerShdw blurRad="63500" dir="3600000" algn="tl" rotWithShape="0">
                    <a:srgbClr val="000000">
                      <a:alpha val="70000"/>
                    </a:srgbClr>
                  </a:outerShdw>
                </a:effectLst>
                <a:ea typeface="微軟正黑體" panose="020B0604030504040204" pitchFamily="34" charset="-120"/>
              </a:rPr>
              <a:t>現在就是最好時機</a:t>
            </a:r>
            <a:r>
              <a:rPr lang="en" dirty="0"/>
              <a:t/>
            </a:r>
            <a:br>
              <a:rPr lang="en" dirty="0"/>
            </a:br>
            <a:endParaRPr lang="en" dirty="0"/>
          </a:p>
        </p:txBody>
      </p:sp>
      <p:sp>
        <p:nvSpPr>
          <p:cNvPr id="4" name="Subtitle 2"/>
          <p:cNvSpPr txBox="1">
            <a:spLocks/>
          </p:cNvSpPr>
          <p:nvPr/>
        </p:nvSpPr>
        <p:spPr>
          <a:xfrm>
            <a:off x="1069818" y="3937000"/>
            <a:ext cx="10040471" cy="1752600"/>
          </a:xfrm>
          <a:prstGeom prst="rect">
            <a:avLst/>
          </a:prstGeom>
        </p:spPr>
        <p:txBody>
          <a:bodyPr vert="horz" lIns="121858" tIns="60929" rIns="121858" bIns="60929"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zh-HK" altLang="en-US" i="1" dirty="0">
                <a:solidFill>
                  <a:srgbClr val="FFFFFF"/>
                </a:solidFill>
                <a:effectLst>
                  <a:outerShdw blurRad="63500" dir="3600000" algn="tl" rotWithShape="0">
                    <a:srgbClr val="000000">
                      <a:alpha val="70000"/>
                    </a:srgbClr>
                  </a:outerShdw>
                </a:effectLst>
                <a:ea typeface="微軟正黑體" panose="020B0604030504040204" pitchFamily="34" charset="-120"/>
              </a:rPr>
              <a:t>最佳時刻、最優秀的公司、最出色的事業</a:t>
            </a:r>
          </a:p>
          <a:p>
            <a:pPr>
              <a:defRPr/>
            </a:pPr>
            <a:r>
              <a:rPr lang="en-US" i="1" dirty="0">
                <a:ln w="18415" cmpd="sng">
                  <a:solidFill>
                    <a:srgbClr val="FFFFFF"/>
                  </a:solidFill>
                  <a:prstDash val="solid"/>
                </a:ln>
                <a:solidFill>
                  <a:srgbClr val="FFFFFF"/>
                </a:solidFill>
                <a:effectLst>
                  <a:glow rad="139700">
                    <a:srgbClr val="ED7D31">
                      <a:satMod val="175000"/>
                      <a:alpha val="40000"/>
                    </a:srgbClr>
                  </a:glow>
                  <a:outerShdw blurRad="63500" dir="3600000" algn="tl" rotWithShape="0">
                    <a:srgbClr val="000000">
                      <a:alpha val="70000"/>
                    </a:srgbClr>
                  </a:outerShdw>
                </a:effectLst>
              </a:rPr>
              <a:t> </a:t>
            </a:r>
          </a:p>
          <a:p>
            <a:pPr>
              <a:defRPr/>
            </a:pPr>
            <a:endParaRPr lang="en-US" i="1" dirty="0">
              <a:ln w="18415" cmpd="sng">
                <a:solidFill>
                  <a:srgbClr val="FFFFFF"/>
                </a:solidFill>
                <a:prstDash val="solid"/>
              </a:ln>
              <a:solidFill>
                <a:srgbClr val="FFFFFF"/>
              </a:solidFill>
              <a:effectLst>
                <a:glow rad="139700">
                  <a:srgbClr val="ED7D31">
                    <a:satMod val="175000"/>
                    <a:alpha val="40000"/>
                  </a:srgb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255265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ectangle 2"/>
          <p:cNvSpPr/>
          <p:nvPr/>
        </p:nvSpPr>
        <p:spPr>
          <a:xfrm>
            <a:off x="-203197" y="-2067908"/>
            <a:ext cx="16316505" cy="9256111"/>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endParaRPr lang="en-US" sz="1700" dirty="0">
              <a:solidFill>
                <a:prstClr val="white"/>
              </a:solidFill>
            </a:endParaRPr>
          </a:p>
        </p:txBody>
      </p:sp>
      <p:sp>
        <p:nvSpPr>
          <p:cNvPr id="4" name="Rectangle 3"/>
          <p:cNvSpPr/>
          <p:nvPr/>
        </p:nvSpPr>
        <p:spPr>
          <a:xfrm>
            <a:off x="1491917" y="2876969"/>
            <a:ext cx="9553072" cy="1492715"/>
          </a:xfrm>
          <a:prstGeom prst="rect">
            <a:avLst/>
          </a:prstGeom>
        </p:spPr>
        <p:txBody>
          <a:bodyPr wrap="square" lIns="91394" tIns="45718" rIns="91394" bIns="45718">
            <a:spAutoFit/>
          </a:bodyPr>
          <a:lstStyle/>
          <a:p>
            <a:pPr algn="ctr"/>
            <a:r>
              <a:rPr lang="zh-TW" altLang="en-US" sz="3600" dirty="0">
                <a:solidFill>
                  <a:prstClr val="white"/>
                </a:solidFill>
                <a:effectLst>
                  <a:glow rad="228600">
                    <a:srgbClr val="C0504D">
                      <a:satMod val="175000"/>
                      <a:alpha val="40000"/>
                    </a:srgbClr>
                  </a:glow>
                </a:effectLst>
                <a:latin typeface="微軟正黑體" panose="020B0604030504040204" pitchFamily="34" charset="-120"/>
                <a:ea typeface="微軟正黑體" panose="020B0604030504040204" pitchFamily="34" charset="-120"/>
              </a:rPr>
              <a:t>互聯網普及度及社交媒體</a:t>
            </a:r>
            <a:r>
              <a:rPr lang="zh-TW" altLang="en-US" sz="3200" dirty="0">
                <a:solidFill>
                  <a:prstClr val="white"/>
                </a:solidFill>
                <a:effectLst>
                  <a:glow rad="228600">
                    <a:srgbClr val="C0504D">
                      <a:satMod val="175000"/>
                      <a:alpha val="40000"/>
                    </a:srgbClr>
                  </a:glow>
                </a:effectLst>
                <a:latin typeface="微軟正黑體" panose="020B0604030504040204" pitchFamily="34" charset="-120"/>
                <a:ea typeface="微軟正黑體" panose="020B0604030504040204" pitchFamily="34" charset="-120"/>
              </a:rPr>
              <a:t> </a:t>
            </a:r>
          </a:p>
          <a:p>
            <a:pPr algn="ctr"/>
            <a:r>
              <a:rPr lang="zh-TW" altLang="en-US" sz="5500" dirty="0">
                <a:solidFill>
                  <a:prstClr val="white"/>
                </a:solidFill>
                <a:effectLst>
                  <a:glow rad="228600">
                    <a:srgbClr val="C0504D">
                      <a:satMod val="175000"/>
                      <a:alpha val="40000"/>
                    </a:srgbClr>
                  </a:glow>
                </a:effectLst>
                <a:latin typeface="微軟正黑體" panose="020B0604030504040204" pitchFamily="34" charset="-120"/>
                <a:ea typeface="微軟正黑體" panose="020B0604030504040204" pitchFamily="34" charset="-120"/>
              </a:rPr>
              <a:t>現正達到高峰，而且持續增長</a:t>
            </a:r>
          </a:p>
        </p:txBody>
      </p:sp>
    </p:spTree>
    <p:extLst>
      <p:ext uri="{BB962C8B-B14F-4D97-AF65-F5344CB8AC3E}">
        <p14:creationId xmlns:p14="http://schemas.microsoft.com/office/powerpoint/2010/main" val="39993657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080"/>
          <a:stretch/>
        </p:blipFill>
        <p:spPr>
          <a:xfrm>
            <a:off x="0" y="0"/>
            <a:ext cx="7782157" cy="6858000"/>
          </a:xfrm>
          <a:prstGeom prst="rect">
            <a:avLst/>
          </a:prstGeom>
        </p:spPr>
      </p:pic>
      <p:sp>
        <p:nvSpPr>
          <p:cNvPr id="5" name="Rectangle 4"/>
          <p:cNvSpPr/>
          <p:nvPr/>
        </p:nvSpPr>
        <p:spPr>
          <a:xfrm>
            <a:off x="0" y="-470421"/>
            <a:ext cx="7782157" cy="8856133"/>
          </a:xfrm>
          <a:prstGeom prst="rect">
            <a:avLst/>
          </a:prstGeom>
          <a:gradFill flip="none" rotWithShape="1">
            <a:gsLst>
              <a:gs pos="0">
                <a:schemeClr val="accent1">
                  <a:lumMod val="0"/>
                  <a:lumOff val="100000"/>
                  <a:alpha val="0"/>
                </a:schemeClr>
              </a:gs>
              <a:gs pos="62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dirty="0">
              <a:solidFill>
                <a:prstClr val="white"/>
              </a:solidFill>
            </a:endParaRPr>
          </a:p>
        </p:txBody>
      </p:sp>
      <p:sp>
        <p:nvSpPr>
          <p:cNvPr id="3" name="Content Placeholder 2"/>
          <p:cNvSpPr>
            <a:spLocks noGrp="1"/>
          </p:cNvSpPr>
          <p:nvPr>
            <p:ph idx="1"/>
          </p:nvPr>
        </p:nvSpPr>
        <p:spPr>
          <a:xfrm>
            <a:off x="2739012" y="1216564"/>
            <a:ext cx="9169453" cy="4824557"/>
          </a:xfrm>
        </p:spPr>
        <p:txBody>
          <a:bodyPr>
            <a:noAutofit/>
          </a:bodyPr>
          <a:lstStyle/>
          <a:p>
            <a:pPr lvl="0"/>
            <a:r>
              <a:rPr lang="zh-HK" altLang="en-US" sz="3600" b="1" dirty="0">
                <a:solidFill>
                  <a:srgbClr val="000000"/>
                </a:solidFill>
                <a:ea typeface="微軟正黑體" panose="020B0604030504040204" pitchFamily="34" charset="-120"/>
              </a:rPr>
              <a:t>暗盤交易－每個月提供</a:t>
            </a:r>
            <a:r>
              <a:rPr lang="en-US" altLang="zh-HK" sz="3600" b="1" dirty="0">
                <a:solidFill>
                  <a:srgbClr val="000000"/>
                </a:solidFill>
                <a:ea typeface="微軟正黑體" panose="020B0604030504040204" pitchFamily="34" charset="-120"/>
              </a:rPr>
              <a:t>20</a:t>
            </a:r>
            <a:r>
              <a:rPr lang="zh-HK" altLang="en-US" sz="3600" b="1" dirty="0">
                <a:solidFill>
                  <a:srgbClr val="000000"/>
                </a:solidFill>
                <a:ea typeface="微軟正黑體" panose="020B0604030504040204" pitchFamily="34" charset="-120"/>
              </a:rPr>
              <a:t>萬美元給一些高級直銷商作為其業務發展之用，但卻未將此舉揭露予低層直銷商。</a:t>
            </a:r>
          </a:p>
          <a:p>
            <a:pPr lvl="0"/>
            <a:endParaRPr lang="en-US" sz="3600" b="1" dirty="0"/>
          </a:p>
          <a:p>
            <a:pPr lvl="0"/>
            <a:r>
              <a:rPr lang="zh-HK" altLang="en-US" sz="3600" b="1" dirty="0">
                <a:solidFill>
                  <a:srgbClr val="000000"/>
                </a:solidFill>
                <a:ea typeface="微軟正黑體" panose="020B0604030504040204" pitchFamily="34" charset="-120"/>
              </a:rPr>
              <a:t>以付費方式取得更高的佣金收入</a:t>
            </a:r>
            <a:r>
              <a:rPr lang="en-US" altLang="zh-HK" sz="3600" b="1" dirty="0">
                <a:solidFill>
                  <a:srgbClr val="000000"/>
                </a:solidFill>
                <a:ea typeface="微軟正黑體" panose="020B0604030504040204" pitchFamily="34" charset="-120"/>
              </a:rPr>
              <a:t>...</a:t>
            </a:r>
          </a:p>
          <a:p>
            <a:pPr marL="913856" lvl="1" indent="-456915">
              <a:tabLst>
                <a:tab pos="851976" algn="l"/>
              </a:tabLst>
            </a:pPr>
            <a:r>
              <a:rPr lang="zh-HK" altLang="en-US" sz="3200" b="1" dirty="0">
                <a:solidFill>
                  <a:srgbClr val="000000"/>
                </a:solidFill>
                <a:ea typeface="微軟正黑體" panose="020B0604030504040204" pitchFamily="34" charset="-120"/>
              </a:rPr>
              <a:t>投資金額超過</a:t>
            </a:r>
            <a:r>
              <a:rPr lang="en-US" altLang="zh-HK" sz="3200" b="1" dirty="0">
                <a:solidFill>
                  <a:srgbClr val="000000"/>
                </a:solidFill>
                <a:ea typeface="微軟正黑體" panose="020B0604030504040204" pitchFamily="34" charset="-120"/>
              </a:rPr>
              <a:t>US$1,849</a:t>
            </a:r>
            <a:r>
              <a:rPr lang="zh-HK" altLang="en-US" sz="3200" b="1" dirty="0">
                <a:solidFill>
                  <a:srgbClr val="000000"/>
                </a:solidFill>
                <a:ea typeface="微軟正黑體" panose="020B0604030504040204" pitchFamily="34" charset="-120"/>
              </a:rPr>
              <a:t>，以快速賺取與「鑽石級」直銷商相同百分比的佣金收入。</a:t>
            </a:r>
          </a:p>
        </p:txBody>
      </p:sp>
      <p:sp>
        <p:nvSpPr>
          <p:cNvPr id="6" name="TextBox 5"/>
          <p:cNvSpPr txBox="1"/>
          <p:nvPr/>
        </p:nvSpPr>
        <p:spPr>
          <a:xfrm>
            <a:off x="6134225" y="6211700"/>
            <a:ext cx="6635507" cy="666849"/>
          </a:xfrm>
          <a:prstGeom prst="rect">
            <a:avLst/>
          </a:prstGeom>
          <a:noFill/>
        </p:spPr>
        <p:txBody>
          <a:bodyPr wrap="square" lIns="91394" tIns="45718" rIns="91394" bIns="45718" rtlCol="0">
            <a:spAutoFit/>
          </a:bodyPr>
          <a:lstStyle/>
          <a:p>
            <a:r>
              <a:rPr lang="zh-HK" altLang="en-US" sz="900" dirty="0">
                <a:solidFill>
                  <a:srgbClr val="000000"/>
                </a:solidFill>
                <a:ea typeface="微軟正黑體" panose="020B0604030504040204" pitchFamily="34" charset="-120"/>
              </a:rPr>
              <a:t>資料來源：</a:t>
            </a:r>
            <a:r>
              <a:rPr lang="en-US" altLang="zh-HK" sz="900" dirty="0">
                <a:solidFill>
                  <a:srgbClr val="000000"/>
                </a:solidFill>
                <a:ea typeface="微軟正黑體" panose="020B0604030504040204" pitchFamily="34" charset="-120"/>
              </a:rPr>
              <a:t>https://www.truthinadvertisin</a:t>
            </a:r>
            <a:r>
              <a:rPr lang="en-US" altLang="zh-HK" sz="700" dirty="0">
                <a:solidFill>
                  <a:srgbClr val="000000"/>
                </a:solidFill>
                <a:ea typeface="微軟正黑體" panose="020B0604030504040204" pitchFamily="34" charset="-120"/>
              </a:rPr>
              <a:t>g</a:t>
            </a:r>
            <a:r>
              <a:rPr lang="en-US" altLang="zh-HK" sz="900" dirty="0">
                <a:solidFill>
                  <a:srgbClr val="000000"/>
                </a:solidFill>
                <a:ea typeface="微軟正黑體" panose="020B0604030504040204" pitchFamily="34" charset="-120"/>
              </a:rPr>
              <a:t>.org/wp-content/uploads/2015/10/10-19-15-Letter-from-TINA-to-FTC-re-Jeunesse.pdf </a:t>
            </a:r>
          </a:p>
          <a:p>
            <a:r>
              <a:rPr lang="en-US" altLang="zh-HK" sz="900" dirty="0">
                <a:solidFill>
                  <a:srgbClr val="000000"/>
                </a:solidFill>
                <a:ea typeface="微軟正黑體" panose="020B0604030504040204" pitchFamily="34" charset="-120"/>
              </a:rPr>
              <a:t>https://www.truthinadvertising.org/wp-content/uploads/2016/08/Alboltin-v-Jeunesse-complaint.pdf </a:t>
            </a:r>
          </a:p>
          <a:p>
            <a:r>
              <a:rPr lang="en-US" altLang="zh-HK" sz="900" dirty="0">
                <a:solidFill>
                  <a:srgbClr val="000000"/>
                </a:solidFill>
                <a:ea typeface="微軟正黑體" panose="020B0604030504040204" pitchFamily="34" charset="-120"/>
              </a:rPr>
              <a:t>https://www.truthinadvertising.org/jeunesse-top-distributors-face-pyramid-scheme-racketeering-allegations/ </a:t>
            </a:r>
          </a:p>
          <a:p>
            <a:r>
              <a:rPr lang="en-US" altLang="zh-HK" sz="900" dirty="0">
                <a:solidFill>
                  <a:srgbClr val="000000"/>
                </a:solidFill>
                <a:ea typeface="微軟正黑體" panose="020B0604030504040204" pitchFamily="34" charset="-120"/>
              </a:rPr>
              <a:t>https://www.truthinadvertising.org/wp-content/uploads/2017/01/Tsai-v.-Jeunesse-2-watermarked.pdf</a:t>
            </a:r>
          </a:p>
        </p:txBody>
      </p:sp>
    </p:spTree>
    <p:extLst>
      <p:ext uri="{BB962C8B-B14F-4D97-AF65-F5344CB8AC3E}">
        <p14:creationId xmlns:p14="http://schemas.microsoft.com/office/powerpoint/2010/main" val="1651386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080"/>
          <a:stretch/>
        </p:blipFill>
        <p:spPr>
          <a:xfrm>
            <a:off x="0" y="0"/>
            <a:ext cx="7782157" cy="6858000"/>
          </a:xfrm>
          <a:prstGeom prst="rect">
            <a:avLst/>
          </a:prstGeom>
        </p:spPr>
      </p:pic>
      <p:sp>
        <p:nvSpPr>
          <p:cNvPr id="5" name="Rectangle 4"/>
          <p:cNvSpPr/>
          <p:nvPr/>
        </p:nvSpPr>
        <p:spPr>
          <a:xfrm>
            <a:off x="0" y="-508001"/>
            <a:ext cx="7782157" cy="8856133"/>
          </a:xfrm>
          <a:prstGeom prst="rect">
            <a:avLst/>
          </a:prstGeom>
          <a:gradFill flip="none" rotWithShape="1">
            <a:gsLst>
              <a:gs pos="0">
                <a:schemeClr val="accent1">
                  <a:lumMod val="0"/>
                  <a:lumOff val="100000"/>
                  <a:alpha val="0"/>
                </a:schemeClr>
              </a:gs>
              <a:gs pos="62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dirty="0">
              <a:solidFill>
                <a:prstClr val="white"/>
              </a:solidFill>
            </a:endParaRPr>
          </a:p>
        </p:txBody>
      </p:sp>
      <p:sp>
        <p:nvSpPr>
          <p:cNvPr id="3" name="Content Placeholder 2"/>
          <p:cNvSpPr>
            <a:spLocks noGrp="1"/>
          </p:cNvSpPr>
          <p:nvPr>
            <p:ph idx="1"/>
          </p:nvPr>
        </p:nvSpPr>
        <p:spPr>
          <a:xfrm>
            <a:off x="2937768" y="2943777"/>
            <a:ext cx="8822365" cy="1952579"/>
          </a:xfrm>
        </p:spPr>
        <p:txBody>
          <a:bodyPr>
            <a:noAutofit/>
          </a:bodyPr>
          <a:lstStyle/>
          <a:p>
            <a:pPr lvl="0"/>
            <a:r>
              <a:rPr lang="zh-HK" altLang="en-US" sz="3600" b="1" dirty="0">
                <a:solidFill>
                  <a:srgbClr val="000000"/>
                </a:solidFill>
                <a:ea typeface="微軟正黑體" panose="020B0604030504040204" pitchFamily="34" charset="-120"/>
              </a:rPr>
              <a:t>公佈未達成資格的高級直銷商晉升級別的錯誤資訊，誤導群眾認為晉升該級別是輕而易舉的一件事。</a:t>
            </a:r>
          </a:p>
        </p:txBody>
      </p:sp>
      <p:sp>
        <p:nvSpPr>
          <p:cNvPr id="6" name="TextBox 5"/>
          <p:cNvSpPr txBox="1"/>
          <p:nvPr/>
        </p:nvSpPr>
        <p:spPr>
          <a:xfrm>
            <a:off x="6134225" y="6211700"/>
            <a:ext cx="6635507" cy="666849"/>
          </a:xfrm>
          <a:prstGeom prst="rect">
            <a:avLst/>
          </a:prstGeom>
          <a:noFill/>
        </p:spPr>
        <p:txBody>
          <a:bodyPr wrap="square" lIns="91394" tIns="45718" rIns="91394" bIns="45718" rtlCol="0">
            <a:spAutoFit/>
          </a:bodyPr>
          <a:lstStyle/>
          <a:p>
            <a:r>
              <a:rPr lang="zh-HK" altLang="en-US" sz="900" dirty="0">
                <a:solidFill>
                  <a:srgbClr val="000000"/>
                </a:solidFill>
                <a:ea typeface="微軟正黑體" panose="020B0604030504040204" pitchFamily="34" charset="-120"/>
              </a:rPr>
              <a:t>資料來源：</a:t>
            </a:r>
            <a:r>
              <a:rPr lang="en-US" altLang="zh-HK" sz="900" dirty="0">
                <a:solidFill>
                  <a:srgbClr val="000000"/>
                </a:solidFill>
                <a:ea typeface="微軟正黑體" panose="020B0604030504040204" pitchFamily="34" charset="-120"/>
              </a:rPr>
              <a:t>https://www.truthinadvertisin</a:t>
            </a:r>
            <a:r>
              <a:rPr lang="en-US" altLang="zh-HK" sz="700" dirty="0">
                <a:solidFill>
                  <a:srgbClr val="000000"/>
                </a:solidFill>
                <a:ea typeface="微軟正黑體" panose="020B0604030504040204" pitchFamily="34" charset="-120"/>
              </a:rPr>
              <a:t>g</a:t>
            </a:r>
            <a:r>
              <a:rPr lang="en-US" altLang="zh-HK" sz="900" dirty="0">
                <a:solidFill>
                  <a:srgbClr val="000000"/>
                </a:solidFill>
                <a:ea typeface="微軟正黑體" panose="020B0604030504040204" pitchFamily="34" charset="-120"/>
              </a:rPr>
              <a:t>.org/wp-content/uploads/2015/10/10-19-15-Letter-from-TINA-to-FTC-re-Jeunesse.pdf </a:t>
            </a:r>
          </a:p>
          <a:p>
            <a:r>
              <a:rPr lang="en-US" altLang="zh-HK" sz="900" dirty="0">
                <a:solidFill>
                  <a:srgbClr val="000000"/>
                </a:solidFill>
                <a:ea typeface="微軟正黑體" panose="020B0604030504040204" pitchFamily="34" charset="-120"/>
              </a:rPr>
              <a:t>https://www.truthinadvertising.org/wp-content/uploads/2016/08/Alboltin-v-Jeunesse-complaint.pdf </a:t>
            </a:r>
          </a:p>
          <a:p>
            <a:r>
              <a:rPr lang="en-US" altLang="zh-HK" sz="900" dirty="0">
                <a:solidFill>
                  <a:srgbClr val="000000"/>
                </a:solidFill>
                <a:ea typeface="微軟正黑體" panose="020B0604030504040204" pitchFamily="34" charset="-120"/>
              </a:rPr>
              <a:t>https://www.truthinadvertising.org/jeunesse-top-distributors-face-pyramid-scheme-racketeering-allegations/ </a:t>
            </a:r>
          </a:p>
          <a:p>
            <a:r>
              <a:rPr lang="en-US" altLang="zh-HK" sz="900" dirty="0">
                <a:solidFill>
                  <a:srgbClr val="000000"/>
                </a:solidFill>
                <a:ea typeface="微軟正黑體" panose="020B0604030504040204" pitchFamily="34" charset="-120"/>
              </a:rPr>
              <a:t>https://www.truthinadvertising.org/wp-content/uploads/2017/01/Tsai-v.-Jeunesse-2-watermarked.pdf</a:t>
            </a:r>
          </a:p>
        </p:txBody>
      </p:sp>
    </p:spTree>
    <p:extLst>
      <p:ext uri="{BB962C8B-B14F-4D97-AF65-F5344CB8AC3E}">
        <p14:creationId xmlns:p14="http://schemas.microsoft.com/office/powerpoint/2010/main" val="13677589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644" y="33"/>
            <a:ext cx="12192000" cy="6922159"/>
          </a:xfrm>
          <a:prstGeom prst="rect">
            <a:avLst/>
          </a:prstGeom>
          <a:gradFill flip="none" rotWithShape="1">
            <a:gsLst>
              <a:gs pos="0">
                <a:schemeClr val="tx1">
                  <a:alpha val="33000"/>
                </a:schemeClr>
              </a:gs>
              <a:gs pos="100000">
                <a:schemeClr val="tx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684" tIns="45718" rIns="90684" bIns="45718" rtlCol="0" anchor="ctr"/>
          <a:lstStyle/>
          <a:p>
            <a:pPr algn="ctr" defTabSz="889996"/>
            <a:endParaRPr lang="en-US" dirty="0">
              <a:solidFill>
                <a:srgbClr val="2B2B2D"/>
              </a:solidFill>
            </a:endParaRPr>
          </a:p>
        </p:txBody>
      </p:sp>
      <p:sp>
        <p:nvSpPr>
          <p:cNvPr id="5" name="Title 1"/>
          <p:cNvSpPr txBox="1">
            <a:spLocks/>
          </p:cNvSpPr>
          <p:nvPr/>
        </p:nvSpPr>
        <p:spPr>
          <a:xfrm>
            <a:off x="892080" y="3682721"/>
            <a:ext cx="10434181" cy="2387600"/>
          </a:xfrm>
          <a:prstGeom prst="rect">
            <a:avLst/>
          </a:prstGeom>
        </p:spPr>
        <p:txBody>
          <a:bodyPr lIns="91394" tIns="45718" rIns="91394" bIns="45718">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07000"/>
              </a:lnSpc>
              <a:spcBef>
                <a:spcPts val="0"/>
              </a:spcBef>
              <a:spcAft>
                <a:spcPts val="800"/>
              </a:spcAft>
            </a:pPr>
            <a:r>
              <a:rPr lang="zh-HK" altLang="en-US" sz="4000" b="1" dirty="0">
                <a:solidFill>
                  <a:srgbClr val="FFFFFF"/>
                </a:solidFill>
                <a:effectLst>
                  <a:outerShdw blurRad="38100" dist="38100" dir="2700000" algn="tl">
                    <a:srgbClr val="000000">
                      <a:alpha val="43137"/>
                    </a:srgbClr>
                  </a:outerShdw>
                </a:effectLst>
                <a:ea typeface="微軟正黑體" panose="020B0604030504040204" pitchFamily="34" charset="-120"/>
              </a:rPr>
              <a:t>來自亞利桑那州的維瑪與美國公平交易委員會達成和解</a:t>
            </a:r>
            <a:r>
              <a:rPr lang="zh-TW" altLang="en-US" sz="4000" b="1" dirty="0">
                <a:solidFill>
                  <a:srgbClr val="FFFFFF"/>
                </a:solidFill>
                <a:effectLst>
                  <a:outerShdw blurRad="38100" dist="38100" dir="2700000" algn="tl">
                    <a:srgbClr val="000000">
                      <a:alpha val="43137"/>
                    </a:srgbClr>
                  </a:outerShdw>
                </a:effectLst>
                <a:ea typeface="微軟正黑體" panose="020B0604030504040204" pitchFamily="34" charset="-120"/>
              </a:rPr>
              <a:t>，</a:t>
            </a:r>
            <a:r>
              <a:rPr lang="zh-HK" altLang="en-US" sz="4000" b="1" dirty="0">
                <a:solidFill>
                  <a:srgbClr val="FFFFFF"/>
                </a:solidFill>
                <a:effectLst>
                  <a:outerShdw blurRad="38100" dist="38100" dir="2700000" algn="tl">
                    <a:srgbClr val="000000">
                      <a:alpha val="43137"/>
                    </a:srgbClr>
                  </a:outerShdw>
                </a:effectLst>
                <a:ea typeface="微軟正黑體" panose="020B0604030504040204" pitchFamily="34" charset="-120"/>
              </a:rPr>
              <a:t>同意停止</a:t>
            </a:r>
            <a:r>
              <a:rPr lang="zh-TW" altLang="en-US" sz="4000" b="1" dirty="0">
                <a:solidFill>
                  <a:srgbClr val="FFFFFF"/>
                </a:solidFill>
                <a:effectLst>
                  <a:outerShdw blurRad="38100" dist="38100" dir="2700000" algn="tl">
                    <a:srgbClr val="000000">
                      <a:alpha val="43137"/>
                    </a:srgbClr>
                  </a:outerShdw>
                </a:effectLst>
                <a:ea typeface="微軟正黑體" panose="020B0604030504040204" pitchFamily="34" charset="-120"/>
              </a:rPr>
              <a:t>金字塔</a:t>
            </a:r>
            <a:r>
              <a:rPr lang="zh-HK" altLang="en-US" sz="4000" b="1" dirty="0">
                <a:solidFill>
                  <a:srgbClr val="FFFFFF"/>
                </a:solidFill>
                <a:effectLst>
                  <a:outerShdw blurRad="38100" dist="38100" dir="2700000" algn="tl">
                    <a:srgbClr val="000000">
                      <a:alpha val="43137"/>
                    </a:srgbClr>
                  </a:outerShdw>
                </a:effectLst>
                <a:ea typeface="微軟正黑體" panose="020B0604030504040204" pitchFamily="34" charset="-120"/>
              </a:rPr>
              <a:t>的業務行為－</a:t>
            </a:r>
            <a:r>
              <a:rPr lang="en-US" altLang="zh-HK" sz="4000" b="1" dirty="0">
                <a:solidFill>
                  <a:srgbClr val="FFFFFF"/>
                </a:solidFill>
                <a:effectLst>
                  <a:outerShdw blurRad="38100" dist="38100" dir="2700000" algn="tl">
                    <a:srgbClr val="000000">
                      <a:alpha val="43137"/>
                    </a:srgbClr>
                  </a:outerShdw>
                </a:effectLst>
                <a:ea typeface="微軟正黑體" panose="020B0604030504040204" pitchFamily="34" charset="-120"/>
              </a:rPr>
              <a:t>2016</a:t>
            </a:r>
            <a:r>
              <a:rPr lang="zh-HK" altLang="en-US" sz="4000" b="1" dirty="0">
                <a:solidFill>
                  <a:srgbClr val="FFFFFF"/>
                </a:solidFill>
                <a:effectLst>
                  <a:outerShdw blurRad="38100" dist="38100" dir="2700000" algn="tl">
                    <a:srgbClr val="000000">
                      <a:alpha val="43137"/>
                    </a:srgbClr>
                  </a:outerShdw>
                </a:effectLst>
                <a:ea typeface="微軟正黑體" panose="020B0604030504040204" pitchFamily="34" charset="-120"/>
              </a:rPr>
              <a:t>年</a:t>
            </a:r>
            <a:r>
              <a:rPr lang="en-US" altLang="zh-HK" sz="4000" b="1" dirty="0">
                <a:solidFill>
                  <a:srgbClr val="FFFFFF"/>
                </a:solidFill>
                <a:effectLst>
                  <a:outerShdw blurRad="38100" dist="38100" dir="2700000" algn="tl">
                    <a:srgbClr val="000000">
                      <a:alpha val="43137"/>
                    </a:srgbClr>
                  </a:outerShdw>
                </a:effectLst>
                <a:ea typeface="微軟正黑體" panose="020B0604030504040204" pitchFamily="34" charset="-120"/>
              </a:rPr>
              <a:t>12</a:t>
            </a:r>
            <a:r>
              <a:rPr lang="zh-HK" altLang="en-US" sz="4000" b="1" dirty="0">
                <a:solidFill>
                  <a:srgbClr val="FFFFFF"/>
                </a:solidFill>
                <a:effectLst>
                  <a:outerShdw blurRad="38100" dist="38100" dir="2700000" algn="tl">
                    <a:srgbClr val="000000">
                      <a:alpha val="43137"/>
                    </a:srgbClr>
                  </a:outerShdw>
                </a:effectLst>
                <a:ea typeface="微軟正黑體" panose="020B0604030504040204" pitchFamily="34" charset="-120"/>
              </a:rPr>
              <a:t>月</a:t>
            </a:r>
            <a:r>
              <a:rPr lang="en-US" altLang="zh-HK" sz="4000" b="1" dirty="0">
                <a:solidFill>
                  <a:srgbClr val="FFFFFF"/>
                </a:solidFill>
                <a:effectLst>
                  <a:outerShdw blurRad="38100" dist="38100" dir="2700000" algn="tl">
                    <a:srgbClr val="000000">
                      <a:alpha val="43137"/>
                    </a:srgbClr>
                  </a:outerShdw>
                </a:effectLst>
                <a:ea typeface="微軟正黑體" panose="020B0604030504040204" pitchFamily="34" charset="-120"/>
              </a:rPr>
              <a:t>15</a:t>
            </a:r>
            <a:r>
              <a:rPr lang="zh-HK" altLang="en-US" sz="4000" b="1" dirty="0">
                <a:solidFill>
                  <a:srgbClr val="FFFFFF"/>
                </a:solidFill>
                <a:effectLst>
                  <a:outerShdw blurRad="38100" dist="38100" dir="2700000" algn="tl">
                    <a:srgbClr val="000000">
                      <a:alpha val="43137"/>
                    </a:srgbClr>
                  </a:outerShdw>
                </a:effectLst>
                <a:ea typeface="微軟正黑體" panose="020B0604030504040204" pitchFamily="34" charset="-120"/>
              </a:rPr>
              <a:t>日。</a:t>
            </a:r>
          </a:p>
        </p:txBody>
      </p:sp>
      <p:sp>
        <p:nvSpPr>
          <p:cNvPr id="2" name="Rectangle 1"/>
          <p:cNvSpPr/>
          <p:nvPr/>
        </p:nvSpPr>
        <p:spPr>
          <a:xfrm>
            <a:off x="5933440" y="6173079"/>
            <a:ext cx="6096000" cy="523220"/>
          </a:xfrm>
          <a:prstGeom prst="rect">
            <a:avLst/>
          </a:prstGeom>
        </p:spPr>
        <p:txBody>
          <a:bodyPr lIns="91394" tIns="45718" rIns="91394" bIns="45718">
            <a:spAutoFit/>
          </a:bodyPr>
          <a:lstStyle/>
          <a:p>
            <a:r>
              <a:rPr lang="zh-HK" altLang="en-US" sz="900" dirty="0">
                <a:solidFill>
                  <a:srgbClr val="FFFFFF"/>
                </a:solidFill>
                <a:ea typeface="微軟正黑體" panose="020B0604030504040204" pitchFamily="34" charset="-120"/>
              </a:rPr>
              <a:t>資料來源：</a:t>
            </a:r>
            <a:r>
              <a:rPr lang="en-US" altLang="zh-HK" sz="900" dirty="0">
                <a:solidFill>
                  <a:srgbClr val="FFFFFF"/>
                </a:solidFill>
                <a:ea typeface="微軟正黑體" panose="020B0604030504040204" pitchFamily="34" charset="-120"/>
              </a:rPr>
              <a:t>https://www.forbes.com/sites/antoinegara/2015/08/26/federal-trade-commission-calls-vemma-a-pyramid-scheme-that-preys-on-young-adults/#1d45c0ec1ed3 </a:t>
            </a:r>
          </a:p>
          <a:p>
            <a:r>
              <a:rPr lang="en-US" altLang="zh-HK" sz="900" dirty="0">
                <a:solidFill>
                  <a:srgbClr val="FFFFFF"/>
                </a:solidFill>
                <a:ea typeface="微軟正黑體" panose="020B0604030504040204" pitchFamily="34" charset="-120"/>
              </a:rPr>
              <a:t>https://www.usatoday.com/story/money/business/2015/09/02/energy-drink-firm-vemma-ended-feds-sights/71612288/ </a:t>
            </a:r>
          </a:p>
        </p:txBody>
      </p:sp>
    </p:spTree>
    <p:extLst>
      <p:ext uri="{BB962C8B-B14F-4D97-AF65-F5344CB8AC3E}">
        <p14:creationId xmlns:p14="http://schemas.microsoft.com/office/powerpoint/2010/main" val="456416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alpha val="90000"/>
          </a:schemeClr>
        </a:solidFill>
        <a:effectLst/>
      </p:bgPr>
    </p:bg>
    <p:spTree>
      <p:nvGrpSpPr>
        <p:cNvPr id="1" name=""/>
        <p:cNvGrpSpPr/>
        <p:nvPr/>
      </p:nvGrpSpPr>
      <p:grpSpPr>
        <a:xfrm>
          <a:off x="0" y="0"/>
          <a:ext cx="0" cy="0"/>
          <a:chOff x="0" y="0"/>
          <a:chExt cx="0" cy="0"/>
        </a:xfrm>
      </p:grpSpPr>
      <p:pic>
        <p:nvPicPr>
          <p:cNvPr id="2050" name="Picture 2" descr="Image result for vemma settles with ft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486613" y="2462215"/>
            <a:ext cx="6858000" cy="1933576"/>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2829316" y="365125"/>
            <a:ext cx="7810501" cy="1325563"/>
          </a:xfrm>
          <a:ln>
            <a:noFill/>
          </a:ln>
        </p:spPr>
        <p:txBody>
          <a:bodyPr/>
          <a:lstStyle/>
          <a:p>
            <a:pPr>
              <a:lnSpc>
                <a:spcPct val="107000"/>
              </a:lnSpc>
              <a:spcBef>
                <a:spcPts val="0"/>
              </a:spcBef>
              <a:spcAft>
                <a:spcPts val="800"/>
              </a:spcAft>
            </a:pPr>
            <a:r>
              <a:rPr lang="zh-HK" altLang="en-US" b="1" dirty="0">
                <a:solidFill>
                  <a:srgbClr val="000000"/>
                </a:solidFill>
                <a:ea typeface="微軟正黑體" panose="020B0604030504040204" pitchFamily="34" charset="-120"/>
              </a:rPr>
              <a:t>維瑪同意停止</a:t>
            </a:r>
            <a:r>
              <a:rPr lang="zh-TW" altLang="en-US" b="1" dirty="0">
                <a:solidFill>
                  <a:srgbClr val="000000"/>
                </a:solidFill>
                <a:ea typeface="微軟正黑體" panose="020B0604030504040204" pitchFamily="34" charset="-120"/>
              </a:rPr>
              <a:t>金字塔</a:t>
            </a:r>
            <a:r>
              <a:rPr lang="zh-HK" altLang="en-US" b="1" dirty="0">
                <a:solidFill>
                  <a:srgbClr val="000000"/>
                </a:solidFill>
                <a:ea typeface="微軟正黑體" panose="020B0604030504040204" pitchFamily="34" charset="-120"/>
              </a:rPr>
              <a:t>的業務行為</a:t>
            </a:r>
          </a:p>
        </p:txBody>
      </p:sp>
      <p:sp>
        <p:nvSpPr>
          <p:cNvPr id="10" name="Content Placeholder 2"/>
          <p:cNvSpPr>
            <a:spLocks noGrp="1"/>
          </p:cNvSpPr>
          <p:nvPr>
            <p:ph idx="1"/>
          </p:nvPr>
        </p:nvSpPr>
        <p:spPr>
          <a:xfrm>
            <a:off x="2829349" y="1412268"/>
            <a:ext cx="8312727" cy="4824557"/>
          </a:xfrm>
        </p:spPr>
        <p:txBody>
          <a:bodyPr>
            <a:normAutofit/>
          </a:bodyPr>
          <a:lstStyle/>
          <a:p>
            <a:pPr marL="0" indent="0">
              <a:buNone/>
            </a:pPr>
            <a:endParaRPr lang="en-US" sz="2800" dirty="0"/>
          </a:p>
          <a:p>
            <a:pPr marL="466439" indent="-456915">
              <a:buAutoNum type="arabicPeriod"/>
              <a:tabLst>
                <a:tab pos="904331" algn="l"/>
              </a:tabLst>
            </a:pPr>
            <a:r>
              <a:rPr lang="zh-HK" altLang="en-US" sz="2800" dirty="0">
                <a:solidFill>
                  <a:srgbClr val="000000"/>
                </a:solidFill>
                <a:ea typeface="微軟正黑體" panose="020B0604030504040204" pitchFamily="34" charset="-120"/>
              </a:rPr>
              <a:t>聯邦法院將命令，除非大多數的收入是來自於銷售給真正的顧客，而不是銷售給其他的直銷商，否則禁止支付獎金。</a:t>
            </a:r>
          </a:p>
          <a:p>
            <a:pPr marL="466439" indent="-456915">
              <a:buAutoNum type="arabicPeriod"/>
              <a:tabLst>
                <a:tab pos="904331" algn="l"/>
              </a:tabLst>
            </a:pPr>
            <a:r>
              <a:rPr lang="zh-HK" altLang="en-US" sz="2800" dirty="0">
                <a:solidFill>
                  <a:srgbClr val="000000"/>
                </a:solidFill>
                <a:ea typeface="微軟正黑體" panose="020B0604030504040204" pitchFamily="34" charset="-120"/>
              </a:rPr>
              <a:t>維瑪必須停止欺壓性的收入宣言和無根據的療效宣言。</a:t>
            </a:r>
          </a:p>
          <a:p>
            <a:pPr marL="466439" indent="-456915">
              <a:buAutoNum type="arabicPeriod"/>
              <a:tabLst>
                <a:tab pos="904331" algn="l"/>
              </a:tabLst>
            </a:pPr>
            <a:r>
              <a:rPr lang="zh-HK" altLang="en-US" sz="2800" dirty="0">
                <a:solidFill>
                  <a:srgbClr val="000000"/>
                </a:solidFill>
                <a:ea typeface="微軟正黑體" panose="020B0604030504040204" pitchFamily="34" charset="-120"/>
              </a:rPr>
              <a:t>在一些情況下，法院判定維瑪公司需支付</a:t>
            </a:r>
            <a:r>
              <a:rPr lang="en-US" altLang="zh-HK" sz="2800" dirty="0">
                <a:solidFill>
                  <a:srgbClr val="000000"/>
                </a:solidFill>
                <a:ea typeface="微軟正黑體" panose="020B0604030504040204" pitchFamily="34" charset="-120"/>
              </a:rPr>
              <a:t>2.38</a:t>
            </a:r>
            <a:r>
              <a:rPr lang="zh-HK" altLang="en-US" sz="2800" dirty="0">
                <a:solidFill>
                  <a:srgbClr val="000000"/>
                </a:solidFill>
                <a:ea typeface="微軟正黑體" panose="020B0604030504040204" pitchFamily="34" charset="-120"/>
              </a:rPr>
              <a:t>億美元。</a:t>
            </a:r>
          </a:p>
          <a:p>
            <a:pPr marL="466439" indent="-456915">
              <a:buAutoNum type="arabicPeriod"/>
              <a:tabLst>
                <a:tab pos="904331" algn="l"/>
              </a:tabLst>
            </a:pPr>
            <a:r>
              <a:rPr lang="zh-HK" altLang="en-US" sz="2800" dirty="0">
                <a:solidFill>
                  <a:srgbClr val="000000"/>
                </a:solidFill>
                <a:ea typeface="微軟正黑體" panose="020B0604030504040204" pitchFamily="34" charset="-120"/>
              </a:rPr>
              <a:t>在一些情況下，法院判定維瑪直銷商需支付</a:t>
            </a:r>
            <a:r>
              <a:rPr lang="en-US" altLang="zh-HK" sz="2800" dirty="0">
                <a:solidFill>
                  <a:srgbClr val="000000"/>
                </a:solidFill>
                <a:ea typeface="微軟正黑體" panose="020B0604030504040204" pitchFamily="34" charset="-120"/>
              </a:rPr>
              <a:t>670</a:t>
            </a:r>
            <a:r>
              <a:rPr lang="zh-HK" altLang="en-US" sz="2800" dirty="0">
                <a:solidFill>
                  <a:srgbClr val="000000"/>
                </a:solidFill>
                <a:ea typeface="微軟正黑體" panose="020B0604030504040204" pitchFamily="34" charset="-120"/>
              </a:rPr>
              <a:t>萬美元。</a:t>
            </a: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b="54706"/>
          <a:stretch/>
        </p:blipFill>
        <p:spPr>
          <a:xfrm rot="16200000">
            <a:off x="-1731725" y="3135684"/>
            <a:ext cx="7652361" cy="381000"/>
          </a:xfrm>
          <a:prstGeom prst="rect">
            <a:avLst/>
          </a:prstGeom>
          <a:ln>
            <a:noFill/>
          </a:ln>
        </p:spPr>
      </p:pic>
      <p:sp>
        <p:nvSpPr>
          <p:cNvPr id="6" name="Rectangle 5"/>
          <p:cNvSpPr/>
          <p:nvPr/>
        </p:nvSpPr>
        <p:spPr>
          <a:xfrm>
            <a:off x="5933440" y="6173079"/>
            <a:ext cx="6096000" cy="523220"/>
          </a:xfrm>
          <a:prstGeom prst="rect">
            <a:avLst/>
          </a:prstGeom>
        </p:spPr>
        <p:txBody>
          <a:bodyPr lIns="91394" tIns="45718" rIns="91394" bIns="45718">
            <a:spAutoFit/>
          </a:bodyPr>
          <a:lstStyle/>
          <a:p>
            <a:r>
              <a:rPr lang="zh-HK" altLang="en-US" sz="900" dirty="0">
                <a:solidFill>
                  <a:srgbClr val="000000"/>
                </a:solidFill>
                <a:ea typeface="微軟正黑體" panose="020B0604030504040204" pitchFamily="34" charset="-120"/>
              </a:rPr>
              <a:t>資料來源：</a:t>
            </a:r>
            <a:r>
              <a:rPr lang="en-US" altLang="zh-HK" sz="900" dirty="0">
                <a:solidFill>
                  <a:srgbClr val="000000"/>
                </a:solidFill>
                <a:ea typeface="微軟正黑體" panose="020B0604030504040204" pitchFamily="34" charset="-120"/>
              </a:rPr>
              <a:t>https://www.forbes.com/sites/antoinegara/2015/08/26/federal-trade-commission-calls-vemma-a-pyramid-scheme-that-preys-on-young-adults/#1d45c0ec1ed3 </a:t>
            </a:r>
          </a:p>
          <a:p>
            <a:r>
              <a:rPr lang="en-US" altLang="zh-HK" sz="900" dirty="0">
                <a:solidFill>
                  <a:srgbClr val="000000"/>
                </a:solidFill>
                <a:ea typeface="微軟正黑體" panose="020B0604030504040204" pitchFamily="34" charset="-120"/>
              </a:rPr>
              <a:t>https://www.usatoday.com/story/money/business/2015/09/02/energy-drink-firm-vemma-ended-feds-sights/71612288/ </a:t>
            </a:r>
          </a:p>
        </p:txBody>
      </p:sp>
    </p:spTree>
    <p:extLst>
      <p:ext uri="{BB962C8B-B14F-4D97-AF65-F5344CB8AC3E}">
        <p14:creationId xmlns:p14="http://schemas.microsoft.com/office/powerpoint/2010/main" val="16851346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080"/>
          <a:stretch/>
        </p:blipFill>
        <p:spPr>
          <a:xfrm>
            <a:off x="0" y="0"/>
            <a:ext cx="7782157" cy="6858000"/>
          </a:xfrm>
          <a:prstGeom prst="rect">
            <a:avLst/>
          </a:prstGeom>
        </p:spPr>
      </p:pic>
      <p:sp>
        <p:nvSpPr>
          <p:cNvPr id="5" name="Rectangle 4"/>
          <p:cNvSpPr/>
          <p:nvPr/>
        </p:nvSpPr>
        <p:spPr>
          <a:xfrm>
            <a:off x="12528" y="-507999"/>
            <a:ext cx="7782157" cy="8856133"/>
          </a:xfrm>
          <a:prstGeom prst="rect">
            <a:avLst/>
          </a:prstGeom>
          <a:gradFill flip="none" rotWithShape="1">
            <a:gsLst>
              <a:gs pos="0">
                <a:schemeClr val="accent1">
                  <a:lumMod val="0"/>
                  <a:lumOff val="100000"/>
                  <a:alpha val="0"/>
                </a:schemeClr>
              </a:gs>
              <a:gs pos="62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dirty="0">
              <a:solidFill>
                <a:prstClr val="white"/>
              </a:solidFill>
            </a:endParaRPr>
          </a:p>
        </p:txBody>
      </p:sp>
      <p:sp>
        <p:nvSpPr>
          <p:cNvPr id="3" name="Content Placeholder 2"/>
          <p:cNvSpPr>
            <a:spLocks noGrp="1"/>
          </p:cNvSpPr>
          <p:nvPr>
            <p:ph idx="1"/>
          </p:nvPr>
        </p:nvSpPr>
        <p:spPr>
          <a:xfrm>
            <a:off x="2843784" y="2778512"/>
            <a:ext cx="9348216" cy="4824557"/>
          </a:xfrm>
        </p:spPr>
        <p:txBody>
          <a:bodyPr>
            <a:noAutofit/>
          </a:bodyPr>
          <a:lstStyle/>
          <a:p>
            <a:r>
              <a:rPr lang="zh-HK" altLang="en-US" sz="4000" dirty="0">
                <a:solidFill>
                  <a:srgbClr val="000000"/>
                </a:solidFill>
                <a:ea typeface="微軟正黑體" panose="020B0604030504040204" pitchFamily="34" charset="-120"/>
              </a:rPr>
              <a:t>等候美國公平交易委員會判決的多層傳銷公司（</a:t>
            </a:r>
            <a:r>
              <a:rPr lang="zh-HK" altLang="en-US" sz="4000" b="1" dirty="0">
                <a:solidFill>
                  <a:srgbClr val="000000"/>
                </a:solidFill>
                <a:ea typeface="微軟正黑體" panose="020B0604030504040204" pitchFamily="34" charset="-120"/>
              </a:rPr>
              <a:t>反勒索及受賄組織法</a:t>
            </a:r>
            <a:r>
              <a:rPr lang="zh-HK" altLang="en-US" sz="4000" dirty="0">
                <a:solidFill>
                  <a:srgbClr val="000000"/>
                </a:solidFill>
                <a:ea typeface="微軟正黑體" panose="020B0604030504040204" pitchFamily="34" charset="-120"/>
              </a:rPr>
              <a:t>）</a:t>
            </a:r>
          </a:p>
          <a:p>
            <a:pPr lvl="1"/>
            <a:r>
              <a:rPr lang="en-US" altLang="zh-HK" sz="3600" dirty="0">
                <a:solidFill>
                  <a:srgbClr val="000000"/>
                </a:solidFill>
                <a:ea typeface="微軟正黑體" panose="020B0604030504040204" pitchFamily="34" charset="-120"/>
              </a:rPr>
              <a:t>Steam Energy</a:t>
            </a:r>
          </a:p>
          <a:p>
            <a:pPr lvl="1"/>
            <a:r>
              <a:rPr lang="en-US" altLang="zh-HK" sz="4000" dirty="0">
                <a:solidFill>
                  <a:srgbClr val="000000"/>
                </a:solidFill>
                <a:ea typeface="微軟正黑體" panose="020B0604030504040204" pitchFamily="34" charset="-120"/>
              </a:rPr>
              <a:t>Visalis</a:t>
            </a:r>
          </a:p>
        </p:txBody>
      </p:sp>
    </p:spTree>
    <p:extLst>
      <p:ext uri="{BB962C8B-B14F-4D97-AF65-F5344CB8AC3E}">
        <p14:creationId xmlns:p14="http://schemas.microsoft.com/office/powerpoint/2010/main" val="952702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4080"/>
          <a:stretch/>
        </p:blipFill>
        <p:spPr>
          <a:xfrm>
            <a:off x="0" y="0"/>
            <a:ext cx="7782157" cy="6858000"/>
          </a:xfrm>
          <a:prstGeom prst="rect">
            <a:avLst/>
          </a:prstGeom>
        </p:spPr>
      </p:pic>
      <p:sp>
        <p:nvSpPr>
          <p:cNvPr id="6" name="Rectangle 5"/>
          <p:cNvSpPr/>
          <p:nvPr/>
        </p:nvSpPr>
        <p:spPr>
          <a:xfrm>
            <a:off x="0" y="-507999"/>
            <a:ext cx="7782157" cy="8856133"/>
          </a:xfrm>
          <a:prstGeom prst="rect">
            <a:avLst/>
          </a:prstGeom>
          <a:gradFill flip="none" rotWithShape="1">
            <a:gsLst>
              <a:gs pos="0">
                <a:schemeClr val="accent1">
                  <a:lumMod val="0"/>
                  <a:lumOff val="100000"/>
                  <a:alpha val="0"/>
                </a:schemeClr>
              </a:gs>
              <a:gs pos="62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dirty="0">
              <a:solidFill>
                <a:prstClr val="white"/>
              </a:solidFill>
            </a:endParaRPr>
          </a:p>
        </p:txBody>
      </p:sp>
      <p:sp>
        <p:nvSpPr>
          <p:cNvPr id="3" name="Content Placeholder 2"/>
          <p:cNvSpPr>
            <a:spLocks noGrp="1"/>
          </p:cNvSpPr>
          <p:nvPr>
            <p:ph idx="1"/>
          </p:nvPr>
        </p:nvSpPr>
        <p:spPr>
          <a:xfrm>
            <a:off x="2675969" y="1174272"/>
            <a:ext cx="7695615" cy="4824557"/>
          </a:xfrm>
        </p:spPr>
        <p:txBody>
          <a:bodyPr>
            <a:noAutofit/>
          </a:bodyPr>
          <a:lstStyle/>
          <a:p>
            <a:r>
              <a:rPr lang="zh-HK" altLang="en-US" sz="3200" dirty="0">
                <a:solidFill>
                  <a:srgbClr val="000000"/>
                </a:solidFill>
                <a:ea typeface="微軟正黑體" panose="020B0604030504040204" pitchFamily="34" charset="-120"/>
              </a:rPr>
              <a:t>就以上所見，受法庭裁決而且失業的數百人，你可以清楚看到多層次傳銷業為甚麼會消失。</a:t>
            </a:r>
            <a:r>
              <a:rPr lang="en" sz="3200" dirty="0"/>
              <a:t/>
            </a:r>
            <a:br>
              <a:rPr lang="en" sz="3200" dirty="0"/>
            </a:br>
            <a:r>
              <a:rPr lang="en" sz="3200" dirty="0"/>
              <a:t/>
            </a:r>
            <a:br>
              <a:rPr lang="en" sz="3200" dirty="0"/>
            </a:br>
            <a:endParaRPr lang="en" sz="3200" dirty="0"/>
          </a:p>
          <a:p>
            <a:pPr marL="0" indent="0">
              <a:buNone/>
            </a:pPr>
            <a:r>
              <a:rPr lang="zh-HK" altLang="en-US" sz="3200" b="1" dirty="0">
                <a:solidFill>
                  <a:srgbClr val="000000"/>
                </a:solidFill>
                <a:ea typeface="微軟正黑體" panose="020B0604030504040204" pitchFamily="34" charset="-120"/>
              </a:rPr>
              <a:t>美安公司已經營運了</a:t>
            </a:r>
            <a:r>
              <a:rPr lang="en-US" altLang="zh-HK" sz="3200" b="1" dirty="0">
                <a:solidFill>
                  <a:srgbClr val="000000"/>
                </a:solidFill>
                <a:ea typeface="微軟正黑體" panose="020B0604030504040204" pitchFamily="34" charset="-120"/>
              </a:rPr>
              <a:t>25</a:t>
            </a:r>
            <a:r>
              <a:rPr lang="zh-HK" altLang="en-US" sz="3200" b="1" dirty="0">
                <a:solidFill>
                  <a:srgbClr val="000000"/>
                </a:solidFill>
                <a:ea typeface="微軟正黑體" panose="020B0604030504040204" pitchFamily="34" charset="-120"/>
              </a:rPr>
              <a:t>年，我們為了它依然能夠在前往成功的旅程中急速發展，創造超連鎖事業的成就及未來的經濟。</a:t>
            </a:r>
          </a:p>
        </p:txBody>
      </p:sp>
    </p:spTree>
    <p:extLst>
      <p:ext uri="{BB962C8B-B14F-4D97-AF65-F5344CB8AC3E}">
        <p14:creationId xmlns:p14="http://schemas.microsoft.com/office/powerpoint/2010/main" val="3537382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5882640" cy="6858000"/>
          </a:xfrm>
          <a:prstGeom prst="rect">
            <a:avLst/>
          </a:prstGeom>
        </p:spPr>
      </p:pic>
      <p:sp>
        <p:nvSpPr>
          <p:cNvPr id="5" name="Rectangle 2"/>
          <p:cNvSpPr/>
          <p:nvPr/>
        </p:nvSpPr>
        <p:spPr>
          <a:xfrm>
            <a:off x="0" y="-3"/>
            <a:ext cx="5882640" cy="6858003"/>
          </a:xfrm>
          <a:prstGeom prst="rect">
            <a:avLst/>
          </a:prstGeom>
          <a:gradFill flip="none" rotWithShape="1">
            <a:gsLst>
              <a:gs pos="0">
                <a:schemeClr val="bg1"/>
              </a:gs>
              <a:gs pos="48000">
                <a:schemeClr val="bg1">
                  <a:alpha val="20000"/>
                </a:schemeClr>
              </a:gs>
              <a:gs pos="100000">
                <a:schemeClr val="bg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728" tIns="60926" rIns="121728" bIns="60926" rtlCol="0" anchor="ctr"/>
          <a:lstStyle/>
          <a:p>
            <a:pPr algn="ctr" defTabSz="1216968"/>
            <a:endParaRPr lang="en-US" sz="2500" dirty="0">
              <a:solidFill>
                <a:prstClr val="white"/>
              </a:solidFill>
            </a:endParaRPr>
          </a:p>
        </p:txBody>
      </p:sp>
      <p:pic>
        <p:nvPicPr>
          <p:cNvPr id="3"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flipH="1">
            <a:off x="2122349" y="3097707"/>
            <a:ext cx="6858003" cy="662735"/>
          </a:xfrm>
          <a:prstGeom prst="rect">
            <a:avLst/>
          </a:prstGeom>
        </p:spPr>
      </p:pic>
      <p:sp>
        <p:nvSpPr>
          <p:cNvPr id="8" name="Title 1"/>
          <p:cNvSpPr txBox="1">
            <a:spLocks/>
          </p:cNvSpPr>
          <p:nvPr/>
        </p:nvSpPr>
        <p:spPr>
          <a:xfrm>
            <a:off x="975315" y="4416565"/>
            <a:ext cx="3651607" cy="1325563"/>
          </a:xfrm>
          <a:prstGeom prst="rect">
            <a:avLst/>
          </a:prstGeom>
        </p:spPr>
        <p:txBody>
          <a:bodyPr lIns="121840" tIns="60926" rIns="121840" bIns="60926"/>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altLang="en-US" sz="6400" dirty="0">
                <a:solidFill>
                  <a:srgbClr val="000000"/>
                </a:solidFill>
                <a:ea typeface="微軟正黑體" panose="020B0604030504040204" pitchFamily="34" charset="-120"/>
              </a:rPr>
              <a:t>我們 </a:t>
            </a:r>
          </a:p>
          <a:p>
            <a:pPr algn="ctr"/>
            <a:r>
              <a:rPr lang="zh-HK" altLang="en-US" sz="8000" b="1" dirty="0">
                <a:solidFill>
                  <a:srgbClr val="000000"/>
                </a:solidFill>
                <a:ea typeface="微軟正黑體" panose="020B0604030504040204" pitchFamily="34" charset="-120"/>
              </a:rPr>
              <a:t>是</a:t>
            </a:r>
          </a:p>
        </p:txBody>
      </p:sp>
      <p:sp>
        <p:nvSpPr>
          <p:cNvPr id="9" name="Content Placeholder 2"/>
          <p:cNvSpPr txBox="1">
            <a:spLocks/>
          </p:cNvSpPr>
          <p:nvPr/>
        </p:nvSpPr>
        <p:spPr>
          <a:xfrm>
            <a:off x="6141660" y="1667141"/>
            <a:ext cx="5675587" cy="4351339"/>
          </a:xfrm>
          <a:prstGeom prst="rect">
            <a:avLst/>
          </a:prstGeom>
        </p:spPr>
        <p:txBody>
          <a:bodyPr lIns="121842" tIns="60926" rIns="121842" bIns="60926"/>
          <a:lstStyle>
            <a:lvl1pPr marL="228376" indent="-228376" algn="l" defTabSz="91344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126" indent="-228376" algn="l" defTabSz="91344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822" indent="-228376" algn="l" defTabSz="91344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8520"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5219"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1968"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8692"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5416"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2166" indent="-228376" algn="l" defTabSz="913448"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zh-HK" altLang="en-US" sz="3200" dirty="0">
                <a:solidFill>
                  <a:srgbClr val="FFFFFF"/>
                </a:solidFill>
                <a:ea typeface="微軟正黑體" panose="020B0604030504040204" pitchFamily="34" charset="-120"/>
              </a:rPr>
              <a:t>一個獨特複合模式，此模式將產品代理、互聯網行銷及一對一行銷的理念融入以零售為本的傳統分銷模式。</a:t>
            </a:r>
            <a:r>
              <a:rPr lang="en-US" altLang="zh-HK" sz="3200" dirty="0">
                <a:solidFill>
                  <a:srgbClr val="FFFFFF"/>
                </a:solidFill>
                <a:ea typeface="微軟正黑體" panose="020B0604030504040204" pitchFamily="34" charset="-120"/>
              </a:rPr>
              <a:t/>
            </a:r>
            <a:br>
              <a:rPr lang="en-US" altLang="zh-HK" sz="3200" dirty="0">
                <a:solidFill>
                  <a:srgbClr val="FFFFFF"/>
                </a:solidFill>
                <a:ea typeface="微軟正黑體" panose="020B0604030504040204" pitchFamily="34" charset="-120"/>
              </a:rPr>
            </a:br>
            <a:endParaRPr lang="zh-HK" altLang="en-US" sz="3200" dirty="0">
              <a:solidFill>
                <a:srgbClr val="FFFFFF"/>
              </a:solidFill>
              <a:ea typeface="微軟正黑體" panose="020B0604030504040204" pitchFamily="34" charset="-120"/>
            </a:endParaRPr>
          </a:p>
          <a:p>
            <a:r>
              <a:rPr lang="zh-HK" altLang="en-US" sz="3200" dirty="0">
                <a:solidFill>
                  <a:srgbClr val="FFFFFF"/>
                </a:solidFill>
                <a:ea typeface="微軟正黑體" panose="020B0604030504040204" pitchFamily="34" charset="-120"/>
              </a:rPr>
              <a:t>一家獲得連續</a:t>
            </a:r>
            <a:r>
              <a:rPr lang="en-US" altLang="zh-HK" sz="3200" dirty="0">
                <a:solidFill>
                  <a:srgbClr val="FFFFFF"/>
                </a:solidFill>
                <a:ea typeface="微軟正黑體" panose="020B0604030504040204" pitchFamily="34" charset="-120"/>
              </a:rPr>
              <a:t>90</a:t>
            </a:r>
            <a:r>
              <a:rPr lang="zh-HK" altLang="en-US" sz="3200" dirty="0">
                <a:solidFill>
                  <a:srgbClr val="FFFFFF"/>
                </a:solidFill>
                <a:ea typeface="微軟正黑體" panose="020B0604030504040204" pitchFamily="34" charset="-120"/>
              </a:rPr>
              <a:t>個季度增長的公司</a:t>
            </a:r>
          </a:p>
        </p:txBody>
      </p:sp>
    </p:spTree>
    <p:extLst>
      <p:ext uri="{BB962C8B-B14F-4D97-AF65-F5344CB8AC3E}">
        <p14:creationId xmlns:p14="http://schemas.microsoft.com/office/powerpoint/2010/main" val="2679015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p:cNvSpPr/>
          <p:nvPr/>
        </p:nvSpPr>
        <p:spPr>
          <a:xfrm>
            <a:off x="3252540" y="463566"/>
            <a:ext cx="93980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2" name="Title 1"/>
          <p:cNvSpPr>
            <a:spLocks noGrp="1"/>
          </p:cNvSpPr>
          <p:nvPr>
            <p:ph type="title"/>
          </p:nvPr>
        </p:nvSpPr>
        <p:spPr/>
        <p:txBody>
          <a:bodyPr>
            <a:noAutofit/>
          </a:bodyPr>
          <a:lstStyle/>
          <a:p>
            <a:pPr>
              <a:lnSpc>
                <a:spcPct val="107000"/>
              </a:lnSpc>
              <a:spcBef>
                <a:spcPts val="0"/>
              </a:spcBef>
              <a:spcAft>
                <a:spcPts val="1067"/>
              </a:spcAft>
            </a:pPr>
            <a:r>
              <a:rPr lang="zh-HK" altLang="en-US" b="1" dirty="0">
                <a:solidFill>
                  <a:srgbClr val="000000"/>
                </a:solidFill>
                <a:ea typeface="微軟正黑體" panose="020B0604030504040204" pitchFamily="34" charset="-120"/>
              </a:rPr>
              <a:t>威力在於架構</a:t>
            </a:r>
          </a:p>
        </p:txBody>
      </p:sp>
      <p:sp>
        <p:nvSpPr>
          <p:cNvPr id="3" name="Content Placeholder 2"/>
          <p:cNvSpPr>
            <a:spLocks noGrp="1"/>
          </p:cNvSpPr>
          <p:nvPr>
            <p:ph idx="1"/>
          </p:nvPr>
        </p:nvSpPr>
        <p:spPr>
          <a:xfrm>
            <a:off x="3454403" y="1498603"/>
            <a:ext cx="8477716" cy="3588916"/>
          </a:xfrm>
        </p:spPr>
        <p:txBody>
          <a:bodyPr>
            <a:noAutofit/>
          </a:bodyPr>
          <a:lstStyle/>
          <a:p>
            <a:pPr marL="456915" indent="-456915" algn="just">
              <a:lnSpc>
                <a:spcPct val="107000"/>
              </a:lnSpc>
              <a:spcBef>
                <a:spcPts val="0"/>
              </a:spcBef>
              <a:buFont typeface="Symbol" charset="2"/>
              <a:buChar char=""/>
            </a:pPr>
            <a:r>
              <a:rPr lang="zh-HK" altLang="en-US" sz="2100" dirty="0">
                <a:solidFill>
                  <a:srgbClr val="000000"/>
                </a:solidFill>
                <a:ea typeface="微軟正黑體" panose="020B0604030504040204" pitchFamily="34" charset="-120"/>
              </a:rPr>
              <a:t>在管理業績紅利計劃（</a:t>
            </a:r>
            <a:r>
              <a:rPr lang="en-US" altLang="zh-HK" sz="2100" dirty="0">
                <a:solidFill>
                  <a:srgbClr val="000000"/>
                </a:solidFill>
                <a:ea typeface="微軟正黑體" panose="020B0604030504040204" pitchFamily="34" charset="-120"/>
              </a:rPr>
              <a:t>MPCP</a:t>
            </a:r>
            <a:r>
              <a:rPr lang="zh-HK" altLang="en-US" sz="2100" dirty="0">
                <a:solidFill>
                  <a:srgbClr val="000000"/>
                </a:solidFill>
                <a:ea typeface="微軟正黑體" panose="020B0604030504040204" pitchFamily="34" charset="-120"/>
              </a:rPr>
              <a:t>）下，必須完成必要的訓練才能賺取佣金 </a:t>
            </a:r>
          </a:p>
          <a:p>
            <a:pPr marL="456915" indent="-456915" algn="just">
              <a:lnSpc>
                <a:spcPct val="107000"/>
              </a:lnSpc>
              <a:spcBef>
                <a:spcPts val="0"/>
              </a:spcBef>
              <a:spcAft>
                <a:spcPts val="1067"/>
              </a:spcAft>
              <a:buFont typeface="Symbol" charset="2"/>
              <a:buChar char=""/>
            </a:pPr>
            <a:r>
              <a:rPr lang="en-US" altLang="zh-HK" sz="2100" dirty="0">
                <a:solidFill>
                  <a:srgbClr val="000000"/>
                </a:solidFill>
                <a:ea typeface="微軟正黑體" panose="020B0604030504040204" pitchFamily="34" charset="-120"/>
              </a:rPr>
              <a:t>MPCP</a:t>
            </a:r>
            <a:r>
              <a:rPr lang="zh-HK" altLang="en-US" sz="2100" dirty="0">
                <a:solidFill>
                  <a:srgbClr val="000000"/>
                </a:solidFill>
                <a:ea typeface="微軟正黑體" panose="020B0604030504040204" pitchFamily="34" charset="-120"/>
              </a:rPr>
              <a:t>保證可依據零售業績賺取佣金，這由公司的佣金系統算出，相關要求包括送交必要的文件（</a:t>
            </a:r>
            <a:r>
              <a:rPr lang="en-US" altLang="zh-HK" sz="2100" dirty="0">
                <a:solidFill>
                  <a:srgbClr val="000000"/>
                </a:solidFill>
                <a:ea typeface="微軟正黑體" panose="020B0604030504040204" pitchFamily="34" charset="-120"/>
              </a:rPr>
              <a:t>925</a:t>
            </a:r>
            <a:r>
              <a:rPr lang="zh-HK" altLang="en-US" sz="2100" dirty="0">
                <a:solidFill>
                  <a:srgbClr val="000000"/>
                </a:solidFill>
                <a:ea typeface="微軟正黑體" panose="020B0604030504040204" pitchFamily="34" charset="-120"/>
              </a:rPr>
              <a:t>表格、</a:t>
            </a:r>
            <a:r>
              <a:rPr lang="en-US" altLang="zh-HK" sz="2100" dirty="0">
                <a:solidFill>
                  <a:srgbClr val="000000"/>
                </a:solidFill>
                <a:ea typeface="微軟正黑體" panose="020B0604030504040204" pitchFamily="34" charset="-120"/>
              </a:rPr>
              <a:t>1001</a:t>
            </a:r>
            <a:r>
              <a:rPr lang="zh-HK" altLang="en-US" sz="2100" dirty="0">
                <a:solidFill>
                  <a:srgbClr val="000000"/>
                </a:solidFill>
                <a:ea typeface="微軟正黑體" panose="020B0604030504040204" pitchFamily="34" charset="-120"/>
              </a:rPr>
              <a:t>表格、</a:t>
            </a:r>
            <a:r>
              <a:rPr lang="en-US" altLang="zh-HK" sz="2100" dirty="0">
                <a:solidFill>
                  <a:srgbClr val="000000"/>
                </a:solidFill>
                <a:ea typeface="微軟正黑體" panose="020B0604030504040204" pitchFamily="34" charset="-120"/>
              </a:rPr>
              <a:t>1000</a:t>
            </a:r>
            <a:r>
              <a:rPr lang="zh-HK" altLang="en-US" sz="2100" dirty="0">
                <a:solidFill>
                  <a:srgbClr val="000000"/>
                </a:solidFill>
                <a:ea typeface="微軟正黑體" panose="020B0604030504040204" pitchFamily="34" charset="-120"/>
              </a:rPr>
              <a:t>表格）</a:t>
            </a:r>
          </a:p>
          <a:p>
            <a:pPr marL="456915" indent="-456915" algn="just">
              <a:lnSpc>
                <a:spcPct val="107000"/>
              </a:lnSpc>
              <a:spcBef>
                <a:spcPts val="0"/>
              </a:spcBef>
              <a:spcAft>
                <a:spcPts val="1067"/>
              </a:spcAft>
              <a:buFont typeface="Symbol" charset="2"/>
              <a:buChar char=""/>
            </a:pPr>
            <a:r>
              <a:rPr lang="zh-HK" altLang="en-US" sz="2100" dirty="0">
                <a:solidFill>
                  <a:srgbClr val="000000"/>
                </a:solidFill>
                <a:ea typeface="微軟正黑體" panose="020B0604030504040204" pitchFamily="34" charset="-120"/>
              </a:rPr>
              <a:t>產品的銷售（</a:t>
            </a:r>
            <a:r>
              <a:rPr lang="en-US" altLang="zh-HK" sz="2100" dirty="0">
                <a:solidFill>
                  <a:srgbClr val="000000"/>
                </a:solidFill>
                <a:ea typeface="微軟正黑體" panose="020B0604030504040204" pitchFamily="34" charset="-120"/>
              </a:rPr>
              <a:t>70-30</a:t>
            </a:r>
            <a:r>
              <a:rPr lang="zh-HK" altLang="en-US" sz="2100" dirty="0">
                <a:solidFill>
                  <a:srgbClr val="000000"/>
                </a:solidFill>
                <a:ea typeface="微軟正黑體" panose="020B0604030504040204" pitchFamily="34" charset="-120"/>
              </a:rPr>
              <a:t>規定）</a:t>
            </a:r>
          </a:p>
          <a:p>
            <a:pPr marL="456915" indent="-456915" algn="just">
              <a:lnSpc>
                <a:spcPct val="107000"/>
              </a:lnSpc>
              <a:spcBef>
                <a:spcPts val="0"/>
              </a:spcBef>
              <a:spcAft>
                <a:spcPts val="1067"/>
              </a:spcAft>
              <a:buFont typeface="Symbol" charset="2"/>
              <a:buChar char=""/>
            </a:pPr>
            <a:r>
              <a:rPr lang="zh-HK" altLang="en-US" sz="2100" dirty="0">
                <a:solidFill>
                  <a:srgbClr val="000000"/>
                </a:solidFill>
                <a:ea typeface="微軟正黑體" panose="020B0604030504040204" pitchFamily="34" charset="-120"/>
              </a:rPr>
              <a:t>同意參加授證經理級訓練</a:t>
            </a:r>
          </a:p>
          <a:p>
            <a:pPr marL="456915" indent="-456915" algn="just">
              <a:lnSpc>
                <a:spcPct val="107000"/>
              </a:lnSpc>
              <a:spcBef>
                <a:spcPts val="0"/>
              </a:spcBef>
              <a:spcAft>
                <a:spcPts val="1067"/>
              </a:spcAft>
              <a:buFont typeface="Symbol" charset="2"/>
              <a:buChar char=""/>
            </a:pPr>
            <a:r>
              <a:rPr lang="zh-HK" altLang="en-US" sz="2100" dirty="0">
                <a:solidFill>
                  <a:srgbClr val="000000"/>
                </a:solidFill>
                <a:ea typeface="微軟正黑體" panose="020B0604030504040204" pitchFamily="34" charset="-120"/>
              </a:rPr>
              <a:t>送交季度銷售報告，確認有</a:t>
            </a:r>
            <a:r>
              <a:rPr lang="en-US" altLang="zh-HK" sz="2100" dirty="0">
                <a:solidFill>
                  <a:srgbClr val="000000"/>
                </a:solidFill>
                <a:ea typeface="微軟正黑體" panose="020B0604030504040204" pitchFamily="34" charset="-120"/>
              </a:rPr>
              <a:t>HK$1500</a:t>
            </a:r>
            <a:r>
              <a:rPr lang="zh-HK" altLang="en-US" sz="2100" dirty="0">
                <a:solidFill>
                  <a:srgbClr val="000000"/>
                </a:solidFill>
                <a:ea typeface="微軟正黑體" panose="020B0604030504040204" pitchFamily="34" charset="-120"/>
              </a:rPr>
              <a:t>的產品是銷售給紅利計劃以外的最少兩名顧客</a:t>
            </a:r>
          </a:p>
        </p:txBody>
      </p:sp>
    </p:spTree>
    <p:extLst>
      <p:ext uri="{BB962C8B-B14F-4D97-AF65-F5344CB8AC3E}">
        <p14:creationId xmlns:p14="http://schemas.microsoft.com/office/powerpoint/2010/main" val="642448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9"/>
          <p:cNvSpPr/>
          <p:nvPr/>
        </p:nvSpPr>
        <p:spPr>
          <a:xfrm>
            <a:off x="3252540" y="463566"/>
            <a:ext cx="93980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3" name="Content Placeholder 2"/>
          <p:cNvSpPr>
            <a:spLocks noGrp="1"/>
          </p:cNvSpPr>
          <p:nvPr>
            <p:ph idx="1"/>
          </p:nvPr>
        </p:nvSpPr>
        <p:spPr>
          <a:xfrm>
            <a:off x="3454403" y="1681692"/>
            <a:ext cx="8477716" cy="2356909"/>
          </a:xfrm>
        </p:spPr>
        <p:txBody>
          <a:bodyPr>
            <a:noAutofit/>
          </a:bodyPr>
          <a:lstStyle/>
          <a:p>
            <a:pPr marL="456915" indent="-456915" algn="just">
              <a:lnSpc>
                <a:spcPct val="107000"/>
              </a:lnSpc>
              <a:spcBef>
                <a:spcPts val="0"/>
              </a:spcBef>
              <a:spcAft>
                <a:spcPts val="1067"/>
              </a:spcAft>
              <a:buFont typeface="Symbol" charset="2"/>
              <a:buChar char=""/>
            </a:pPr>
            <a:r>
              <a:rPr lang="zh-HK" altLang="en-US" dirty="0">
                <a:solidFill>
                  <a:srgbClr val="000000"/>
                </a:solidFill>
                <a:ea typeface="微軟正黑體" panose="020B0604030504040204" pitchFamily="34" charset="-120"/>
              </a:rPr>
              <a:t>獲利能力與穩定性是基於每週累積的新產生以及重新產生的業績點數和獎勵業績點數，而不會每月歸零。（這樣在持續的零售利潤外，還有可能賺取永續收入。）</a:t>
            </a:r>
          </a:p>
        </p:txBody>
      </p:sp>
      <p:sp>
        <p:nvSpPr>
          <p:cNvPr id="11" name="Title 1"/>
          <p:cNvSpPr>
            <a:spLocks noGrp="1"/>
          </p:cNvSpPr>
          <p:nvPr>
            <p:ph type="title"/>
          </p:nvPr>
        </p:nvSpPr>
        <p:spPr>
          <a:xfrm>
            <a:off x="3543300" y="365129"/>
            <a:ext cx="7810501" cy="1325563"/>
          </a:xfrm>
        </p:spPr>
        <p:txBody>
          <a:bodyPr>
            <a:noAutofit/>
          </a:bodyPr>
          <a:lstStyle/>
          <a:p>
            <a:pPr>
              <a:lnSpc>
                <a:spcPct val="107000"/>
              </a:lnSpc>
              <a:spcBef>
                <a:spcPts val="0"/>
              </a:spcBef>
              <a:spcAft>
                <a:spcPts val="1067"/>
              </a:spcAft>
            </a:pPr>
            <a:r>
              <a:rPr lang="zh-HK" altLang="en-US" b="1" dirty="0">
                <a:solidFill>
                  <a:srgbClr val="000000"/>
                </a:solidFill>
                <a:ea typeface="微軟正黑體" panose="020B0604030504040204" pitchFamily="34" charset="-120"/>
              </a:rPr>
              <a:t>威力在於架構</a:t>
            </a:r>
          </a:p>
        </p:txBody>
      </p:sp>
    </p:spTree>
    <p:extLst>
      <p:ext uri="{BB962C8B-B14F-4D97-AF65-F5344CB8AC3E}">
        <p14:creationId xmlns:p14="http://schemas.microsoft.com/office/powerpoint/2010/main" val="33041233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3252540" y="463566"/>
            <a:ext cx="93980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3" name="Content Placeholder 2"/>
          <p:cNvSpPr>
            <a:spLocks noGrp="1"/>
          </p:cNvSpPr>
          <p:nvPr>
            <p:ph idx="1"/>
          </p:nvPr>
        </p:nvSpPr>
        <p:spPr>
          <a:xfrm>
            <a:off x="3454403" y="1825696"/>
            <a:ext cx="8477716" cy="2356909"/>
          </a:xfrm>
        </p:spPr>
        <p:txBody>
          <a:bodyPr>
            <a:noAutofit/>
          </a:bodyPr>
          <a:lstStyle/>
          <a:p>
            <a:pPr marL="456915" indent="-456915" algn="just">
              <a:lnSpc>
                <a:spcPct val="107000"/>
              </a:lnSpc>
              <a:spcBef>
                <a:spcPts val="0"/>
              </a:spcBef>
              <a:spcAft>
                <a:spcPts val="1067"/>
              </a:spcAft>
              <a:buFont typeface="Symbol" charset="2"/>
              <a:buChar char=""/>
            </a:pPr>
            <a:r>
              <a:rPr lang="zh-HK" altLang="en-US" sz="3700" dirty="0">
                <a:solidFill>
                  <a:srgbClr val="000000"/>
                </a:solidFill>
                <a:ea typeface="微軟正黑體" panose="020B0604030504040204" pitchFamily="34" charset="-120"/>
              </a:rPr>
              <a:t>系統追蹤顧客的消費，並予以現金回</a:t>
            </a:r>
            <a:r>
              <a:rPr lang="zh-TW" altLang="en-US" sz="3700" dirty="0">
                <a:solidFill>
                  <a:srgbClr val="000000"/>
                </a:solidFill>
                <a:ea typeface="微軟正黑體" panose="020B0604030504040204" pitchFamily="34" charset="-120"/>
              </a:rPr>
              <a:t>贈</a:t>
            </a:r>
            <a:r>
              <a:rPr lang="zh-HK" altLang="en-US" sz="3700" dirty="0">
                <a:solidFill>
                  <a:srgbClr val="000000"/>
                </a:solidFill>
                <a:ea typeface="微軟正黑體" panose="020B0604030504040204" pitchFamily="34" charset="-120"/>
              </a:rPr>
              <a:t>，而推薦他人消費也可獲得現金回</a:t>
            </a:r>
            <a:r>
              <a:rPr lang="zh-TW" altLang="en-US" sz="3700" dirty="0">
                <a:solidFill>
                  <a:srgbClr val="000000"/>
                </a:solidFill>
                <a:ea typeface="微軟正黑體" panose="020B0604030504040204" pitchFamily="34" charset="-120"/>
              </a:rPr>
              <a:t>贈</a:t>
            </a:r>
            <a:r>
              <a:rPr lang="zh-HK" altLang="en-US" sz="3700" dirty="0">
                <a:solidFill>
                  <a:srgbClr val="000000"/>
                </a:solidFill>
                <a:ea typeface="微軟正黑體" panose="020B0604030504040204" pitchFamily="34" charset="-120"/>
              </a:rPr>
              <a:t>，還有每天數以千計的產品讓你省錢。</a:t>
            </a:r>
          </a:p>
        </p:txBody>
      </p:sp>
      <p:sp>
        <p:nvSpPr>
          <p:cNvPr id="9" name="Title 1"/>
          <p:cNvSpPr>
            <a:spLocks noGrp="1"/>
          </p:cNvSpPr>
          <p:nvPr>
            <p:ph type="title"/>
          </p:nvPr>
        </p:nvSpPr>
        <p:spPr>
          <a:xfrm>
            <a:off x="3543300" y="365129"/>
            <a:ext cx="7810501" cy="1325563"/>
          </a:xfrm>
        </p:spPr>
        <p:txBody>
          <a:bodyPr>
            <a:noAutofit/>
          </a:bodyPr>
          <a:lstStyle/>
          <a:p>
            <a:pPr>
              <a:lnSpc>
                <a:spcPct val="107000"/>
              </a:lnSpc>
              <a:spcBef>
                <a:spcPts val="0"/>
              </a:spcBef>
              <a:spcAft>
                <a:spcPts val="1067"/>
              </a:spcAft>
            </a:pPr>
            <a:r>
              <a:rPr lang="zh-HK" altLang="en-US" b="1" dirty="0">
                <a:solidFill>
                  <a:srgbClr val="000000"/>
                </a:solidFill>
                <a:ea typeface="微軟正黑體" panose="020B0604030504040204" pitchFamily="34" charset="-120"/>
              </a:rPr>
              <a:t>威力在於架構</a:t>
            </a:r>
          </a:p>
        </p:txBody>
      </p:sp>
    </p:spTree>
    <p:extLst>
      <p:ext uri="{BB962C8B-B14F-4D97-AF65-F5344CB8AC3E}">
        <p14:creationId xmlns:p14="http://schemas.microsoft.com/office/powerpoint/2010/main" val="18453362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8000" b="-18000"/>
          </a:stretch>
        </a:blipFill>
        <a:effectLst/>
      </p:bgPr>
    </p:bg>
    <p:spTree>
      <p:nvGrpSpPr>
        <p:cNvPr id="1" name=""/>
        <p:cNvGrpSpPr/>
        <p:nvPr/>
      </p:nvGrpSpPr>
      <p:grpSpPr>
        <a:xfrm>
          <a:off x="0" y="0"/>
          <a:ext cx="0" cy="0"/>
          <a:chOff x="0" y="0"/>
          <a:chExt cx="0" cy="0"/>
        </a:xfrm>
      </p:grpSpPr>
      <p:sp>
        <p:nvSpPr>
          <p:cNvPr id="4" name="Rectangle 3"/>
          <p:cNvSpPr/>
          <p:nvPr/>
        </p:nvSpPr>
        <p:spPr>
          <a:xfrm>
            <a:off x="446315" y="2209830"/>
            <a:ext cx="5638800" cy="1600439"/>
          </a:xfrm>
          <a:prstGeom prst="rect">
            <a:avLst/>
          </a:prstGeom>
        </p:spPr>
        <p:txBody>
          <a:bodyPr wrap="square" lIns="91394" tIns="45718" rIns="91394" bIns="45718">
            <a:spAutoFit/>
          </a:bodyPr>
          <a:lstStyle/>
          <a:p>
            <a:pPr algn="ctr"/>
            <a:r>
              <a:rPr lang="zh-HK" altLang="en-US" sz="3700" dirty="0">
                <a:solidFill>
                  <a:srgbClr val="FFFFFF"/>
                </a:solidFill>
                <a:ea typeface="微軟正黑體" panose="020B0604030504040204" pitchFamily="34" charset="-120"/>
              </a:rPr>
              <a:t>網上購物是</a:t>
            </a:r>
            <a:r>
              <a:rPr lang="zh-HK" altLang="en-US" sz="5900" dirty="0">
                <a:solidFill>
                  <a:srgbClr val="FFFFFF"/>
                </a:solidFill>
                <a:ea typeface="微軟正黑體" panose="020B0604030504040204" pitchFamily="34" charset="-120"/>
              </a:rPr>
              <a:t>高速增長</a:t>
            </a:r>
            <a:r>
              <a:rPr lang="zh-HK" altLang="en-US" sz="3700" dirty="0">
                <a:solidFill>
                  <a:srgbClr val="FFFFFF"/>
                </a:solidFill>
                <a:ea typeface="微軟正黑體" panose="020B0604030504040204" pitchFamily="34" charset="-120"/>
              </a:rPr>
              <a:t>的現象</a:t>
            </a:r>
          </a:p>
        </p:txBody>
      </p:sp>
    </p:spTree>
    <p:extLst>
      <p:ext uri="{BB962C8B-B14F-4D97-AF65-F5344CB8AC3E}">
        <p14:creationId xmlns:p14="http://schemas.microsoft.com/office/powerpoint/2010/main" val="249195993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3252540" y="463566"/>
            <a:ext cx="93980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3" name="Content Placeholder 2"/>
          <p:cNvSpPr>
            <a:spLocks noGrp="1"/>
          </p:cNvSpPr>
          <p:nvPr>
            <p:ph idx="1"/>
          </p:nvPr>
        </p:nvSpPr>
        <p:spPr>
          <a:xfrm>
            <a:off x="3454403" y="1825696"/>
            <a:ext cx="8477716" cy="2356909"/>
          </a:xfrm>
        </p:spPr>
        <p:txBody>
          <a:bodyPr>
            <a:noAutofit/>
          </a:bodyPr>
          <a:lstStyle/>
          <a:p>
            <a:pPr lvl="0" algn="just"/>
            <a:r>
              <a:rPr lang="zh-HK" altLang="en-US" dirty="0">
                <a:solidFill>
                  <a:srgbClr val="000000"/>
                </a:solidFill>
                <a:ea typeface="微軟正黑體" panose="020B0604030504040204" pitchFamily="34" charset="-120"/>
              </a:rPr>
              <a:t>無需誇大言辭 － 我們只需直接講出事實</a:t>
            </a:r>
          </a:p>
          <a:p>
            <a:pPr lvl="0" algn="just"/>
            <a:r>
              <a:rPr lang="zh-HK" altLang="en-US" dirty="0">
                <a:solidFill>
                  <a:srgbClr val="000000"/>
                </a:solidFill>
                <a:ea typeface="微軟正黑體" panose="020B0604030504040204" pitchFamily="34" charset="-120"/>
              </a:rPr>
              <a:t>人人都負擔自己的一份，防止被動的收入</a:t>
            </a:r>
          </a:p>
          <a:p>
            <a:pPr lvl="0" algn="just"/>
            <a:r>
              <a:rPr lang="zh-HK" altLang="en-US" dirty="0">
                <a:solidFill>
                  <a:srgbClr val="000000"/>
                </a:solidFill>
                <a:ea typeface="微軟正黑體" panose="020B0604030504040204" pitchFamily="34" charset="-120"/>
              </a:rPr>
              <a:t>每位超連鎖店主都有管理責任</a:t>
            </a:r>
          </a:p>
        </p:txBody>
      </p:sp>
      <p:sp>
        <p:nvSpPr>
          <p:cNvPr id="9" name="Title 1"/>
          <p:cNvSpPr>
            <a:spLocks noGrp="1"/>
          </p:cNvSpPr>
          <p:nvPr>
            <p:ph type="title"/>
          </p:nvPr>
        </p:nvSpPr>
        <p:spPr>
          <a:xfrm>
            <a:off x="3543300" y="365129"/>
            <a:ext cx="7810501" cy="1325563"/>
          </a:xfrm>
        </p:spPr>
        <p:txBody>
          <a:bodyPr>
            <a:noAutofit/>
          </a:bodyPr>
          <a:lstStyle/>
          <a:p>
            <a:pPr>
              <a:lnSpc>
                <a:spcPct val="107000"/>
              </a:lnSpc>
              <a:spcBef>
                <a:spcPts val="0"/>
              </a:spcBef>
              <a:spcAft>
                <a:spcPts val="1067"/>
              </a:spcAft>
            </a:pPr>
            <a:r>
              <a:rPr lang="zh-HK" altLang="en-US" b="1" dirty="0">
                <a:solidFill>
                  <a:srgbClr val="000000"/>
                </a:solidFill>
                <a:ea typeface="微軟正黑體" panose="020B0604030504040204" pitchFamily="34" charset="-120"/>
              </a:rPr>
              <a:t>威力在於架構</a:t>
            </a:r>
          </a:p>
        </p:txBody>
      </p:sp>
    </p:spTree>
    <p:extLst>
      <p:ext uri="{BB962C8B-B14F-4D97-AF65-F5344CB8AC3E}">
        <p14:creationId xmlns:p14="http://schemas.microsoft.com/office/powerpoint/2010/main" val="621359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3252540" y="463566"/>
            <a:ext cx="9398000" cy="516832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3" name="Content Placeholder 2"/>
          <p:cNvSpPr>
            <a:spLocks noGrp="1"/>
          </p:cNvSpPr>
          <p:nvPr>
            <p:ph idx="1"/>
          </p:nvPr>
        </p:nvSpPr>
        <p:spPr>
          <a:xfrm>
            <a:off x="3454403" y="1869244"/>
            <a:ext cx="8477716" cy="2356909"/>
          </a:xfrm>
        </p:spPr>
        <p:txBody>
          <a:bodyPr>
            <a:noAutofit/>
          </a:bodyPr>
          <a:lstStyle/>
          <a:p>
            <a:pPr marL="456915" indent="-456915" algn="just">
              <a:lnSpc>
                <a:spcPct val="107000"/>
              </a:lnSpc>
              <a:spcBef>
                <a:spcPts val="0"/>
              </a:spcBef>
              <a:spcAft>
                <a:spcPts val="1067"/>
              </a:spcAft>
              <a:buFont typeface="Symbol" charset="2"/>
              <a:buChar char=""/>
            </a:pPr>
            <a:r>
              <a:rPr lang="zh-HK" altLang="en-US" dirty="0">
                <a:solidFill>
                  <a:srgbClr val="000000"/>
                </a:solidFill>
                <a:ea typeface="微軟正黑體" panose="020B0604030504040204" pitchFamily="34" charset="-120"/>
              </a:rPr>
              <a:t>現有系統提供架構的問責性，以確保紅利計劃的長期完整性，以及遵循美安開展業務的每一巿場的管理法規。</a:t>
            </a:r>
          </a:p>
        </p:txBody>
      </p:sp>
      <p:sp>
        <p:nvSpPr>
          <p:cNvPr id="9" name="Title 1"/>
          <p:cNvSpPr>
            <a:spLocks noGrp="1"/>
          </p:cNvSpPr>
          <p:nvPr>
            <p:ph type="title"/>
          </p:nvPr>
        </p:nvSpPr>
        <p:spPr>
          <a:xfrm>
            <a:off x="3543300" y="365129"/>
            <a:ext cx="7810501" cy="1325563"/>
          </a:xfrm>
        </p:spPr>
        <p:txBody>
          <a:bodyPr>
            <a:noAutofit/>
          </a:bodyPr>
          <a:lstStyle/>
          <a:p>
            <a:pPr>
              <a:lnSpc>
                <a:spcPct val="107000"/>
              </a:lnSpc>
              <a:spcBef>
                <a:spcPts val="0"/>
              </a:spcBef>
              <a:spcAft>
                <a:spcPts val="1067"/>
              </a:spcAft>
            </a:pPr>
            <a:r>
              <a:rPr lang="zh-HK" altLang="en-US" b="1" dirty="0">
                <a:solidFill>
                  <a:srgbClr val="000000"/>
                </a:solidFill>
                <a:ea typeface="微軟正黑體" panose="020B0604030504040204" pitchFamily="34" charset="-120"/>
              </a:rPr>
              <a:t>威力在於架構</a:t>
            </a:r>
          </a:p>
        </p:txBody>
      </p:sp>
    </p:spTree>
    <p:extLst>
      <p:ext uri="{BB962C8B-B14F-4D97-AF65-F5344CB8AC3E}">
        <p14:creationId xmlns:p14="http://schemas.microsoft.com/office/powerpoint/2010/main" val="31679232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_Hqtrs_08_LR.jpg"/>
          <p:cNvPicPr>
            <a:picLocks noChangeAspect="1"/>
          </p:cNvPicPr>
          <p:nvPr/>
        </p:nvPicPr>
        <p:blipFill rotWithShape="1">
          <a:blip r:embed="rId2" cstate="print">
            <a:extLst>
              <a:ext uri="{28A0092B-C50C-407E-A947-70E740481C1C}">
                <a14:useLocalDpi xmlns:a14="http://schemas.microsoft.com/office/drawing/2010/main"/>
              </a:ext>
            </a:extLst>
          </a:blip>
          <a:srcRect l="30408" t="1847" r="10140"/>
          <a:stretch/>
        </p:blipFill>
        <p:spPr>
          <a:xfrm>
            <a:off x="-1" y="0"/>
            <a:ext cx="7382933" cy="6858000"/>
          </a:xfrm>
          <a:prstGeom prst="rect">
            <a:avLst/>
          </a:prstGeom>
        </p:spPr>
      </p:pic>
      <p:sp>
        <p:nvSpPr>
          <p:cNvPr id="7" name="Rectangle 6"/>
          <p:cNvSpPr/>
          <p:nvPr/>
        </p:nvSpPr>
        <p:spPr>
          <a:xfrm>
            <a:off x="2573946" y="0"/>
            <a:ext cx="5401735" cy="6858000"/>
          </a:xfrm>
          <a:prstGeom prst="rect">
            <a:avLst/>
          </a:prstGeom>
          <a:gradFill flip="none" rotWithShape="1">
            <a:gsLst>
              <a:gs pos="0">
                <a:schemeClr val="accent1">
                  <a:lumMod val="0"/>
                  <a:lumOff val="100000"/>
                  <a:alpha val="0"/>
                </a:schemeClr>
              </a:gs>
              <a:gs pos="62000">
                <a:schemeClr val="bg1"/>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2" name="Title 1"/>
          <p:cNvSpPr>
            <a:spLocks noGrp="1"/>
          </p:cNvSpPr>
          <p:nvPr>
            <p:ph type="title"/>
          </p:nvPr>
        </p:nvSpPr>
        <p:spPr>
          <a:xfrm>
            <a:off x="5380279" y="365129"/>
            <a:ext cx="5973524" cy="1325563"/>
          </a:xfrm>
          <a:ln>
            <a:solidFill>
              <a:schemeClr val="tx1"/>
            </a:solidFill>
          </a:ln>
        </p:spPr>
        <p:txBody>
          <a:bodyPr>
            <a:noAutofit/>
          </a:bodyPr>
          <a:lstStyle/>
          <a:p>
            <a:pPr>
              <a:lnSpc>
                <a:spcPct val="107000"/>
              </a:lnSpc>
              <a:spcBef>
                <a:spcPts val="0"/>
              </a:spcBef>
              <a:spcAft>
                <a:spcPts val="1067"/>
              </a:spcAft>
            </a:pPr>
            <a:r>
              <a:rPr lang="zh-HK" altLang="en-US" sz="3200" dirty="0">
                <a:solidFill>
                  <a:srgbClr val="000000"/>
                </a:solidFill>
                <a:ea typeface="微軟正黑體" panose="020B0604030504040204" pitchFamily="34" charset="-120"/>
              </a:rPr>
              <a:t>專業手冊第二部分　政策與程序</a:t>
            </a:r>
          </a:p>
        </p:txBody>
      </p:sp>
      <p:sp>
        <p:nvSpPr>
          <p:cNvPr id="3" name="Content Placeholder 2"/>
          <p:cNvSpPr>
            <a:spLocks noGrp="1"/>
          </p:cNvSpPr>
          <p:nvPr>
            <p:ph idx="1"/>
          </p:nvPr>
        </p:nvSpPr>
        <p:spPr>
          <a:xfrm>
            <a:off x="5537279" y="1825696"/>
            <a:ext cx="6483815" cy="4824557"/>
          </a:xfrm>
        </p:spPr>
        <p:txBody>
          <a:bodyPr>
            <a:normAutofit lnSpcReduction="10000"/>
          </a:bodyPr>
          <a:lstStyle/>
          <a:p>
            <a:pPr marL="0" indent="0">
              <a:buNone/>
            </a:pPr>
            <a:r>
              <a:rPr lang="zh-HK" altLang="en-US" dirty="0">
                <a:solidFill>
                  <a:srgbClr val="000000"/>
                </a:solidFill>
                <a:ea typeface="微軟正黑體" panose="020B0604030504040204" pitchFamily="34" charset="-120"/>
              </a:rPr>
              <a:t>美安公司建基於確保你長期的獲利能力及穩定性。</a:t>
            </a:r>
            <a:r>
              <a:rPr lang="en" dirty="0"/>
              <a:t/>
            </a:r>
            <a:br>
              <a:rPr lang="en" dirty="0"/>
            </a:br>
            <a:endParaRPr lang="en" dirty="0"/>
          </a:p>
          <a:p>
            <a:pPr marL="0" indent="0">
              <a:buNone/>
            </a:pPr>
            <a:r>
              <a:rPr lang="zh-HK" altLang="en-US" dirty="0">
                <a:solidFill>
                  <a:srgbClr val="000000"/>
                </a:solidFill>
                <a:ea typeface="微軟正黑體" panose="020B0604030504040204" pitchFamily="34" charset="-120"/>
              </a:rPr>
              <a:t>不要讓不實的宣傳遮蓋專業經驗。</a:t>
            </a:r>
            <a:r>
              <a:rPr lang="en" dirty="0"/>
              <a:t/>
            </a:r>
            <a:br>
              <a:rPr lang="en" dirty="0"/>
            </a:br>
            <a:endParaRPr lang="en" dirty="0"/>
          </a:p>
          <a:p>
            <a:pPr marL="0" indent="0">
              <a:buNone/>
            </a:pPr>
            <a:r>
              <a:rPr lang="zh-HK" altLang="en-US" i="1" dirty="0">
                <a:solidFill>
                  <a:srgbClr val="000000"/>
                </a:solidFill>
                <a:ea typeface="微軟正黑體" panose="020B0604030504040204" pitchFamily="34" charset="-120"/>
              </a:rPr>
              <a:t>	</a:t>
            </a:r>
            <a:r>
              <a:rPr lang="en-US" altLang="zh-HK" i="1" dirty="0">
                <a:solidFill>
                  <a:srgbClr val="000000"/>
                </a:solidFill>
                <a:ea typeface="微軟正黑體" panose="020B0604030504040204" pitchFamily="34" charset="-120"/>
              </a:rPr>
              <a:t>JR</a:t>
            </a:r>
            <a:r>
              <a:rPr lang="zh-HK" altLang="en-US" i="1" dirty="0">
                <a:solidFill>
                  <a:srgbClr val="000000"/>
                </a:solidFill>
                <a:ea typeface="微軟正黑體" panose="020B0604030504040204" pitchFamily="34" charset="-120"/>
              </a:rPr>
              <a:t>完全掌管建立</a:t>
            </a:r>
            <a:r>
              <a:rPr lang="en" dirty="0"/>
              <a:t/>
            </a:r>
            <a:br>
              <a:rPr lang="en" dirty="0"/>
            </a:br>
            <a:r>
              <a:rPr lang="zh-HK" altLang="en-US" i="1" dirty="0">
                <a:solidFill>
                  <a:srgbClr val="000000"/>
                </a:solidFill>
                <a:ea typeface="微軟正黑體" panose="020B0604030504040204" pitchFamily="34" charset="-120"/>
              </a:rPr>
              <a:t>	美安公司！</a:t>
            </a:r>
            <a:r>
              <a:rPr lang="en" dirty="0"/>
              <a:t/>
            </a:r>
            <a:br>
              <a:rPr lang="en" dirty="0"/>
            </a:br>
            <a:endParaRPr lang="en" dirty="0"/>
          </a:p>
          <a:p>
            <a:pPr marL="0" indent="0">
              <a:buNone/>
            </a:pPr>
            <a:r>
              <a:rPr lang="zh-HK" altLang="en-US" dirty="0">
                <a:solidFill>
                  <a:srgbClr val="000000"/>
                </a:solidFill>
                <a:ea typeface="微軟正黑體" panose="020B0604030504040204" pitchFamily="34" charset="-120"/>
              </a:rPr>
              <a:t>這一套完善的理念基於真實的生活體驗。</a:t>
            </a:r>
          </a:p>
        </p:txBody>
      </p:sp>
    </p:spTree>
    <p:extLst>
      <p:ext uri="{BB962C8B-B14F-4D97-AF65-F5344CB8AC3E}">
        <p14:creationId xmlns:p14="http://schemas.microsoft.com/office/powerpoint/2010/main" val="27360237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2454675" y="2851655"/>
            <a:ext cx="6908800" cy="508000"/>
          </a:xfrm>
          <a:prstGeom prst="rect">
            <a:avLst/>
          </a:prstGeom>
          <a:ln>
            <a:noFill/>
          </a:ln>
        </p:spPr>
      </p:pic>
      <p:pic>
        <p:nvPicPr>
          <p:cNvPr id="8194" name="Picture 2" descr="Image result for business adva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29" y="0"/>
            <a:ext cx="5731516" cy="69350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5784457" y="365129"/>
            <a:ext cx="5569449" cy="1325563"/>
          </a:xfrm>
          <a:prstGeom prst="rect">
            <a:avLst/>
          </a:prstGeom>
        </p:spPr>
        <p:txBody>
          <a:bodyPr lIns="121842" tIns="60926" rIns="121842" bIns="60926"/>
          <a:lstStyle>
            <a:lvl1pPr algn="l" defTabSz="87637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altLang="en-US" sz="3700" dirty="0">
                <a:solidFill>
                  <a:srgbClr val="000000"/>
                </a:solidFill>
                <a:ea typeface="微軟正黑體" panose="020B0604030504040204" pitchFamily="34" charset="-120"/>
              </a:rPr>
              <a:t> 美安公司｜</a:t>
            </a:r>
            <a:r>
              <a:rPr lang="en-US" altLang="zh-HK" sz="3700" dirty="0">
                <a:solidFill>
                  <a:srgbClr val="000000"/>
                </a:solidFill>
                <a:ea typeface="微軟正黑體" panose="020B0604030504040204" pitchFamily="34" charset="-120"/>
              </a:rPr>
              <a:t>SHOP.COM</a:t>
            </a:r>
            <a:r>
              <a:rPr lang="zh-HK" altLang="en-US" sz="3700" dirty="0">
                <a:solidFill>
                  <a:srgbClr val="000000"/>
                </a:solidFill>
                <a:ea typeface="微軟正黑體" panose="020B0604030504040204" pitchFamily="34" charset="-120"/>
              </a:rPr>
              <a:t>的優勢</a:t>
            </a:r>
          </a:p>
        </p:txBody>
      </p:sp>
      <p:sp>
        <p:nvSpPr>
          <p:cNvPr id="6" name="Content Placeholder 2"/>
          <p:cNvSpPr txBox="1">
            <a:spLocks/>
          </p:cNvSpPr>
          <p:nvPr/>
        </p:nvSpPr>
        <p:spPr>
          <a:xfrm>
            <a:off x="6396625" y="1969469"/>
            <a:ext cx="5501239" cy="4351339"/>
          </a:xfrm>
          <a:prstGeom prst="rect">
            <a:avLst/>
          </a:prstGeom>
        </p:spPr>
        <p:txBody>
          <a:bodyPr lIns="121842" tIns="60926" rIns="121842" bIns="60926">
            <a:normAutofit/>
          </a:bodyPr>
          <a:lstStyle>
            <a:lvl1pPr marL="219485" indent="-219485" algn="l" defTabSz="87637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58454" indent="-219485" algn="l" defTabSz="87637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95147" indent="-219485" algn="l" defTabSz="87637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33122"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197148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09998"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847767"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285869"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72395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zh-HK" altLang="en-US" sz="2700" dirty="0">
                <a:solidFill>
                  <a:srgbClr val="000000"/>
                </a:solidFill>
                <a:ea typeface="微軟正黑體" panose="020B0604030504040204" pitchFamily="34" charset="-120"/>
              </a:rPr>
              <a:t>美安大學 </a:t>
            </a:r>
          </a:p>
          <a:p>
            <a:r>
              <a:rPr lang="zh-HK" altLang="en-US" sz="2700" dirty="0">
                <a:solidFill>
                  <a:srgbClr val="000000"/>
                </a:solidFill>
                <a:ea typeface="微軟正黑體" panose="020B0604030504040204" pitchFamily="34" charset="-120"/>
              </a:rPr>
              <a:t>藉助購物年金計劃，轉消費為收入</a:t>
            </a:r>
          </a:p>
          <a:p>
            <a:r>
              <a:rPr lang="en-US" altLang="zh-HK" sz="2700" dirty="0">
                <a:solidFill>
                  <a:srgbClr val="000000"/>
                </a:solidFill>
                <a:ea typeface="微軟正黑體" panose="020B0604030504040204" pitchFamily="34" charset="-120"/>
              </a:rPr>
              <a:t>SHOP.COM</a:t>
            </a:r>
          </a:p>
          <a:p>
            <a:r>
              <a:rPr lang="en-US" altLang="zh-HK" sz="2700" dirty="0">
                <a:solidFill>
                  <a:srgbClr val="000000"/>
                </a:solidFill>
                <a:ea typeface="微軟正黑體" panose="020B0604030504040204" pitchFamily="34" charset="-120"/>
              </a:rPr>
              <a:t>SHOP Local</a:t>
            </a:r>
            <a:r>
              <a:rPr lang="zh-HK" altLang="en-US" sz="2700" dirty="0">
                <a:solidFill>
                  <a:srgbClr val="000000"/>
                </a:solidFill>
                <a:ea typeface="微軟正黑體" panose="020B0604030504040204" pitchFamily="34" charset="-120"/>
              </a:rPr>
              <a:t>夥伴商店計劃</a:t>
            </a:r>
          </a:p>
          <a:p>
            <a:endParaRPr lang="en-US" sz="2700" dirty="0">
              <a:solidFill>
                <a:srgbClr val="000000"/>
              </a:solidFill>
            </a:endParaRPr>
          </a:p>
        </p:txBody>
      </p:sp>
      <p:sp>
        <p:nvSpPr>
          <p:cNvPr id="7" name="Rectangle 6"/>
          <p:cNvSpPr/>
          <p:nvPr/>
        </p:nvSpPr>
        <p:spPr>
          <a:xfrm>
            <a:off x="-80729" y="5712572"/>
            <a:ext cx="12272729" cy="1222625"/>
          </a:xfrm>
          <a:prstGeom prst="rect">
            <a:avLst/>
          </a:prstGeom>
          <a:solidFill>
            <a:srgbClr val="FF9933"/>
          </a:solidFill>
          <a:effectLst>
            <a:glow rad="101600">
              <a:schemeClr val="tx1">
                <a:lumMod val="95000"/>
                <a:lumOff val="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842" tIns="60926" rIns="121842" bIns="60926" spcCol="0" rtlCol="0" anchor="ctr"/>
          <a:lstStyle/>
          <a:p>
            <a:pPr algn="ctr" defTabSz="1218268"/>
            <a:endParaRPr lang="en-US" sz="2500" dirty="0">
              <a:solidFill>
                <a:srgbClr val="FFFFFF"/>
              </a:solidFill>
            </a:endParaRPr>
          </a:p>
        </p:txBody>
      </p:sp>
      <p:sp>
        <p:nvSpPr>
          <p:cNvPr id="4" name="Rectangle 3"/>
          <p:cNvSpPr/>
          <p:nvPr/>
        </p:nvSpPr>
        <p:spPr>
          <a:xfrm>
            <a:off x="739740" y="5765830"/>
            <a:ext cx="10696253" cy="964361"/>
          </a:xfrm>
          <a:prstGeom prst="rect">
            <a:avLst/>
          </a:prstGeom>
        </p:spPr>
        <p:txBody>
          <a:bodyPr wrap="square" lIns="121842" tIns="60926" rIns="121842" bIns="60926">
            <a:spAutoFit/>
          </a:bodyPr>
          <a:lstStyle/>
          <a:p>
            <a:pPr algn="ctr" defTabSz="1218268"/>
            <a:r>
              <a:rPr lang="zh-HK" altLang="en-US" sz="2700" b="1" dirty="0">
                <a:solidFill>
                  <a:srgbClr val="FFFFFF"/>
                </a:solidFill>
                <a:ea typeface="微軟正黑體" panose="020B0604030504040204" pitchFamily="34" charset="-120"/>
              </a:rPr>
              <a:t>透過先進科技、互聯網以及衆人之力，我們會改變人們的購物方式，並創造</a:t>
            </a:r>
            <a:r>
              <a:rPr lang="zh-HK" altLang="en-US" sz="2800" b="1" i="1" dirty="0">
                <a:solidFill>
                  <a:srgbClr val="FFFFFF"/>
                </a:solidFill>
                <a:effectLst>
                  <a:outerShdw blurRad="38100" dist="38100" dir="2700000" algn="tl">
                    <a:srgbClr val="000000">
                      <a:alpha val="43137"/>
                    </a:srgbClr>
                  </a:outerShdw>
                </a:effectLst>
                <a:ea typeface="微軟正黑體" panose="020B0604030504040204" pitchFamily="34" charset="-120"/>
              </a:rPr>
              <a:t>未來新經濟</a:t>
            </a:r>
            <a:r>
              <a:rPr lang="zh-HK" altLang="en-US" sz="2700" b="1" dirty="0">
                <a:solidFill>
                  <a:srgbClr val="FFFFFF"/>
                </a:solidFill>
                <a:ea typeface="微軟正黑體" panose="020B0604030504040204" pitchFamily="34" charset="-120"/>
              </a:rPr>
              <a:t>。</a:t>
            </a:r>
          </a:p>
        </p:txBody>
      </p:sp>
    </p:spTree>
    <p:extLst>
      <p:ext uri="{BB962C8B-B14F-4D97-AF65-F5344CB8AC3E}">
        <p14:creationId xmlns:p14="http://schemas.microsoft.com/office/powerpoint/2010/main" val="3487059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blipFill>
          <a:blip r:embed="rId3">
            <a:extLst>
              <a:ext uri="{BEBA8EAE-BF5A-486C-A8C5-ECC9F3942E4B}">
                <a14:imgProps xmlns:a14="http://schemas.microsoft.com/office/drawing/2010/main">
                  <a14:imgLayer r:embed="rId4">
                    <a14:imgEffect>
                      <a14:colorTemperature colorTemp="5300"/>
                    </a14:imgEffect>
                    <a14:imgEffect>
                      <a14:saturation sat="66000"/>
                    </a14:imgEffect>
                  </a14:imgLayer>
                </a14:imgProps>
              </a:ext>
            </a:extLst>
          </a:blip>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379" y="5"/>
            <a:ext cx="12237379" cy="6942083"/>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pPr defTabSz="1218268"/>
            <a:endParaRPr lang="en-US" sz="1700" dirty="0">
              <a:solidFill>
                <a:prstClr val="white"/>
              </a:solidFill>
            </a:endParaRPr>
          </a:p>
        </p:txBody>
      </p:sp>
      <p:sp>
        <p:nvSpPr>
          <p:cNvPr id="4" name="Rectangle 3"/>
          <p:cNvSpPr/>
          <p:nvPr/>
        </p:nvSpPr>
        <p:spPr>
          <a:xfrm>
            <a:off x="0" y="1746607"/>
            <a:ext cx="12192000" cy="1335640"/>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42" tIns="60926" rIns="121842" bIns="60926" spcCol="0" rtlCol="0" anchor="ctr"/>
          <a:lstStyle/>
          <a:p>
            <a:pPr algn="ctr" defTabSz="1218268"/>
            <a:endParaRPr lang="en-US" sz="2500" dirty="0">
              <a:solidFill>
                <a:srgbClr val="FFFFFF"/>
              </a:solidFill>
            </a:endParaRPr>
          </a:p>
        </p:txBody>
      </p:sp>
      <p:sp>
        <p:nvSpPr>
          <p:cNvPr id="3" name="Title 1"/>
          <p:cNvSpPr txBox="1">
            <a:spLocks/>
          </p:cNvSpPr>
          <p:nvPr/>
        </p:nvSpPr>
        <p:spPr>
          <a:xfrm>
            <a:off x="815511" y="2082224"/>
            <a:ext cx="10515600" cy="842613"/>
          </a:xfrm>
          <a:prstGeom prst="rect">
            <a:avLst/>
          </a:prstGeom>
        </p:spPr>
        <p:txBody>
          <a:bodyPr lIns="121842" tIns="60926" rIns="121842" bIns="60926"/>
          <a:lstStyle>
            <a:lvl1pPr algn="l" defTabSz="87637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altLang="en-US" sz="4300" dirty="0">
                <a:solidFill>
                  <a:srgbClr val="FFFFFF"/>
                </a:solidFill>
                <a:effectLst>
                  <a:outerShdw blurRad="63500" dir="3600000" algn="tl" rotWithShape="0">
                    <a:srgbClr val="000000">
                      <a:alpha val="70000"/>
                    </a:srgbClr>
                  </a:outerShdw>
                </a:effectLst>
                <a:ea typeface="微軟正黑體" panose="020B0604030504040204" pitchFamily="34" charset="-120"/>
              </a:rPr>
              <a:t>美安公司｜</a:t>
            </a:r>
            <a:r>
              <a:rPr lang="en-US" altLang="zh-HK" sz="4300" dirty="0">
                <a:solidFill>
                  <a:srgbClr val="FFFFFF"/>
                </a:solidFill>
                <a:effectLst>
                  <a:outerShdw blurRad="63500" dir="3600000" algn="tl" rotWithShape="0">
                    <a:srgbClr val="000000">
                      <a:alpha val="70000"/>
                    </a:srgbClr>
                  </a:outerShdw>
                </a:effectLst>
                <a:ea typeface="微軟正黑體" panose="020B0604030504040204" pitchFamily="34" charset="-120"/>
              </a:rPr>
              <a:t>SHOP.COM</a:t>
            </a:r>
            <a:r>
              <a:rPr lang="zh-HK" altLang="en-US" sz="4300" dirty="0">
                <a:solidFill>
                  <a:srgbClr val="FFFFFF"/>
                </a:solidFill>
                <a:effectLst>
                  <a:outerShdw blurRad="63500" dir="3600000" algn="tl" rotWithShape="0">
                    <a:srgbClr val="000000">
                      <a:alpha val="70000"/>
                    </a:srgbClr>
                  </a:outerShdw>
                </a:effectLst>
                <a:ea typeface="微軟正黑體" panose="020B0604030504040204" pitchFamily="34" charset="-120"/>
              </a:rPr>
              <a:t>的承諾</a:t>
            </a:r>
          </a:p>
        </p:txBody>
      </p:sp>
      <p:sp>
        <p:nvSpPr>
          <p:cNvPr id="5" name="Content Placeholder 2"/>
          <p:cNvSpPr txBox="1">
            <a:spLocks/>
          </p:cNvSpPr>
          <p:nvPr/>
        </p:nvSpPr>
        <p:spPr>
          <a:xfrm>
            <a:off x="763707" y="3530603"/>
            <a:ext cx="10027604" cy="2188396"/>
          </a:xfrm>
          <a:prstGeom prst="rect">
            <a:avLst/>
          </a:prstGeom>
        </p:spPr>
        <p:txBody>
          <a:bodyPr vert="horz" lIns="121840" tIns="60926" rIns="121840" bIns="60926" rtlCol="0">
            <a:noAutofit/>
          </a:bodyPr>
          <a:lstStyle>
            <a:lvl1pPr marL="228594" indent="-228594" algn="l" defTabSz="914377"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pPr marL="82493" lvl="6" indent="-82493" algn="ctr" defTabSz="1218268">
              <a:buNone/>
            </a:pPr>
            <a:r>
              <a:rPr lang="zh-HK" altLang="en-US" sz="3200" dirty="0">
                <a:solidFill>
                  <a:srgbClr val="FFFFFF"/>
                </a:solidFill>
                <a:ea typeface="微軟正黑體" panose="020B0604030504040204" pitchFamily="34" charset="-120"/>
              </a:rPr>
              <a:t>重新專注努力使購物年金更加以顧客為中心 － 讓超連鎖店主及優惠顧客更容易完成從購物年金評量至實際下訂單的過程。</a:t>
            </a:r>
          </a:p>
        </p:txBody>
      </p:sp>
    </p:spTree>
    <p:extLst>
      <p:ext uri="{BB962C8B-B14F-4D97-AF65-F5344CB8AC3E}">
        <p14:creationId xmlns:p14="http://schemas.microsoft.com/office/powerpoint/2010/main" val="2298755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45380" y="5"/>
            <a:ext cx="12237379" cy="6942083"/>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pPr defTabSz="1218268"/>
            <a:endParaRPr lang="en-US" sz="1700" dirty="0">
              <a:solidFill>
                <a:prstClr val="white"/>
              </a:solidFill>
            </a:endParaRPr>
          </a:p>
        </p:txBody>
      </p:sp>
      <p:sp>
        <p:nvSpPr>
          <p:cNvPr id="2" name="Title 1"/>
          <p:cNvSpPr txBox="1">
            <a:spLocks/>
          </p:cNvSpPr>
          <p:nvPr/>
        </p:nvSpPr>
        <p:spPr>
          <a:xfrm>
            <a:off x="191423" y="365129"/>
            <a:ext cx="11949223" cy="1325563"/>
          </a:xfrm>
          <a:prstGeom prst="rect">
            <a:avLst/>
          </a:prstGeom>
        </p:spPr>
        <p:txBody>
          <a:bodyPr lIns="121842" tIns="60926" rIns="121842" bIns="60926">
            <a:normAutofit fontScale="97500"/>
          </a:bodyPr>
          <a:lstStyle>
            <a:lvl1pPr algn="l" defTabSz="876379"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altLang="en-US" sz="4300" dirty="0">
                <a:solidFill>
                  <a:srgbClr val="FFFFFF"/>
                </a:solidFill>
                <a:effectLst>
                  <a:outerShdw blurRad="63500" dir="3600000" algn="tl" rotWithShape="0">
                    <a:srgbClr val="000000">
                      <a:alpha val="70000"/>
                    </a:srgbClr>
                  </a:outerShdw>
                </a:effectLst>
                <a:ea typeface="微軟正黑體" panose="020B0604030504040204" pitchFamily="34" charset="-120"/>
              </a:rPr>
              <a:t> </a:t>
            </a:r>
            <a:r>
              <a:rPr lang="zh-HK" altLang="en-US" sz="6000" dirty="0">
                <a:solidFill>
                  <a:srgbClr val="FFFFFF"/>
                </a:solidFill>
                <a:effectLst>
                  <a:outerShdw blurRad="63500" dir="3600000" algn="tl" rotWithShape="0">
                    <a:srgbClr val="000000">
                      <a:alpha val="70000"/>
                    </a:srgbClr>
                  </a:outerShdw>
                </a:effectLst>
                <a:ea typeface="微軟正黑體" panose="020B0604030504040204" pitchFamily="34" charset="-120"/>
              </a:rPr>
              <a:t>美安昔日與現在</a:t>
            </a:r>
          </a:p>
        </p:txBody>
      </p:sp>
      <p:sp>
        <p:nvSpPr>
          <p:cNvPr id="3" name="Content Placeholder 2"/>
          <p:cNvSpPr txBox="1">
            <a:spLocks/>
          </p:cNvSpPr>
          <p:nvPr/>
        </p:nvSpPr>
        <p:spPr>
          <a:xfrm>
            <a:off x="821485" y="1857977"/>
            <a:ext cx="10503807" cy="4351339"/>
          </a:xfrm>
          <a:prstGeom prst="rect">
            <a:avLst/>
          </a:prstGeom>
        </p:spPr>
        <p:txBody>
          <a:bodyPr lIns="121842" tIns="60926" rIns="121842" bIns="60926">
            <a:normAutofit fontScale="70000" lnSpcReduction="20000"/>
          </a:bodyPr>
          <a:lstStyle>
            <a:lvl1pPr marL="219485" indent="-219485" algn="l" defTabSz="87637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58454" indent="-219485" algn="l" defTabSz="87637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095147" indent="-219485" algn="l" defTabSz="87637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33122"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197148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409998"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847767"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285869"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723954" indent="-219485" algn="l" defTabSz="87637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a:lstStyle>
          <a:p>
            <a:r>
              <a:rPr lang="zh-HK" altLang="en-US" sz="5200" dirty="0">
                <a:solidFill>
                  <a:srgbClr val="FFFFFF"/>
                </a:solidFill>
                <a:effectLst>
                  <a:outerShdw blurRad="63500" dir="3600000" algn="tl" rotWithShape="0">
                    <a:srgbClr val="000000">
                      <a:alpha val="70000"/>
                    </a:srgbClr>
                  </a:outerShdw>
                </a:effectLst>
                <a:ea typeface="微軟正黑體" panose="020B0604030504040204" pitchFamily="34" charset="-120"/>
              </a:rPr>
              <a:t>我們銷售的頭號產品是</a:t>
            </a:r>
            <a:r>
              <a:rPr lang="zh-HK" altLang="en-US" sz="6300" dirty="0">
                <a:solidFill>
                  <a:srgbClr val="FFFFFF"/>
                </a:solidFill>
                <a:effectLst>
                  <a:outerShdw blurRad="63500" dir="3600000" algn="tl" rotWithShape="0">
                    <a:srgbClr val="000000">
                      <a:alpha val="70000"/>
                    </a:srgbClr>
                  </a:outerShdw>
                </a:effectLst>
                <a:ea typeface="微軟正黑體" panose="020B0604030504040204" pitchFamily="34" charset="-120"/>
              </a:rPr>
              <a:t>信念</a:t>
            </a:r>
            <a:r>
              <a:rPr lang="zh-HK" altLang="en-US" sz="5200" dirty="0">
                <a:solidFill>
                  <a:srgbClr val="FFFFFF"/>
                </a:solidFill>
                <a:effectLst>
                  <a:outerShdw blurRad="63500" dir="3600000" algn="tl" rotWithShape="0">
                    <a:srgbClr val="000000">
                      <a:alpha val="70000"/>
                    </a:srgbClr>
                  </a:outerShdw>
                </a:effectLst>
                <a:ea typeface="微軟正黑體" panose="020B0604030504040204" pitchFamily="34" charset="-120"/>
              </a:rPr>
              <a:t>！</a:t>
            </a:r>
          </a:p>
          <a:p>
            <a:r>
              <a:rPr lang="zh-HK" altLang="en-US" sz="5200" dirty="0">
                <a:solidFill>
                  <a:srgbClr val="FFFFFF"/>
                </a:solidFill>
                <a:effectLst>
                  <a:outerShdw blurRad="63500" dir="3600000" algn="tl" rotWithShape="0">
                    <a:srgbClr val="000000">
                      <a:alpha val="70000"/>
                    </a:srgbClr>
                  </a:outerShdw>
                </a:effectLst>
                <a:ea typeface="微軟正黑體" panose="020B0604030504040204" pitchFamily="34" charset="-120"/>
              </a:rPr>
              <a:t>我們抱有使命，也一直熱衷與人們分享這使命。</a:t>
            </a:r>
          </a:p>
          <a:p>
            <a:r>
              <a:rPr lang="zh-HK" altLang="en-US" sz="5200" dirty="0">
                <a:solidFill>
                  <a:srgbClr val="FFFFFF"/>
                </a:solidFill>
                <a:effectLst>
                  <a:outerShdw blurRad="63500" dir="3600000" algn="tl" rotWithShape="0">
                    <a:srgbClr val="000000">
                      <a:alpha val="70000"/>
                    </a:srgbClr>
                  </a:outerShdw>
                </a:effectLst>
                <a:ea typeface="微軟正黑體" panose="020B0604030504040204" pitchFamily="34" charset="-120"/>
              </a:rPr>
              <a:t>我們傳送訊息就如傳福音一樣，因為這適用於所有人。</a:t>
            </a:r>
          </a:p>
          <a:p>
            <a:r>
              <a:rPr lang="zh-HK" altLang="en-US" sz="5200" dirty="0">
                <a:solidFill>
                  <a:srgbClr val="FFFFFF"/>
                </a:solidFill>
                <a:effectLst>
                  <a:outerShdw blurRad="63500" dir="3600000" algn="tl" rotWithShape="0">
                    <a:srgbClr val="000000">
                      <a:alpha val="70000"/>
                    </a:srgbClr>
                  </a:outerShdw>
                </a:effectLst>
                <a:ea typeface="微軟正黑體" panose="020B0604030504040204" pitchFamily="34" charset="-120"/>
              </a:rPr>
              <a:t>今日我們的訊息更簡單，「轉換你的消費為收入」。</a:t>
            </a:r>
          </a:p>
          <a:p>
            <a:r>
              <a:rPr lang="zh-HK" altLang="en-US" sz="5200" dirty="0">
                <a:solidFill>
                  <a:srgbClr val="FFFFFF"/>
                </a:solidFill>
                <a:effectLst>
                  <a:outerShdw blurRad="63500" dir="3600000" algn="tl" rotWithShape="0">
                    <a:srgbClr val="000000">
                      <a:alpha val="70000"/>
                    </a:srgbClr>
                  </a:outerShdw>
                </a:effectLst>
                <a:ea typeface="微軟正黑體" panose="020B0604030504040204" pitchFamily="34" charset="-120"/>
              </a:rPr>
              <a:t>我們的目標：</a:t>
            </a:r>
            <a:r>
              <a:rPr lang="en-US" altLang="zh-HK" sz="5200" dirty="0">
                <a:solidFill>
                  <a:srgbClr val="FFFFFF"/>
                </a:solidFill>
                <a:effectLst>
                  <a:outerShdw blurRad="63500" dir="3600000" algn="tl" rotWithShape="0">
                    <a:srgbClr val="000000">
                      <a:alpha val="70000"/>
                    </a:srgbClr>
                  </a:outerShdw>
                </a:effectLst>
                <a:ea typeface="微軟正黑體" panose="020B0604030504040204" pitchFamily="34" charset="-120"/>
              </a:rPr>
              <a:t>50,000</a:t>
            </a:r>
            <a:r>
              <a:rPr lang="zh-HK" altLang="en-US" sz="5200" dirty="0">
                <a:solidFill>
                  <a:srgbClr val="FFFFFF"/>
                </a:solidFill>
                <a:effectLst>
                  <a:outerShdw blurRad="63500" dir="3600000" algn="tl" rotWithShape="0">
                    <a:srgbClr val="000000">
                      <a:alpha val="70000"/>
                    </a:srgbClr>
                  </a:outerShdw>
                </a:effectLst>
                <a:ea typeface="微軟正黑體" panose="020B0604030504040204" pitchFamily="34" charset="-120"/>
              </a:rPr>
              <a:t>名購物年金卓越成員。</a:t>
            </a:r>
          </a:p>
          <a:p>
            <a:r>
              <a:rPr lang="zh-HK" altLang="en-US" sz="5200" dirty="0">
                <a:solidFill>
                  <a:srgbClr val="FFFFFF"/>
                </a:solidFill>
                <a:effectLst>
                  <a:outerShdw blurRad="63500" dir="3600000" algn="tl" rotWithShape="0">
                    <a:srgbClr val="000000">
                      <a:alpha val="70000"/>
                    </a:srgbClr>
                  </a:outerShdw>
                </a:effectLst>
                <a:ea typeface="微軟正黑體" panose="020B0604030504040204" pitchFamily="34" charset="-120"/>
              </a:rPr>
              <a:t>成為主管超連鎖店主（</a:t>
            </a:r>
            <a:r>
              <a:rPr lang="en-US" altLang="zh-HK" sz="5200" dirty="0">
                <a:solidFill>
                  <a:srgbClr val="FFFFFF"/>
                </a:solidFill>
                <a:effectLst>
                  <a:outerShdw blurRad="63500" dir="3600000" algn="tl" rotWithShape="0">
                    <a:srgbClr val="000000">
                      <a:alpha val="70000"/>
                    </a:srgbClr>
                  </a:outerShdw>
                </a:effectLst>
                <a:ea typeface="微軟正黑體" panose="020B0604030504040204" pitchFamily="34" charset="-120"/>
              </a:rPr>
              <a:t>MUFO</a:t>
            </a:r>
            <a:r>
              <a:rPr lang="zh-HK" altLang="en-US" sz="5200" dirty="0">
                <a:solidFill>
                  <a:srgbClr val="FFFFFF"/>
                </a:solidFill>
                <a:effectLst>
                  <a:outerShdw blurRad="63500" dir="3600000" algn="tl" rotWithShape="0">
                    <a:srgbClr val="000000">
                      <a:alpha val="70000"/>
                    </a:srgbClr>
                  </a:outerShdw>
                </a:effectLst>
                <a:ea typeface="微軟正黑體" panose="020B0604030504040204" pitchFamily="34" charset="-120"/>
              </a:rPr>
              <a:t>）</a:t>
            </a:r>
          </a:p>
          <a:p>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3015811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508000" y="2003662"/>
            <a:ext cx="4572000" cy="3046919"/>
          </a:xfrm>
          <a:prstGeom prst="rect">
            <a:avLst/>
          </a:prstGeom>
        </p:spPr>
        <p:txBody>
          <a:bodyPr wrap="square" lIns="121744" tIns="60926" rIns="121744" bIns="60926">
            <a:spAutoFit/>
          </a:bodyPr>
          <a:lstStyle/>
          <a:p>
            <a:pPr marL="456915" indent="-456915" defTabSz="1218268">
              <a:buFont typeface="Arial" panose="020B0604020202020204" pitchFamily="34" charset="0"/>
              <a:buChar char="•"/>
            </a:pPr>
            <a:r>
              <a:rPr lang="zh-HK" altLang="en-US" dirty="0">
                <a:solidFill>
                  <a:srgbClr val="FFFFFF"/>
                </a:solidFill>
                <a:ea typeface="微軟正黑體" panose="020B0604030504040204" pitchFamily="34" charset="-120"/>
              </a:rPr>
              <a:t>一個日曆季度中購買</a:t>
            </a:r>
            <a:r>
              <a:rPr lang="en-US" altLang="zh-HK" dirty="0">
                <a:solidFill>
                  <a:srgbClr val="FFFFFF"/>
                </a:solidFill>
                <a:ea typeface="微軟正黑體" panose="020B0604030504040204" pitchFamily="34" charset="-120"/>
              </a:rPr>
              <a:t>1500 BV</a:t>
            </a:r>
            <a:r>
              <a:rPr lang="zh-HK" altLang="en-US" dirty="0">
                <a:solidFill>
                  <a:srgbClr val="FFFFFF"/>
                </a:solidFill>
                <a:ea typeface="微軟正黑體" panose="020B0604030504040204" pitchFamily="34" charset="-120"/>
              </a:rPr>
              <a:t>的產品 </a:t>
            </a:r>
          </a:p>
          <a:p>
            <a:pPr marL="456915" indent="-456915" defTabSz="1218268">
              <a:buFont typeface="Arial" panose="020B0604020202020204" pitchFamily="34" charset="0"/>
              <a:buChar char="•"/>
            </a:pPr>
            <a:r>
              <a:rPr lang="zh-HK" altLang="en-US" dirty="0">
                <a:solidFill>
                  <a:srgbClr val="FFFFFF"/>
                </a:solidFill>
                <a:ea typeface="微軟正黑體" panose="020B0604030504040204" pitchFamily="34" charset="-120"/>
              </a:rPr>
              <a:t>每個季度從</a:t>
            </a:r>
            <a:r>
              <a:rPr lang="en-US" altLang="zh-HK" dirty="0">
                <a:solidFill>
                  <a:srgbClr val="FFFFFF"/>
                </a:solidFill>
                <a:ea typeface="微軟正黑體" panose="020B0604030504040204" pitchFamily="34" charset="-120"/>
              </a:rPr>
              <a:t>SHOP.COM</a:t>
            </a:r>
            <a:r>
              <a:rPr lang="zh-HK" altLang="en-US" dirty="0">
                <a:solidFill>
                  <a:srgbClr val="FFFFFF"/>
                </a:solidFill>
                <a:ea typeface="微軟正黑體" panose="020B0604030504040204" pitchFamily="34" charset="-120"/>
              </a:rPr>
              <a:t>上消費達</a:t>
            </a:r>
            <a:r>
              <a:rPr lang="en-US" altLang="zh-HK" dirty="0">
                <a:solidFill>
                  <a:srgbClr val="FFFFFF"/>
                </a:solidFill>
                <a:ea typeface="微軟正黑體" panose="020B0604030504040204" pitchFamily="34" charset="-120"/>
              </a:rPr>
              <a:t>HK$23,000</a:t>
            </a:r>
          </a:p>
          <a:p>
            <a:pPr marL="456915" indent="-456915" defTabSz="1218268">
              <a:buFont typeface="Arial" panose="020B0604020202020204" pitchFamily="34" charset="0"/>
              <a:buChar char="•"/>
            </a:pPr>
            <a:r>
              <a:rPr lang="zh-HK" altLang="en-US" dirty="0">
                <a:solidFill>
                  <a:srgbClr val="FFFFFF"/>
                </a:solidFill>
                <a:ea typeface="微軟正黑體" panose="020B0604030504040204" pitchFamily="34" charset="-120"/>
              </a:rPr>
              <a:t>網上購物年金評量</a:t>
            </a:r>
          </a:p>
          <a:p>
            <a:pPr defTabSz="1218268"/>
            <a:endParaRPr lang="en-US" dirty="0">
              <a:solidFill>
                <a:prstClr val="white"/>
              </a:solidFill>
            </a:endParaRPr>
          </a:p>
          <a:p>
            <a:pPr defTabSz="1218268"/>
            <a:r>
              <a:rPr lang="zh-HK" altLang="en-US" dirty="0">
                <a:solidFill>
                  <a:srgbClr val="FFFFFF"/>
                </a:solidFill>
                <a:ea typeface="微軟正黑體" panose="020B0604030504040204" pitchFamily="34" charset="-120"/>
              </a:rPr>
              <a:t>如果一個家庭平均消費大約</a:t>
            </a:r>
            <a:r>
              <a:rPr lang="en-US" altLang="zh-HK" dirty="0" smtClean="0">
                <a:solidFill>
                  <a:srgbClr val="FFFFFF"/>
                </a:solidFill>
                <a:ea typeface="微軟正黑體" panose="020B0604030504040204" pitchFamily="34" charset="-120"/>
              </a:rPr>
              <a:t>HK$30,000</a:t>
            </a:r>
            <a:r>
              <a:rPr lang="zh-HK" altLang="en-US" dirty="0">
                <a:solidFill>
                  <a:srgbClr val="FFFFFF"/>
                </a:solidFill>
                <a:ea typeface="微軟正黑體" panose="020B0604030504040204" pitchFamily="34" charset="-120"/>
              </a:rPr>
              <a:t>在家居生活所需上，他們只需簡單改變購物習慣，就可以將最多</a:t>
            </a:r>
            <a:r>
              <a:rPr lang="en-US" altLang="zh-HK" dirty="0" smtClean="0">
                <a:solidFill>
                  <a:srgbClr val="FFFFFF"/>
                </a:solidFill>
                <a:ea typeface="微軟正黑體" panose="020B0604030504040204" pitchFamily="34" charset="-120"/>
              </a:rPr>
              <a:t>HK$12,000</a:t>
            </a:r>
            <a:r>
              <a:rPr lang="zh-HK" altLang="en-US" dirty="0" smtClean="0">
                <a:solidFill>
                  <a:srgbClr val="FFFFFF"/>
                </a:solidFill>
                <a:ea typeface="微軟正黑體" panose="020B0604030504040204" pitchFamily="34" charset="-120"/>
              </a:rPr>
              <a:t>轉</a:t>
            </a:r>
            <a:r>
              <a:rPr lang="zh-HK" altLang="en-US" dirty="0">
                <a:solidFill>
                  <a:srgbClr val="FFFFFF"/>
                </a:solidFill>
                <a:ea typeface="微軟正黑體" panose="020B0604030504040204" pitchFamily="34" charset="-120"/>
              </a:rPr>
              <a:t>移到從</a:t>
            </a:r>
            <a:r>
              <a:rPr lang="en-US" altLang="zh-HK" dirty="0">
                <a:solidFill>
                  <a:srgbClr val="FFFFFF"/>
                </a:solidFill>
                <a:ea typeface="微軟正黑體" panose="020B0604030504040204" pitchFamily="34" charset="-120"/>
              </a:rPr>
              <a:t>SHOP.COM</a:t>
            </a:r>
            <a:r>
              <a:rPr lang="zh-HK" altLang="en-US" dirty="0">
                <a:solidFill>
                  <a:srgbClr val="FFFFFF"/>
                </a:solidFill>
                <a:ea typeface="微軟正黑體" panose="020B0604030504040204" pitchFamily="34" charset="-120"/>
              </a:rPr>
              <a:t>上購買</a:t>
            </a:r>
            <a:r>
              <a:rPr lang="en-US" altLang="zh-HK" dirty="0">
                <a:solidFill>
                  <a:srgbClr val="FFFFFF"/>
                </a:solidFill>
                <a:ea typeface="微軟正黑體" panose="020B0604030504040204" pitchFamily="34" charset="-120"/>
              </a:rPr>
              <a:t>...</a:t>
            </a:r>
            <a:r>
              <a:rPr lang="zh-HK" altLang="en-US" dirty="0">
                <a:solidFill>
                  <a:srgbClr val="FFFFFF"/>
                </a:solidFill>
                <a:ea typeface="微軟正黑體" panose="020B0604030504040204" pitchFamily="34" charset="-120"/>
              </a:rPr>
              <a:t>而對於主管超連鎖店</a:t>
            </a:r>
            <a:r>
              <a:rPr lang="zh-HK" altLang="en-US" dirty="0" smtClean="0">
                <a:solidFill>
                  <a:srgbClr val="FFFFFF"/>
                </a:solidFill>
                <a:ea typeface="微軟正黑體" panose="020B0604030504040204" pitchFamily="34" charset="-120"/>
              </a:rPr>
              <a:t>主。</a:t>
            </a:r>
            <a:endParaRPr lang="zh-HK" altLang="en-US" dirty="0">
              <a:solidFill>
                <a:srgbClr val="FFFFFF"/>
              </a:solidFill>
              <a:ea typeface="微軟正黑體" panose="020B0604030504040204" pitchFamily="34" charset="-120"/>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53872" y="0"/>
            <a:ext cx="6738257" cy="6858000"/>
          </a:xfrm>
          <a:prstGeom prst="rect">
            <a:avLst/>
          </a:prstGeom>
        </p:spPr>
      </p:pic>
      <p:sp>
        <p:nvSpPr>
          <p:cNvPr id="4" name="Title 1"/>
          <p:cNvSpPr txBox="1">
            <a:spLocks/>
          </p:cNvSpPr>
          <p:nvPr/>
        </p:nvSpPr>
        <p:spPr>
          <a:xfrm>
            <a:off x="262918" y="365129"/>
            <a:ext cx="4615601" cy="1325563"/>
          </a:xfrm>
          <a:prstGeom prst="rect">
            <a:avLst/>
          </a:prstGeom>
        </p:spPr>
        <p:txBody>
          <a:bodyPr lIns="91394" tIns="45718" rIns="91394" bIns="45718"/>
          <a:lstStyle>
            <a:lvl1pPr algn="l" defTabSz="913448"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altLang="en-US" sz="3700" dirty="0">
                <a:solidFill>
                  <a:srgbClr val="FFFFFF"/>
                </a:solidFill>
                <a:ea typeface="微軟正黑體" panose="020B0604030504040204" pitchFamily="34" charset="-120"/>
              </a:rPr>
              <a:t>購物年金 </a:t>
            </a:r>
          </a:p>
          <a:p>
            <a:pPr algn="ctr"/>
            <a:r>
              <a:rPr lang="zh-HK" altLang="en-US" sz="3700" dirty="0">
                <a:solidFill>
                  <a:srgbClr val="FFFFFF"/>
                </a:solidFill>
                <a:ea typeface="微軟正黑體" panose="020B0604030504040204" pitchFamily="34" charset="-120"/>
              </a:rPr>
              <a:t>卓越成員</a:t>
            </a:r>
          </a:p>
        </p:txBody>
      </p:sp>
      <p:pic>
        <p:nvPicPr>
          <p:cNvPr id="5" name="Picture 4"/>
          <p:cNvPicPr>
            <a:picLocks noChangeAspect="1"/>
          </p:cNvPicPr>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2259469" y="2851655"/>
            <a:ext cx="6908800" cy="508000"/>
          </a:xfrm>
          <a:prstGeom prst="rect">
            <a:avLst/>
          </a:prstGeom>
          <a:ln>
            <a:noFill/>
          </a:ln>
        </p:spPr>
      </p:pic>
    </p:spTree>
    <p:extLst>
      <p:ext uri="{BB962C8B-B14F-4D97-AF65-F5344CB8AC3E}">
        <p14:creationId xmlns:p14="http://schemas.microsoft.com/office/powerpoint/2010/main" val="1375640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95" t="4110" r="-95" b="10447"/>
          <a:stretch/>
        </p:blipFill>
        <p:spPr>
          <a:xfrm>
            <a:off x="0" y="-69448"/>
            <a:ext cx="12192000" cy="6944811"/>
          </a:xfrm>
          <a:prstGeom prst="rect">
            <a:avLst/>
          </a:prstGeom>
        </p:spPr>
      </p:pic>
      <p:sp>
        <p:nvSpPr>
          <p:cNvPr id="5" name="Rectangle 4"/>
          <p:cNvSpPr/>
          <p:nvPr/>
        </p:nvSpPr>
        <p:spPr>
          <a:xfrm>
            <a:off x="1397000" y="1122364"/>
            <a:ext cx="9398000" cy="3479397"/>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2" name="Title 1"/>
          <p:cNvSpPr>
            <a:spLocks noGrp="1"/>
          </p:cNvSpPr>
          <p:nvPr>
            <p:ph type="ctrTitle"/>
          </p:nvPr>
        </p:nvSpPr>
        <p:spPr>
          <a:xfrm>
            <a:off x="1524000" y="1663261"/>
            <a:ext cx="9144000" cy="1739699"/>
          </a:xfrm>
        </p:spPr>
        <p:txBody>
          <a:bodyPr>
            <a:normAutofit fontScale="90000"/>
          </a:bodyPr>
          <a:lstStyle/>
          <a:p>
            <a:pPr>
              <a:lnSpc>
                <a:spcPct val="107000"/>
              </a:lnSpc>
              <a:spcBef>
                <a:spcPts val="0"/>
              </a:spcBef>
              <a:spcAft>
                <a:spcPts val="1067"/>
              </a:spcAft>
            </a:pPr>
            <a:r>
              <a:rPr lang="zh-HK" altLang="en-US" dirty="0">
                <a:solidFill>
                  <a:srgbClr val="000000"/>
                </a:solidFill>
                <a:ea typeface="微軟正黑體" panose="020B0604030504040204" pitchFamily="34" charset="-120"/>
              </a:rPr>
              <a:t>主管超連鎖店主計劃</a:t>
            </a:r>
          </a:p>
        </p:txBody>
      </p:sp>
      <p:sp>
        <p:nvSpPr>
          <p:cNvPr id="3" name="Subtitle 2"/>
          <p:cNvSpPr>
            <a:spLocks noGrp="1"/>
          </p:cNvSpPr>
          <p:nvPr>
            <p:ph type="subTitle" idx="1"/>
          </p:nvPr>
        </p:nvSpPr>
        <p:spPr>
          <a:xfrm>
            <a:off x="1764662" y="3329313"/>
            <a:ext cx="8662737" cy="1655763"/>
          </a:xfrm>
        </p:spPr>
        <p:txBody>
          <a:bodyPr/>
          <a:lstStyle/>
          <a:p>
            <a:r>
              <a:rPr lang="zh-HK" altLang="en-US" dirty="0">
                <a:solidFill>
                  <a:srgbClr val="000000"/>
                </a:solidFill>
                <a:ea typeface="微軟正黑體" panose="020B0604030504040204" pitchFamily="34" charset="-120"/>
              </a:rPr>
              <a:t>一個結構系統，能確認並量化成功超連鎖店主的業務活動。</a:t>
            </a:r>
          </a:p>
        </p:txBody>
      </p:sp>
    </p:spTree>
    <p:extLst>
      <p:ext uri="{BB962C8B-B14F-4D97-AF65-F5344CB8AC3E}">
        <p14:creationId xmlns:p14="http://schemas.microsoft.com/office/powerpoint/2010/main" val="703500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6034"/>
          <a:stretch/>
        </p:blipFill>
        <p:spPr>
          <a:xfrm>
            <a:off x="-59475" y="0"/>
            <a:ext cx="12251475" cy="6858000"/>
          </a:xfrm>
          <a:prstGeom prst="rect">
            <a:avLst/>
          </a:prstGeom>
        </p:spPr>
      </p:pic>
      <p:sp>
        <p:nvSpPr>
          <p:cNvPr id="5" name="Rectangle 4"/>
          <p:cNvSpPr/>
          <p:nvPr/>
        </p:nvSpPr>
        <p:spPr>
          <a:xfrm>
            <a:off x="0" y="0"/>
            <a:ext cx="12192000" cy="6858000"/>
          </a:xfrm>
          <a:prstGeom prst="rect">
            <a:avLst/>
          </a:prstGeom>
          <a:gradFill flip="none" rotWithShape="1">
            <a:gsLst>
              <a:gs pos="0">
                <a:schemeClr val="tx1">
                  <a:alpha val="33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0913" tIns="60928" rIns="120913" bIns="60928" rtlCol="0" anchor="ctr"/>
          <a:lstStyle/>
          <a:p>
            <a:pPr algn="ctr" defTabSz="1186661"/>
            <a:endParaRPr lang="en-US" sz="2500" dirty="0">
              <a:solidFill>
                <a:srgbClr val="2B2B2D"/>
              </a:solidFill>
            </a:endParaRPr>
          </a:p>
        </p:txBody>
      </p:sp>
      <p:sp>
        <p:nvSpPr>
          <p:cNvPr id="2" name="Title 1"/>
          <p:cNvSpPr>
            <a:spLocks noGrp="1"/>
          </p:cNvSpPr>
          <p:nvPr>
            <p:ph type="title"/>
          </p:nvPr>
        </p:nvSpPr>
        <p:spPr>
          <a:xfrm>
            <a:off x="1016000" y="365129"/>
            <a:ext cx="10176933" cy="1325563"/>
          </a:xfrm>
          <a:ln>
            <a:solidFill>
              <a:schemeClr val="bg1"/>
            </a:solidFill>
          </a:ln>
        </p:spPr>
        <p:txBody>
          <a:bodyPr>
            <a:normAutofit/>
          </a:bodyPr>
          <a:lstStyle/>
          <a:p>
            <a:pPr algn="ctr"/>
            <a:r>
              <a:rPr lang="zh-HK" altLang="en-US" sz="7200" b="1" dirty="0">
                <a:solidFill>
                  <a:srgbClr val="FFFFFF"/>
                </a:solidFill>
                <a:ea typeface="微軟正黑體" panose="020B0604030504040204" pitchFamily="34" charset="-120"/>
              </a:rPr>
              <a:t>潛在夥伴想知道</a:t>
            </a:r>
          </a:p>
        </p:txBody>
      </p:sp>
      <p:sp>
        <p:nvSpPr>
          <p:cNvPr id="3" name="Content Placeholder 2"/>
          <p:cNvSpPr>
            <a:spLocks noGrp="1"/>
          </p:cNvSpPr>
          <p:nvPr>
            <p:ph idx="1"/>
          </p:nvPr>
        </p:nvSpPr>
        <p:spPr>
          <a:xfrm>
            <a:off x="1909959" y="2425262"/>
            <a:ext cx="8312727" cy="2566495"/>
          </a:xfrm>
        </p:spPr>
        <p:txBody>
          <a:bodyPr>
            <a:normAutofit/>
          </a:bodyPr>
          <a:lstStyle/>
          <a:p>
            <a:pPr marL="456915" indent="-456915">
              <a:lnSpc>
                <a:spcPct val="107000"/>
              </a:lnSpc>
              <a:spcBef>
                <a:spcPts val="0"/>
              </a:spcBef>
              <a:buFont typeface="+mj-lt"/>
              <a:buAutoNum type="arabicPeriod"/>
            </a:pPr>
            <a:r>
              <a:rPr lang="zh-HK" altLang="en-US" sz="4800" dirty="0">
                <a:solidFill>
                  <a:srgbClr val="FFFFFF"/>
                </a:solidFill>
                <a:effectLst>
                  <a:outerShdw blurRad="38100" dist="38100" dir="2700000" algn="tl">
                    <a:srgbClr val="000000">
                      <a:alpha val="43137"/>
                    </a:srgbClr>
                  </a:outerShdw>
                </a:effectLst>
                <a:ea typeface="微軟正黑體" panose="020B0604030504040204" pitchFamily="34" charset="-120"/>
              </a:rPr>
              <a:t>我可以賺多少？</a:t>
            </a:r>
          </a:p>
          <a:p>
            <a:pPr marL="456915" indent="-456915">
              <a:lnSpc>
                <a:spcPct val="107000"/>
              </a:lnSpc>
              <a:spcBef>
                <a:spcPts val="0"/>
              </a:spcBef>
              <a:buFont typeface="+mj-lt"/>
              <a:buAutoNum type="arabicPeriod"/>
            </a:pPr>
            <a:r>
              <a:rPr lang="zh-HK" altLang="en-US" sz="4800" dirty="0">
                <a:solidFill>
                  <a:srgbClr val="FFFFFF"/>
                </a:solidFill>
                <a:effectLst>
                  <a:outerShdw blurRad="38100" dist="38100" dir="2700000" algn="tl">
                    <a:srgbClr val="000000">
                      <a:alpha val="43137"/>
                    </a:srgbClr>
                  </a:outerShdw>
                </a:effectLst>
                <a:ea typeface="微軟正黑體" panose="020B0604030504040204" pitchFamily="34" charset="-120"/>
              </a:rPr>
              <a:t>我要做什麼來賺到</a:t>
            </a:r>
            <a:r>
              <a:rPr lang="en-US" sz="4800" dirty="0">
                <a:solidFill>
                  <a:schemeClr val="bg1"/>
                </a:solidFill>
                <a:effectLst>
                  <a:outerShdw blurRad="38100" dist="38100" dir="2700000" algn="tl">
                    <a:srgbClr val="000000">
                      <a:alpha val="43137"/>
                    </a:srgbClr>
                  </a:outerShdw>
                </a:effectLst>
                <a:latin typeface="Calibri" charset="0"/>
                <a:ea typeface="Calibri" charset="0"/>
                <a:cs typeface="Times New Roman" charset="0"/>
              </a:rPr>
              <a:t>______</a:t>
            </a:r>
            <a:r>
              <a:rPr lang="zh-HK" altLang="en-US" sz="4800" dirty="0">
                <a:solidFill>
                  <a:srgbClr val="FFFFFF"/>
                </a:solidFill>
                <a:effectLst>
                  <a:outerShdw blurRad="38100" dist="38100" dir="2700000" algn="tl">
                    <a:srgbClr val="000000">
                      <a:alpha val="43137"/>
                    </a:srgbClr>
                  </a:outerShdw>
                </a:effectLst>
                <a:ea typeface="微軟正黑體" panose="020B0604030504040204" pitchFamily="34" charset="-120"/>
              </a:rPr>
              <a:t>？</a:t>
            </a:r>
          </a:p>
          <a:p>
            <a:pPr marL="456915" indent="-456915">
              <a:lnSpc>
                <a:spcPct val="107000"/>
              </a:lnSpc>
              <a:spcBef>
                <a:spcPts val="0"/>
              </a:spcBef>
              <a:spcAft>
                <a:spcPts val="1067"/>
              </a:spcAft>
              <a:buFont typeface="+mj-lt"/>
              <a:buAutoNum type="arabicPeriod"/>
            </a:pPr>
            <a:r>
              <a:rPr lang="zh-HK" altLang="en-US" sz="4800" dirty="0">
                <a:solidFill>
                  <a:srgbClr val="FFFFFF"/>
                </a:solidFill>
                <a:effectLst>
                  <a:outerShdw blurRad="38100" dist="38100" dir="2700000" algn="tl">
                    <a:srgbClr val="000000">
                      <a:alpha val="43137"/>
                    </a:srgbClr>
                  </a:outerShdw>
                </a:effectLst>
                <a:ea typeface="微軟正黑體" panose="020B0604030504040204" pitchFamily="34" charset="-120"/>
              </a:rPr>
              <a:t>這需要用多少時間？</a:t>
            </a:r>
          </a:p>
        </p:txBody>
      </p:sp>
    </p:spTree>
    <p:extLst>
      <p:ext uri="{BB962C8B-B14F-4D97-AF65-F5344CB8AC3E}">
        <p14:creationId xmlns:p14="http://schemas.microsoft.com/office/powerpoint/2010/main" val="2484160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fontScale="90000"/>
          </a:bodyPr>
          <a:lstStyle/>
          <a:p>
            <a:r>
              <a:rPr lang="zh-HK" altLang="en-US" b="1" dirty="0">
                <a:solidFill>
                  <a:srgbClr val="000000"/>
                </a:solidFill>
                <a:ea typeface="微軟正黑體" panose="020B0604030504040204" pitchFamily="34" charset="-120"/>
              </a:rPr>
              <a:t>主管超連鎖店主季度資格 </a:t>
            </a:r>
            <a:r>
              <a:rPr lang="en-US" altLang="zh-HK" b="1" dirty="0">
                <a:solidFill>
                  <a:srgbClr val="000000"/>
                </a:solidFill>
                <a:ea typeface="微軟正黑體" panose="020B0604030504040204" pitchFamily="34" charset="-120"/>
              </a:rPr>
              <a:t/>
            </a:r>
            <a:br>
              <a:rPr lang="en-US" altLang="zh-HK" b="1" dirty="0">
                <a:solidFill>
                  <a:srgbClr val="000000"/>
                </a:solidFill>
                <a:ea typeface="微軟正黑體" panose="020B0604030504040204" pitchFamily="34" charset="-120"/>
              </a:rPr>
            </a:br>
            <a:r>
              <a:rPr lang="zh-HK" altLang="en-US" b="1" dirty="0">
                <a:solidFill>
                  <a:srgbClr val="000000"/>
                </a:solidFill>
                <a:ea typeface="微軟正黑體" panose="020B0604030504040204" pitchFamily="34" charset="-120"/>
              </a:rPr>
              <a:t>－ 初始要求</a:t>
            </a:r>
          </a:p>
        </p:txBody>
      </p:sp>
      <p:sp>
        <p:nvSpPr>
          <p:cNvPr id="3" name="Content Placeholder 2"/>
          <p:cNvSpPr>
            <a:spLocks noGrp="1"/>
          </p:cNvSpPr>
          <p:nvPr>
            <p:ph idx="1"/>
          </p:nvPr>
        </p:nvSpPr>
        <p:spPr>
          <a:xfrm>
            <a:off x="3543307" y="1825668"/>
            <a:ext cx="8223980" cy="4824557"/>
          </a:xfrm>
        </p:spPr>
        <p:txBody>
          <a:bodyPr>
            <a:normAutofit/>
          </a:bodyPr>
          <a:lstStyle/>
          <a:p>
            <a:pPr marL="456915" indent="-456915">
              <a:lnSpc>
                <a:spcPct val="107000"/>
              </a:lnSpc>
              <a:spcBef>
                <a:spcPts val="0"/>
              </a:spcBef>
              <a:buFont typeface="+mj-lt"/>
              <a:buAutoNum type="arabicPeriod"/>
            </a:pPr>
            <a:r>
              <a:rPr lang="zh-HK" altLang="en-US" sz="3600" dirty="0">
                <a:solidFill>
                  <a:srgbClr val="000000"/>
                </a:solidFill>
                <a:ea typeface="微軟正黑體" panose="020B0604030504040204" pitchFamily="34" charset="-120"/>
              </a:rPr>
              <a:t>完成購物年金評量 －（成為購物年金成員）</a:t>
            </a:r>
          </a:p>
          <a:p>
            <a:pPr marL="456915" indent="-456915">
              <a:lnSpc>
                <a:spcPct val="107000"/>
              </a:lnSpc>
              <a:spcBef>
                <a:spcPts val="0"/>
              </a:spcBef>
              <a:buFont typeface="+mj-lt"/>
              <a:buAutoNum type="arabicPeriod"/>
            </a:pPr>
            <a:r>
              <a:rPr lang="zh-HK" altLang="en-US" sz="3600" dirty="0">
                <a:solidFill>
                  <a:srgbClr val="000000"/>
                </a:solidFill>
                <a:ea typeface="微軟正黑體" panose="020B0604030504040204" pitchFamily="34" charset="-120"/>
              </a:rPr>
              <a:t>持續訂用超連鎖管理系統（</a:t>
            </a:r>
            <a:r>
              <a:rPr lang="en-US" altLang="zh-HK" sz="3600" dirty="0">
                <a:solidFill>
                  <a:srgbClr val="000000"/>
                </a:solidFill>
                <a:ea typeface="微軟正黑體" panose="020B0604030504040204" pitchFamily="34" charset="-120"/>
              </a:rPr>
              <a:t>UFMS</a:t>
            </a:r>
            <a:r>
              <a:rPr lang="zh-HK" altLang="en-US" sz="3600" dirty="0">
                <a:solidFill>
                  <a:srgbClr val="000000"/>
                </a:solidFill>
                <a:ea typeface="微軟正黑體" panose="020B0604030504040204" pitchFamily="34" charset="-120"/>
              </a:rPr>
              <a:t>）</a:t>
            </a:r>
          </a:p>
          <a:p>
            <a:pPr marL="456915" indent="-456915">
              <a:lnSpc>
                <a:spcPct val="107000"/>
              </a:lnSpc>
              <a:spcBef>
                <a:spcPts val="0"/>
              </a:spcBef>
              <a:buFont typeface="+mj-lt"/>
              <a:buAutoNum type="arabicPeriod"/>
            </a:pPr>
            <a:r>
              <a:rPr lang="zh-HK" altLang="en-US" sz="3600" dirty="0">
                <a:solidFill>
                  <a:srgbClr val="000000"/>
                </a:solidFill>
                <a:ea typeface="微軟正黑體" panose="020B0604030504040204" pitchFamily="34" charset="-120"/>
              </a:rPr>
              <a:t>季度內購買總值為 </a:t>
            </a:r>
            <a:r>
              <a:rPr lang="en-US" altLang="zh-HK" sz="3600" dirty="0">
                <a:solidFill>
                  <a:srgbClr val="000000"/>
                </a:solidFill>
                <a:ea typeface="微軟正黑體" panose="020B0604030504040204" pitchFamily="34" charset="-120"/>
              </a:rPr>
              <a:t>1,500 BV </a:t>
            </a:r>
            <a:r>
              <a:rPr lang="zh-HK" altLang="en-US" sz="3600" dirty="0">
                <a:solidFill>
                  <a:srgbClr val="000000"/>
                </a:solidFill>
                <a:ea typeface="微軟正黑體" panose="020B0604030504040204" pitchFamily="34" charset="-120"/>
              </a:rPr>
              <a:t>的產品。</a:t>
            </a:r>
          </a:p>
          <a:p>
            <a:pPr marL="456915" indent="-456915">
              <a:lnSpc>
                <a:spcPct val="107000"/>
              </a:lnSpc>
              <a:spcBef>
                <a:spcPts val="0"/>
              </a:spcBef>
              <a:buFont typeface="+mj-lt"/>
              <a:buAutoNum type="arabicPeriod"/>
            </a:pPr>
            <a:r>
              <a:rPr lang="zh-HK" altLang="en-US" sz="3600" dirty="0">
                <a:solidFill>
                  <a:srgbClr val="000000"/>
                </a:solidFill>
                <a:ea typeface="微軟正黑體" panose="020B0604030504040204" pitchFamily="34" charset="-120"/>
              </a:rPr>
              <a:t>你與你的顧客共需在夥伴商店消費滿</a:t>
            </a:r>
            <a:r>
              <a:rPr lang="en-US" altLang="zh-HK" sz="3600" dirty="0">
                <a:solidFill>
                  <a:srgbClr val="000000"/>
                </a:solidFill>
                <a:ea typeface="微軟正黑體" panose="020B0604030504040204" pitchFamily="34" charset="-120"/>
              </a:rPr>
              <a:t>HK$11,500</a:t>
            </a:r>
            <a:r>
              <a:rPr lang="zh-TW" altLang="en-US" sz="3600" dirty="0">
                <a:solidFill>
                  <a:srgbClr val="000000"/>
                </a:solidFill>
                <a:ea typeface="微軟正黑體" panose="020B0604030504040204" pitchFamily="34" charset="-120"/>
              </a:rPr>
              <a:t>。</a:t>
            </a:r>
            <a:endParaRPr lang="zh-HK" altLang="en-US" sz="3600" dirty="0">
              <a:solidFill>
                <a:srgbClr val="000000"/>
              </a:solidFill>
              <a:ea typeface="微軟正黑體" panose="020B0604030504040204" pitchFamily="34" charset="-120"/>
            </a:endParaRPr>
          </a:p>
        </p:txBody>
      </p:sp>
      <p:pic>
        <p:nvPicPr>
          <p:cNvPr id="4" name="Picture 3" descr="slide 10.jpg"/>
          <p:cNvPicPr>
            <a:picLocks noChangeAspect="1"/>
          </p:cNvPicPr>
          <p:nvPr/>
        </p:nvPicPr>
        <p:blipFill rotWithShape="1">
          <a:blip r:embed="rId2"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Tree>
    <p:extLst>
      <p:ext uri="{BB962C8B-B14F-4D97-AF65-F5344CB8AC3E}">
        <p14:creationId xmlns:p14="http://schemas.microsoft.com/office/powerpoint/2010/main" val="428784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203197" y="-228600"/>
            <a:ext cx="16316505" cy="7416800"/>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endParaRPr lang="en-US" sz="1700" dirty="0">
              <a:solidFill>
                <a:prstClr val="white"/>
              </a:solidFill>
            </a:endParaRPr>
          </a:p>
        </p:txBody>
      </p:sp>
      <p:sp>
        <p:nvSpPr>
          <p:cNvPr id="4" name="Rectangle 3"/>
          <p:cNvSpPr/>
          <p:nvPr/>
        </p:nvSpPr>
        <p:spPr>
          <a:xfrm>
            <a:off x="1219200" y="2311401"/>
            <a:ext cx="9550400" cy="2862323"/>
          </a:xfrm>
          <a:prstGeom prst="rect">
            <a:avLst/>
          </a:prstGeom>
        </p:spPr>
        <p:txBody>
          <a:bodyPr wrap="square" lIns="91394" tIns="45718" rIns="91394" bIns="45718">
            <a:spAutoFit/>
          </a:bodyPr>
          <a:lstStyle/>
          <a:p>
            <a:pPr algn="ctr"/>
            <a:r>
              <a:rPr lang="zh-TW" altLang="en-US" sz="60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美安公司提供證實可行的方法，讓創業家藉著擁有超連鎖事業而創造財富。</a:t>
            </a:r>
          </a:p>
        </p:txBody>
      </p:sp>
    </p:spTree>
    <p:extLst>
      <p:ext uri="{BB962C8B-B14F-4D97-AF65-F5344CB8AC3E}">
        <p14:creationId xmlns:p14="http://schemas.microsoft.com/office/powerpoint/2010/main" val="11619107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rmAutofit fontScale="90000"/>
          </a:bodyPr>
          <a:lstStyle/>
          <a:p>
            <a:r>
              <a:rPr lang="zh-HK" altLang="en-US" b="1" dirty="0">
                <a:solidFill>
                  <a:srgbClr val="000000"/>
                </a:solidFill>
                <a:ea typeface="微軟正黑體" panose="020B0604030504040204" pitchFamily="34" charset="-120"/>
              </a:rPr>
              <a:t>主管超連鎖店主季度資格 </a:t>
            </a:r>
            <a:r>
              <a:rPr lang="en-US" altLang="zh-HK" b="1" dirty="0">
                <a:solidFill>
                  <a:srgbClr val="000000"/>
                </a:solidFill>
                <a:ea typeface="微軟正黑體" panose="020B0604030504040204" pitchFamily="34" charset="-120"/>
              </a:rPr>
              <a:t/>
            </a:r>
            <a:br>
              <a:rPr lang="en-US" altLang="zh-HK" b="1" dirty="0">
                <a:solidFill>
                  <a:srgbClr val="000000"/>
                </a:solidFill>
                <a:ea typeface="微軟正黑體" panose="020B0604030504040204" pitchFamily="34" charset="-120"/>
              </a:rPr>
            </a:br>
            <a:r>
              <a:rPr lang="zh-HK" altLang="en-US" b="1" dirty="0">
                <a:solidFill>
                  <a:srgbClr val="000000"/>
                </a:solidFill>
                <a:ea typeface="微軟正黑體" panose="020B0604030504040204" pitchFamily="34" charset="-120"/>
              </a:rPr>
              <a:t>－ 初始要求</a:t>
            </a:r>
          </a:p>
        </p:txBody>
      </p:sp>
      <p:sp>
        <p:nvSpPr>
          <p:cNvPr id="3" name="Content Placeholder 2"/>
          <p:cNvSpPr>
            <a:spLocks noGrp="1"/>
          </p:cNvSpPr>
          <p:nvPr>
            <p:ph idx="1"/>
          </p:nvPr>
        </p:nvSpPr>
        <p:spPr/>
        <p:txBody>
          <a:bodyPr>
            <a:normAutofit fontScale="92500" lnSpcReduction="20000"/>
          </a:bodyPr>
          <a:lstStyle/>
          <a:p>
            <a:pPr marL="609219" indent="-609219">
              <a:lnSpc>
                <a:spcPct val="107000"/>
              </a:lnSpc>
              <a:spcBef>
                <a:spcPts val="0"/>
              </a:spcBef>
              <a:buAutoNum type="arabicPeriod" startAt="5"/>
            </a:pPr>
            <a:r>
              <a:rPr lang="zh-HK" altLang="en-US" dirty="0">
                <a:solidFill>
                  <a:srgbClr val="000000"/>
                </a:solidFill>
                <a:ea typeface="微軟正黑體" panose="020B0604030504040204" pitchFamily="34" charset="-120"/>
              </a:rPr>
              <a:t>填入你在該季度親自推薦的兩位合格且夠格的超連鎖店主的姓名 </a:t>
            </a:r>
          </a:p>
          <a:p>
            <a:pPr marL="985790" indent="-985790">
              <a:lnSpc>
                <a:spcPct val="107000"/>
              </a:lnSpc>
              <a:spcBef>
                <a:spcPts val="0"/>
              </a:spcBef>
              <a:buNone/>
            </a:pPr>
            <a:r>
              <a:rPr lang="en-US" altLang="zh-HK" dirty="0">
                <a:solidFill>
                  <a:srgbClr val="000000"/>
                </a:solidFill>
                <a:ea typeface="微軟正黑體" panose="020B0604030504040204" pitchFamily="34" charset="-120"/>
              </a:rPr>
              <a:t>6. a. </a:t>
            </a:r>
            <a:r>
              <a:rPr lang="zh-HK" altLang="en-US" dirty="0">
                <a:solidFill>
                  <a:srgbClr val="000000"/>
                </a:solidFill>
                <a:ea typeface="微軟正黑體" panose="020B0604030504040204" pitchFamily="34" charset="-120"/>
              </a:rPr>
              <a:t>參加或舉辦過一次新超連鎖店主訓練。</a:t>
            </a:r>
          </a:p>
          <a:p>
            <a:pPr marL="609219" lvl="1" indent="0">
              <a:lnSpc>
                <a:spcPct val="107000"/>
              </a:lnSpc>
              <a:spcBef>
                <a:spcPts val="0"/>
              </a:spcBef>
              <a:buNone/>
            </a:pPr>
            <a:r>
              <a:rPr lang="en-US" altLang="zh-HK" sz="3200" dirty="0">
                <a:solidFill>
                  <a:srgbClr val="000000"/>
                </a:solidFill>
                <a:ea typeface="微軟正黑體" panose="020B0604030504040204" pitchFamily="34" charset="-120"/>
              </a:rPr>
              <a:t>b. </a:t>
            </a:r>
            <a:r>
              <a:rPr lang="zh-HK" altLang="en-US" sz="3200" dirty="0">
                <a:solidFill>
                  <a:srgbClr val="000000"/>
                </a:solidFill>
                <a:ea typeface="微軟正黑體" panose="020B0604030504040204" pitchFamily="34" charset="-120"/>
              </a:rPr>
              <a:t>參加或舉辦過一次成功五要訣訓練。</a:t>
            </a:r>
          </a:p>
          <a:p>
            <a:pPr marL="985790" lvl="1" indent="-376543">
              <a:lnSpc>
                <a:spcPct val="107000"/>
              </a:lnSpc>
              <a:spcBef>
                <a:spcPts val="0"/>
              </a:spcBef>
              <a:buNone/>
            </a:pPr>
            <a:r>
              <a:rPr lang="en-US" altLang="zh-HK" sz="3200" dirty="0">
                <a:solidFill>
                  <a:srgbClr val="000000"/>
                </a:solidFill>
                <a:ea typeface="微軟正黑體" panose="020B0604030504040204" pitchFamily="34" charset="-120"/>
              </a:rPr>
              <a:t>c. </a:t>
            </a:r>
            <a:r>
              <a:rPr lang="zh-HK" altLang="en-US" sz="3200" dirty="0">
                <a:solidFill>
                  <a:srgbClr val="000000"/>
                </a:solidFill>
                <a:ea typeface="微軟正黑體" panose="020B0604030504040204" pitchFamily="34" charset="-120"/>
              </a:rPr>
              <a:t>每個日曆年度參加或舉辦過一次授證經理級訓練。</a:t>
            </a:r>
          </a:p>
          <a:p>
            <a:pPr marL="985790" lvl="1" indent="-376543">
              <a:lnSpc>
                <a:spcPct val="107000"/>
              </a:lnSpc>
              <a:spcBef>
                <a:spcPts val="0"/>
              </a:spcBef>
              <a:buNone/>
            </a:pPr>
            <a:r>
              <a:rPr lang="en-US" altLang="zh-HK" sz="3200" dirty="0">
                <a:solidFill>
                  <a:srgbClr val="000000"/>
                </a:solidFill>
                <a:ea typeface="微軟正黑體" panose="020B0604030504040204" pitchFamily="34" charset="-120"/>
              </a:rPr>
              <a:t>d. </a:t>
            </a:r>
            <a:r>
              <a:rPr lang="zh-HK" altLang="en-US" sz="3200" dirty="0">
                <a:solidFill>
                  <a:srgbClr val="000000"/>
                </a:solidFill>
                <a:ea typeface="微軟正黑體" panose="020B0604030504040204" pitchFamily="34" charset="-120"/>
              </a:rPr>
              <a:t>購買至少三張香港大會或香港領袖訓練會議的門票</a:t>
            </a:r>
          </a:p>
          <a:p>
            <a:pPr marL="685414" indent="-685414">
              <a:lnSpc>
                <a:spcPct val="107000"/>
              </a:lnSpc>
              <a:spcBef>
                <a:spcPts val="0"/>
              </a:spcBef>
              <a:spcAft>
                <a:spcPts val="1067"/>
              </a:spcAft>
              <a:buNone/>
              <a:tabLst>
                <a:tab pos="300375" algn="l"/>
                <a:tab pos="617683" algn="l"/>
              </a:tabLst>
            </a:pPr>
            <a:r>
              <a:rPr lang="en-US" altLang="zh-HK" dirty="0">
                <a:solidFill>
                  <a:srgbClr val="000000"/>
                </a:solidFill>
                <a:ea typeface="微軟正黑體" panose="020B0604030504040204" pitchFamily="34" charset="-120"/>
              </a:rPr>
              <a:t>7. 	</a:t>
            </a:r>
            <a:r>
              <a:rPr lang="zh-HK" altLang="en-US" dirty="0">
                <a:solidFill>
                  <a:srgbClr val="000000"/>
                </a:solidFill>
                <a:ea typeface="微軟正黑體" panose="020B0604030504040204" pitchFamily="34" charset="-120"/>
              </a:rPr>
              <a:t>完成「成功五要訣測試」，正確率最少</a:t>
            </a:r>
            <a:r>
              <a:rPr lang="en-US" altLang="zh-HK" dirty="0">
                <a:solidFill>
                  <a:srgbClr val="000000"/>
                </a:solidFill>
                <a:ea typeface="微軟正黑體" panose="020B0604030504040204" pitchFamily="34" charset="-120"/>
              </a:rPr>
              <a:t>50%</a:t>
            </a:r>
            <a:r>
              <a:rPr lang="zh-HK" altLang="en-US" dirty="0">
                <a:solidFill>
                  <a:srgbClr val="000000"/>
                </a:solidFill>
                <a:ea typeface="微軟正黑體" panose="020B0604030504040204" pitchFamily="34" charset="-120"/>
              </a:rPr>
              <a:t>和</a:t>
            </a:r>
            <a:r>
              <a:rPr lang="en-US" altLang="zh-HK" dirty="0">
                <a:solidFill>
                  <a:srgbClr val="000000"/>
                </a:solidFill>
                <a:ea typeface="微軟正黑體" panose="020B0604030504040204" pitchFamily="34" charset="-120"/>
              </a:rPr>
              <a:t>/</a:t>
            </a:r>
            <a:r>
              <a:rPr lang="zh-HK" altLang="en-US" dirty="0">
                <a:solidFill>
                  <a:srgbClr val="000000"/>
                </a:solidFill>
                <a:ea typeface="微軟正黑體" panose="020B0604030504040204" pitchFamily="34" charset="-120"/>
              </a:rPr>
              <a:t>或在該季度賺取最少</a:t>
            </a:r>
            <a:r>
              <a:rPr lang="en-US" altLang="zh-HK" dirty="0">
                <a:solidFill>
                  <a:srgbClr val="000000"/>
                </a:solidFill>
                <a:ea typeface="微軟正黑體" panose="020B0604030504040204" pitchFamily="34" charset="-120"/>
              </a:rPr>
              <a:t>HK$6900</a:t>
            </a:r>
            <a:r>
              <a:rPr lang="zh-HK" altLang="en-US" dirty="0">
                <a:solidFill>
                  <a:srgbClr val="000000"/>
                </a:solidFill>
                <a:ea typeface="微軟正黑體" panose="020B0604030504040204" pitchFamily="34" charset="-120"/>
              </a:rPr>
              <a:t>的佣金（</a:t>
            </a:r>
            <a:r>
              <a:rPr lang="en-US" altLang="zh-HK" dirty="0">
                <a:solidFill>
                  <a:srgbClr val="000000"/>
                </a:solidFill>
                <a:ea typeface="微軟正黑體" panose="020B0604030504040204" pitchFamily="34" charset="-120"/>
              </a:rPr>
              <a:t>BV</a:t>
            </a:r>
            <a:r>
              <a:rPr lang="zh-HK" altLang="en-US" dirty="0">
                <a:solidFill>
                  <a:srgbClr val="000000"/>
                </a:solidFill>
                <a:ea typeface="微軟正黑體" panose="020B0604030504040204" pitchFamily="34" charset="-120"/>
              </a:rPr>
              <a:t>和</a:t>
            </a:r>
            <a:r>
              <a:rPr lang="en-US" altLang="zh-HK" dirty="0">
                <a:solidFill>
                  <a:srgbClr val="000000"/>
                </a:solidFill>
                <a:ea typeface="微軟正黑體" panose="020B0604030504040204" pitchFamily="34" charset="-120"/>
              </a:rPr>
              <a:t>/</a:t>
            </a:r>
            <a:r>
              <a:rPr lang="zh-HK" altLang="en-US" dirty="0">
                <a:solidFill>
                  <a:srgbClr val="000000"/>
                </a:solidFill>
                <a:ea typeface="微軟正黑體" panose="020B0604030504040204" pitchFamily="34" charset="-120"/>
              </a:rPr>
              <a:t>或</a:t>
            </a:r>
            <a:r>
              <a:rPr lang="en-US" altLang="zh-HK" dirty="0">
                <a:solidFill>
                  <a:srgbClr val="000000"/>
                </a:solidFill>
                <a:ea typeface="微軟正黑體" panose="020B0604030504040204" pitchFamily="34" charset="-120"/>
              </a:rPr>
              <a:t>IBV</a:t>
            </a:r>
            <a:r>
              <a:rPr lang="zh-HK" altLang="en-US" dirty="0">
                <a:solidFill>
                  <a:srgbClr val="000000"/>
                </a:solidFill>
                <a:ea typeface="微軟正黑體" panose="020B0604030504040204" pitchFamily="34" charset="-120"/>
              </a:rPr>
              <a:t>）。</a:t>
            </a:r>
          </a:p>
        </p:txBody>
      </p:sp>
      <p:pic>
        <p:nvPicPr>
          <p:cNvPr id="4" name="Picture 3" descr="slide 10.jpg"/>
          <p:cNvPicPr>
            <a:picLocks noChangeAspect="1"/>
          </p:cNvPicPr>
          <p:nvPr/>
        </p:nvPicPr>
        <p:blipFill rotWithShape="1">
          <a:blip r:embed="rId2"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Tree>
    <p:extLst>
      <p:ext uri="{BB962C8B-B14F-4D97-AF65-F5344CB8AC3E}">
        <p14:creationId xmlns:p14="http://schemas.microsoft.com/office/powerpoint/2010/main" val="677593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lstStyle/>
          <a:p>
            <a:pPr>
              <a:lnSpc>
                <a:spcPct val="107000"/>
              </a:lnSpc>
              <a:spcBef>
                <a:spcPts val="0"/>
              </a:spcBef>
              <a:spcAft>
                <a:spcPts val="1067"/>
              </a:spcAft>
            </a:pPr>
            <a:r>
              <a:rPr lang="zh-HK" altLang="en-US" dirty="0">
                <a:solidFill>
                  <a:srgbClr val="000000"/>
                </a:solidFill>
                <a:ea typeface="微軟正黑體" panose="020B0604030504040204" pitchFamily="34" charset="-120"/>
              </a:rPr>
              <a:t>對主管超連鎖店主的表揚</a:t>
            </a:r>
          </a:p>
        </p:txBody>
      </p:sp>
      <p:sp>
        <p:nvSpPr>
          <p:cNvPr id="3" name="Content Placeholder 2"/>
          <p:cNvSpPr>
            <a:spLocks noGrp="1"/>
          </p:cNvSpPr>
          <p:nvPr>
            <p:ph idx="1"/>
          </p:nvPr>
        </p:nvSpPr>
        <p:spPr/>
        <p:txBody>
          <a:bodyPr>
            <a:normAutofit/>
          </a:bodyPr>
          <a:lstStyle/>
          <a:p>
            <a:r>
              <a:rPr lang="zh-HK" altLang="en-US" sz="2400" dirty="0">
                <a:solidFill>
                  <a:srgbClr val="000000"/>
                </a:solidFill>
                <a:ea typeface="微軟正黑體" panose="020B0604030504040204" pitchFamily="34" charset="-120"/>
              </a:rPr>
              <a:t>初次達到主管超連鎖店主合格標準，你會得到一枚</a:t>
            </a:r>
            <a:r>
              <a:rPr lang="en-US" altLang="zh-HK" sz="2400" dirty="0">
                <a:solidFill>
                  <a:srgbClr val="000000"/>
                </a:solidFill>
                <a:ea typeface="微軟正黑體" panose="020B0604030504040204" pitchFamily="34" charset="-120"/>
              </a:rPr>
              <a:t>UFO</a:t>
            </a:r>
            <a:r>
              <a:rPr lang="zh-HK" altLang="en-US" sz="2400" dirty="0">
                <a:solidFill>
                  <a:srgbClr val="000000"/>
                </a:solidFill>
                <a:ea typeface="微軟正黑體" panose="020B0604030504040204" pitchFamily="34" charset="-120"/>
              </a:rPr>
              <a:t>徽章，同時你的名字會刊登在超連鎖事業雜誌。</a:t>
            </a:r>
          </a:p>
          <a:p>
            <a:r>
              <a:rPr lang="zh-HK" altLang="en-US" sz="2400" dirty="0">
                <a:solidFill>
                  <a:srgbClr val="000000"/>
                </a:solidFill>
                <a:ea typeface="微軟正黑體" panose="020B0604030504040204" pitchFamily="34" charset="-120"/>
              </a:rPr>
              <a:t>再次達到主管超連鎖店主合格標準，你的名字會刊登在超連鎖事業雜誌。</a:t>
            </a:r>
          </a:p>
          <a:p>
            <a:r>
              <a:rPr lang="zh-HK" altLang="en-US" sz="2400" dirty="0">
                <a:solidFill>
                  <a:srgbClr val="000000"/>
                </a:solidFill>
                <a:ea typeface="微軟正黑體" panose="020B0604030504040204" pitchFamily="34" charset="-120"/>
              </a:rPr>
              <a:t>在一個日曆年度的四個季度中，你有三個季度達到主管超連鎖店主再次合格標準，你的名字和照片會刊登在超連鎖事業雜誌，並獲得一個星鑽。</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83" y="31"/>
            <a:ext cx="3429000" cy="44303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83" y="3429041"/>
            <a:ext cx="3429000" cy="445310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5757" y="4430343"/>
            <a:ext cx="2281265" cy="1920240"/>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b="20329"/>
          <a:stretch/>
        </p:blipFill>
        <p:spPr>
          <a:xfrm>
            <a:off x="3735209" y="4843717"/>
            <a:ext cx="2030619" cy="1188720"/>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5769" t="4570" r="5537" b="2769"/>
          <a:stretch/>
        </p:blipFill>
        <p:spPr>
          <a:xfrm>
            <a:off x="6165304" y="4694031"/>
            <a:ext cx="2180695" cy="1554480"/>
          </a:xfrm>
          <a:prstGeom prst="rect">
            <a:avLst/>
          </a:prstGeom>
          <a:noFill/>
          <a:ln>
            <a:noFill/>
          </a:ln>
          <a:scene3d>
            <a:camera prst="orthographicFront"/>
            <a:lightRig rig="flat" dir="t">
              <a:rot lat="0" lon="0" rev="0"/>
            </a:lightRig>
          </a:scene3d>
          <a:sp3d prstMaterial="metal">
            <a:bevelT w="165100" prst="coolSlant"/>
            <a:bevelB w="165100" prst="coolSlant"/>
          </a:sp3d>
        </p:spPr>
      </p:pic>
    </p:spTree>
    <p:extLst>
      <p:ext uri="{BB962C8B-B14F-4D97-AF65-F5344CB8AC3E}">
        <p14:creationId xmlns:p14="http://schemas.microsoft.com/office/powerpoint/2010/main" val="34073983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l="95" t="4110" r="-95" b="10447"/>
          <a:stretch/>
        </p:blipFill>
        <p:spPr>
          <a:xfrm>
            <a:off x="0" y="-67422"/>
            <a:ext cx="12192000" cy="6944811"/>
          </a:xfrm>
          <a:prstGeom prst="rect">
            <a:avLst/>
          </a:prstGeom>
        </p:spPr>
      </p:pic>
      <p:sp>
        <p:nvSpPr>
          <p:cNvPr id="5" name="Rectangle 4"/>
          <p:cNvSpPr/>
          <p:nvPr/>
        </p:nvSpPr>
        <p:spPr>
          <a:xfrm>
            <a:off x="1397000" y="1589160"/>
            <a:ext cx="9398000" cy="328074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2" name="Title 1"/>
          <p:cNvSpPr>
            <a:spLocks noGrp="1"/>
          </p:cNvSpPr>
          <p:nvPr>
            <p:ph type="ctrTitle"/>
          </p:nvPr>
        </p:nvSpPr>
        <p:spPr>
          <a:xfrm>
            <a:off x="1524000" y="1828830"/>
            <a:ext cx="9144000" cy="2328023"/>
          </a:xfrm>
        </p:spPr>
        <p:txBody>
          <a:bodyPr>
            <a:noAutofit/>
          </a:bodyPr>
          <a:lstStyle/>
          <a:p>
            <a:pPr>
              <a:lnSpc>
                <a:spcPct val="107000"/>
              </a:lnSpc>
              <a:spcBef>
                <a:spcPts val="0"/>
              </a:spcBef>
              <a:spcAft>
                <a:spcPts val="1067"/>
              </a:spcAft>
            </a:pPr>
            <a:r>
              <a:rPr lang="zh-HK" altLang="en-US" sz="4300" b="1" dirty="0">
                <a:solidFill>
                  <a:srgbClr val="000000"/>
                </a:solidFill>
                <a:ea typeface="微軟正黑體" panose="020B0604030504040204" pitchFamily="34" charset="-120"/>
              </a:rPr>
              <a:t>成為主管超連鎖店主及購物年金卓越成員在財務上有何不同</a:t>
            </a:r>
            <a:r>
              <a:rPr lang="zh-HK" altLang="en-US" sz="4800" b="1" dirty="0">
                <a:solidFill>
                  <a:srgbClr val="000000"/>
                </a:solidFill>
                <a:ea typeface="微軟正黑體" panose="020B0604030504040204" pitchFamily="34" charset="-120"/>
              </a:rPr>
              <a:t>？</a:t>
            </a:r>
          </a:p>
        </p:txBody>
      </p:sp>
    </p:spTree>
    <p:extLst>
      <p:ext uri="{BB962C8B-B14F-4D97-AF65-F5344CB8AC3E}">
        <p14:creationId xmlns:p14="http://schemas.microsoft.com/office/powerpoint/2010/main" val="2658424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Autofit/>
          </a:bodyPr>
          <a:lstStyle/>
          <a:p>
            <a:pPr algn="ctr"/>
            <a:r>
              <a:rPr lang="zh-HK" altLang="en-US" sz="2700" b="1" dirty="0">
                <a:solidFill>
                  <a:srgbClr val="000000"/>
                </a:solidFill>
                <a:ea typeface="微軟正黑體" panose="020B0604030504040204" pitchFamily="34" charset="-120"/>
              </a:rPr>
              <a:t>主管超連鎖店主／購物年金卓越成員的確有所不同</a:t>
            </a:r>
            <a:r>
              <a:rPr lang="en" sz="2700" dirty="0"/>
              <a:t/>
            </a:r>
            <a:br>
              <a:rPr lang="en" sz="2700" dirty="0"/>
            </a:br>
            <a:r>
              <a:rPr lang="zh-HK" altLang="en-US" sz="2700" b="1" dirty="0">
                <a:solidFill>
                  <a:srgbClr val="000000"/>
                </a:solidFill>
                <a:ea typeface="微軟正黑體" panose="020B0604030504040204" pitchFamily="34" charset="-120"/>
              </a:rPr>
              <a:t>標準／以下例子</a:t>
            </a:r>
          </a:p>
        </p:txBody>
      </p:sp>
      <p:sp>
        <p:nvSpPr>
          <p:cNvPr id="3" name="Content Placeholder 2"/>
          <p:cNvSpPr>
            <a:spLocks noGrp="1"/>
          </p:cNvSpPr>
          <p:nvPr>
            <p:ph idx="1"/>
          </p:nvPr>
        </p:nvSpPr>
        <p:spPr/>
        <p:txBody>
          <a:bodyPr>
            <a:normAutofit/>
          </a:bodyPr>
          <a:lstStyle/>
          <a:p>
            <a:pPr>
              <a:lnSpc>
                <a:spcPct val="107000"/>
              </a:lnSpc>
              <a:spcBef>
                <a:spcPts val="0"/>
              </a:spcBef>
            </a:pPr>
            <a:r>
              <a:rPr lang="zh-HK" altLang="en-US" sz="2700" dirty="0">
                <a:solidFill>
                  <a:srgbClr val="000000"/>
                </a:solidFill>
                <a:ea typeface="微軟正黑體" panose="020B0604030504040204" pitchFamily="34" charset="-120"/>
              </a:rPr>
              <a:t>以下例子只包含於</a:t>
            </a:r>
            <a:r>
              <a:rPr lang="en-US" altLang="zh-HK" sz="2700" dirty="0">
                <a:solidFill>
                  <a:srgbClr val="000000"/>
                </a:solidFill>
                <a:ea typeface="微軟正黑體" panose="020B0604030504040204" pitchFamily="34" charset="-120"/>
              </a:rPr>
              <a:t>2015</a:t>
            </a:r>
            <a:r>
              <a:rPr lang="zh-HK" altLang="en-US" sz="2700" dirty="0">
                <a:solidFill>
                  <a:srgbClr val="000000"/>
                </a:solidFill>
                <a:ea typeface="微軟正黑體" panose="020B0604030504040204" pitchFamily="34" charset="-120"/>
              </a:rPr>
              <a:t>年</a:t>
            </a:r>
            <a:r>
              <a:rPr lang="en-US" altLang="zh-HK" sz="2700" dirty="0">
                <a:solidFill>
                  <a:srgbClr val="000000"/>
                </a:solidFill>
                <a:ea typeface="微軟正黑體" panose="020B0604030504040204" pitchFamily="34" charset="-120"/>
              </a:rPr>
              <a:t>1</a:t>
            </a:r>
            <a:r>
              <a:rPr lang="zh-HK" altLang="en-US" sz="2700" dirty="0">
                <a:solidFill>
                  <a:srgbClr val="000000"/>
                </a:solidFill>
                <a:ea typeface="微軟正黑體" panose="020B0604030504040204" pitchFamily="34" charset="-120"/>
              </a:rPr>
              <a:t>月</a:t>
            </a:r>
            <a:r>
              <a:rPr lang="en-US" altLang="zh-HK" sz="2700" dirty="0">
                <a:solidFill>
                  <a:srgbClr val="000000"/>
                </a:solidFill>
                <a:ea typeface="微軟正黑體" panose="020B0604030504040204" pitchFamily="34" charset="-120"/>
              </a:rPr>
              <a:t>1</a:t>
            </a:r>
            <a:r>
              <a:rPr lang="zh-HK" altLang="en-US" sz="2700" dirty="0">
                <a:solidFill>
                  <a:srgbClr val="000000"/>
                </a:solidFill>
                <a:ea typeface="微軟正黑體" panose="020B0604030504040204" pitchFamily="34" charset="-120"/>
              </a:rPr>
              <a:t>日前加入的超連鎖店主</a:t>
            </a:r>
          </a:p>
          <a:p>
            <a:pPr>
              <a:lnSpc>
                <a:spcPct val="107000"/>
              </a:lnSpc>
              <a:spcBef>
                <a:spcPts val="0"/>
              </a:spcBef>
            </a:pPr>
            <a:r>
              <a:rPr lang="zh-HK" altLang="en-US" sz="2700" dirty="0">
                <a:solidFill>
                  <a:srgbClr val="000000"/>
                </a:solidFill>
                <a:ea typeface="微軟正黑體" panose="020B0604030504040204" pitchFamily="34" charset="-120"/>
              </a:rPr>
              <a:t>分析是根據</a:t>
            </a:r>
            <a:r>
              <a:rPr lang="en-US" altLang="zh-HK" sz="2700" dirty="0">
                <a:solidFill>
                  <a:srgbClr val="000000"/>
                </a:solidFill>
                <a:ea typeface="微軟正黑體" panose="020B0604030504040204" pitchFamily="34" charset="-120"/>
              </a:rPr>
              <a:t>2015</a:t>
            </a:r>
            <a:r>
              <a:rPr lang="zh-HK" altLang="en-US" sz="2700" dirty="0">
                <a:solidFill>
                  <a:srgbClr val="000000"/>
                </a:solidFill>
                <a:ea typeface="微軟正黑體" panose="020B0604030504040204" pitchFamily="34" charset="-120"/>
              </a:rPr>
              <a:t>年的佣金計算</a:t>
            </a:r>
          </a:p>
          <a:p>
            <a:pPr>
              <a:lnSpc>
                <a:spcPct val="107000"/>
              </a:lnSpc>
              <a:spcBef>
                <a:spcPts val="0"/>
              </a:spcBef>
            </a:pPr>
            <a:r>
              <a:rPr lang="zh-HK" altLang="en-US" sz="2700" dirty="0">
                <a:solidFill>
                  <a:srgbClr val="000000"/>
                </a:solidFill>
                <a:ea typeface="微軟正黑體" panose="020B0604030504040204" pitchFamily="34" charset="-120"/>
              </a:rPr>
              <a:t>以下例子只包含在</a:t>
            </a:r>
            <a:r>
              <a:rPr lang="en-US" altLang="zh-HK" sz="2700" dirty="0">
                <a:solidFill>
                  <a:srgbClr val="000000"/>
                </a:solidFill>
                <a:ea typeface="微軟正黑體" panose="020B0604030504040204" pitchFamily="34" charset="-120"/>
              </a:rPr>
              <a:t>2015</a:t>
            </a:r>
            <a:r>
              <a:rPr lang="zh-HK" altLang="en-US" sz="2700" dirty="0">
                <a:solidFill>
                  <a:srgbClr val="000000"/>
                </a:solidFill>
                <a:ea typeface="微軟正黑體" panose="020B0604030504040204" pitchFamily="34" charset="-120"/>
              </a:rPr>
              <a:t>或</a:t>
            </a:r>
            <a:r>
              <a:rPr lang="en-US" altLang="zh-HK" sz="2700" dirty="0">
                <a:solidFill>
                  <a:srgbClr val="000000"/>
                </a:solidFill>
                <a:ea typeface="微軟正黑體" panose="020B0604030504040204" pitchFamily="34" charset="-120"/>
              </a:rPr>
              <a:t>2016</a:t>
            </a:r>
            <a:r>
              <a:rPr lang="zh-HK" altLang="en-US" sz="2700" dirty="0">
                <a:solidFill>
                  <a:srgbClr val="000000"/>
                </a:solidFill>
                <a:ea typeface="微軟正黑體" panose="020B0604030504040204" pitchFamily="34" charset="-120"/>
              </a:rPr>
              <a:t>年賺取過佣金的超連鎖店主</a:t>
            </a:r>
          </a:p>
          <a:p>
            <a:pPr>
              <a:lnSpc>
                <a:spcPct val="107000"/>
              </a:lnSpc>
              <a:spcBef>
                <a:spcPts val="0"/>
              </a:spcBef>
            </a:pPr>
            <a:r>
              <a:rPr lang="zh-HK" altLang="en-US" sz="2700" dirty="0">
                <a:solidFill>
                  <a:srgbClr val="000000"/>
                </a:solidFill>
                <a:ea typeface="微軟正黑體" panose="020B0604030504040204" pitchFamily="34" charset="-120"/>
              </a:rPr>
              <a:t>只包含</a:t>
            </a:r>
            <a:r>
              <a:rPr lang="en-US" altLang="zh-HK" sz="2700" dirty="0">
                <a:solidFill>
                  <a:srgbClr val="000000"/>
                </a:solidFill>
                <a:ea typeface="微軟正黑體" panose="020B0604030504040204" pitchFamily="34" charset="-120"/>
              </a:rPr>
              <a:t>2015</a:t>
            </a:r>
            <a:r>
              <a:rPr lang="zh-HK" altLang="en-US" sz="2700" dirty="0">
                <a:solidFill>
                  <a:srgbClr val="000000"/>
                </a:solidFill>
                <a:ea typeface="微軟正黑體" panose="020B0604030504040204" pitchFamily="34" charset="-120"/>
              </a:rPr>
              <a:t>年</a:t>
            </a:r>
            <a:r>
              <a:rPr lang="en-US" altLang="zh-HK" sz="2700" dirty="0">
                <a:solidFill>
                  <a:srgbClr val="000000"/>
                </a:solidFill>
                <a:ea typeface="微軟正黑體" panose="020B0604030504040204" pitchFamily="34" charset="-120"/>
              </a:rPr>
              <a:t>1</a:t>
            </a:r>
            <a:r>
              <a:rPr lang="zh-HK" altLang="en-US" sz="2700" dirty="0">
                <a:solidFill>
                  <a:srgbClr val="000000"/>
                </a:solidFill>
                <a:ea typeface="微軟正黑體" panose="020B0604030504040204" pitchFamily="34" charset="-120"/>
              </a:rPr>
              <a:t>月</a:t>
            </a:r>
            <a:r>
              <a:rPr lang="en-US" altLang="zh-HK" sz="2700" dirty="0">
                <a:solidFill>
                  <a:srgbClr val="000000"/>
                </a:solidFill>
                <a:ea typeface="微軟正黑體" panose="020B0604030504040204" pitchFamily="34" charset="-120"/>
              </a:rPr>
              <a:t>1</a:t>
            </a:r>
            <a:r>
              <a:rPr lang="zh-HK" altLang="en-US" sz="2700" dirty="0">
                <a:solidFill>
                  <a:srgbClr val="000000"/>
                </a:solidFill>
                <a:ea typeface="微軟正黑體" panose="020B0604030504040204" pitchFamily="34" charset="-120"/>
              </a:rPr>
              <a:t>日後有使用超連鎖事業自動購貨下過自動購貨訂單的超連鎖店主</a:t>
            </a:r>
          </a:p>
        </p:txBody>
      </p:sp>
      <p:pic>
        <p:nvPicPr>
          <p:cNvPr id="4" name="Picture 3" descr="slide 10.jpg"/>
          <p:cNvPicPr>
            <a:picLocks noChangeAspect="1"/>
          </p:cNvPicPr>
          <p:nvPr/>
        </p:nvPicPr>
        <p:blipFill rotWithShape="1">
          <a:blip r:embed="rId2"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Tree>
    <p:extLst>
      <p:ext uri="{BB962C8B-B14F-4D97-AF65-F5344CB8AC3E}">
        <p14:creationId xmlns:p14="http://schemas.microsoft.com/office/powerpoint/2010/main" val="2039107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solidFill>
          </a:ln>
        </p:spPr>
        <p:txBody>
          <a:bodyPr>
            <a:noAutofit/>
          </a:bodyPr>
          <a:lstStyle/>
          <a:p>
            <a:pPr algn="ctr"/>
            <a:r>
              <a:rPr lang="zh-HK" altLang="en-US" sz="2700" b="1" dirty="0">
                <a:solidFill>
                  <a:srgbClr val="000000"/>
                </a:solidFill>
                <a:ea typeface="微軟正黑體" panose="020B0604030504040204" pitchFamily="34" charset="-120"/>
              </a:rPr>
              <a:t>主管超連鎖店主／購物年金卓越成員的確有所不同</a:t>
            </a:r>
            <a:r>
              <a:rPr lang="en" sz="2700" dirty="0"/>
              <a:t/>
            </a:r>
            <a:br>
              <a:rPr lang="en" sz="2700" dirty="0"/>
            </a:br>
            <a:r>
              <a:rPr lang="zh-HK" altLang="en-US" sz="2700" b="1" dirty="0">
                <a:solidFill>
                  <a:srgbClr val="000000"/>
                </a:solidFill>
                <a:ea typeface="微軟正黑體" panose="020B0604030504040204" pitchFamily="34" charset="-120"/>
              </a:rPr>
              <a:t>標準／以下例子</a:t>
            </a:r>
          </a:p>
        </p:txBody>
      </p:sp>
      <p:sp>
        <p:nvSpPr>
          <p:cNvPr id="3" name="Content Placeholder 2"/>
          <p:cNvSpPr>
            <a:spLocks noGrp="1"/>
          </p:cNvSpPr>
          <p:nvPr>
            <p:ph idx="1"/>
          </p:nvPr>
        </p:nvSpPr>
        <p:spPr/>
        <p:txBody>
          <a:bodyPr>
            <a:normAutofit/>
          </a:bodyPr>
          <a:lstStyle/>
          <a:p>
            <a:pPr>
              <a:lnSpc>
                <a:spcPct val="107000"/>
              </a:lnSpc>
              <a:spcBef>
                <a:spcPts val="0"/>
              </a:spcBef>
            </a:pPr>
            <a:r>
              <a:rPr lang="zh-HK" altLang="en-US" sz="2700" dirty="0">
                <a:solidFill>
                  <a:srgbClr val="000000"/>
                </a:solidFill>
                <a:ea typeface="微軟正黑體" panose="020B0604030504040204" pitchFamily="34" charset="-120"/>
              </a:rPr>
              <a:t> 超連鎖店主（</a:t>
            </a:r>
            <a:r>
              <a:rPr lang="en-US" altLang="zh-HK" sz="2700" dirty="0">
                <a:solidFill>
                  <a:srgbClr val="000000"/>
                </a:solidFill>
                <a:ea typeface="微軟正黑體" panose="020B0604030504040204" pitchFamily="34" charset="-120"/>
              </a:rPr>
              <a:t>UFO</a:t>
            </a:r>
            <a:r>
              <a:rPr lang="zh-HK" altLang="en-US" sz="2700" dirty="0">
                <a:solidFill>
                  <a:srgbClr val="000000"/>
                </a:solidFill>
                <a:ea typeface="微軟正黑體" panose="020B0604030504040204" pitchFamily="34" charset="-120"/>
              </a:rPr>
              <a:t>） － 無額外標準</a:t>
            </a:r>
          </a:p>
          <a:p>
            <a:pPr>
              <a:lnSpc>
                <a:spcPct val="107000"/>
              </a:lnSpc>
              <a:spcBef>
                <a:spcPts val="0"/>
              </a:spcBef>
            </a:pPr>
            <a:r>
              <a:rPr lang="zh-HK" altLang="en-US" sz="2700" dirty="0">
                <a:solidFill>
                  <a:srgbClr val="000000"/>
                </a:solidFill>
                <a:ea typeface="微軟正黑體" panose="020B0604030504040204" pitchFamily="34" charset="-120"/>
              </a:rPr>
              <a:t> 主管超連鎖店主 － 達到主管超連鎖店主的</a:t>
            </a:r>
            <a:r>
              <a:rPr lang="en-US" altLang="zh-HK" sz="2700" dirty="0">
                <a:solidFill>
                  <a:srgbClr val="000000"/>
                </a:solidFill>
                <a:ea typeface="微軟正黑體" panose="020B0604030504040204" pitchFamily="34" charset="-120"/>
              </a:rPr>
              <a:t>UFO</a:t>
            </a:r>
          </a:p>
          <a:p>
            <a:pPr>
              <a:lnSpc>
                <a:spcPct val="107000"/>
              </a:lnSpc>
              <a:spcBef>
                <a:spcPts val="0"/>
              </a:spcBef>
            </a:pPr>
            <a:r>
              <a:rPr lang="zh-HK" altLang="en-US" sz="2700" dirty="0">
                <a:solidFill>
                  <a:srgbClr val="000000"/>
                </a:solidFill>
                <a:ea typeface="微軟正黑體" panose="020B0604030504040204" pitchFamily="34" charset="-120"/>
              </a:rPr>
              <a:t> 達到</a:t>
            </a:r>
            <a:r>
              <a:rPr lang="en-US" altLang="zh-HK" sz="2700" dirty="0">
                <a:solidFill>
                  <a:srgbClr val="000000"/>
                </a:solidFill>
                <a:ea typeface="微軟正黑體" panose="020B0604030504040204" pitchFamily="34" charset="-120"/>
              </a:rPr>
              <a:t>SABP</a:t>
            </a:r>
            <a:r>
              <a:rPr lang="zh-HK" altLang="en-US" sz="2700" dirty="0">
                <a:solidFill>
                  <a:srgbClr val="000000"/>
                </a:solidFill>
                <a:ea typeface="微軟正黑體" panose="020B0604030504040204" pitchFamily="34" charset="-120"/>
              </a:rPr>
              <a:t>資格要求的</a:t>
            </a:r>
            <a:r>
              <a:rPr lang="en-US" altLang="zh-HK" sz="2700" dirty="0">
                <a:solidFill>
                  <a:srgbClr val="000000"/>
                </a:solidFill>
                <a:ea typeface="微軟正黑體" panose="020B0604030504040204" pitchFamily="34" charset="-120"/>
              </a:rPr>
              <a:t>UFO </a:t>
            </a:r>
            <a:r>
              <a:rPr lang="zh-HK" altLang="en-US" sz="2700" dirty="0">
                <a:solidFill>
                  <a:srgbClr val="000000"/>
                </a:solidFill>
                <a:ea typeface="微軟正黑體" panose="020B0604030504040204" pitchFamily="34" charset="-120"/>
              </a:rPr>
              <a:t>－ 至少兩個季度達到購物年金紅利計劃資格要求的超連鎖店主 </a:t>
            </a:r>
          </a:p>
          <a:p>
            <a:pPr>
              <a:lnSpc>
                <a:spcPct val="107000"/>
              </a:lnSpc>
              <a:spcBef>
                <a:spcPts val="0"/>
              </a:spcBef>
            </a:pPr>
            <a:r>
              <a:rPr lang="zh-HK" altLang="en-US" sz="2700" dirty="0">
                <a:solidFill>
                  <a:srgbClr val="000000"/>
                </a:solidFill>
                <a:ea typeface="微軟正黑體" panose="020B0604030504040204" pitchFamily="34" charset="-120"/>
              </a:rPr>
              <a:t> 達到</a:t>
            </a:r>
            <a:r>
              <a:rPr lang="en-US" altLang="zh-HK" sz="2700" dirty="0">
                <a:solidFill>
                  <a:srgbClr val="000000"/>
                </a:solidFill>
                <a:ea typeface="微軟正黑體" panose="020B0604030504040204" pitchFamily="34" charset="-120"/>
              </a:rPr>
              <a:t>SABP</a:t>
            </a:r>
            <a:r>
              <a:rPr lang="zh-HK" altLang="en-US" sz="2700" dirty="0">
                <a:solidFill>
                  <a:srgbClr val="000000"/>
                </a:solidFill>
                <a:ea typeface="微軟正黑體" panose="020B0604030504040204" pitchFamily="34" charset="-120"/>
              </a:rPr>
              <a:t>資格要求的</a:t>
            </a:r>
            <a:r>
              <a:rPr lang="en-US" altLang="zh-HK" sz="2700" dirty="0">
                <a:solidFill>
                  <a:srgbClr val="000000"/>
                </a:solidFill>
                <a:ea typeface="微軟正黑體" panose="020B0604030504040204" pitchFamily="34" charset="-120"/>
              </a:rPr>
              <a:t>MUFO </a:t>
            </a:r>
            <a:r>
              <a:rPr lang="zh-HK" altLang="en-US" sz="2700" dirty="0">
                <a:solidFill>
                  <a:srgbClr val="000000"/>
                </a:solidFill>
                <a:ea typeface="微軟正黑體" panose="020B0604030504040204" pitchFamily="34" charset="-120"/>
              </a:rPr>
              <a:t>－ 至少兩個季度達到購物年金紅利計劃資格要求的主管超連鎖店主</a:t>
            </a:r>
          </a:p>
        </p:txBody>
      </p:sp>
      <p:pic>
        <p:nvPicPr>
          <p:cNvPr id="4" name="Picture 3" descr="slide 10.jpg"/>
          <p:cNvPicPr>
            <a:picLocks noChangeAspect="1"/>
          </p:cNvPicPr>
          <p:nvPr/>
        </p:nvPicPr>
        <p:blipFill rotWithShape="1">
          <a:blip r:embed="rId2"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Tree>
    <p:extLst>
      <p:ext uri="{BB962C8B-B14F-4D97-AF65-F5344CB8AC3E}">
        <p14:creationId xmlns:p14="http://schemas.microsoft.com/office/powerpoint/2010/main" val="11991357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9754"/>
          <a:stretch/>
        </p:blipFill>
        <p:spPr bwMode="auto">
          <a:xfrm>
            <a:off x="5154753" y="2314577"/>
            <a:ext cx="4389923" cy="222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descr="slide 10.jpg"/>
          <p:cNvPicPr>
            <a:picLocks noChangeAspect="1"/>
          </p:cNvPicPr>
          <p:nvPr/>
        </p:nvPicPr>
        <p:blipFill rotWithShape="1">
          <a:blip r:embed="rId3"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
        <p:nvSpPr>
          <p:cNvPr id="4" name="Title 1"/>
          <p:cNvSpPr txBox="1">
            <a:spLocks/>
          </p:cNvSpPr>
          <p:nvPr/>
        </p:nvSpPr>
        <p:spPr>
          <a:xfrm>
            <a:off x="3543300" y="365157"/>
            <a:ext cx="7810501" cy="754759"/>
          </a:xfrm>
          <a:prstGeom prst="rect">
            <a:avLst/>
          </a:prstGeom>
          <a:ln>
            <a:solidFill>
              <a:schemeClr val="tx1"/>
            </a:solidFill>
          </a:ln>
        </p:spPr>
        <p:txBody>
          <a:bodyPr lIns="91394" tIns="45718" rIns="91394" bIns="45718" anchor="ctr">
            <a:normAutofit/>
          </a:bodyPr>
          <a:lstStyle>
            <a:lvl1pPr algn="l" defTabSz="876247" rtl="0" eaLnBrk="1" latinLnBrk="0" hangingPunct="1">
              <a:lnSpc>
                <a:spcPct val="90000"/>
              </a:lnSpc>
              <a:spcBef>
                <a:spcPct val="0"/>
              </a:spcBef>
              <a:buNone/>
              <a:defRPr sz="4400" kern="1200">
                <a:solidFill>
                  <a:schemeClr val="tx1"/>
                </a:solidFill>
                <a:latin typeface="+mj-lt"/>
                <a:ea typeface="+mj-ea"/>
                <a:cs typeface="+mj-cs"/>
              </a:defRPr>
            </a:lvl1pPr>
          </a:lstStyle>
          <a:p>
            <a:r>
              <a:rPr lang="zh-HK" b="1" i="0" dirty="0" smtClean="0">
                <a:solidFill>
                  <a:srgbClr val="000000"/>
                </a:solidFill>
                <a:ea typeface="微軟正黑體" panose="020B0604030504040204" pitchFamily="34" charset="-120"/>
              </a:rPr>
              <a:t>主管超連鎖店主</a:t>
            </a:r>
          </a:p>
        </p:txBody>
      </p:sp>
      <p:pic>
        <p:nvPicPr>
          <p:cNvPr id="5"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4331" y="6156443"/>
            <a:ext cx="4154751"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206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28975"/>
          <a:stretch/>
        </p:blipFill>
        <p:spPr bwMode="auto">
          <a:xfrm>
            <a:off x="5256723" y="3861051"/>
            <a:ext cx="4431120"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7779"/>
          <a:stretch/>
        </p:blipFill>
        <p:spPr bwMode="auto">
          <a:xfrm>
            <a:off x="5237860" y="1569230"/>
            <a:ext cx="4430101" cy="2114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slide 10.jpg"/>
          <p:cNvPicPr>
            <a:picLocks noChangeAspect="1"/>
          </p:cNvPicPr>
          <p:nvPr/>
        </p:nvPicPr>
        <p:blipFill rotWithShape="1">
          <a:blip r:embed="rId5"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
        <p:nvSpPr>
          <p:cNvPr id="5" name="Title 1"/>
          <p:cNvSpPr txBox="1">
            <a:spLocks/>
          </p:cNvSpPr>
          <p:nvPr/>
        </p:nvSpPr>
        <p:spPr>
          <a:xfrm>
            <a:off x="3543300" y="365157"/>
            <a:ext cx="7810501" cy="754759"/>
          </a:xfrm>
          <a:prstGeom prst="rect">
            <a:avLst/>
          </a:prstGeom>
          <a:ln>
            <a:solidFill>
              <a:schemeClr val="tx1"/>
            </a:solidFill>
          </a:ln>
        </p:spPr>
        <p:txBody>
          <a:bodyPr lIns="91394" tIns="45718" rIns="91394" bIns="45718" anchor="ctr">
            <a:normAutofit/>
          </a:bodyPr>
          <a:lstStyle>
            <a:lvl1pPr algn="l" defTabSz="876247" rtl="0" eaLnBrk="1" latinLnBrk="0" hangingPunct="1">
              <a:lnSpc>
                <a:spcPct val="90000"/>
              </a:lnSpc>
              <a:spcBef>
                <a:spcPct val="0"/>
              </a:spcBef>
              <a:buNone/>
              <a:defRPr sz="4400" kern="1200">
                <a:solidFill>
                  <a:schemeClr val="tx1"/>
                </a:solidFill>
                <a:latin typeface="+mj-lt"/>
                <a:ea typeface="+mj-ea"/>
                <a:cs typeface="+mj-cs"/>
              </a:defRPr>
            </a:lvl1pPr>
          </a:lstStyle>
          <a:p>
            <a:r>
              <a:rPr lang="zh-HK" b="1" i="0" dirty="0" smtClean="0">
                <a:solidFill>
                  <a:srgbClr val="000000"/>
                </a:solidFill>
                <a:ea typeface="微軟正黑體" panose="020B0604030504040204" pitchFamily="34" charset="-120"/>
              </a:rPr>
              <a:t>主管超連鎖店主</a:t>
            </a:r>
          </a:p>
        </p:txBody>
      </p:sp>
      <p:pic>
        <p:nvPicPr>
          <p:cNvPr id="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4331" y="6156443"/>
            <a:ext cx="4154751"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6679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r="29842"/>
          <a:stretch/>
        </p:blipFill>
        <p:spPr bwMode="auto">
          <a:xfrm>
            <a:off x="5434207" y="3711089"/>
            <a:ext cx="4243401"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r="28843"/>
          <a:stretch/>
        </p:blipFill>
        <p:spPr bwMode="auto">
          <a:xfrm>
            <a:off x="5557221" y="1502445"/>
            <a:ext cx="4100527" cy="2228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descr="slide 10.jpg"/>
          <p:cNvPicPr>
            <a:picLocks noChangeAspect="1"/>
          </p:cNvPicPr>
          <p:nvPr/>
        </p:nvPicPr>
        <p:blipFill rotWithShape="1">
          <a:blip r:embed="rId5" cstate="screen">
            <a:extLst>
              <a:ext uri="{28A0092B-C50C-407E-A947-70E740481C1C}">
                <a14:useLocalDpi xmlns:a14="http://schemas.microsoft.com/office/drawing/2010/main"/>
              </a:ext>
            </a:extLst>
          </a:blip>
          <a:srcRect l="25982" r="23536"/>
          <a:stretch/>
        </p:blipFill>
        <p:spPr>
          <a:xfrm>
            <a:off x="0" y="0"/>
            <a:ext cx="3352800" cy="6858000"/>
          </a:xfrm>
          <a:prstGeom prst="rect">
            <a:avLst/>
          </a:prstGeom>
        </p:spPr>
      </p:pic>
      <p:sp>
        <p:nvSpPr>
          <p:cNvPr id="11" name="Title 1"/>
          <p:cNvSpPr txBox="1">
            <a:spLocks/>
          </p:cNvSpPr>
          <p:nvPr/>
        </p:nvSpPr>
        <p:spPr>
          <a:xfrm>
            <a:off x="3543300" y="365157"/>
            <a:ext cx="7810501" cy="754759"/>
          </a:xfrm>
          <a:prstGeom prst="rect">
            <a:avLst/>
          </a:prstGeom>
          <a:ln>
            <a:solidFill>
              <a:schemeClr val="tx1"/>
            </a:solidFill>
          </a:ln>
        </p:spPr>
        <p:txBody>
          <a:bodyPr lIns="91394" tIns="45718" rIns="91394" bIns="45718" anchor="ctr">
            <a:normAutofit/>
          </a:bodyPr>
          <a:lstStyle>
            <a:lvl1pPr algn="l" defTabSz="876247" rtl="0" eaLnBrk="1" latinLnBrk="0" hangingPunct="1">
              <a:lnSpc>
                <a:spcPct val="90000"/>
              </a:lnSpc>
              <a:spcBef>
                <a:spcPct val="0"/>
              </a:spcBef>
              <a:buNone/>
              <a:defRPr sz="4400" kern="1200">
                <a:solidFill>
                  <a:schemeClr val="tx1"/>
                </a:solidFill>
                <a:latin typeface="+mj-lt"/>
                <a:ea typeface="+mj-ea"/>
                <a:cs typeface="+mj-cs"/>
              </a:defRPr>
            </a:lvl1pPr>
          </a:lstStyle>
          <a:p>
            <a:r>
              <a:rPr lang="zh-HK" b="1" i="0" dirty="0" smtClean="0">
                <a:solidFill>
                  <a:srgbClr val="000000"/>
                </a:solidFill>
                <a:ea typeface="微軟正黑體" panose="020B0604030504040204" pitchFamily="34" charset="-120"/>
              </a:rPr>
              <a:t>主管超連鎖店主</a:t>
            </a:r>
          </a:p>
        </p:txBody>
      </p:sp>
      <p:pic>
        <p:nvPicPr>
          <p:cNvPr id="1032"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14331" y="6156443"/>
            <a:ext cx="4154751" cy="548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8814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aturation sat="0"/>
                    </a14:imgEffect>
                    <a14:imgEffect>
                      <a14:brightnessContrast bright="-80000"/>
                    </a14:imgEffect>
                  </a14:imgLayer>
                </a14:imgProps>
              </a:ext>
            </a:extLst>
          </a:blip>
          <a:srcRect/>
          <a:stretch>
            <a:fillRect t="-6000" b="-6000"/>
          </a:stretch>
        </a:blipFill>
        <a:effectLst/>
      </p:bgPr>
    </p:bg>
    <p:spTree>
      <p:nvGrpSpPr>
        <p:cNvPr id="1" name=""/>
        <p:cNvGrpSpPr/>
        <p:nvPr/>
      </p:nvGrpSpPr>
      <p:grpSpPr>
        <a:xfrm>
          <a:off x="0" y="0"/>
          <a:ext cx="0" cy="0"/>
          <a:chOff x="0" y="0"/>
          <a:chExt cx="0" cy="0"/>
        </a:xfrm>
      </p:grpSpPr>
      <p:sp>
        <p:nvSpPr>
          <p:cNvPr id="6" name="Rounded Rectangle 5"/>
          <p:cNvSpPr/>
          <p:nvPr/>
        </p:nvSpPr>
        <p:spPr>
          <a:xfrm>
            <a:off x="348210" y="2230939"/>
            <a:ext cx="1824265" cy="1828800"/>
          </a:xfrm>
          <a:prstGeom prst="roundRect">
            <a:avLst>
              <a:gd name="adj" fmla="val 14505"/>
            </a:avLst>
          </a:prstGeom>
          <a:gradFill flip="none" rotWithShape="1">
            <a:gsLst>
              <a:gs pos="0">
                <a:schemeClr val="accent6"/>
              </a:gs>
              <a:gs pos="100000">
                <a:schemeClr val="accent2">
                  <a:lumMod val="60000"/>
                </a:schemeClr>
              </a:gs>
            </a:gsLst>
            <a:path path="circle">
              <a:fillToRect l="50000" t="130000" r="50000" b="-30000"/>
            </a:path>
            <a:tileRect/>
          </a:gradFill>
          <a:ln>
            <a:noFill/>
          </a:ln>
          <a:effectLst>
            <a:outerShdw blurRad="393700" sx="112000" sy="11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1196179"/>
            <a:r>
              <a:rPr lang="zh-HK" altLang="en-US" sz="2500" dirty="0">
                <a:solidFill>
                  <a:srgbClr val="FFFFFF"/>
                </a:solidFill>
                <a:ea typeface="微軟正黑體" panose="020B0604030504040204" pitchFamily="34" charset="-120"/>
              </a:rPr>
              <a:t>美安大學</a:t>
            </a:r>
          </a:p>
        </p:txBody>
      </p:sp>
      <p:sp>
        <p:nvSpPr>
          <p:cNvPr id="3" name="Rounded Rectangle 2"/>
          <p:cNvSpPr/>
          <p:nvPr/>
        </p:nvSpPr>
        <p:spPr>
          <a:xfrm>
            <a:off x="2475047" y="2230939"/>
            <a:ext cx="1824265" cy="1828800"/>
          </a:xfrm>
          <a:prstGeom prst="roundRect">
            <a:avLst>
              <a:gd name="adj" fmla="val 14505"/>
            </a:avLst>
          </a:prstGeom>
          <a:gradFill flip="none" rotWithShape="1">
            <a:gsLst>
              <a:gs pos="0">
                <a:schemeClr val="accent6"/>
              </a:gs>
              <a:gs pos="100000">
                <a:schemeClr val="accent2">
                  <a:lumMod val="60000"/>
                </a:schemeClr>
              </a:gs>
            </a:gsLst>
            <a:path path="circle">
              <a:fillToRect l="50000" t="130000" r="50000" b="-30000"/>
            </a:path>
            <a:tileRect/>
          </a:gradFill>
          <a:ln>
            <a:noFill/>
          </a:ln>
          <a:effectLst>
            <a:outerShdw blurRad="393700" sx="112000" sy="11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1196179"/>
            <a:r>
              <a:rPr lang="zh-HK" altLang="en-US" sz="2500" dirty="0">
                <a:solidFill>
                  <a:srgbClr val="FFFFFF"/>
                </a:solidFill>
                <a:ea typeface="微軟正黑體" panose="020B0604030504040204" pitchFamily="34" charset="-120"/>
              </a:rPr>
              <a:t>購物年金</a:t>
            </a:r>
          </a:p>
        </p:txBody>
      </p:sp>
      <p:sp>
        <p:nvSpPr>
          <p:cNvPr id="9" name="Rounded Rectangle 8"/>
          <p:cNvSpPr/>
          <p:nvPr/>
        </p:nvSpPr>
        <p:spPr>
          <a:xfrm>
            <a:off x="4612401" y="2231052"/>
            <a:ext cx="1824265" cy="1828801"/>
          </a:xfrm>
          <a:prstGeom prst="roundRect">
            <a:avLst>
              <a:gd name="adj" fmla="val 14505"/>
            </a:avLst>
          </a:prstGeom>
          <a:gradFill flip="none" rotWithShape="1">
            <a:gsLst>
              <a:gs pos="0">
                <a:schemeClr val="accent6"/>
              </a:gs>
              <a:gs pos="100000">
                <a:schemeClr val="accent2">
                  <a:lumMod val="60000"/>
                </a:schemeClr>
              </a:gs>
            </a:gsLst>
            <a:path path="circle">
              <a:fillToRect l="50000" t="130000" r="50000" b="-30000"/>
            </a:path>
            <a:tileRect/>
          </a:gradFill>
          <a:ln>
            <a:noFill/>
          </a:ln>
          <a:effectLst>
            <a:outerShdw blurRad="393700" sx="112000" sy="11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1196179"/>
            <a:r>
              <a:rPr lang="en-US" altLang="zh-HK" sz="2100" dirty="0">
                <a:solidFill>
                  <a:srgbClr val="FFFFFF"/>
                </a:solidFill>
                <a:ea typeface="微軟正黑體" panose="020B0604030504040204" pitchFamily="34" charset="-120"/>
              </a:rPr>
              <a:t>SHOP.COM</a:t>
            </a:r>
          </a:p>
        </p:txBody>
      </p:sp>
      <p:sp>
        <p:nvSpPr>
          <p:cNvPr id="12" name="Rounded Rectangle 11"/>
          <p:cNvSpPr/>
          <p:nvPr/>
        </p:nvSpPr>
        <p:spPr>
          <a:xfrm>
            <a:off x="7644057" y="2230939"/>
            <a:ext cx="1824265" cy="1828800"/>
          </a:xfrm>
          <a:prstGeom prst="roundRect">
            <a:avLst>
              <a:gd name="adj" fmla="val 14505"/>
            </a:avLst>
          </a:prstGeom>
          <a:gradFill flip="none" rotWithShape="1">
            <a:gsLst>
              <a:gs pos="0">
                <a:schemeClr val="accent6"/>
              </a:gs>
              <a:gs pos="100000">
                <a:schemeClr val="accent2">
                  <a:lumMod val="60000"/>
                </a:schemeClr>
              </a:gs>
            </a:gsLst>
            <a:path path="circle">
              <a:fillToRect l="50000" t="130000" r="50000" b="-30000"/>
            </a:path>
            <a:tileRect/>
          </a:gradFill>
          <a:ln>
            <a:noFill/>
          </a:ln>
          <a:effectLst>
            <a:outerShdw blurRad="393700" sx="112000" sy="11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1196179"/>
            <a:r>
              <a:rPr lang="zh-HK" altLang="en-US" dirty="0">
                <a:solidFill>
                  <a:srgbClr val="FFFFFF"/>
                </a:solidFill>
                <a:ea typeface="微軟正黑體" panose="020B0604030504040204" pitchFamily="34" charset="-120"/>
              </a:rPr>
              <a:t>超連鎖事業發展系統</a:t>
            </a:r>
          </a:p>
        </p:txBody>
      </p:sp>
      <p:sp>
        <p:nvSpPr>
          <p:cNvPr id="14" name="Rounded Rectangle 13"/>
          <p:cNvSpPr/>
          <p:nvPr/>
        </p:nvSpPr>
        <p:spPr>
          <a:xfrm>
            <a:off x="9995093" y="2229229"/>
            <a:ext cx="1824265" cy="1828800"/>
          </a:xfrm>
          <a:prstGeom prst="roundRect">
            <a:avLst>
              <a:gd name="adj" fmla="val 14505"/>
            </a:avLst>
          </a:prstGeom>
          <a:gradFill flip="none" rotWithShape="1">
            <a:gsLst>
              <a:gs pos="0">
                <a:schemeClr val="accent6"/>
              </a:gs>
              <a:gs pos="100000">
                <a:schemeClr val="accent2">
                  <a:lumMod val="60000"/>
                </a:schemeClr>
              </a:gs>
            </a:gsLst>
            <a:path path="circle">
              <a:fillToRect l="50000" t="130000" r="50000" b="-30000"/>
            </a:path>
            <a:tileRect/>
          </a:gradFill>
          <a:ln>
            <a:noFill/>
          </a:ln>
          <a:effectLst>
            <a:outerShdw blurRad="393700" sx="112000" sy="112000" algn="ctr"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defTabSz="1196179"/>
            <a:r>
              <a:rPr lang="zh-HK" altLang="en-US" dirty="0">
                <a:solidFill>
                  <a:srgbClr val="FFFFFF"/>
                </a:solidFill>
                <a:ea typeface="微軟正黑體" panose="020B0604030504040204" pitchFamily="34" charset="-120"/>
              </a:rPr>
              <a:t>倍數成長</a:t>
            </a:r>
          </a:p>
        </p:txBody>
      </p:sp>
      <p:sp>
        <p:nvSpPr>
          <p:cNvPr id="2" name="TextBox 1"/>
          <p:cNvSpPr txBox="1"/>
          <p:nvPr/>
        </p:nvSpPr>
        <p:spPr>
          <a:xfrm>
            <a:off x="9448831" y="2929655"/>
            <a:ext cx="524503" cy="913007"/>
          </a:xfrm>
          <a:prstGeom prst="rect">
            <a:avLst/>
          </a:prstGeom>
          <a:noFill/>
        </p:spPr>
        <p:txBody>
          <a:bodyPr wrap="none" lIns="91394" tIns="45718" rIns="91394" bIns="45718" rtlCol="0">
            <a:spAutoFit/>
          </a:bodyPr>
          <a:lstStyle/>
          <a:p>
            <a:pPr defTabSz="1218268"/>
            <a:r>
              <a:rPr lang="en-US" sz="5300" dirty="0">
                <a:solidFill>
                  <a:srgbClr val="FFFFFF"/>
                </a:solidFill>
              </a:rPr>
              <a:t>=</a:t>
            </a:r>
          </a:p>
        </p:txBody>
      </p:sp>
      <p:pic>
        <p:nvPicPr>
          <p:cNvPr id="12290" name="Picture 2" descr="Image result for PLUG"/>
          <p:cNvPicPr>
            <a:picLocks noChangeAspect="1" noChangeArrowheads="1"/>
          </p:cNvPicPr>
          <p:nvPr/>
        </p:nvPicPr>
        <p:blipFill>
          <a:blip r:embed="rId4" cstate="print">
            <a:biLevel thresh="25000"/>
            <a:extLst>
              <a:ext uri="{28A0092B-C50C-407E-A947-70E740481C1C}">
                <a14:useLocalDpi xmlns:a14="http://schemas.microsoft.com/office/drawing/2010/main" val="0"/>
              </a:ext>
            </a:extLst>
          </a:blip>
          <a:srcRect/>
          <a:stretch>
            <a:fillRect/>
          </a:stretch>
        </p:blipFill>
        <p:spPr bwMode="auto">
          <a:xfrm rot="5400000">
            <a:off x="5701463" y="2340267"/>
            <a:ext cx="2682239" cy="20116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223339" y="2921004"/>
            <a:ext cx="490840" cy="830997"/>
          </a:xfrm>
          <a:prstGeom prst="rect">
            <a:avLst/>
          </a:prstGeom>
          <a:noFill/>
        </p:spPr>
        <p:txBody>
          <a:bodyPr wrap="none" lIns="91394" tIns="45718" rIns="91394" bIns="45718" rtlCol="0">
            <a:spAutoFit/>
          </a:bodyPr>
          <a:lstStyle/>
          <a:p>
            <a:pPr defTabSz="1218268"/>
            <a:r>
              <a:rPr lang="en-US" sz="4800" dirty="0">
                <a:solidFill>
                  <a:srgbClr val="FFFFFF"/>
                </a:solidFill>
              </a:rPr>
              <a:t>+</a:t>
            </a:r>
          </a:p>
        </p:txBody>
      </p:sp>
      <p:sp>
        <p:nvSpPr>
          <p:cNvPr id="18" name="TextBox 17"/>
          <p:cNvSpPr txBox="1"/>
          <p:nvPr/>
        </p:nvSpPr>
        <p:spPr>
          <a:xfrm>
            <a:off x="2032000" y="2936936"/>
            <a:ext cx="490840" cy="830997"/>
          </a:xfrm>
          <a:prstGeom prst="rect">
            <a:avLst/>
          </a:prstGeom>
          <a:noFill/>
        </p:spPr>
        <p:txBody>
          <a:bodyPr wrap="none" lIns="91394" tIns="45718" rIns="91394" bIns="45718" rtlCol="0">
            <a:spAutoFit/>
          </a:bodyPr>
          <a:lstStyle/>
          <a:p>
            <a:pPr defTabSz="1218268"/>
            <a:r>
              <a:rPr lang="en-US" sz="4800" dirty="0">
                <a:solidFill>
                  <a:srgbClr val="FFFFFF"/>
                </a:solidFill>
              </a:rPr>
              <a:t>+</a:t>
            </a:r>
          </a:p>
        </p:txBody>
      </p:sp>
      <p:sp>
        <p:nvSpPr>
          <p:cNvPr id="19" name="Title 1"/>
          <p:cNvSpPr txBox="1">
            <a:spLocks/>
          </p:cNvSpPr>
          <p:nvPr/>
        </p:nvSpPr>
        <p:spPr>
          <a:xfrm>
            <a:off x="838200" y="365129"/>
            <a:ext cx="10515600" cy="1325563"/>
          </a:xfrm>
          <a:prstGeom prst="rect">
            <a:avLst/>
          </a:prstGeom>
        </p:spPr>
        <p:txBody>
          <a:bodyPr lIns="91394" tIns="45718" rIns="91394" bIns="45718"/>
          <a:lstStyle>
            <a:lvl1pPr algn="l" defTabSz="897674"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altLang="en-US" sz="5300" dirty="0">
                <a:solidFill>
                  <a:srgbClr val="FFFFFF"/>
                </a:solidFill>
                <a:ea typeface="微軟正黑體" panose="020B0604030504040204" pitchFamily="34" charset="-120"/>
              </a:rPr>
              <a:t>管理業績紅利計劃的優勢</a:t>
            </a:r>
            <a:r>
              <a:rPr lang="en-US" altLang="zh-HK" sz="5300" baseline="30000" dirty="0">
                <a:solidFill>
                  <a:srgbClr val="FFFFFF"/>
                </a:solidFill>
                <a:ea typeface="微軟正黑體" panose="020B0604030504040204" pitchFamily="34" charset="-120"/>
              </a:rPr>
              <a:t>3</a:t>
            </a:r>
          </a:p>
        </p:txBody>
      </p:sp>
      <p:sp>
        <p:nvSpPr>
          <p:cNvPr id="4" name="Rectangle 3"/>
          <p:cNvSpPr/>
          <p:nvPr/>
        </p:nvSpPr>
        <p:spPr>
          <a:xfrm>
            <a:off x="827750" y="4687227"/>
            <a:ext cx="10515599" cy="1405256"/>
          </a:xfrm>
          <a:prstGeom prst="rect">
            <a:avLst/>
          </a:prstGeom>
        </p:spPr>
        <p:txBody>
          <a:bodyPr wrap="square" lIns="91394" tIns="45718" rIns="91394" bIns="45718">
            <a:spAutoFit/>
          </a:bodyPr>
          <a:lstStyle/>
          <a:p>
            <a:pPr marL="456915" indent="-456915" defTabSz="1218268">
              <a:buFont typeface="Arial" panose="020B0604020202020204" pitchFamily="34" charset="0"/>
              <a:buChar char="•"/>
            </a:pPr>
            <a:r>
              <a:rPr lang="zh-HK" altLang="en-US" sz="2100" dirty="0">
                <a:solidFill>
                  <a:srgbClr val="FFFFFF"/>
                </a:solidFill>
                <a:ea typeface="微軟正黑體" panose="020B0604030504040204" pitchFamily="34" charset="-120"/>
              </a:rPr>
              <a:t>美安提供超連鎖店主及顧客的追蹤系統、先進科技、人才動力，再加上人人都購物消費產生的威力</a:t>
            </a:r>
          </a:p>
          <a:p>
            <a:pPr marL="456915" indent="-456915" defTabSz="1218268">
              <a:buFont typeface="Arial" panose="020B0604020202020204" pitchFamily="34" charset="0"/>
              <a:buChar char="•"/>
            </a:pPr>
            <a:r>
              <a:rPr lang="zh-HK" altLang="en-US" sz="2100" dirty="0">
                <a:solidFill>
                  <a:srgbClr val="FFFFFF"/>
                </a:solidFill>
                <a:ea typeface="微軟正黑體" panose="020B0604030504040204" pitchFamily="34" charset="-120"/>
              </a:rPr>
              <a:t>各式各樣工具互相配合；起步指南、虛擬夥伴、主管超連鎖店主計劃、購物年金紅利計劃、購物年金卓越成員</a:t>
            </a:r>
          </a:p>
        </p:txBody>
      </p:sp>
    </p:spTree>
    <p:extLst>
      <p:ext uri="{BB962C8B-B14F-4D97-AF65-F5344CB8AC3E}">
        <p14:creationId xmlns:p14="http://schemas.microsoft.com/office/powerpoint/2010/main" val="2673095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05032"/>
            <a:ext cx="12192000" cy="1470025"/>
          </a:xfrm>
          <a:prstGeom prst="rect">
            <a:avLst/>
          </a:prstGeom>
        </p:spPr>
        <p:txBody>
          <a:bodyPr vert="horz" lIns="121858" tIns="60929" rIns="121858" bIns="60929"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HK" altLang="en-US" sz="6000" dirty="0">
                <a:solidFill>
                  <a:srgbClr val="FFFFFF"/>
                </a:solidFill>
                <a:effectLst>
                  <a:outerShdw blurRad="63500" dir="3600000" algn="tl" rotWithShape="0">
                    <a:srgbClr val="000000">
                      <a:alpha val="70000"/>
                    </a:srgbClr>
                  </a:outerShdw>
                </a:effectLst>
                <a:ea typeface="微軟正黑體" panose="020B0604030504040204" pitchFamily="34" charset="-120"/>
              </a:rPr>
              <a:t>現在就是最好時機</a:t>
            </a:r>
            <a:r>
              <a:rPr lang="en-US" altLang="zh-HK" sz="6000" dirty="0">
                <a:solidFill>
                  <a:srgbClr val="FFFFFF"/>
                </a:solidFill>
                <a:effectLst>
                  <a:outerShdw blurRad="63500" dir="3600000" algn="tl" rotWithShape="0">
                    <a:srgbClr val="000000">
                      <a:alpha val="70000"/>
                    </a:srgbClr>
                  </a:outerShdw>
                </a:effectLst>
                <a:ea typeface="微軟正黑體" panose="020B0604030504040204" pitchFamily="34" charset="-120"/>
              </a:rPr>
              <a:t>….</a:t>
            </a:r>
            <a:r>
              <a:rPr lang="en" sz="6000" dirty="0"/>
              <a:t/>
            </a:r>
            <a:br>
              <a:rPr lang="en" sz="6000" dirty="0"/>
            </a:br>
            <a:endParaRPr lang="en" sz="6000" dirty="0"/>
          </a:p>
        </p:txBody>
      </p:sp>
      <p:sp>
        <p:nvSpPr>
          <p:cNvPr id="7" name="Subtitle 2"/>
          <p:cNvSpPr txBox="1">
            <a:spLocks/>
          </p:cNvSpPr>
          <p:nvPr/>
        </p:nvSpPr>
        <p:spPr>
          <a:xfrm>
            <a:off x="1124609" y="3937000"/>
            <a:ext cx="9984827" cy="1752600"/>
          </a:xfrm>
          <a:prstGeom prst="rect">
            <a:avLst/>
          </a:prstGeom>
        </p:spPr>
        <p:txBody>
          <a:bodyPr vert="horz" lIns="121858" tIns="60929" rIns="121858" bIns="60929"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zh-TW" altLang="en-US" sz="3700" dirty="0">
                <a:solidFill>
                  <a:prstClr val="white"/>
                </a:solidFill>
                <a:effectLst>
                  <a:glow rad="139700">
                    <a:srgbClr val="5B9BD5">
                      <a:satMod val="175000"/>
                      <a:alpha val="40000"/>
                    </a:srgbClr>
                  </a:glow>
                </a:effectLst>
                <a:latin typeface="微軟正黑體" panose="020B0604030504040204" pitchFamily="34" charset="-120"/>
                <a:ea typeface="微軟正黑體" panose="020B0604030504040204" pitchFamily="34" charset="-120"/>
              </a:rPr>
              <a:t>發展你的超連鎖事業，改變人們的購物方式，並創造未來新經濟。</a:t>
            </a:r>
          </a:p>
          <a:p>
            <a:r>
              <a:rPr lang="en-US" sz="3700" i="1" dirty="0">
                <a:solidFill>
                  <a:prstClr val="white"/>
                </a:solidFill>
                <a:effectLst>
                  <a:glow rad="139700">
                    <a:srgbClr val="5B9BD5">
                      <a:satMod val="175000"/>
                      <a:alpha val="40000"/>
                    </a:srgbClr>
                  </a:glow>
                </a:effectLst>
                <a:latin typeface="微軟正黑體" panose="020B0604030504040204" pitchFamily="34" charset="-120"/>
                <a:ea typeface="微軟正黑體" panose="020B0604030504040204" pitchFamily="34" charset="-120"/>
              </a:rPr>
              <a:t> </a:t>
            </a:r>
          </a:p>
          <a:p>
            <a:endParaRPr lang="en-US" sz="3700" i="1" dirty="0">
              <a:solidFill>
                <a:prstClr val="white"/>
              </a:solidFill>
              <a:effectLst>
                <a:glow rad="139700">
                  <a:srgbClr val="5B9BD5">
                    <a:satMod val="175000"/>
                    <a:alpha val="40000"/>
                  </a:srgbClr>
                </a:glo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167758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Rectangle 1"/>
          <p:cNvSpPr/>
          <p:nvPr/>
        </p:nvSpPr>
        <p:spPr>
          <a:xfrm>
            <a:off x="-203197" y="-228600"/>
            <a:ext cx="16316505" cy="7416800"/>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endParaRPr lang="en-US" sz="1700" dirty="0">
              <a:solidFill>
                <a:prstClr val="white"/>
              </a:solidFill>
            </a:endParaRPr>
          </a:p>
        </p:txBody>
      </p:sp>
      <p:sp>
        <p:nvSpPr>
          <p:cNvPr id="5" name="Rectangle 4"/>
          <p:cNvSpPr/>
          <p:nvPr/>
        </p:nvSpPr>
        <p:spPr>
          <a:xfrm>
            <a:off x="1828800" y="2209800"/>
            <a:ext cx="8636000" cy="3457357"/>
          </a:xfrm>
          <a:prstGeom prst="rect">
            <a:avLst/>
          </a:prstGeom>
        </p:spPr>
        <p:txBody>
          <a:bodyPr wrap="square" lIns="91394" tIns="45718" rIns="91394" bIns="45718">
            <a:spAutoFit/>
          </a:bodyPr>
          <a:lstStyle/>
          <a:p>
            <a:pPr algn="ctr"/>
            <a:r>
              <a:rPr lang="zh-TW" altLang="en-US" sz="55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美安公司成立於</a:t>
            </a:r>
            <a:r>
              <a:rPr lang="en-US" altLang="zh-TW" sz="55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1992</a:t>
            </a:r>
            <a:r>
              <a:rPr lang="zh-TW" altLang="en-US" sz="5500" dirty="0">
                <a:ln w="18415" cmpd="sng">
                  <a:solidFill>
                    <a:srgbClr val="FFFFFF"/>
                  </a:solidFill>
                  <a:prstDash val="solid"/>
                </a:ln>
                <a:solidFill>
                  <a:srgbClr val="FFFFFF"/>
                </a:solidFill>
                <a:effectLst>
                  <a:glow rad="139700">
                    <a:srgbClr val="4F81BD">
                      <a:satMod val="175000"/>
                      <a:alpha val="40000"/>
                    </a:srgbClr>
                  </a:glow>
                  <a:outerShdw blurRad="63500" dir="3600000" algn="tl" rotWithShape="0">
                    <a:srgbClr val="000000">
                      <a:alpha val="70000"/>
                    </a:srgbClr>
                  </a:outerShdw>
                </a:effectLst>
                <a:latin typeface="微軟正黑體" panose="020B0604030504040204" pitchFamily="34" charset="-120"/>
                <a:ea typeface="微軟正黑體" panose="020B0604030504040204" pitchFamily="34" charset="-120"/>
              </a:rPr>
              <a:t>年，是一家產品代理和互聯網行銷公司，專門從事一對一行銷及社交購物的服務。</a:t>
            </a:r>
          </a:p>
        </p:txBody>
      </p:sp>
    </p:spTree>
    <p:extLst>
      <p:ext uri="{BB962C8B-B14F-4D97-AF65-F5344CB8AC3E}">
        <p14:creationId xmlns:p14="http://schemas.microsoft.com/office/powerpoint/2010/main" val="6885431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graphicFrame>
        <p:nvGraphicFramePr>
          <p:cNvPr id="5" name="Diagram 4"/>
          <p:cNvGraphicFramePr/>
          <p:nvPr>
            <p:extLst/>
          </p:nvPr>
        </p:nvGraphicFramePr>
        <p:xfrm>
          <a:off x="-1422400" y="7196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descr="C:\Users\erickf\Desktop\ma shop stacked.png"/>
          <p:cNvPicPr>
            <a:picLocks noChangeAspect="1" noChangeArrowheads="1"/>
          </p:cNvPicPr>
          <p:nvPr/>
        </p:nvPicPr>
        <p:blipFill>
          <a:blip r:embed="rId8" cstate="print"/>
          <a:srcRect/>
          <a:stretch>
            <a:fillRect/>
          </a:stretch>
        </p:blipFill>
        <p:spPr bwMode="auto">
          <a:xfrm>
            <a:off x="5870809" y="1213383"/>
            <a:ext cx="5343139" cy="1562868"/>
          </a:xfrm>
          <a:prstGeom prst="rect">
            <a:avLst/>
          </a:prstGeom>
          <a:noFill/>
        </p:spPr>
      </p:pic>
      <p:sp>
        <p:nvSpPr>
          <p:cNvPr id="3" name="TextBox 2"/>
          <p:cNvSpPr txBox="1"/>
          <p:nvPr/>
        </p:nvSpPr>
        <p:spPr>
          <a:xfrm>
            <a:off x="332440" y="-1854200"/>
            <a:ext cx="4482317" cy="10269287"/>
          </a:xfrm>
          <a:prstGeom prst="rect">
            <a:avLst/>
          </a:prstGeom>
          <a:noFill/>
        </p:spPr>
        <p:txBody>
          <a:bodyPr wrap="none" lIns="91394" tIns="45718" rIns="91394" bIns="45718" rtlCol="0">
            <a:spAutoFit/>
          </a:bodyPr>
          <a:lstStyle/>
          <a:p>
            <a:r>
              <a:rPr lang="en-US" altLang="zh-HK" sz="66100" dirty="0">
                <a:solidFill>
                  <a:srgbClr val="0D0D0D"/>
                </a:solidFill>
                <a:effectLst>
                  <a:outerShdw blurRad="38100" dist="38100" dir="2700000" algn="tl">
                    <a:srgbClr val="000000">
                      <a:alpha val="43137"/>
                    </a:srgbClr>
                  </a:outerShdw>
                </a:effectLst>
                <a:ea typeface="微軟正黑體" panose="020B0604030504040204" pitchFamily="34" charset="-120"/>
              </a:rPr>
              <a:t>4</a:t>
            </a:r>
          </a:p>
        </p:txBody>
      </p:sp>
      <p:sp>
        <p:nvSpPr>
          <p:cNvPr id="4" name="Title 1"/>
          <p:cNvSpPr txBox="1">
            <a:spLocks/>
          </p:cNvSpPr>
          <p:nvPr/>
        </p:nvSpPr>
        <p:spPr>
          <a:xfrm>
            <a:off x="4935231" y="3059759"/>
            <a:ext cx="6962988" cy="1044388"/>
          </a:xfrm>
          <a:prstGeom prst="rect">
            <a:avLst/>
          </a:prstGeom>
        </p:spPr>
        <p:txBody>
          <a:bodyPr lIns="91394" tIns="45718" rIns="91394" bIns="45718"/>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HK" altLang="en-US" b="1" dirty="0">
                <a:solidFill>
                  <a:srgbClr val="0D0D0D"/>
                </a:solidFill>
                <a:ea typeface="微軟正黑體" panose="020B0604030504040204" pitchFamily="34" charset="-120"/>
              </a:rPr>
              <a:t>的</a:t>
            </a:r>
          </a:p>
          <a:p>
            <a:r>
              <a:rPr lang="zh-TW" altLang="en-US" sz="8800" b="1" dirty="0">
                <a:solidFill>
                  <a:srgbClr val="0D0D0D"/>
                </a:solidFill>
                <a:ea typeface="微軟正黑體" panose="020B0604030504040204" pitchFamily="34" charset="-120"/>
              </a:rPr>
              <a:t>四大</a:t>
            </a:r>
            <a:r>
              <a:rPr lang="zh-HK" altLang="en-US" sz="8800" b="1" dirty="0">
                <a:solidFill>
                  <a:srgbClr val="0D0D0D"/>
                </a:solidFill>
                <a:ea typeface="微軟正黑體" panose="020B0604030504040204" pitchFamily="34" charset="-120"/>
              </a:rPr>
              <a:t>基石</a:t>
            </a:r>
          </a:p>
        </p:txBody>
      </p:sp>
    </p:spTree>
    <p:extLst>
      <p:ext uri="{BB962C8B-B14F-4D97-AF65-F5344CB8AC3E}">
        <p14:creationId xmlns:p14="http://schemas.microsoft.com/office/powerpoint/2010/main" val="38165317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845441692"/>
              </p:ext>
            </p:extLst>
          </p:nvPr>
        </p:nvGraphicFramePr>
        <p:xfrm>
          <a:off x="3962400" y="7196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p:cNvSpPr txBox="1">
            <a:spLocks/>
          </p:cNvSpPr>
          <p:nvPr/>
        </p:nvSpPr>
        <p:spPr>
          <a:xfrm>
            <a:off x="203200" y="1807029"/>
            <a:ext cx="5181600" cy="3254827"/>
          </a:xfrm>
          <a:prstGeom prst="rect">
            <a:avLst/>
          </a:prstGeom>
        </p:spPr>
        <p:txBody>
          <a:bodyPr lIns="91394" tIns="45718" rIns="91394" bIns="45718">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HK" altLang="en-US" sz="11200" dirty="0">
                <a:solidFill>
                  <a:srgbClr val="000000"/>
                </a:solidFill>
                <a:ea typeface="微軟正黑體" panose="020B0604030504040204" pitchFamily="34" charset="-120"/>
              </a:rPr>
              <a:t>四大 </a:t>
            </a:r>
          </a:p>
          <a:p>
            <a:r>
              <a:rPr lang="zh-HK" altLang="en-US" sz="11200" dirty="0">
                <a:solidFill>
                  <a:srgbClr val="000000"/>
                </a:solidFill>
                <a:ea typeface="微軟正黑體" panose="020B0604030504040204" pitchFamily="34" charset="-120"/>
              </a:rPr>
              <a:t>基石</a:t>
            </a:r>
          </a:p>
        </p:txBody>
      </p:sp>
    </p:spTree>
    <p:extLst>
      <p:ext uri="{BB962C8B-B14F-4D97-AF65-F5344CB8AC3E}">
        <p14:creationId xmlns:p14="http://schemas.microsoft.com/office/powerpoint/2010/main" val="22213077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2" name="Rectangle 1"/>
          <p:cNvSpPr/>
          <p:nvPr/>
        </p:nvSpPr>
        <p:spPr>
          <a:xfrm>
            <a:off x="0" y="2689415"/>
            <a:ext cx="12192000" cy="9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8" name="Title 1"/>
          <p:cNvSpPr txBox="1">
            <a:spLocks/>
          </p:cNvSpPr>
          <p:nvPr/>
        </p:nvSpPr>
        <p:spPr>
          <a:xfrm>
            <a:off x="406404" y="2791015"/>
            <a:ext cx="10720917" cy="1044388"/>
          </a:xfrm>
          <a:prstGeom prst="rect">
            <a:avLst/>
          </a:prstGeom>
        </p:spPr>
        <p:txBody>
          <a:bodyPr lIns="91394" tIns="45718" rIns="91394" bIns="4571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HK" altLang="en-US" sz="4000" b="1" dirty="0">
                <a:solidFill>
                  <a:srgbClr val="FFFFFF"/>
                </a:solidFill>
                <a:effectLst>
                  <a:outerShdw blurRad="63500" dir="3600000" algn="tl" rotWithShape="0">
                    <a:srgbClr val="000000">
                      <a:alpha val="70000"/>
                    </a:srgbClr>
                  </a:outerShdw>
                </a:effectLst>
                <a:ea typeface="微軟正黑體" panose="020B0604030504040204" pitchFamily="34" charset="-120"/>
              </a:rPr>
              <a:t>產品代理及</a:t>
            </a:r>
            <a:r>
              <a:rPr lang="en-US" altLang="zh-HK" sz="4000" b="1" dirty="0">
                <a:solidFill>
                  <a:srgbClr val="FFFFFF"/>
                </a:solidFill>
                <a:effectLst>
                  <a:outerShdw blurRad="63500" dir="3600000" algn="tl" rotWithShape="0">
                    <a:srgbClr val="000000">
                      <a:alpha val="70000"/>
                    </a:srgbClr>
                  </a:outerShdw>
                </a:effectLst>
                <a:ea typeface="微軟正黑體" panose="020B0604030504040204" pitchFamily="34" charset="-120"/>
              </a:rPr>
              <a:t>SHOP.COM</a:t>
            </a:r>
          </a:p>
        </p:txBody>
      </p:sp>
      <p:sp>
        <p:nvSpPr>
          <p:cNvPr id="9" name="TextBox 8"/>
          <p:cNvSpPr txBox="1"/>
          <p:nvPr/>
        </p:nvSpPr>
        <p:spPr>
          <a:xfrm>
            <a:off x="203230" y="1720087"/>
            <a:ext cx="4031873" cy="1015663"/>
          </a:xfrm>
          <a:prstGeom prst="rect">
            <a:avLst/>
          </a:prstGeom>
          <a:noFill/>
        </p:spPr>
        <p:txBody>
          <a:bodyPr wrap="none" lIns="91394" tIns="45718" rIns="91394" bIns="45718" rtlCol="0">
            <a:spAutoFit/>
          </a:bodyPr>
          <a:lstStyle/>
          <a:p>
            <a:r>
              <a:rPr lang="zh-HK" altLang="en-US" sz="6000" b="1" dirty="0">
                <a:solidFill>
                  <a:srgbClr val="376092"/>
                </a:solidFill>
                <a:ea typeface="微軟正黑體" panose="020B0604030504040204" pitchFamily="34" charset="-120"/>
              </a:rPr>
              <a:t>第一大基石</a:t>
            </a:r>
          </a:p>
        </p:txBody>
      </p:sp>
    </p:spTree>
    <p:extLst>
      <p:ext uri="{BB962C8B-B14F-4D97-AF65-F5344CB8AC3E}">
        <p14:creationId xmlns:p14="http://schemas.microsoft.com/office/powerpoint/2010/main" val="28670724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4"/>
          <p:cNvSpPr txBox="1">
            <a:spLocks/>
          </p:cNvSpPr>
          <p:nvPr/>
        </p:nvSpPr>
        <p:spPr>
          <a:xfrm>
            <a:off x="812800" y="2006609"/>
            <a:ext cx="10668000" cy="4208931"/>
          </a:xfrm>
          <a:prstGeom prst="rect">
            <a:avLst/>
          </a:prstGeom>
        </p:spPr>
        <p:txBody>
          <a:bodyPr vert="horz" lIns="91394" tIns="45718" rIns="91394" bIns="45718" rtlCol="0">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多元化產品及服務</a:t>
            </a:r>
          </a:p>
          <a:p>
            <a:pPr lvl="1">
              <a:buFont typeface="Courier New" panose="02070309020205020404" pitchFamily="49" charset="0"/>
              <a:buChar char="o"/>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吸引各式各樣的顧客及夥伴</a:t>
            </a:r>
          </a:p>
          <a:p>
            <a:pPr lvl="1">
              <a:buFont typeface="Courier New" panose="02070309020205020404" pitchFamily="49" charset="0"/>
              <a:buChar char="o"/>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隨著消費者需求而調整行銷</a:t>
            </a:r>
          </a:p>
          <a:p>
            <a:pPr lvl="1">
              <a:buFont typeface="Courier New" panose="02070309020205020404" pitchFamily="49" charset="0"/>
              <a:buChar char="o"/>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消除生產投資的高成本</a:t>
            </a:r>
          </a:p>
          <a:p>
            <a:pPr lvl="1">
              <a:buFont typeface="Courier New" panose="02070309020205020404" pitchFamily="49" charset="0"/>
              <a:buChar char="o"/>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可以找到最佳的製造商</a:t>
            </a:r>
          </a:p>
          <a:p>
            <a:pPr lvl="1">
              <a:buFont typeface="Courier New" panose="02070309020205020404" pitchFamily="49" charset="0"/>
              <a:buChar char="o"/>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支援增加顧客的購物種類及一對一行銷</a:t>
            </a:r>
          </a:p>
        </p:txBody>
      </p:sp>
      <p:sp>
        <p:nvSpPr>
          <p:cNvPr id="6" name="Title 1"/>
          <p:cNvSpPr txBox="1">
            <a:spLocks/>
          </p:cNvSpPr>
          <p:nvPr/>
        </p:nvSpPr>
        <p:spPr>
          <a:xfrm>
            <a:off x="812803" y="400359"/>
            <a:ext cx="10111316" cy="1044388"/>
          </a:xfrm>
          <a:prstGeom prst="rect">
            <a:avLst/>
          </a:prstGeom>
        </p:spPr>
        <p:txBody>
          <a:bodyPr vert="horz" lIns="91394" tIns="45718" rIns="91394" bIns="45718"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產品代理</a:t>
            </a:r>
            <a:endPar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52479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4"/>
          <p:cNvSpPr txBox="1">
            <a:spLocks/>
          </p:cNvSpPr>
          <p:nvPr/>
        </p:nvSpPr>
        <p:spPr>
          <a:xfrm>
            <a:off x="812800" y="1752605"/>
            <a:ext cx="10566400" cy="4208931"/>
          </a:xfrm>
          <a:prstGeom prst="rect">
            <a:avLst/>
          </a:prstGeom>
        </p:spPr>
        <p:txBody>
          <a:bodyPr vert="horz" lIns="91394" tIns="45718" rIns="91394" bIns="45718" rtlCol="0">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TW" altLang="en-US" sz="31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建立美安大學是為了定義並簡化產品代理的概念，使其融入數十億元商機的巿場。</a:t>
            </a:r>
          </a:p>
          <a:p>
            <a:endParaRPr lang="zh-TW" altLang="en-US" sz="31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a:p>
            <a:r>
              <a:rPr lang="zh-TW" altLang="en-US" sz="31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美安大學亦為超連鎖店主提供支援，讓他們在開始超連鎖事業時，確定事業的發展方向。（事業中的事業）</a:t>
            </a:r>
          </a:p>
          <a:p>
            <a:endParaRPr lang="zh-TW" altLang="en-US" sz="31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a:p>
            <a:r>
              <a:rPr lang="zh-TW" altLang="en-US" sz="31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美安大學也為超連鎖店主提供一套課程，讓他們增進產品知識及應用技巧，從而發展零售顧客基礎，並招募更多事業夥伴。</a:t>
            </a:r>
            <a:endParaRPr lang="en-US" sz="31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
        <p:nvSpPr>
          <p:cNvPr id="6" name="Title 1"/>
          <p:cNvSpPr txBox="1">
            <a:spLocks/>
          </p:cNvSpPr>
          <p:nvPr/>
        </p:nvSpPr>
        <p:spPr>
          <a:xfrm>
            <a:off x="1016011" y="454215"/>
            <a:ext cx="10111316" cy="1044388"/>
          </a:xfrm>
          <a:prstGeom prst="rect">
            <a:avLst/>
          </a:prstGeom>
        </p:spPr>
        <p:txBody>
          <a:bodyPr vert="horz" lIns="91394" tIns="45718" rIns="91394" bIns="45718"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產品代理及美安大學</a:t>
            </a:r>
            <a:endPar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61639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4"/>
          <p:cNvSpPr txBox="1">
            <a:spLocks/>
          </p:cNvSpPr>
          <p:nvPr/>
        </p:nvSpPr>
        <p:spPr>
          <a:xfrm>
            <a:off x="609600" y="1849441"/>
            <a:ext cx="5384800" cy="4525963"/>
          </a:xfrm>
          <a:prstGeom prst="rect">
            <a:avLst/>
          </a:prstGeom>
        </p:spPr>
        <p:txBody>
          <a:bodyPr vert="horz" lIns="91394" tIns="45718" rIns="91394" bIns="45718" rtlCol="0">
            <a:normAutofit/>
          </a:bodyPr>
          <a:lstStyle>
            <a:lvl1pPr marL="457189" indent="-457189"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健康與營養</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抗衰老</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化妝品</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體重管理</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個人護理及護膚</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網頁設計</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嬰幼兒保養及健康</a:t>
            </a:r>
          </a:p>
        </p:txBody>
      </p:sp>
      <p:sp>
        <p:nvSpPr>
          <p:cNvPr id="7" name="Content Placeholder 2"/>
          <p:cNvSpPr txBox="1">
            <a:spLocks/>
          </p:cNvSpPr>
          <p:nvPr/>
        </p:nvSpPr>
        <p:spPr>
          <a:xfrm>
            <a:off x="6197600" y="1849441"/>
            <a:ext cx="5384800" cy="4525963"/>
          </a:xfrm>
          <a:prstGeom prst="rect">
            <a:avLst/>
          </a:prstGeom>
        </p:spPr>
        <p:txBody>
          <a:bodyPr vert="horz" lIns="91394" tIns="45718" rIns="91394" bIns="45718" rtlCol="0">
            <a:noAutofit/>
          </a:bodyPr>
          <a:lstStyle>
            <a:lvl1pPr marL="457189" indent="-457189"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事業主修</a:t>
            </a:r>
          </a:p>
          <a:p>
            <a:pPr lvl="1"/>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管理業績紅利計劃</a:t>
            </a:r>
          </a:p>
          <a:p>
            <a:pPr lvl="1"/>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購物年金</a:t>
            </a:r>
          </a:p>
          <a:p>
            <a:pPr lvl="1"/>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網上購物</a:t>
            </a:r>
          </a:p>
          <a:p>
            <a:pPr lvl="1"/>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網路行銷</a:t>
            </a:r>
          </a:p>
        </p:txBody>
      </p:sp>
      <p:sp>
        <p:nvSpPr>
          <p:cNvPr id="9" name="Title 1"/>
          <p:cNvSpPr txBox="1">
            <a:spLocks/>
          </p:cNvSpPr>
          <p:nvPr/>
        </p:nvSpPr>
        <p:spPr>
          <a:xfrm>
            <a:off x="609600" y="491959"/>
            <a:ext cx="10972800" cy="1143000"/>
          </a:xfrm>
          <a:prstGeom prst="rect">
            <a:avLst/>
          </a:prstGeom>
        </p:spPr>
        <p:txBody>
          <a:bodyPr vert="horz" lIns="91394" tIns="45718" rIns="91394" bIns="45718"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美安大學</a:t>
            </a:r>
            <a:endPar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709908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1905032"/>
            <a:ext cx="12192000" cy="1470025"/>
          </a:xfrm>
          <a:prstGeom prst="rect">
            <a:avLst/>
          </a:prstGeom>
        </p:spPr>
        <p:txBody>
          <a:bodyPr vert="horz" lIns="121858" tIns="60929" rIns="121858" bIns="60929"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HK" altLang="en-US" dirty="0">
                <a:solidFill>
                  <a:srgbClr val="FFFFFF"/>
                </a:solidFill>
                <a:effectLst>
                  <a:outerShdw blurRad="63500" dir="3600000" algn="tl" rotWithShape="0">
                    <a:srgbClr val="000000">
                      <a:alpha val="70000"/>
                    </a:srgbClr>
                  </a:outerShdw>
                </a:effectLst>
                <a:ea typeface="微軟正黑體" panose="020B0604030504040204" pitchFamily="34" charset="-120"/>
              </a:rPr>
              <a:t>現在就是最好時機</a:t>
            </a:r>
            <a:r>
              <a:rPr lang="en" dirty="0"/>
              <a:t/>
            </a:r>
            <a:br>
              <a:rPr lang="en" dirty="0"/>
            </a:br>
            <a:endParaRPr lang="en" dirty="0"/>
          </a:p>
        </p:txBody>
      </p:sp>
      <p:sp>
        <p:nvSpPr>
          <p:cNvPr id="4" name="Subtitle 2"/>
          <p:cNvSpPr txBox="1">
            <a:spLocks/>
          </p:cNvSpPr>
          <p:nvPr/>
        </p:nvSpPr>
        <p:spPr>
          <a:xfrm>
            <a:off x="1069818" y="3937000"/>
            <a:ext cx="10040471" cy="1752600"/>
          </a:xfrm>
          <a:prstGeom prst="rect">
            <a:avLst/>
          </a:prstGeom>
        </p:spPr>
        <p:txBody>
          <a:bodyPr vert="horz" lIns="121858" tIns="60929" rIns="121858" bIns="60929"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zh-HK" altLang="en-US" i="1" dirty="0">
                <a:solidFill>
                  <a:srgbClr val="FFFFFF"/>
                </a:solidFill>
                <a:effectLst>
                  <a:outerShdw blurRad="63500" dir="3600000" algn="tl" rotWithShape="0">
                    <a:srgbClr val="000000">
                      <a:alpha val="70000"/>
                    </a:srgbClr>
                  </a:outerShdw>
                </a:effectLst>
                <a:ea typeface="微軟正黑體" panose="020B0604030504040204" pitchFamily="34" charset="-120"/>
              </a:rPr>
              <a:t>最佳時刻、最優秀的公司、最出色的事業</a:t>
            </a:r>
          </a:p>
          <a:p>
            <a:pPr>
              <a:defRPr/>
            </a:pPr>
            <a:r>
              <a:rPr lang="en-US" i="1" dirty="0">
                <a:ln w="18415" cmpd="sng">
                  <a:solidFill>
                    <a:srgbClr val="FFFFFF"/>
                  </a:solidFill>
                  <a:prstDash val="solid"/>
                </a:ln>
                <a:solidFill>
                  <a:srgbClr val="FFFFFF"/>
                </a:solidFill>
                <a:effectLst>
                  <a:glow rad="139700">
                    <a:srgbClr val="ED7D31">
                      <a:satMod val="175000"/>
                      <a:alpha val="40000"/>
                    </a:srgbClr>
                  </a:glow>
                  <a:outerShdw blurRad="63500" dir="3600000" algn="tl" rotWithShape="0">
                    <a:srgbClr val="000000">
                      <a:alpha val="70000"/>
                    </a:srgbClr>
                  </a:outerShdw>
                </a:effectLst>
              </a:rPr>
              <a:t> </a:t>
            </a:r>
          </a:p>
          <a:p>
            <a:pPr>
              <a:defRPr/>
            </a:pPr>
            <a:endParaRPr lang="en-US" i="1" dirty="0">
              <a:ln w="18415" cmpd="sng">
                <a:solidFill>
                  <a:srgbClr val="FFFFFF"/>
                </a:solidFill>
                <a:prstDash val="solid"/>
              </a:ln>
              <a:solidFill>
                <a:srgbClr val="FFFFFF"/>
              </a:solidFill>
              <a:effectLst>
                <a:glow rad="139700">
                  <a:srgbClr val="ED7D31">
                    <a:satMod val="175000"/>
                    <a:alpha val="40000"/>
                  </a:srgbClr>
                </a:glow>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20300808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4" name="Rectangle 3"/>
          <p:cNvSpPr/>
          <p:nvPr/>
        </p:nvSpPr>
        <p:spPr>
          <a:xfrm>
            <a:off x="0" y="2689415"/>
            <a:ext cx="12192000" cy="9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8" name="Title 1"/>
          <p:cNvSpPr txBox="1">
            <a:spLocks/>
          </p:cNvSpPr>
          <p:nvPr/>
        </p:nvSpPr>
        <p:spPr>
          <a:xfrm>
            <a:off x="1016011" y="2791015"/>
            <a:ext cx="10111316" cy="1044388"/>
          </a:xfrm>
          <a:prstGeom prst="rect">
            <a:avLst/>
          </a:prstGeom>
        </p:spPr>
        <p:txBody>
          <a:bodyPr lIns="91394" tIns="45718" rIns="91394" bIns="45718">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HK" altLang="en-US" sz="4000" b="1" dirty="0">
                <a:solidFill>
                  <a:srgbClr val="FFFFFF"/>
                </a:solidFill>
                <a:effectLst>
                  <a:outerShdw blurRad="63500" dir="3600000" algn="tl" rotWithShape="0">
                    <a:srgbClr val="000000">
                      <a:alpha val="70000"/>
                    </a:srgbClr>
                  </a:outerShdw>
                </a:effectLst>
                <a:ea typeface="微軟正黑體" panose="020B0604030504040204" pitchFamily="34" charset="-120"/>
              </a:rPr>
              <a:t>第十六節 全球管理業績紅利計劃</a:t>
            </a:r>
          </a:p>
        </p:txBody>
      </p:sp>
      <p:sp>
        <p:nvSpPr>
          <p:cNvPr id="5" name="TextBox 4"/>
          <p:cNvSpPr txBox="1"/>
          <p:nvPr/>
        </p:nvSpPr>
        <p:spPr>
          <a:xfrm>
            <a:off x="203230" y="1684782"/>
            <a:ext cx="4031873" cy="1015663"/>
          </a:xfrm>
          <a:prstGeom prst="rect">
            <a:avLst/>
          </a:prstGeom>
          <a:noFill/>
        </p:spPr>
        <p:txBody>
          <a:bodyPr wrap="none" lIns="91394" tIns="45718" rIns="91394" bIns="45718" rtlCol="0">
            <a:spAutoFit/>
          </a:bodyPr>
          <a:lstStyle/>
          <a:p>
            <a:r>
              <a:rPr lang="zh-HK" altLang="en-US" sz="6000" b="1" dirty="0">
                <a:solidFill>
                  <a:srgbClr val="376092"/>
                </a:solidFill>
                <a:ea typeface="微軟正黑體" panose="020B0604030504040204" pitchFamily="34" charset="-120"/>
              </a:rPr>
              <a:t>第二大基石</a:t>
            </a:r>
          </a:p>
        </p:txBody>
      </p:sp>
    </p:spTree>
    <p:extLst>
      <p:ext uri="{BB962C8B-B14F-4D97-AF65-F5344CB8AC3E}">
        <p14:creationId xmlns:p14="http://schemas.microsoft.com/office/powerpoint/2010/main" val="31866421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168411" y="389223"/>
            <a:ext cx="10111316" cy="1044388"/>
          </a:xfrm>
          <a:prstGeom prst="rect">
            <a:avLst/>
          </a:prstGeom>
        </p:spPr>
        <p:txBody>
          <a:bodyPr vert="horz" lIns="91394" tIns="45718" rIns="91394" bIns="45718"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全球管理業績紅利計劃</a:t>
            </a:r>
            <a:endParaRPr 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
        <p:nvSpPr>
          <p:cNvPr id="6" name="Content Placeholder 4"/>
          <p:cNvSpPr txBox="1">
            <a:spLocks/>
          </p:cNvSpPr>
          <p:nvPr/>
        </p:nvSpPr>
        <p:spPr>
          <a:xfrm>
            <a:off x="1422400" y="1433609"/>
            <a:ext cx="9144000" cy="4208931"/>
          </a:xfrm>
          <a:prstGeom prst="rect">
            <a:avLst/>
          </a:prstGeom>
        </p:spPr>
        <p:txBody>
          <a:bodyPr vert="horz" lIns="91394" tIns="45718" rIns="91394" bIns="45718" rtlCol="0">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水平行銷 </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vs </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垂直行銷</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雙軌拓展</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2</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的威力」</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架構</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　－支援團隊合作，人人皆能獲益</a:t>
            </a:r>
          </a:p>
          <a:p>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BV</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及</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IBV</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放置</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業績累積（</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BV 365</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日；</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IBV 730</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日）</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無分階層</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超連鎖分店加入的商業發展中心</a:t>
            </a:r>
            <a:endParaRPr 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236303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 name="Rectangle 104"/>
          <p:cNvSpPr/>
          <p:nvPr/>
        </p:nvSpPr>
        <p:spPr>
          <a:xfrm>
            <a:off x="585596" y="706448"/>
            <a:ext cx="4417789" cy="2136719"/>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lIns="91394" tIns="45718" rIns="91394" bIns="45718" rtlCol="0" anchor="ctr"/>
          <a:lstStyle/>
          <a:p>
            <a:pPr algn="ctr" defTabSz="913561"/>
            <a:endParaRPr lang="en-US" dirty="0">
              <a:solidFill>
                <a:prstClr val="white"/>
              </a:solidFill>
              <a:latin typeface="Helvetica Regular" charset="0"/>
              <a:cs typeface="Helvetica Regular"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138" name="Rectangle 137"/>
          <p:cNvSpPr/>
          <p:nvPr/>
        </p:nvSpPr>
        <p:spPr>
          <a:xfrm>
            <a:off x="713405" y="2640855"/>
            <a:ext cx="4283451"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394" tIns="45718" rIns="91394" bIns="45718" rtlCol="0" anchor="ctr"/>
          <a:lstStyle/>
          <a:p>
            <a:pPr defTabSz="913561"/>
            <a:r>
              <a:rPr lang="zh-HK" altLang="en-US" sz="2300" b="1" dirty="0">
                <a:solidFill>
                  <a:srgbClr val="000000"/>
                </a:solidFill>
                <a:ea typeface="微軟正黑體" panose="020B0604030504040204" pitchFamily="34" charset="-120"/>
              </a:rPr>
              <a:t>鼓勵團隊合作</a:t>
            </a:r>
          </a:p>
        </p:txBody>
      </p:sp>
      <p:sp>
        <p:nvSpPr>
          <p:cNvPr id="142" name="Rectangle 141"/>
          <p:cNvSpPr/>
          <p:nvPr/>
        </p:nvSpPr>
        <p:spPr>
          <a:xfrm>
            <a:off x="713729" y="3510955"/>
            <a:ext cx="4597239"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394" tIns="45718" rIns="91394" bIns="45718" rtlCol="0" anchor="ctr"/>
          <a:lstStyle/>
          <a:p>
            <a:pPr defTabSz="913561"/>
            <a:r>
              <a:rPr lang="zh-HK" altLang="en-US" sz="2300" b="1" dirty="0">
                <a:solidFill>
                  <a:srgbClr val="000000"/>
                </a:solidFill>
                <a:ea typeface="微軟正黑體" panose="020B0604030504040204" pitchFamily="34" charset="-120"/>
              </a:rPr>
              <a:t>人人皆享有</a:t>
            </a:r>
            <a:r>
              <a:rPr lang="en-US" altLang="zh-HK" sz="2300" b="1" dirty="0">
                <a:solidFill>
                  <a:srgbClr val="000000"/>
                </a:solidFill>
                <a:ea typeface="微軟正黑體" panose="020B0604030504040204" pitchFamily="34" charset="-120"/>
              </a:rPr>
              <a:t>100%</a:t>
            </a:r>
            <a:r>
              <a:rPr lang="zh-HK" altLang="en-US" sz="2300" b="1" dirty="0">
                <a:solidFill>
                  <a:srgbClr val="000000"/>
                </a:solidFill>
                <a:ea typeface="微軟正黑體" panose="020B0604030504040204" pitchFamily="34" charset="-120"/>
              </a:rPr>
              <a:t>的銷售和業績成果</a:t>
            </a:r>
          </a:p>
        </p:txBody>
      </p:sp>
      <p:sp>
        <p:nvSpPr>
          <p:cNvPr id="145" name="Rectangle 144"/>
          <p:cNvSpPr/>
          <p:nvPr/>
        </p:nvSpPr>
        <p:spPr>
          <a:xfrm>
            <a:off x="713731" y="4560247"/>
            <a:ext cx="4554071" cy="120994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lIns="91394" tIns="45718" rIns="91394" bIns="45718" rtlCol="0" anchor="ctr"/>
          <a:lstStyle/>
          <a:p>
            <a:pPr defTabSz="913561"/>
            <a:r>
              <a:rPr lang="zh-HK" altLang="en-US" sz="2300" b="1" dirty="0">
                <a:solidFill>
                  <a:srgbClr val="000000"/>
                </a:solidFill>
                <a:ea typeface="微軟正黑體" panose="020B0604030504040204" pitchFamily="34" charset="-120"/>
              </a:rPr>
              <a:t>收入潛力</a:t>
            </a:r>
            <a:r>
              <a:rPr lang="en" sz="2300" dirty="0"/>
              <a:t/>
            </a:r>
            <a:br>
              <a:rPr lang="en" sz="2300" dirty="0"/>
            </a:br>
            <a:r>
              <a:rPr lang="zh-HK" altLang="en-US" sz="2300" b="1" dirty="0">
                <a:solidFill>
                  <a:srgbClr val="000000"/>
                </a:solidFill>
                <a:ea typeface="微軟正黑體" panose="020B0604030504040204" pitchFamily="34" charset="-120"/>
              </a:rPr>
              <a:t>並非取決於位置</a:t>
            </a:r>
            <a:r>
              <a:rPr lang="zh-HK" altLang="en-US" sz="2300" dirty="0">
                <a:solidFill>
                  <a:srgbClr val="000000"/>
                </a:solidFill>
                <a:ea typeface="微軟正黑體" panose="020B0604030504040204" pitchFamily="34" charset="-120"/>
              </a:rPr>
              <a:t>　　</a:t>
            </a:r>
          </a:p>
        </p:txBody>
      </p:sp>
      <p:grpSp>
        <p:nvGrpSpPr>
          <p:cNvPr id="2" name="Group 1"/>
          <p:cNvGrpSpPr/>
          <p:nvPr/>
        </p:nvGrpSpPr>
        <p:grpSpPr>
          <a:xfrm>
            <a:off x="587812" y="706429"/>
            <a:ext cx="4532977" cy="1694547"/>
            <a:chOff x="587779" y="706429"/>
            <a:chExt cx="4532977" cy="1694545"/>
          </a:xfrm>
        </p:grpSpPr>
        <p:sp>
          <p:nvSpPr>
            <p:cNvPr id="140" name="Rectangle 139"/>
            <p:cNvSpPr/>
            <p:nvPr/>
          </p:nvSpPr>
          <p:spPr>
            <a:xfrm>
              <a:off x="587779" y="706429"/>
              <a:ext cx="4417789" cy="1694545"/>
            </a:xfrm>
            <a:prstGeom prst="rect">
              <a:avLst/>
            </a:prstGeom>
            <a:solidFill>
              <a:srgbClr val="93BF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3561"/>
              <a:endParaRPr lang="en-US" dirty="0">
                <a:solidFill>
                  <a:prstClr val="white"/>
                </a:solidFill>
                <a:latin typeface="Helvetica Regular" charset="0"/>
                <a:cs typeface="Helvetica Regular" charset="0"/>
              </a:endParaRPr>
            </a:p>
          </p:txBody>
        </p:sp>
        <p:sp>
          <p:nvSpPr>
            <p:cNvPr id="233" name="TextBox 232"/>
            <p:cNvSpPr txBox="1"/>
            <p:nvPr/>
          </p:nvSpPr>
          <p:spPr>
            <a:xfrm>
              <a:off x="708254" y="867222"/>
              <a:ext cx="4412502" cy="577080"/>
            </a:xfrm>
            <a:prstGeom prst="rect">
              <a:avLst/>
            </a:prstGeom>
            <a:noFill/>
          </p:spPr>
          <p:txBody>
            <a:bodyPr wrap="square" rtlCol="0">
              <a:spAutoFit/>
            </a:bodyPr>
            <a:lstStyle/>
            <a:p>
              <a:pPr>
                <a:lnSpc>
                  <a:spcPct val="90000"/>
                </a:lnSpc>
              </a:pPr>
              <a:r>
                <a:rPr lang="zh-HK" altLang="en-US" sz="3500" b="1" cap="all" dirty="0">
                  <a:solidFill>
                    <a:srgbClr val="FFFFFF"/>
                  </a:solidFill>
                  <a:ea typeface="微軟正黑體" panose="020B0604030504040204" pitchFamily="34" charset="-120"/>
                </a:rPr>
                <a:t>垂直式行銷組織結構</a:t>
              </a:r>
            </a:p>
          </p:txBody>
        </p:sp>
      </p:grpSp>
      <p:pic>
        <p:nvPicPr>
          <p:cNvPr id="363" name="Picture 36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896033" y="3538105"/>
            <a:ext cx="857995" cy="732519"/>
          </a:xfrm>
          <a:prstGeom prst="rect">
            <a:avLst/>
          </a:prstGeom>
        </p:spPr>
      </p:pic>
      <p:sp>
        <p:nvSpPr>
          <p:cNvPr id="302" name="Left-Right Arrow 301"/>
          <p:cNvSpPr>
            <a:spLocks noChangeArrowheads="1"/>
          </p:cNvSpPr>
          <p:nvPr/>
        </p:nvSpPr>
        <p:spPr bwMode="auto">
          <a:xfrm>
            <a:off x="5944121" y="5566815"/>
            <a:ext cx="5615355" cy="800100"/>
          </a:xfrm>
          <a:prstGeom prst="leftRightArrow">
            <a:avLst>
              <a:gd name="adj1" fmla="val 58791"/>
              <a:gd name="adj2" fmla="val 68571"/>
            </a:avLst>
          </a:prstGeom>
          <a:solidFill>
            <a:schemeClr val="bg1"/>
          </a:solidFill>
          <a:ln>
            <a:noFill/>
          </a:ln>
          <a:extLst/>
        </p:spPr>
        <p:txBody>
          <a:bodyPr lIns="91394" tIns="45718" rIns="91394" bIns="45718" anchor="ctr"/>
          <a:lstStyle/>
          <a:p>
            <a:pPr algn="ctr" defTabSz="456915"/>
            <a:endParaRPr lang="en-US" dirty="0">
              <a:solidFill>
                <a:srgbClr val="FFFFFF"/>
              </a:solidFill>
              <a:latin typeface="Helvetica Regular" charset="0"/>
              <a:ea typeface="Helvetica Regular" charset="0"/>
              <a:cs typeface="Helvetica Regular" charset="0"/>
            </a:endParaRPr>
          </a:p>
        </p:txBody>
      </p:sp>
      <p:pic>
        <p:nvPicPr>
          <p:cNvPr id="362" name="Picture 36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29469" y="2404880"/>
            <a:ext cx="857523" cy="745229"/>
          </a:xfrm>
          <a:prstGeom prst="rect">
            <a:avLst/>
          </a:prstGeom>
        </p:spPr>
      </p:pic>
      <p:pic>
        <p:nvPicPr>
          <p:cNvPr id="361" name="Picture 36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60928" y="2401440"/>
            <a:ext cx="861005" cy="752104"/>
          </a:xfrm>
          <a:prstGeom prst="rect">
            <a:avLst/>
          </a:prstGeom>
        </p:spPr>
      </p:pic>
      <p:pic>
        <p:nvPicPr>
          <p:cNvPr id="364" name="Picture 36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830323" y="3535621"/>
            <a:ext cx="855820" cy="737427"/>
          </a:xfrm>
          <a:prstGeom prst="rect">
            <a:avLst/>
          </a:prstGeom>
        </p:spPr>
      </p:pic>
      <p:pic>
        <p:nvPicPr>
          <p:cNvPr id="360" name="Picture 35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28045" y="289973"/>
            <a:ext cx="1581371" cy="1581371"/>
          </a:xfrm>
          <a:prstGeom prst="rect">
            <a:avLst/>
          </a:prstGeom>
        </p:spPr>
      </p:pic>
      <p:pic>
        <p:nvPicPr>
          <p:cNvPr id="368" name="Picture 36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964531" y="3539554"/>
            <a:ext cx="854604" cy="729623"/>
          </a:xfrm>
          <a:prstGeom prst="rect">
            <a:avLst/>
          </a:prstGeom>
        </p:spPr>
      </p:pic>
      <p:pic>
        <p:nvPicPr>
          <p:cNvPr id="365" name="Picture 364"/>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897893" y="2401008"/>
            <a:ext cx="854337" cy="753033"/>
          </a:xfrm>
          <a:prstGeom prst="rect">
            <a:avLst/>
          </a:prstGeom>
        </p:spPr>
      </p:pic>
      <p:pic>
        <p:nvPicPr>
          <p:cNvPr id="395" name="Picture 394"/>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041143" y="3540065"/>
            <a:ext cx="857376" cy="728601"/>
          </a:xfrm>
          <a:prstGeom prst="rect">
            <a:avLst/>
          </a:prstGeom>
        </p:spPr>
      </p:pic>
      <p:sp>
        <p:nvSpPr>
          <p:cNvPr id="106" name="TextBox 105"/>
          <p:cNvSpPr txBox="1"/>
          <p:nvPr/>
        </p:nvSpPr>
        <p:spPr>
          <a:xfrm>
            <a:off x="717465" y="839047"/>
            <a:ext cx="4257183" cy="572464"/>
          </a:xfrm>
          <a:prstGeom prst="rect">
            <a:avLst/>
          </a:prstGeom>
          <a:noFill/>
        </p:spPr>
        <p:txBody>
          <a:bodyPr wrap="square" lIns="91394" tIns="45718" rIns="91394" bIns="45718" rtlCol="0">
            <a:spAutoFit/>
          </a:bodyPr>
          <a:lstStyle/>
          <a:p>
            <a:pPr>
              <a:lnSpc>
                <a:spcPct val="90000"/>
              </a:lnSpc>
            </a:pPr>
            <a:r>
              <a:rPr lang="zh-HK" altLang="en-US" sz="3500" b="1" cap="all" dirty="0">
                <a:solidFill>
                  <a:srgbClr val="FFFFFF"/>
                </a:solidFill>
                <a:ea typeface="微軟正黑體" panose="020B0604030504040204" pitchFamily="34" charset="-120"/>
              </a:rPr>
              <a:t>水平式行銷組織結構</a:t>
            </a:r>
          </a:p>
        </p:txBody>
      </p:sp>
      <p:pic>
        <p:nvPicPr>
          <p:cNvPr id="366" name="Picture 365"/>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62629" y="3529769"/>
            <a:ext cx="857603" cy="749131"/>
          </a:xfrm>
          <a:prstGeom prst="rect">
            <a:avLst/>
          </a:prstGeom>
        </p:spPr>
      </p:pic>
      <p:sp>
        <p:nvSpPr>
          <p:cNvPr id="303" name="Rectangle 302"/>
          <p:cNvSpPr/>
          <p:nvPr/>
        </p:nvSpPr>
        <p:spPr>
          <a:xfrm>
            <a:off x="6613901" y="4898969"/>
            <a:ext cx="4343003" cy="646331"/>
          </a:xfrm>
          <a:prstGeom prst="rect">
            <a:avLst/>
          </a:prstGeom>
          <a:effectLst/>
        </p:spPr>
        <p:txBody>
          <a:bodyPr wrap="square" lIns="91394" tIns="45718" rIns="91394" bIns="45718">
            <a:spAutoFit/>
          </a:bodyPr>
          <a:lstStyle/>
          <a:p>
            <a:pPr algn="ctr" defTabSz="456915">
              <a:lnSpc>
                <a:spcPct val="90000"/>
              </a:lnSpc>
            </a:pPr>
            <a:r>
              <a:rPr lang="zh-HK" altLang="en-US" sz="2000" dirty="0">
                <a:solidFill>
                  <a:srgbClr val="FFFFFF"/>
                </a:solidFill>
                <a:ea typeface="微軟正黑體" panose="020B0604030504040204" pitchFamily="34" charset="-120"/>
              </a:rPr>
              <a:t>房地產業、保險業、銷售業務、傳統企業</a:t>
            </a:r>
          </a:p>
        </p:txBody>
      </p:sp>
      <p:pic>
        <p:nvPicPr>
          <p:cNvPr id="394" name="Picture 39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694444" y="3530241"/>
            <a:ext cx="860415" cy="748187"/>
          </a:xfrm>
          <a:prstGeom prst="rect">
            <a:avLst/>
          </a:prstGeom>
        </p:spPr>
      </p:pic>
      <p:sp>
        <p:nvSpPr>
          <p:cNvPr id="304" name="Rectangle 9"/>
          <p:cNvSpPr>
            <a:spLocks noChangeArrowheads="1"/>
          </p:cNvSpPr>
          <p:nvPr/>
        </p:nvSpPr>
        <p:spPr bwMode="auto">
          <a:xfrm>
            <a:off x="6481223" y="5762682"/>
            <a:ext cx="4475680" cy="400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4" tIns="45718" rIns="91394" bIns="45718">
            <a:spAutoFit/>
          </a:bodyPr>
          <a:lstStyle/>
          <a:p>
            <a:pPr algn="ctr" defTabSz="456915"/>
            <a:r>
              <a:rPr lang="zh-HK" altLang="en-US" sz="2000" dirty="0">
                <a:solidFill>
                  <a:srgbClr val="0FB7FF"/>
                </a:solidFill>
                <a:ea typeface="微軟正黑體" panose="020B0604030504040204" pitchFamily="34" charset="-120"/>
              </a:rPr>
              <a:t>所有成員彼此競爭</a:t>
            </a:r>
          </a:p>
        </p:txBody>
      </p:sp>
      <p:grpSp>
        <p:nvGrpSpPr>
          <p:cNvPr id="305" name="Group 304"/>
          <p:cNvGrpSpPr/>
          <p:nvPr/>
        </p:nvGrpSpPr>
        <p:grpSpPr>
          <a:xfrm flipH="1">
            <a:off x="10865052" y="3079751"/>
            <a:ext cx="694457" cy="427040"/>
            <a:chOff x="928039" y="3567540"/>
            <a:chExt cx="694457" cy="427040"/>
          </a:xfrm>
        </p:grpSpPr>
        <p:cxnSp>
          <p:nvCxnSpPr>
            <p:cNvPr id="306" name="Straight Connector 305"/>
            <p:cNvCxnSpPr/>
            <p:nvPr/>
          </p:nvCxnSpPr>
          <p:spPr bwMode="auto">
            <a:xfrm flipH="1">
              <a:off x="936488" y="3567540"/>
              <a:ext cx="686008" cy="9055"/>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07" name="Straight Connector 306"/>
            <p:cNvCxnSpPr/>
            <p:nvPr/>
          </p:nvCxnSpPr>
          <p:spPr bwMode="auto">
            <a:xfrm flipV="1">
              <a:off x="928039" y="3567541"/>
              <a:ext cx="8449" cy="427039"/>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nvGrpSpPr>
          <p:cNvPr id="308" name="Group 307"/>
          <p:cNvGrpSpPr/>
          <p:nvPr/>
        </p:nvGrpSpPr>
        <p:grpSpPr>
          <a:xfrm>
            <a:off x="6167265" y="3079785"/>
            <a:ext cx="554467" cy="427039"/>
            <a:chOff x="1343916" y="3567542"/>
            <a:chExt cx="554467" cy="427039"/>
          </a:xfrm>
        </p:grpSpPr>
        <p:cxnSp>
          <p:nvCxnSpPr>
            <p:cNvPr id="309" name="Straight Connector 308"/>
            <p:cNvCxnSpPr>
              <a:stCxn id="352" idx="1"/>
            </p:cNvCxnSpPr>
            <p:nvPr/>
          </p:nvCxnSpPr>
          <p:spPr bwMode="auto">
            <a:xfrm flipH="1">
              <a:off x="1343916" y="3567542"/>
              <a:ext cx="554467" cy="9053"/>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10" name="Straight Connector 309"/>
            <p:cNvCxnSpPr/>
            <p:nvPr/>
          </p:nvCxnSpPr>
          <p:spPr bwMode="auto">
            <a:xfrm flipV="1">
              <a:off x="1343916" y="3576595"/>
              <a:ext cx="0" cy="417986"/>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grpSp>
        <p:nvGrpSpPr>
          <p:cNvPr id="311" name="Group 12"/>
          <p:cNvGrpSpPr>
            <a:grpSpLocks/>
          </p:cNvGrpSpPr>
          <p:nvPr/>
        </p:nvGrpSpPr>
        <p:grpSpPr bwMode="auto">
          <a:xfrm>
            <a:off x="7636128" y="1905004"/>
            <a:ext cx="152400" cy="938213"/>
            <a:chOff x="3216" y="1296"/>
            <a:chExt cx="96" cy="591"/>
          </a:xfrm>
        </p:grpSpPr>
        <p:sp>
          <p:nvSpPr>
            <p:cNvPr id="312" name="Line 13"/>
            <p:cNvSpPr>
              <a:spLocks noChangeShapeType="1"/>
            </p:cNvSpPr>
            <p:nvPr/>
          </p:nvSpPr>
          <p:spPr bwMode="auto">
            <a:xfrm>
              <a:off x="3216" y="1887"/>
              <a:ext cx="96" cy="0"/>
            </a:xfrm>
            <a:prstGeom prst="line">
              <a:avLst/>
            </a:prstGeom>
            <a:noFill/>
            <a:ln w="19050">
              <a:solidFill>
                <a:srgbClr val="93BF3E"/>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13" name="Line 14"/>
            <p:cNvSpPr>
              <a:spLocks noChangeShapeType="1"/>
            </p:cNvSpPr>
            <p:nvPr/>
          </p:nvSpPr>
          <p:spPr bwMode="auto">
            <a:xfrm flipV="1">
              <a:off x="3312" y="1296"/>
              <a:ext cx="0" cy="591"/>
            </a:xfrm>
            <a:prstGeom prst="line">
              <a:avLst/>
            </a:prstGeom>
            <a:noFill/>
            <a:ln w="19050">
              <a:solidFill>
                <a:srgbClr val="93BF3E"/>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14" name="Group 15"/>
          <p:cNvGrpSpPr>
            <a:grpSpLocks/>
          </p:cNvGrpSpPr>
          <p:nvPr/>
        </p:nvGrpSpPr>
        <p:grpSpPr bwMode="auto">
          <a:xfrm>
            <a:off x="9160128" y="1905004"/>
            <a:ext cx="152400" cy="938213"/>
            <a:chOff x="4176" y="1296"/>
            <a:chExt cx="96" cy="591"/>
          </a:xfrm>
        </p:grpSpPr>
        <p:sp>
          <p:nvSpPr>
            <p:cNvPr id="315" name="Line 16"/>
            <p:cNvSpPr>
              <a:spLocks noChangeShapeType="1"/>
            </p:cNvSpPr>
            <p:nvPr/>
          </p:nvSpPr>
          <p:spPr bwMode="auto">
            <a:xfrm>
              <a:off x="4176" y="1887"/>
              <a:ext cx="96" cy="0"/>
            </a:xfrm>
            <a:prstGeom prst="line">
              <a:avLst/>
            </a:prstGeom>
            <a:noFill/>
            <a:ln w="19050">
              <a:solidFill>
                <a:srgbClr val="93BF3E"/>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16" name="Line 17"/>
            <p:cNvSpPr>
              <a:spLocks noChangeShapeType="1"/>
            </p:cNvSpPr>
            <p:nvPr/>
          </p:nvSpPr>
          <p:spPr bwMode="auto">
            <a:xfrm flipV="1">
              <a:off x="4176" y="1296"/>
              <a:ext cx="0" cy="591"/>
            </a:xfrm>
            <a:prstGeom prst="line">
              <a:avLst/>
            </a:prstGeom>
            <a:noFill/>
            <a:ln w="19050">
              <a:solidFill>
                <a:srgbClr val="93BF3E"/>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17" name="Group 18"/>
          <p:cNvGrpSpPr>
            <a:grpSpLocks/>
          </p:cNvGrpSpPr>
          <p:nvPr/>
        </p:nvGrpSpPr>
        <p:grpSpPr bwMode="auto">
          <a:xfrm>
            <a:off x="7636128" y="1905001"/>
            <a:ext cx="381000" cy="2166939"/>
            <a:chOff x="3216" y="1296"/>
            <a:chExt cx="240" cy="1365"/>
          </a:xfrm>
        </p:grpSpPr>
        <p:sp>
          <p:nvSpPr>
            <p:cNvPr id="318" name="Line 19"/>
            <p:cNvSpPr>
              <a:spLocks noChangeShapeType="1"/>
            </p:cNvSpPr>
            <p:nvPr/>
          </p:nvSpPr>
          <p:spPr bwMode="auto">
            <a:xfrm>
              <a:off x="3216" y="2661"/>
              <a:ext cx="192"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19" name="Line 20"/>
            <p:cNvSpPr>
              <a:spLocks noChangeShapeType="1"/>
            </p:cNvSpPr>
            <p:nvPr/>
          </p:nvSpPr>
          <p:spPr bwMode="auto">
            <a:xfrm flipV="1">
              <a:off x="3408" y="1296"/>
              <a:ext cx="0" cy="1365"/>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0" name="Line 21"/>
            <p:cNvSpPr>
              <a:spLocks noChangeShapeType="1"/>
            </p:cNvSpPr>
            <p:nvPr/>
          </p:nvSpPr>
          <p:spPr bwMode="auto">
            <a:xfrm>
              <a:off x="3216" y="2613"/>
              <a:ext cx="240"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1" name="Line 22"/>
            <p:cNvSpPr>
              <a:spLocks noChangeShapeType="1"/>
            </p:cNvSpPr>
            <p:nvPr/>
          </p:nvSpPr>
          <p:spPr bwMode="auto">
            <a:xfrm flipV="1">
              <a:off x="3456" y="1956"/>
              <a:ext cx="0" cy="657"/>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2" name="Line 23"/>
            <p:cNvSpPr>
              <a:spLocks noChangeShapeType="1"/>
            </p:cNvSpPr>
            <p:nvPr/>
          </p:nvSpPr>
          <p:spPr bwMode="auto">
            <a:xfrm flipH="1">
              <a:off x="3216" y="1957"/>
              <a:ext cx="240" cy="0"/>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23" name="Group 24"/>
          <p:cNvGrpSpPr>
            <a:grpSpLocks/>
          </p:cNvGrpSpPr>
          <p:nvPr/>
        </p:nvGrpSpPr>
        <p:grpSpPr bwMode="auto">
          <a:xfrm>
            <a:off x="8931528" y="1905001"/>
            <a:ext cx="381000" cy="2166939"/>
            <a:chOff x="4032" y="1296"/>
            <a:chExt cx="240" cy="1365"/>
          </a:xfrm>
        </p:grpSpPr>
        <p:sp>
          <p:nvSpPr>
            <p:cNvPr id="324" name="Line 25"/>
            <p:cNvSpPr>
              <a:spLocks noChangeShapeType="1"/>
            </p:cNvSpPr>
            <p:nvPr/>
          </p:nvSpPr>
          <p:spPr bwMode="auto">
            <a:xfrm flipH="1">
              <a:off x="4080" y="2661"/>
              <a:ext cx="192"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5" name="Line 26"/>
            <p:cNvSpPr>
              <a:spLocks noChangeShapeType="1"/>
            </p:cNvSpPr>
            <p:nvPr/>
          </p:nvSpPr>
          <p:spPr bwMode="auto">
            <a:xfrm flipV="1">
              <a:off x="4080" y="1296"/>
              <a:ext cx="0" cy="1365"/>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6" name="Line 27"/>
            <p:cNvSpPr>
              <a:spLocks noChangeShapeType="1"/>
            </p:cNvSpPr>
            <p:nvPr/>
          </p:nvSpPr>
          <p:spPr bwMode="auto">
            <a:xfrm flipH="1">
              <a:off x="4032" y="2613"/>
              <a:ext cx="240" cy="0"/>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7" name="Line 28"/>
            <p:cNvSpPr>
              <a:spLocks noChangeShapeType="1"/>
            </p:cNvSpPr>
            <p:nvPr/>
          </p:nvSpPr>
          <p:spPr bwMode="auto">
            <a:xfrm flipV="1">
              <a:off x="4032" y="1956"/>
              <a:ext cx="0" cy="657"/>
            </a:xfrm>
            <a:prstGeom prst="line">
              <a:avLst/>
            </a:prstGeom>
            <a:noFill/>
            <a:ln w="19050">
              <a:solidFill>
                <a:schemeClr val="accent5">
                  <a:lumMod val="40000"/>
                  <a:lumOff val="60000"/>
                </a:schemeClr>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28" name="Line 29"/>
            <p:cNvSpPr>
              <a:spLocks noChangeShapeType="1"/>
            </p:cNvSpPr>
            <p:nvPr/>
          </p:nvSpPr>
          <p:spPr bwMode="auto">
            <a:xfrm>
              <a:off x="4032" y="1956"/>
              <a:ext cx="240" cy="0"/>
            </a:xfrm>
            <a:prstGeom prst="line">
              <a:avLst/>
            </a:prstGeom>
            <a:noFill/>
            <a:ln w="19050">
              <a:solidFill>
                <a:schemeClr val="accent5">
                  <a:lumMod val="40000"/>
                  <a:lumOff val="60000"/>
                </a:schemeClr>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29" name="Group 30"/>
          <p:cNvGrpSpPr>
            <a:grpSpLocks/>
          </p:cNvGrpSpPr>
          <p:nvPr/>
        </p:nvGrpSpPr>
        <p:grpSpPr bwMode="auto">
          <a:xfrm>
            <a:off x="7636128" y="1905003"/>
            <a:ext cx="609600" cy="3365500"/>
            <a:chOff x="3216" y="1296"/>
            <a:chExt cx="384" cy="2120"/>
          </a:xfrm>
        </p:grpSpPr>
        <p:sp>
          <p:nvSpPr>
            <p:cNvPr id="330" name="Line 31"/>
            <p:cNvSpPr>
              <a:spLocks noChangeShapeType="1"/>
            </p:cNvSpPr>
            <p:nvPr/>
          </p:nvSpPr>
          <p:spPr bwMode="auto">
            <a:xfrm>
              <a:off x="3216" y="3416"/>
              <a:ext cx="288"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1" name="Line 32"/>
            <p:cNvSpPr>
              <a:spLocks noChangeShapeType="1"/>
            </p:cNvSpPr>
            <p:nvPr/>
          </p:nvSpPr>
          <p:spPr bwMode="auto">
            <a:xfrm flipV="1">
              <a:off x="3504" y="1296"/>
              <a:ext cx="0" cy="212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2" name="Line 33"/>
            <p:cNvSpPr>
              <a:spLocks noChangeShapeType="1"/>
            </p:cNvSpPr>
            <p:nvPr/>
          </p:nvSpPr>
          <p:spPr bwMode="auto">
            <a:xfrm>
              <a:off x="3216" y="3368"/>
              <a:ext cx="336"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3" name="Line 34"/>
            <p:cNvSpPr>
              <a:spLocks noChangeShapeType="1"/>
            </p:cNvSpPr>
            <p:nvPr/>
          </p:nvSpPr>
          <p:spPr bwMode="auto">
            <a:xfrm flipV="1">
              <a:off x="3552" y="2036"/>
              <a:ext cx="0" cy="133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4" name="Line 35"/>
            <p:cNvSpPr>
              <a:spLocks noChangeShapeType="1"/>
            </p:cNvSpPr>
            <p:nvPr/>
          </p:nvSpPr>
          <p:spPr bwMode="auto">
            <a:xfrm flipH="1">
              <a:off x="3216" y="2036"/>
              <a:ext cx="336"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5" name="Line 36"/>
            <p:cNvSpPr>
              <a:spLocks noChangeShapeType="1"/>
            </p:cNvSpPr>
            <p:nvPr/>
          </p:nvSpPr>
          <p:spPr bwMode="auto">
            <a:xfrm flipH="1">
              <a:off x="3216" y="2726"/>
              <a:ext cx="384"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6" name="Line 37"/>
            <p:cNvSpPr>
              <a:spLocks noChangeShapeType="1"/>
            </p:cNvSpPr>
            <p:nvPr/>
          </p:nvSpPr>
          <p:spPr bwMode="auto">
            <a:xfrm flipV="1">
              <a:off x="3600" y="2726"/>
              <a:ext cx="0" cy="594"/>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37" name="Line 38"/>
            <p:cNvSpPr>
              <a:spLocks noChangeShapeType="1"/>
            </p:cNvSpPr>
            <p:nvPr/>
          </p:nvSpPr>
          <p:spPr bwMode="auto">
            <a:xfrm>
              <a:off x="3216" y="3320"/>
              <a:ext cx="384"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38" name="Group 39"/>
          <p:cNvGrpSpPr>
            <a:grpSpLocks/>
          </p:cNvGrpSpPr>
          <p:nvPr/>
        </p:nvGrpSpPr>
        <p:grpSpPr bwMode="auto">
          <a:xfrm>
            <a:off x="8702928" y="1905001"/>
            <a:ext cx="609600" cy="3368675"/>
            <a:chOff x="3888" y="1296"/>
            <a:chExt cx="384" cy="2122"/>
          </a:xfrm>
        </p:grpSpPr>
        <p:sp>
          <p:nvSpPr>
            <p:cNvPr id="339" name="Line 40"/>
            <p:cNvSpPr>
              <a:spLocks noChangeShapeType="1"/>
            </p:cNvSpPr>
            <p:nvPr/>
          </p:nvSpPr>
          <p:spPr bwMode="auto">
            <a:xfrm>
              <a:off x="3984" y="3418"/>
              <a:ext cx="288"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0" name="Line 41"/>
            <p:cNvSpPr>
              <a:spLocks noChangeShapeType="1"/>
            </p:cNvSpPr>
            <p:nvPr/>
          </p:nvSpPr>
          <p:spPr bwMode="auto">
            <a:xfrm flipV="1">
              <a:off x="3984" y="1296"/>
              <a:ext cx="0" cy="212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1" name="Line 42"/>
            <p:cNvSpPr>
              <a:spLocks noChangeShapeType="1"/>
            </p:cNvSpPr>
            <p:nvPr/>
          </p:nvSpPr>
          <p:spPr bwMode="auto">
            <a:xfrm flipH="1">
              <a:off x="3936" y="3370"/>
              <a:ext cx="336"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2" name="Line 43"/>
            <p:cNvSpPr>
              <a:spLocks noChangeShapeType="1"/>
            </p:cNvSpPr>
            <p:nvPr/>
          </p:nvSpPr>
          <p:spPr bwMode="auto">
            <a:xfrm flipV="1">
              <a:off x="3936" y="2036"/>
              <a:ext cx="0" cy="133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3" name="Line 44"/>
            <p:cNvSpPr>
              <a:spLocks noChangeShapeType="1"/>
            </p:cNvSpPr>
            <p:nvPr/>
          </p:nvSpPr>
          <p:spPr bwMode="auto">
            <a:xfrm>
              <a:off x="3936" y="2036"/>
              <a:ext cx="336"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4" name="Line 45"/>
            <p:cNvSpPr>
              <a:spLocks noChangeShapeType="1"/>
            </p:cNvSpPr>
            <p:nvPr/>
          </p:nvSpPr>
          <p:spPr bwMode="auto">
            <a:xfrm>
              <a:off x="3888" y="2726"/>
              <a:ext cx="384" cy="0"/>
            </a:xfrm>
            <a:prstGeom prst="line">
              <a:avLst/>
            </a:prstGeom>
            <a:noFill/>
            <a:ln w="19050">
              <a:solidFill>
                <a:srgbClr val="207DAC"/>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5" name="Line 46"/>
            <p:cNvSpPr>
              <a:spLocks noChangeShapeType="1"/>
            </p:cNvSpPr>
            <p:nvPr/>
          </p:nvSpPr>
          <p:spPr bwMode="auto">
            <a:xfrm flipV="1">
              <a:off x="3888" y="2726"/>
              <a:ext cx="0" cy="602"/>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6" name="Line 47"/>
            <p:cNvSpPr>
              <a:spLocks noChangeShapeType="1"/>
            </p:cNvSpPr>
            <p:nvPr/>
          </p:nvSpPr>
          <p:spPr bwMode="auto">
            <a:xfrm>
              <a:off x="3888" y="3322"/>
              <a:ext cx="384" cy="0"/>
            </a:xfrm>
            <a:prstGeom prst="line">
              <a:avLst/>
            </a:prstGeom>
            <a:noFill/>
            <a:ln w="19050">
              <a:solidFill>
                <a:srgbClr val="207DAC"/>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69" name="Group 368"/>
          <p:cNvGrpSpPr/>
          <p:nvPr/>
        </p:nvGrpSpPr>
        <p:grpSpPr>
          <a:xfrm>
            <a:off x="7206376" y="1601043"/>
            <a:ext cx="3205217" cy="1926772"/>
            <a:chOff x="3169822" y="2088835"/>
            <a:chExt cx="3205217" cy="1926772"/>
          </a:xfrm>
        </p:grpSpPr>
        <p:grpSp>
          <p:nvGrpSpPr>
            <p:cNvPr id="370" name="Group 369"/>
            <p:cNvGrpSpPr/>
            <p:nvPr/>
          </p:nvGrpSpPr>
          <p:grpSpPr>
            <a:xfrm>
              <a:off x="3169822" y="2514600"/>
              <a:ext cx="3200400" cy="374166"/>
              <a:chOff x="2914583" y="2352675"/>
              <a:chExt cx="3750378" cy="438465"/>
            </a:xfrm>
          </p:grpSpPr>
          <p:cxnSp>
            <p:nvCxnSpPr>
              <p:cNvPr id="376" name="Straight Connector 375"/>
              <p:cNvCxnSpPr/>
              <p:nvPr/>
            </p:nvCxnSpPr>
            <p:spPr bwMode="auto">
              <a:xfrm>
                <a:off x="2914583" y="2362200"/>
                <a:ext cx="3750378" cy="0"/>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7" name="Straight Connector 376"/>
              <p:cNvCxnSpPr/>
              <p:nvPr/>
            </p:nvCxnSpPr>
            <p:spPr bwMode="auto">
              <a:xfrm>
                <a:off x="2914583"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8" name="Straight Connector 377"/>
              <p:cNvCxnSpPr/>
              <p:nvPr/>
            </p:nvCxnSpPr>
            <p:spPr bwMode="auto">
              <a:xfrm>
                <a:off x="4166728"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9" name="Straight Connector 378"/>
              <p:cNvCxnSpPr/>
              <p:nvPr/>
            </p:nvCxnSpPr>
            <p:spPr bwMode="auto">
              <a:xfrm>
                <a:off x="5414835" y="2352675"/>
                <a:ext cx="0" cy="40698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80" name="Straight Connector 379"/>
              <p:cNvCxnSpPr/>
              <p:nvPr/>
            </p:nvCxnSpPr>
            <p:spPr bwMode="auto">
              <a:xfrm>
                <a:off x="6664961" y="2352675"/>
                <a:ext cx="0" cy="438465"/>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cxnSp>
          <p:nvCxnSpPr>
            <p:cNvPr id="371" name="Straight Connector 370"/>
            <p:cNvCxnSpPr/>
            <p:nvPr/>
          </p:nvCxnSpPr>
          <p:spPr bwMode="auto">
            <a:xfrm>
              <a:off x="3169822" y="3641441"/>
              <a:ext cx="0" cy="35314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2" name="Straight Connector 371"/>
            <p:cNvCxnSpPr/>
            <p:nvPr/>
          </p:nvCxnSpPr>
          <p:spPr bwMode="auto">
            <a:xfrm>
              <a:off x="4229291" y="3641441"/>
              <a:ext cx="0" cy="353141"/>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3" name="Straight Connector 372"/>
            <p:cNvCxnSpPr/>
            <p:nvPr/>
          </p:nvCxnSpPr>
          <p:spPr bwMode="auto">
            <a:xfrm>
              <a:off x="5303422" y="3641441"/>
              <a:ext cx="0" cy="37416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4" name="Straight Connector 373"/>
            <p:cNvCxnSpPr/>
            <p:nvPr/>
          </p:nvCxnSpPr>
          <p:spPr bwMode="auto">
            <a:xfrm>
              <a:off x="6375039" y="3641441"/>
              <a:ext cx="0" cy="374166"/>
            </a:xfrm>
            <a:prstGeom prst="line">
              <a:avLst/>
            </a:prstGeom>
            <a:solidFill>
              <a:schemeClr val="accent1"/>
            </a:solidFill>
            <a:ln w="19050" cap="flat" cmpd="sng" algn="ctr">
              <a:solidFill>
                <a:schemeClr val="bg1"/>
              </a:solidFill>
              <a:prstDash val="solid"/>
              <a:round/>
              <a:headEnd type="none" w="med" len="med"/>
              <a:tailEnd type="none" w="med" len="med"/>
            </a:ln>
            <a:effectLst/>
          </p:spPr>
        </p:cxnSp>
        <p:cxnSp>
          <p:nvCxnSpPr>
            <p:cNvPr id="375" name="Straight Connector 374"/>
            <p:cNvCxnSpPr/>
            <p:nvPr/>
          </p:nvCxnSpPr>
          <p:spPr bwMode="auto">
            <a:xfrm>
              <a:off x="4765344" y="2088835"/>
              <a:ext cx="0" cy="438465"/>
            </a:xfrm>
            <a:prstGeom prst="line">
              <a:avLst/>
            </a:prstGeom>
            <a:solidFill>
              <a:schemeClr val="accent1"/>
            </a:solidFill>
            <a:ln w="19050" cap="flat" cmpd="sng" algn="ctr">
              <a:solidFill>
                <a:schemeClr val="bg1"/>
              </a:solidFill>
              <a:prstDash val="solid"/>
              <a:round/>
              <a:headEnd type="none" w="med" len="med"/>
              <a:tailEnd type="none" w="med" len="med"/>
            </a:ln>
            <a:effectLst/>
          </p:spPr>
        </p:cxnSp>
      </p:grpSp>
      <p:sp>
        <p:nvSpPr>
          <p:cNvPr id="396" name="Left-Right Arrow 395"/>
          <p:cNvSpPr>
            <a:spLocks noChangeArrowheads="1"/>
          </p:cNvSpPr>
          <p:nvPr/>
        </p:nvSpPr>
        <p:spPr bwMode="auto">
          <a:xfrm rot="5400000">
            <a:off x="8944065" y="3193844"/>
            <a:ext cx="5615355" cy="798560"/>
          </a:xfrm>
          <a:prstGeom prst="leftRightArrow">
            <a:avLst>
              <a:gd name="adj1" fmla="val 58791"/>
              <a:gd name="adj2" fmla="val 68571"/>
            </a:avLst>
          </a:prstGeom>
          <a:solidFill>
            <a:schemeClr val="bg1"/>
          </a:solidFill>
          <a:ln>
            <a:noFill/>
          </a:ln>
          <a:extLst/>
        </p:spPr>
        <p:txBody>
          <a:bodyPr lIns="91394" tIns="45718" rIns="91394" bIns="45718" anchor="ctr"/>
          <a:lstStyle/>
          <a:p>
            <a:pPr algn="ctr" defTabSz="456915"/>
            <a:r>
              <a:rPr lang="zh-HK" altLang="en-US" dirty="0">
                <a:solidFill>
                  <a:srgbClr val="0FB7FF"/>
                </a:solidFill>
                <a:ea typeface="微軟正黑體" panose="020B0604030504040204" pitchFamily="34" charset="-120"/>
              </a:rPr>
              <a:t>集結眾人的努力</a:t>
            </a:r>
          </a:p>
        </p:txBody>
      </p:sp>
      <p:grpSp>
        <p:nvGrpSpPr>
          <p:cNvPr id="347" name="Group 48"/>
          <p:cNvGrpSpPr>
            <a:grpSpLocks/>
          </p:cNvGrpSpPr>
          <p:nvPr/>
        </p:nvGrpSpPr>
        <p:grpSpPr bwMode="auto">
          <a:xfrm>
            <a:off x="5807333" y="1871664"/>
            <a:ext cx="1658939" cy="4545013"/>
            <a:chOff x="2064" y="1275"/>
            <a:chExt cx="1045" cy="2863"/>
          </a:xfrm>
        </p:grpSpPr>
        <p:sp>
          <p:nvSpPr>
            <p:cNvPr id="348" name="Line 49"/>
            <p:cNvSpPr>
              <a:spLocks noChangeShapeType="1"/>
            </p:cNvSpPr>
            <p:nvPr/>
          </p:nvSpPr>
          <p:spPr bwMode="auto">
            <a:xfrm>
              <a:off x="2208" y="4138"/>
              <a:ext cx="38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49" name="Line 50"/>
            <p:cNvSpPr>
              <a:spLocks noChangeShapeType="1"/>
            </p:cNvSpPr>
            <p:nvPr/>
          </p:nvSpPr>
          <p:spPr bwMode="auto">
            <a:xfrm flipV="1">
              <a:off x="2208" y="1275"/>
              <a:ext cx="0" cy="286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0" name="Line 51"/>
            <p:cNvSpPr>
              <a:spLocks noChangeShapeType="1"/>
            </p:cNvSpPr>
            <p:nvPr/>
          </p:nvSpPr>
          <p:spPr bwMode="auto">
            <a:xfrm flipH="1" flipV="1">
              <a:off x="2160" y="4090"/>
              <a:ext cx="432" cy="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1" name="Line 52"/>
            <p:cNvSpPr>
              <a:spLocks noChangeShapeType="1"/>
            </p:cNvSpPr>
            <p:nvPr/>
          </p:nvSpPr>
          <p:spPr bwMode="auto">
            <a:xfrm flipV="1">
              <a:off x="2160" y="2036"/>
              <a:ext cx="0" cy="205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2" name="Line 53"/>
            <p:cNvSpPr>
              <a:spLocks noChangeShapeType="1"/>
            </p:cNvSpPr>
            <p:nvPr/>
          </p:nvSpPr>
          <p:spPr bwMode="auto">
            <a:xfrm>
              <a:off x="2160" y="2036"/>
              <a:ext cx="480"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3" name="Line 54"/>
            <p:cNvSpPr>
              <a:spLocks noChangeShapeType="1"/>
            </p:cNvSpPr>
            <p:nvPr/>
          </p:nvSpPr>
          <p:spPr bwMode="auto">
            <a:xfrm>
              <a:off x="2112" y="2727"/>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4" name="Line 55"/>
            <p:cNvSpPr>
              <a:spLocks noChangeShapeType="1"/>
            </p:cNvSpPr>
            <p:nvPr/>
          </p:nvSpPr>
          <p:spPr bwMode="auto">
            <a:xfrm flipV="1">
              <a:off x="2112" y="2727"/>
              <a:ext cx="0" cy="131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5" name="Line 56"/>
            <p:cNvSpPr>
              <a:spLocks noChangeShapeType="1"/>
            </p:cNvSpPr>
            <p:nvPr/>
          </p:nvSpPr>
          <p:spPr bwMode="auto">
            <a:xfrm>
              <a:off x="2112" y="4042"/>
              <a:ext cx="48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6" name="Line 57"/>
            <p:cNvSpPr>
              <a:spLocks noChangeShapeType="1"/>
            </p:cNvSpPr>
            <p:nvPr/>
          </p:nvSpPr>
          <p:spPr bwMode="auto">
            <a:xfrm flipV="1">
              <a:off x="2208" y="1275"/>
              <a:ext cx="901"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7" name="Line 58"/>
            <p:cNvSpPr>
              <a:spLocks noChangeShapeType="1"/>
            </p:cNvSpPr>
            <p:nvPr/>
          </p:nvSpPr>
          <p:spPr bwMode="auto">
            <a:xfrm flipV="1">
              <a:off x="2064" y="3362"/>
              <a:ext cx="0" cy="63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8" name="Line 59"/>
            <p:cNvSpPr>
              <a:spLocks noChangeShapeType="1"/>
            </p:cNvSpPr>
            <p:nvPr/>
          </p:nvSpPr>
          <p:spPr bwMode="auto">
            <a:xfrm>
              <a:off x="2064" y="3994"/>
              <a:ext cx="52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59" name="Line 60"/>
            <p:cNvSpPr>
              <a:spLocks noChangeShapeType="1"/>
            </p:cNvSpPr>
            <p:nvPr/>
          </p:nvSpPr>
          <p:spPr bwMode="auto">
            <a:xfrm>
              <a:off x="2064" y="3362"/>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grpSp>
        <p:nvGrpSpPr>
          <p:cNvPr id="381" name="Group 48"/>
          <p:cNvGrpSpPr>
            <a:grpSpLocks/>
          </p:cNvGrpSpPr>
          <p:nvPr/>
        </p:nvGrpSpPr>
        <p:grpSpPr bwMode="auto">
          <a:xfrm flipH="1">
            <a:off x="9480176" y="1871661"/>
            <a:ext cx="1645024" cy="4529139"/>
            <a:chOff x="2064" y="1275"/>
            <a:chExt cx="1101" cy="2853"/>
          </a:xfrm>
        </p:grpSpPr>
        <p:sp>
          <p:nvSpPr>
            <p:cNvPr id="382" name="Line 49"/>
            <p:cNvSpPr>
              <a:spLocks noChangeShapeType="1"/>
            </p:cNvSpPr>
            <p:nvPr/>
          </p:nvSpPr>
          <p:spPr bwMode="auto">
            <a:xfrm>
              <a:off x="2208" y="4128"/>
              <a:ext cx="384"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3" name="Line 50"/>
            <p:cNvSpPr>
              <a:spLocks noChangeShapeType="1"/>
            </p:cNvSpPr>
            <p:nvPr/>
          </p:nvSpPr>
          <p:spPr bwMode="auto">
            <a:xfrm flipV="1">
              <a:off x="2208" y="1275"/>
              <a:ext cx="0" cy="2853"/>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4" name="Line 51"/>
            <p:cNvSpPr>
              <a:spLocks noChangeShapeType="1"/>
            </p:cNvSpPr>
            <p:nvPr/>
          </p:nvSpPr>
          <p:spPr bwMode="auto">
            <a:xfrm flipH="1">
              <a:off x="2160" y="4080"/>
              <a:ext cx="432"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5" name="Line 52"/>
            <p:cNvSpPr>
              <a:spLocks noChangeShapeType="1"/>
            </p:cNvSpPr>
            <p:nvPr/>
          </p:nvSpPr>
          <p:spPr bwMode="auto">
            <a:xfrm flipV="1">
              <a:off x="2160" y="2036"/>
              <a:ext cx="0" cy="2044"/>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6" name="Line 53"/>
            <p:cNvSpPr>
              <a:spLocks noChangeShapeType="1"/>
            </p:cNvSpPr>
            <p:nvPr/>
          </p:nvSpPr>
          <p:spPr bwMode="auto">
            <a:xfrm>
              <a:off x="2160" y="2036"/>
              <a:ext cx="480"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7" name="Line 54"/>
            <p:cNvSpPr>
              <a:spLocks noChangeShapeType="1"/>
            </p:cNvSpPr>
            <p:nvPr/>
          </p:nvSpPr>
          <p:spPr bwMode="auto">
            <a:xfrm>
              <a:off x="2112" y="2726"/>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8" name="Line 55"/>
            <p:cNvSpPr>
              <a:spLocks noChangeShapeType="1"/>
            </p:cNvSpPr>
            <p:nvPr/>
          </p:nvSpPr>
          <p:spPr bwMode="auto">
            <a:xfrm flipV="1">
              <a:off x="2112" y="2727"/>
              <a:ext cx="0" cy="1305"/>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89" name="Line 56"/>
            <p:cNvSpPr>
              <a:spLocks noChangeShapeType="1"/>
            </p:cNvSpPr>
            <p:nvPr/>
          </p:nvSpPr>
          <p:spPr bwMode="auto">
            <a:xfrm>
              <a:off x="2112" y="4032"/>
              <a:ext cx="480"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0" name="Line 57"/>
            <p:cNvSpPr>
              <a:spLocks noChangeShapeType="1"/>
            </p:cNvSpPr>
            <p:nvPr/>
          </p:nvSpPr>
          <p:spPr bwMode="auto">
            <a:xfrm>
              <a:off x="2208" y="1275"/>
              <a:ext cx="957"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1" name="Line 58"/>
            <p:cNvSpPr>
              <a:spLocks noChangeShapeType="1"/>
            </p:cNvSpPr>
            <p:nvPr/>
          </p:nvSpPr>
          <p:spPr bwMode="auto">
            <a:xfrm flipV="1">
              <a:off x="2064" y="3362"/>
              <a:ext cx="0" cy="622"/>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2" name="Line 59"/>
            <p:cNvSpPr>
              <a:spLocks noChangeShapeType="1"/>
            </p:cNvSpPr>
            <p:nvPr/>
          </p:nvSpPr>
          <p:spPr bwMode="auto">
            <a:xfrm>
              <a:off x="2064" y="3984"/>
              <a:ext cx="528" cy="0"/>
            </a:xfrm>
            <a:prstGeom prst="line">
              <a:avLst/>
            </a:prstGeom>
            <a:noFill/>
            <a:ln w="19050">
              <a:solidFill>
                <a:schemeClr val="bg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sp>
          <p:nvSpPr>
            <p:cNvPr id="393" name="Line 60"/>
            <p:cNvSpPr>
              <a:spLocks noChangeShapeType="1"/>
            </p:cNvSpPr>
            <p:nvPr/>
          </p:nvSpPr>
          <p:spPr bwMode="auto">
            <a:xfrm>
              <a:off x="2064" y="3364"/>
              <a:ext cx="528" cy="0"/>
            </a:xfrm>
            <a:prstGeom prst="line">
              <a:avLst/>
            </a:prstGeom>
            <a:noFill/>
            <a:ln w="19050">
              <a:solidFill>
                <a:schemeClr val="bg1"/>
              </a:solidFill>
              <a:round/>
              <a:headEnd/>
              <a:tailEnd type="arrow"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dirty="0">
                <a:solidFill>
                  <a:srgbClr val="FFFFFF"/>
                </a:solidFill>
                <a:latin typeface="Helvetica Regular" charset="0"/>
                <a:ea typeface="Helvetica Regular" charset="0"/>
                <a:cs typeface="Helvetica Regular" charset="0"/>
              </a:endParaRPr>
            </a:p>
          </p:txBody>
        </p:sp>
      </p:grpSp>
      <p:pic>
        <p:nvPicPr>
          <p:cNvPr id="367" name="Picture 366"/>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962530" y="2401008"/>
            <a:ext cx="858663" cy="753033"/>
          </a:xfrm>
          <a:prstGeom prst="rect">
            <a:avLst/>
          </a:prstGeom>
        </p:spPr>
      </p:pic>
      <p:pic>
        <p:nvPicPr>
          <p:cNvPr id="108" name="Picture 107"/>
          <p:cNvPicPr>
            <a:picLocks noChangeAspect="1"/>
          </p:cNvPicPr>
          <p:nvPr/>
        </p:nvPicPr>
        <p:blipFill>
          <a:blip r:embed="rId15"/>
          <a:stretch>
            <a:fillRect/>
          </a:stretch>
        </p:blipFill>
        <p:spPr>
          <a:xfrm>
            <a:off x="685547" y="6321017"/>
            <a:ext cx="2632304" cy="408407"/>
          </a:xfrm>
          <a:prstGeom prst="rect">
            <a:avLst/>
          </a:prstGeom>
        </p:spPr>
      </p:pic>
    </p:spTree>
    <p:extLst>
      <p:ext uri="{BB962C8B-B14F-4D97-AF65-F5344CB8AC3E}">
        <p14:creationId xmlns:p14="http://schemas.microsoft.com/office/powerpoint/2010/main" val="852241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afterEffect">
                                  <p:stCondLst>
                                    <p:cond delay="1500"/>
                                  </p:stCondLst>
                                  <p:childTnLst>
                                    <p:set>
                                      <p:cBhvr>
                                        <p:cTn id="6" dur="1" fill="hold">
                                          <p:stCondLst>
                                            <p:cond delay="0"/>
                                          </p:stCondLst>
                                        </p:cTn>
                                        <p:tgtEl>
                                          <p:spTgt spid="302"/>
                                        </p:tgtEl>
                                        <p:attrNameLst>
                                          <p:attrName>style.visibility</p:attrName>
                                        </p:attrNameLst>
                                      </p:cBhvr>
                                      <p:to>
                                        <p:strVal val="visible"/>
                                      </p:to>
                                    </p:set>
                                    <p:animEffect transition="in" filter="barn(outVertical)">
                                      <p:cBhvr>
                                        <p:cTn id="7" dur="500"/>
                                        <p:tgtEl>
                                          <p:spTgt spid="302"/>
                                        </p:tgtEl>
                                      </p:cBhvr>
                                    </p:animEffect>
                                  </p:childTnLst>
                                </p:cTn>
                              </p:par>
                            </p:childTnLst>
                          </p:cTn>
                        </p:par>
                        <p:par>
                          <p:cTn id="8" fill="hold">
                            <p:stCondLst>
                              <p:cond delay="2000"/>
                            </p:stCondLst>
                            <p:childTnLst>
                              <p:par>
                                <p:cTn id="9" presetID="16" presetClass="entr" presetSubtype="37" fill="hold" grpId="1" nodeType="afterEffect">
                                  <p:stCondLst>
                                    <p:cond delay="0"/>
                                  </p:stCondLst>
                                  <p:childTnLst>
                                    <p:set>
                                      <p:cBhvr>
                                        <p:cTn id="10" dur="1" fill="hold">
                                          <p:stCondLst>
                                            <p:cond delay="0"/>
                                          </p:stCondLst>
                                        </p:cTn>
                                        <p:tgtEl>
                                          <p:spTgt spid="304"/>
                                        </p:tgtEl>
                                        <p:attrNameLst>
                                          <p:attrName>style.visibility</p:attrName>
                                        </p:attrNameLst>
                                      </p:cBhvr>
                                      <p:to>
                                        <p:strVal val="visible"/>
                                      </p:to>
                                    </p:set>
                                    <p:animEffect transition="in" filter="barn(outVertical)">
                                      <p:cBhvr>
                                        <p:cTn id="11" dur="500"/>
                                        <p:tgtEl>
                                          <p:spTgt spid="30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106"/>
                                        </p:tgtEl>
                                      </p:cBhvr>
                                    </p:animEffect>
                                    <p:set>
                                      <p:cBhvr>
                                        <p:cTn id="16" dur="1" fill="hold">
                                          <p:stCondLst>
                                            <p:cond delay="499"/>
                                          </p:stCondLst>
                                        </p:cTn>
                                        <p:tgtEl>
                                          <p:spTgt spid="10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05"/>
                                        </p:tgtEl>
                                      </p:cBhvr>
                                    </p:animEffect>
                                    <p:set>
                                      <p:cBhvr>
                                        <p:cTn id="19" dur="1" fill="hold">
                                          <p:stCondLst>
                                            <p:cond delay="499"/>
                                          </p:stCondLst>
                                        </p:cTn>
                                        <p:tgtEl>
                                          <p:spTgt spid="105"/>
                                        </p:tgtEl>
                                        <p:attrNameLst>
                                          <p:attrName>style.visibility</p:attrName>
                                        </p:attrNameLst>
                                      </p:cBhvr>
                                      <p:to>
                                        <p:strVal val="hidden"/>
                                      </p:to>
                                    </p:set>
                                  </p:childTnLst>
                                </p:cTn>
                              </p:par>
                            </p:childTnLst>
                          </p:cTn>
                        </p:par>
                        <p:par>
                          <p:cTn id="20" fill="hold">
                            <p:stCondLst>
                              <p:cond delay="500"/>
                            </p:stCondLst>
                            <p:childTnLst>
                              <p:par>
                                <p:cTn id="21" presetID="10" presetClass="exit" presetSubtype="0" fill="hold" grpId="0" nodeType="afterEffect">
                                  <p:stCondLst>
                                    <p:cond delay="0"/>
                                  </p:stCondLst>
                                  <p:childTnLst>
                                    <p:animEffect transition="out" filter="fade">
                                      <p:cBhvr>
                                        <p:cTn id="22" dur="500"/>
                                        <p:tgtEl>
                                          <p:spTgt spid="302"/>
                                        </p:tgtEl>
                                      </p:cBhvr>
                                    </p:animEffect>
                                    <p:set>
                                      <p:cBhvr>
                                        <p:cTn id="23" dur="1" fill="hold">
                                          <p:stCondLst>
                                            <p:cond delay="499"/>
                                          </p:stCondLst>
                                        </p:cTn>
                                        <p:tgtEl>
                                          <p:spTgt spid="302"/>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04"/>
                                        </p:tgtEl>
                                      </p:cBhvr>
                                    </p:animEffect>
                                    <p:set>
                                      <p:cBhvr>
                                        <p:cTn id="26" dur="1" fill="hold">
                                          <p:stCondLst>
                                            <p:cond delay="499"/>
                                          </p:stCondLst>
                                        </p:cTn>
                                        <p:tgtEl>
                                          <p:spTgt spid="304"/>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500"/>
                                        <p:tgtEl>
                                          <p:spTgt spid="303"/>
                                        </p:tgtEl>
                                      </p:cBhvr>
                                    </p:animEffect>
                                    <p:set>
                                      <p:cBhvr>
                                        <p:cTn id="29" dur="1" fill="hold">
                                          <p:stCondLst>
                                            <p:cond delay="499"/>
                                          </p:stCondLst>
                                        </p:cTn>
                                        <p:tgtEl>
                                          <p:spTgt spid="303"/>
                                        </p:tgtEl>
                                        <p:attrNameLst>
                                          <p:attrName>style.visibility</p:attrName>
                                        </p:attrNameLst>
                                      </p:cBhvr>
                                      <p:to>
                                        <p:strVal val="hidden"/>
                                      </p:to>
                                    </p:set>
                                  </p:childTnLst>
                                </p:cTn>
                              </p:par>
                            </p:childTnLst>
                          </p:cTn>
                        </p:par>
                        <p:par>
                          <p:cTn id="30" fill="hold">
                            <p:stCondLst>
                              <p:cond delay="1000"/>
                            </p:stCondLst>
                            <p:childTnLst>
                              <p:par>
                                <p:cTn id="31" presetID="10" presetClass="exit" presetSubtype="0" fill="hold" nodeType="afterEffect">
                                  <p:stCondLst>
                                    <p:cond delay="0"/>
                                  </p:stCondLst>
                                  <p:childTnLst>
                                    <p:animEffect transition="out" filter="fade">
                                      <p:cBhvr>
                                        <p:cTn id="32" dur="500"/>
                                        <p:tgtEl>
                                          <p:spTgt spid="369"/>
                                        </p:tgtEl>
                                      </p:cBhvr>
                                    </p:animEffect>
                                    <p:set>
                                      <p:cBhvr>
                                        <p:cTn id="33" dur="1" fill="hold">
                                          <p:stCondLst>
                                            <p:cond delay="499"/>
                                          </p:stCondLst>
                                        </p:cTn>
                                        <p:tgtEl>
                                          <p:spTgt spid="369"/>
                                        </p:tgtEl>
                                        <p:attrNameLst>
                                          <p:attrName>style.visibility</p:attrName>
                                        </p:attrNameLst>
                                      </p:cBhvr>
                                      <p:to>
                                        <p:strVal val="hidden"/>
                                      </p:to>
                                    </p:set>
                                  </p:childTnLst>
                                </p:cTn>
                              </p:par>
                            </p:childTnLst>
                          </p:cTn>
                        </p:par>
                        <p:par>
                          <p:cTn id="34" fill="hold">
                            <p:stCondLst>
                              <p:cond delay="1500"/>
                            </p:stCondLst>
                            <p:childTnLst>
                              <p:par>
                                <p:cTn id="35" presetID="10" presetClass="exit" presetSubtype="0" fill="hold" nodeType="afterEffect">
                                  <p:stCondLst>
                                    <p:cond delay="0"/>
                                  </p:stCondLst>
                                  <p:childTnLst>
                                    <p:animEffect transition="out" filter="fade">
                                      <p:cBhvr>
                                        <p:cTn id="36" dur="500"/>
                                        <p:tgtEl>
                                          <p:spTgt spid="394"/>
                                        </p:tgtEl>
                                      </p:cBhvr>
                                    </p:animEffect>
                                    <p:set>
                                      <p:cBhvr>
                                        <p:cTn id="37" dur="1" fill="hold">
                                          <p:stCondLst>
                                            <p:cond delay="499"/>
                                          </p:stCondLst>
                                        </p:cTn>
                                        <p:tgtEl>
                                          <p:spTgt spid="39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395"/>
                                        </p:tgtEl>
                                      </p:cBhvr>
                                    </p:animEffect>
                                    <p:set>
                                      <p:cBhvr>
                                        <p:cTn id="40" dur="1" fill="hold">
                                          <p:stCondLst>
                                            <p:cond delay="499"/>
                                          </p:stCondLst>
                                        </p:cTn>
                                        <p:tgtEl>
                                          <p:spTgt spid="39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305"/>
                                        </p:tgtEl>
                                      </p:cBhvr>
                                    </p:animEffect>
                                    <p:set>
                                      <p:cBhvr>
                                        <p:cTn id="43" dur="1" fill="hold">
                                          <p:stCondLst>
                                            <p:cond delay="499"/>
                                          </p:stCondLst>
                                        </p:cTn>
                                        <p:tgtEl>
                                          <p:spTgt spid="30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308"/>
                                        </p:tgtEl>
                                      </p:cBhvr>
                                    </p:animEffect>
                                    <p:set>
                                      <p:cBhvr>
                                        <p:cTn id="46" dur="1" fill="hold">
                                          <p:stCondLst>
                                            <p:cond delay="499"/>
                                          </p:stCondLst>
                                        </p:cTn>
                                        <p:tgtEl>
                                          <p:spTgt spid="308"/>
                                        </p:tgtEl>
                                        <p:attrNameLst>
                                          <p:attrName>style.visibility</p:attrName>
                                        </p:attrNameLst>
                                      </p:cBhvr>
                                      <p:to>
                                        <p:strVal val="hidden"/>
                                      </p:to>
                                    </p:set>
                                  </p:childTnLst>
                                </p:cTn>
                              </p:par>
                            </p:childTnLst>
                          </p:cTn>
                        </p:par>
                        <p:par>
                          <p:cTn id="47" fill="hold">
                            <p:stCondLst>
                              <p:cond delay="2000"/>
                            </p:stCondLst>
                            <p:childTnLst>
                              <p:par>
                                <p:cTn id="48" presetID="16" presetClass="entr" presetSubtype="42" fill="hold" grpId="0" nodeType="afterEffect">
                                  <p:stCondLst>
                                    <p:cond delay="0"/>
                                  </p:stCondLst>
                                  <p:childTnLst>
                                    <p:set>
                                      <p:cBhvr>
                                        <p:cTn id="49" dur="1" fill="hold">
                                          <p:stCondLst>
                                            <p:cond delay="0"/>
                                          </p:stCondLst>
                                        </p:cTn>
                                        <p:tgtEl>
                                          <p:spTgt spid="396"/>
                                        </p:tgtEl>
                                        <p:attrNameLst>
                                          <p:attrName>style.visibility</p:attrName>
                                        </p:attrNameLst>
                                      </p:cBhvr>
                                      <p:to>
                                        <p:strVal val="visible"/>
                                      </p:to>
                                    </p:set>
                                    <p:animEffect transition="in" filter="barn(outHorizontal)">
                                      <p:cBhvr>
                                        <p:cTn id="50" dur="500"/>
                                        <p:tgtEl>
                                          <p:spTgt spid="396"/>
                                        </p:tgtEl>
                                      </p:cBhvr>
                                    </p:animEffect>
                                  </p:childTnLst>
                                </p:cTn>
                              </p:par>
                              <p:par>
                                <p:cTn id="51" presetID="10" presetClass="entr" presetSubtype="0" fill="hold" nodeType="with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38"/>
                                        </p:tgtEl>
                                        <p:attrNameLst>
                                          <p:attrName>style.visibility</p:attrName>
                                        </p:attrNameLst>
                                      </p:cBhvr>
                                      <p:to>
                                        <p:strVal val="visible"/>
                                      </p:to>
                                    </p:set>
                                    <p:animEffect transition="in" filter="fade">
                                      <p:cBhvr>
                                        <p:cTn id="56" dur="500"/>
                                        <p:tgtEl>
                                          <p:spTgt spid="13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42"/>
                                        </p:tgtEl>
                                        <p:attrNameLst>
                                          <p:attrName>style.visibility</p:attrName>
                                        </p:attrNameLst>
                                      </p:cBhvr>
                                      <p:to>
                                        <p:strVal val="visible"/>
                                      </p:to>
                                    </p:set>
                                    <p:animEffect transition="in" filter="fade">
                                      <p:cBhvr>
                                        <p:cTn id="59" dur="500"/>
                                        <p:tgtEl>
                                          <p:spTgt spid="14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45"/>
                                        </p:tgtEl>
                                        <p:attrNameLst>
                                          <p:attrName>style.visibility</p:attrName>
                                        </p:attrNameLst>
                                      </p:cBhvr>
                                      <p:to>
                                        <p:strVal val="visible"/>
                                      </p:to>
                                    </p:set>
                                    <p:animEffect transition="in" filter="fade">
                                      <p:cBhvr>
                                        <p:cTn id="62" dur="500"/>
                                        <p:tgtEl>
                                          <p:spTgt spid="145"/>
                                        </p:tgtEl>
                                      </p:cBhvr>
                                    </p:animEffect>
                                  </p:childTnLst>
                                </p:cTn>
                              </p:par>
                            </p:childTnLst>
                          </p:cTn>
                        </p:par>
                        <p:par>
                          <p:cTn id="63" fill="hold">
                            <p:stCondLst>
                              <p:cond delay="2500"/>
                            </p:stCondLst>
                            <p:childTnLst>
                              <p:par>
                                <p:cTn id="64" presetID="6" presetClass="emph" presetSubtype="0" fill="hold" nodeType="afterEffect">
                                  <p:stCondLst>
                                    <p:cond delay="0"/>
                                  </p:stCondLst>
                                  <p:childTnLst>
                                    <p:animScale>
                                      <p:cBhvr>
                                        <p:cTn id="65" dur="2000" fill="hold"/>
                                        <p:tgtEl>
                                          <p:spTgt spid="360"/>
                                        </p:tgtEl>
                                      </p:cBhvr>
                                      <p:by x="150000" y="150000"/>
                                    </p:animScale>
                                  </p:childTnLst>
                                </p:cTn>
                              </p:par>
                              <p:par>
                                <p:cTn id="66" presetID="42" presetClass="path" presetSubtype="0" accel="50000" decel="50000" fill="hold" nodeType="withEffect">
                                  <p:stCondLst>
                                    <p:cond delay="0"/>
                                  </p:stCondLst>
                                  <p:childTnLst>
                                    <p:animMotion origin="layout" path="M 2.70833E-6 1.11111E-6 L -0.02643 -0.00232 " pathEditMode="relative" rAng="0" ptsTypes="AA">
                                      <p:cBhvr>
                                        <p:cTn id="67" dur="2000" fill="hold"/>
                                        <p:tgtEl>
                                          <p:spTgt spid="360"/>
                                        </p:tgtEl>
                                        <p:attrNameLst>
                                          <p:attrName>ppt_x</p:attrName>
                                          <p:attrName>ppt_y</p:attrName>
                                        </p:attrNameLst>
                                      </p:cBhvr>
                                      <p:rCtr x="-1328" y="-116"/>
                                    </p:animMotion>
                                  </p:childTnLst>
                                </p:cTn>
                              </p:par>
                              <p:par>
                                <p:cTn id="68" presetID="0" presetClass="path" presetSubtype="0" accel="50000" decel="50000" fill="hold" nodeType="withEffect">
                                  <p:stCondLst>
                                    <p:cond delay="100"/>
                                  </p:stCondLst>
                                  <p:childTnLst>
                                    <p:animMotion origin="layout" path="M -3.75E-6 -1.11111E-6 L -0.0483 -1.11111E-6 " pathEditMode="relative" rAng="0" ptsTypes="AA">
                                      <p:cBhvr>
                                        <p:cTn id="69" dur="2000" fill="hold"/>
                                        <p:tgtEl>
                                          <p:spTgt spid="367"/>
                                        </p:tgtEl>
                                        <p:attrNameLst>
                                          <p:attrName>ppt_x</p:attrName>
                                          <p:attrName>ppt_y</p:attrName>
                                        </p:attrNameLst>
                                      </p:cBhvr>
                                      <p:rCtr x="-2422" y="0"/>
                                    </p:animMotion>
                                  </p:childTnLst>
                                </p:cTn>
                              </p:par>
                              <p:par>
                                <p:cTn id="70" presetID="0" presetClass="path" presetSubtype="0" accel="50000" decel="50000" fill="hold" nodeType="withEffect">
                                  <p:stCondLst>
                                    <p:cond delay="100"/>
                                  </p:stCondLst>
                                  <p:childTnLst>
                                    <p:animMotion origin="layout" path="M -3.75E-6 -2.96296E-6 L -0.04635 0.29375 " pathEditMode="relative" rAng="0" ptsTypes="AA">
                                      <p:cBhvr>
                                        <p:cTn id="71" dur="2000" fill="hold"/>
                                        <p:tgtEl>
                                          <p:spTgt spid="368"/>
                                        </p:tgtEl>
                                        <p:attrNameLst>
                                          <p:attrName>ppt_x</p:attrName>
                                          <p:attrName>ppt_y</p:attrName>
                                        </p:attrNameLst>
                                      </p:cBhvr>
                                      <p:rCtr x="-2318" y="14676"/>
                                    </p:animMotion>
                                  </p:childTnLst>
                                </p:cTn>
                              </p:par>
                              <p:par>
                                <p:cTn id="72" presetID="0" presetClass="path" presetSubtype="0" accel="50000" decel="50000" fill="hold" nodeType="withEffect">
                                  <p:stCondLst>
                                    <p:cond delay="0"/>
                                  </p:stCondLst>
                                  <p:childTnLst>
                                    <p:animMotion origin="layout" path="M -3.75E-6 -2.96296E-6 L -0.1763 0.29746 " pathEditMode="relative" rAng="0" ptsTypes="AA">
                                      <p:cBhvr>
                                        <p:cTn id="73" dur="2000" fill="hold"/>
                                        <p:tgtEl>
                                          <p:spTgt spid="363"/>
                                        </p:tgtEl>
                                        <p:attrNameLst>
                                          <p:attrName>ppt_x</p:attrName>
                                          <p:attrName>ppt_y</p:attrName>
                                        </p:attrNameLst>
                                      </p:cBhvr>
                                      <p:rCtr x="-8815" y="14861"/>
                                    </p:animMotion>
                                  </p:childTnLst>
                                </p:cTn>
                              </p:par>
                              <p:par>
                                <p:cTn id="74" presetID="0" presetClass="path" presetSubtype="0" accel="50000" decel="50000" fill="hold" nodeType="withEffect">
                                  <p:stCondLst>
                                    <p:cond delay="0"/>
                                  </p:stCondLst>
                                  <p:childTnLst>
                                    <p:animMotion origin="layout" path="M -3.75E-6 -2.96296E-6 L 0.12865 0.1419 " pathEditMode="relative" rAng="0" ptsTypes="AA">
                                      <p:cBhvr>
                                        <p:cTn id="75" dur="2000" fill="hold"/>
                                        <p:tgtEl>
                                          <p:spTgt spid="364"/>
                                        </p:tgtEl>
                                        <p:attrNameLst>
                                          <p:attrName>ppt_x</p:attrName>
                                          <p:attrName>ppt_y</p:attrName>
                                        </p:attrNameLst>
                                      </p:cBhvr>
                                      <p:rCtr x="6432" y="7083"/>
                                    </p:animMotion>
                                  </p:childTnLst>
                                </p:cTn>
                              </p:par>
                              <p:par>
                                <p:cTn id="76" presetID="0" presetClass="path" presetSubtype="0" accel="50000" decel="50000" fill="hold" nodeType="withEffect">
                                  <p:stCondLst>
                                    <p:cond delay="100"/>
                                  </p:stCondLst>
                                  <p:childTnLst>
                                    <p:animMotion origin="layout" path="M -3.75E-6 -2.96296E-6 L 4.79167E-6 -4.44444E-6 " pathEditMode="relative" rAng="0" ptsTypes="AA">
                                      <p:cBhvr>
                                        <p:cTn id="77" dur="2000" fill="hold"/>
                                        <p:tgtEl>
                                          <p:spTgt spid="366"/>
                                        </p:tgtEl>
                                        <p:attrNameLst>
                                          <p:attrName>ppt_x</p:attrName>
                                          <p:attrName>ppt_y</p:attrName>
                                        </p:attrNameLst>
                                      </p:cBhvr>
                                      <p:rCtr x="39" y="-1250"/>
                                    </p:animMotion>
                                  </p:childTnLst>
                                </p:cTn>
                              </p:par>
                              <p:par>
                                <p:cTn id="78" presetID="0" presetClass="path" presetSubtype="0" accel="50000" decel="50000" fill="hold" nodeType="withEffect">
                                  <p:stCondLst>
                                    <p:cond delay="0"/>
                                  </p:stCondLst>
                                  <p:childTnLst>
                                    <p:animMotion origin="layout" path="M -3.75E-6 -1.11111E-6 L -0.175 4.07407E-6 " pathEditMode="relative" rAng="0" ptsTypes="AA">
                                      <p:cBhvr>
                                        <p:cTn id="79" dur="2000" fill="hold"/>
                                        <p:tgtEl>
                                          <p:spTgt spid="365"/>
                                        </p:tgtEl>
                                        <p:attrNameLst>
                                          <p:attrName>ppt_x</p:attrName>
                                          <p:attrName>ppt_y</p:attrName>
                                        </p:attrNameLst>
                                      </p:cBhvr>
                                      <p:rCtr x="-8815" y="-833"/>
                                    </p:animMotion>
                                  </p:childTnLst>
                                </p:cTn>
                              </p:par>
                              <p:par>
                                <p:cTn id="80" presetID="0" presetClass="path" presetSubtype="0" accel="50000" decel="50000" fill="hold" nodeType="withEffect">
                                  <p:stCondLst>
                                    <p:cond delay="0"/>
                                  </p:stCondLst>
                                  <p:childTnLst>
                                    <p:animMotion origin="layout" path="M -3.75E-6 -1.11111E-6 L -0.00143 0.30625 " pathEditMode="relative" rAng="0" ptsTypes="AA">
                                      <p:cBhvr>
                                        <p:cTn id="81" dur="2000" fill="hold"/>
                                        <p:tgtEl>
                                          <p:spTgt spid="361"/>
                                        </p:tgtEl>
                                        <p:attrNameLst>
                                          <p:attrName>ppt_x</p:attrName>
                                          <p:attrName>ppt_y</p:attrName>
                                        </p:attrNameLst>
                                      </p:cBhvr>
                                      <p:rCtr x="-78" y="15301"/>
                                    </p:animMotion>
                                  </p:childTnLst>
                                </p:cTn>
                              </p:par>
                              <p:par>
                                <p:cTn id="82" presetID="0" presetClass="path" presetSubtype="0" accel="50000" decel="50000" fill="hold" nodeType="withEffect">
                                  <p:stCondLst>
                                    <p:cond delay="0"/>
                                  </p:stCondLst>
                                  <p:childTnLst>
                                    <p:animMotion origin="layout" path="M -3.75E-6 0.00671 L 0.1267 0.16273 " pathEditMode="relative" rAng="0" ptsTypes="AA">
                                      <p:cBhvr>
                                        <p:cTn id="83" dur="2000" fill="hold"/>
                                        <p:tgtEl>
                                          <p:spTgt spid="362"/>
                                        </p:tgtEl>
                                        <p:attrNameLst>
                                          <p:attrName>ppt_x</p:attrName>
                                          <p:attrName>ppt_y</p:attrName>
                                        </p:attrNameLst>
                                      </p:cBhvr>
                                      <p:rCtr x="6328" y="7801"/>
                                    </p:animMotion>
                                  </p:childTnLst>
                                </p:cTn>
                              </p:par>
                            </p:childTnLst>
                          </p:cTn>
                        </p:par>
                        <p:par>
                          <p:cTn id="84" fill="hold">
                            <p:stCondLst>
                              <p:cond delay="4600"/>
                            </p:stCondLst>
                            <p:childTnLst>
                              <p:par>
                                <p:cTn id="85" presetID="22" presetClass="entr" presetSubtype="4" fill="hold" nodeType="afterEffect">
                                  <p:stCondLst>
                                    <p:cond delay="0"/>
                                  </p:stCondLst>
                                  <p:childTnLst>
                                    <p:set>
                                      <p:cBhvr>
                                        <p:cTn id="86" dur="1" fill="hold">
                                          <p:stCondLst>
                                            <p:cond delay="0"/>
                                          </p:stCondLst>
                                        </p:cTn>
                                        <p:tgtEl>
                                          <p:spTgt spid="311"/>
                                        </p:tgtEl>
                                        <p:attrNameLst>
                                          <p:attrName>style.visibility</p:attrName>
                                        </p:attrNameLst>
                                      </p:cBhvr>
                                      <p:to>
                                        <p:strVal val="visible"/>
                                      </p:to>
                                    </p:set>
                                    <p:animEffect transition="in" filter="wipe(down)">
                                      <p:cBhvr>
                                        <p:cTn id="87" dur="500"/>
                                        <p:tgtEl>
                                          <p:spTgt spid="311"/>
                                        </p:tgtEl>
                                      </p:cBhvr>
                                    </p:animEffect>
                                  </p:childTnLst>
                                </p:cTn>
                              </p:par>
                            </p:childTnLst>
                          </p:cTn>
                        </p:par>
                        <p:par>
                          <p:cTn id="88" fill="hold">
                            <p:stCondLst>
                              <p:cond delay="5100"/>
                            </p:stCondLst>
                            <p:childTnLst>
                              <p:par>
                                <p:cTn id="89" presetID="22" presetClass="entr" presetSubtype="4" fill="hold" nodeType="afterEffect">
                                  <p:stCondLst>
                                    <p:cond delay="0"/>
                                  </p:stCondLst>
                                  <p:childTnLst>
                                    <p:set>
                                      <p:cBhvr>
                                        <p:cTn id="90" dur="1" fill="hold">
                                          <p:stCondLst>
                                            <p:cond delay="0"/>
                                          </p:stCondLst>
                                        </p:cTn>
                                        <p:tgtEl>
                                          <p:spTgt spid="314"/>
                                        </p:tgtEl>
                                        <p:attrNameLst>
                                          <p:attrName>style.visibility</p:attrName>
                                        </p:attrNameLst>
                                      </p:cBhvr>
                                      <p:to>
                                        <p:strVal val="visible"/>
                                      </p:to>
                                    </p:set>
                                    <p:animEffect transition="in" filter="wipe(down)">
                                      <p:cBhvr>
                                        <p:cTn id="91" dur="500"/>
                                        <p:tgtEl>
                                          <p:spTgt spid="314"/>
                                        </p:tgtEl>
                                      </p:cBhvr>
                                    </p:animEffect>
                                  </p:childTnLst>
                                </p:cTn>
                              </p:par>
                            </p:childTnLst>
                          </p:cTn>
                        </p:par>
                        <p:par>
                          <p:cTn id="92" fill="hold">
                            <p:stCondLst>
                              <p:cond delay="5600"/>
                            </p:stCondLst>
                            <p:childTnLst>
                              <p:par>
                                <p:cTn id="93" presetID="22" presetClass="entr" presetSubtype="4" fill="hold" nodeType="afterEffect">
                                  <p:stCondLst>
                                    <p:cond delay="0"/>
                                  </p:stCondLst>
                                  <p:childTnLst>
                                    <p:set>
                                      <p:cBhvr>
                                        <p:cTn id="94" dur="1" fill="hold">
                                          <p:stCondLst>
                                            <p:cond delay="0"/>
                                          </p:stCondLst>
                                        </p:cTn>
                                        <p:tgtEl>
                                          <p:spTgt spid="317"/>
                                        </p:tgtEl>
                                        <p:attrNameLst>
                                          <p:attrName>style.visibility</p:attrName>
                                        </p:attrNameLst>
                                      </p:cBhvr>
                                      <p:to>
                                        <p:strVal val="visible"/>
                                      </p:to>
                                    </p:set>
                                    <p:animEffect transition="in" filter="wipe(down)">
                                      <p:cBhvr>
                                        <p:cTn id="95" dur="500"/>
                                        <p:tgtEl>
                                          <p:spTgt spid="317"/>
                                        </p:tgtEl>
                                      </p:cBhvr>
                                    </p:animEffect>
                                  </p:childTnLst>
                                </p:cTn>
                              </p:par>
                            </p:childTnLst>
                          </p:cTn>
                        </p:par>
                        <p:par>
                          <p:cTn id="96" fill="hold">
                            <p:stCondLst>
                              <p:cond delay="6100"/>
                            </p:stCondLst>
                            <p:childTnLst>
                              <p:par>
                                <p:cTn id="97" presetID="22" presetClass="entr" presetSubtype="4" fill="hold" nodeType="afterEffect">
                                  <p:stCondLst>
                                    <p:cond delay="0"/>
                                  </p:stCondLst>
                                  <p:childTnLst>
                                    <p:set>
                                      <p:cBhvr>
                                        <p:cTn id="98" dur="1" fill="hold">
                                          <p:stCondLst>
                                            <p:cond delay="0"/>
                                          </p:stCondLst>
                                        </p:cTn>
                                        <p:tgtEl>
                                          <p:spTgt spid="323"/>
                                        </p:tgtEl>
                                        <p:attrNameLst>
                                          <p:attrName>style.visibility</p:attrName>
                                        </p:attrNameLst>
                                      </p:cBhvr>
                                      <p:to>
                                        <p:strVal val="visible"/>
                                      </p:to>
                                    </p:set>
                                    <p:animEffect transition="in" filter="wipe(down)">
                                      <p:cBhvr>
                                        <p:cTn id="99" dur="500"/>
                                        <p:tgtEl>
                                          <p:spTgt spid="323"/>
                                        </p:tgtEl>
                                      </p:cBhvr>
                                    </p:animEffect>
                                  </p:childTnLst>
                                </p:cTn>
                              </p:par>
                            </p:childTnLst>
                          </p:cTn>
                        </p:par>
                        <p:par>
                          <p:cTn id="100" fill="hold">
                            <p:stCondLst>
                              <p:cond delay="6600"/>
                            </p:stCondLst>
                            <p:childTnLst>
                              <p:par>
                                <p:cTn id="101" presetID="22" presetClass="entr" presetSubtype="4" fill="hold" nodeType="afterEffect">
                                  <p:stCondLst>
                                    <p:cond delay="0"/>
                                  </p:stCondLst>
                                  <p:childTnLst>
                                    <p:set>
                                      <p:cBhvr>
                                        <p:cTn id="102" dur="1" fill="hold">
                                          <p:stCondLst>
                                            <p:cond delay="0"/>
                                          </p:stCondLst>
                                        </p:cTn>
                                        <p:tgtEl>
                                          <p:spTgt spid="329"/>
                                        </p:tgtEl>
                                        <p:attrNameLst>
                                          <p:attrName>style.visibility</p:attrName>
                                        </p:attrNameLst>
                                      </p:cBhvr>
                                      <p:to>
                                        <p:strVal val="visible"/>
                                      </p:to>
                                    </p:set>
                                    <p:animEffect transition="in" filter="wipe(down)">
                                      <p:cBhvr>
                                        <p:cTn id="103" dur="500"/>
                                        <p:tgtEl>
                                          <p:spTgt spid="329"/>
                                        </p:tgtEl>
                                      </p:cBhvr>
                                    </p:animEffect>
                                  </p:childTnLst>
                                </p:cTn>
                              </p:par>
                            </p:childTnLst>
                          </p:cTn>
                        </p:par>
                        <p:par>
                          <p:cTn id="104" fill="hold">
                            <p:stCondLst>
                              <p:cond delay="7100"/>
                            </p:stCondLst>
                            <p:childTnLst>
                              <p:par>
                                <p:cTn id="105" presetID="22" presetClass="entr" presetSubtype="4" fill="hold" nodeType="afterEffect">
                                  <p:stCondLst>
                                    <p:cond delay="0"/>
                                  </p:stCondLst>
                                  <p:childTnLst>
                                    <p:set>
                                      <p:cBhvr>
                                        <p:cTn id="106" dur="1" fill="hold">
                                          <p:stCondLst>
                                            <p:cond delay="0"/>
                                          </p:stCondLst>
                                        </p:cTn>
                                        <p:tgtEl>
                                          <p:spTgt spid="338"/>
                                        </p:tgtEl>
                                        <p:attrNameLst>
                                          <p:attrName>style.visibility</p:attrName>
                                        </p:attrNameLst>
                                      </p:cBhvr>
                                      <p:to>
                                        <p:strVal val="visible"/>
                                      </p:to>
                                    </p:set>
                                    <p:animEffect transition="in" filter="wipe(down)">
                                      <p:cBhvr>
                                        <p:cTn id="107" dur="500"/>
                                        <p:tgtEl>
                                          <p:spTgt spid="338"/>
                                        </p:tgtEl>
                                      </p:cBhvr>
                                    </p:animEffect>
                                  </p:childTnLst>
                                </p:cTn>
                              </p:par>
                            </p:childTnLst>
                          </p:cTn>
                        </p:par>
                        <p:par>
                          <p:cTn id="108" fill="hold">
                            <p:stCondLst>
                              <p:cond delay="7600"/>
                            </p:stCondLst>
                            <p:childTnLst>
                              <p:par>
                                <p:cTn id="109" presetID="22" presetClass="entr" presetSubtype="4" fill="hold" nodeType="afterEffect">
                                  <p:stCondLst>
                                    <p:cond delay="0"/>
                                  </p:stCondLst>
                                  <p:childTnLst>
                                    <p:set>
                                      <p:cBhvr>
                                        <p:cTn id="110" dur="1" fill="hold">
                                          <p:stCondLst>
                                            <p:cond delay="0"/>
                                          </p:stCondLst>
                                        </p:cTn>
                                        <p:tgtEl>
                                          <p:spTgt spid="347"/>
                                        </p:tgtEl>
                                        <p:attrNameLst>
                                          <p:attrName>style.visibility</p:attrName>
                                        </p:attrNameLst>
                                      </p:cBhvr>
                                      <p:to>
                                        <p:strVal val="visible"/>
                                      </p:to>
                                    </p:set>
                                    <p:animEffect transition="in" filter="wipe(down)">
                                      <p:cBhvr>
                                        <p:cTn id="111" dur="500"/>
                                        <p:tgtEl>
                                          <p:spTgt spid="347"/>
                                        </p:tgtEl>
                                      </p:cBhvr>
                                    </p:animEffect>
                                  </p:childTnLst>
                                </p:cTn>
                              </p:par>
                            </p:childTnLst>
                          </p:cTn>
                        </p:par>
                        <p:par>
                          <p:cTn id="112" fill="hold">
                            <p:stCondLst>
                              <p:cond delay="8100"/>
                            </p:stCondLst>
                            <p:childTnLst>
                              <p:par>
                                <p:cTn id="113" presetID="22" presetClass="entr" presetSubtype="4" fill="hold" nodeType="afterEffect">
                                  <p:stCondLst>
                                    <p:cond delay="0"/>
                                  </p:stCondLst>
                                  <p:childTnLst>
                                    <p:set>
                                      <p:cBhvr>
                                        <p:cTn id="114" dur="1" fill="hold">
                                          <p:stCondLst>
                                            <p:cond delay="0"/>
                                          </p:stCondLst>
                                        </p:cTn>
                                        <p:tgtEl>
                                          <p:spTgt spid="381"/>
                                        </p:tgtEl>
                                        <p:attrNameLst>
                                          <p:attrName>style.visibility</p:attrName>
                                        </p:attrNameLst>
                                      </p:cBhvr>
                                      <p:to>
                                        <p:strVal val="visible"/>
                                      </p:to>
                                    </p:set>
                                    <p:animEffect transition="in" filter="wipe(down)">
                                      <p:cBhvr>
                                        <p:cTn id="115" dur="500"/>
                                        <p:tgtEl>
                                          <p:spTgt spid="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P spid="138" grpId="0"/>
      <p:bldP spid="142" grpId="0"/>
      <p:bldP spid="145" grpId="0"/>
      <p:bldP spid="302" grpId="0" animBg="1"/>
      <p:bldP spid="302" grpId="1" animBg="1"/>
      <p:bldP spid="106" grpId="0"/>
      <p:bldP spid="303" grpId="0"/>
      <p:bldP spid="304" grpId="0"/>
      <p:bldP spid="304" grpId="1"/>
      <p:bldP spid="39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016011" y="298007"/>
            <a:ext cx="10111316" cy="1044388"/>
          </a:xfrm>
          <a:prstGeom prst="rect">
            <a:avLst/>
          </a:prstGeom>
        </p:spPr>
        <p:txBody>
          <a:bodyPr vert="horz" lIns="91394" tIns="45718" rIns="91394" bIns="45718"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全球管理業績紅利計劃</a:t>
            </a:r>
            <a:endParaRPr 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
        <p:nvSpPr>
          <p:cNvPr id="7" name="Content Placeholder 4"/>
          <p:cNvSpPr txBox="1">
            <a:spLocks/>
          </p:cNvSpPr>
          <p:nvPr/>
        </p:nvSpPr>
        <p:spPr>
          <a:xfrm>
            <a:off x="1422400" y="1386513"/>
            <a:ext cx="9144000" cy="4208931"/>
          </a:xfrm>
          <a:prstGeom prst="rect">
            <a:avLst/>
          </a:prstGeom>
        </p:spPr>
        <p:txBody>
          <a:bodyPr vert="horz" lIns="91394" tIns="45718" rIns="91394" bIns="45718" rtlCol="0">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水平行銷</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vs</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垂直行銷</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雙軌拓展</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2</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的威力」</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架構</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支援團隊合作，人人皆能獲益</a:t>
            </a:r>
          </a:p>
          <a:p>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BV</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及</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IBV</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放置</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業績累積（</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BV 365</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日；</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IBV 730</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日）</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無分階層</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連鎖分店加入的商業發展中心</a:t>
            </a:r>
            <a:endParaRPr 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52628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016011" y="236823"/>
            <a:ext cx="10111316" cy="1044388"/>
          </a:xfrm>
          <a:prstGeom prst="rect">
            <a:avLst/>
          </a:prstGeom>
        </p:spPr>
        <p:txBody>
          <a:bodyPr vert="horz" lIns="91394" tIns="45718" rIns="91394" bIns="45718"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全球管理業績紅利計劃</a:t>
            </a:r>
            <a:endParaRPr 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
        <p:nvSpPr>
          <p:cNvPr id="7" name="Content Placeholder 4"/>
          <p:cNvSpPr txBox="1">
            <a:spLocks/>
          </p:cNvSpPr>
          <p:nvPr/>
        </p:nvSpPr>
        <p:spPr>
          <a:xfrm>
            <a:off x="1422400" y="1752605"/>
            <a:ext cx="9144000" cy="4208931"/>
          </a:xfrm>
          <a:prstGeom prst="rect">
            <a:avLst/>
          </a:prstGeom>
        </p:spPr>
        <p:txBody>
          <a:bodyPr vert="horz" lIns="91394" tIns="45718" rIns="91394" bIns="45718" rtlCol="0">
            <a:norm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全球一體化（國際連鎖分店加入發展中心</a:t>
            </a:r>
            <a:r>
              <a:rPr lang="en-US" altLang="zh-TW"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p>
          <a:p>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收入基於其他超連鎖店主的成功</a:t>
            </a:r>
          </a:p>
          <a:p>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每月基本業務要求</a:t>
            </a:r>
          </a:p>
          <a:p>
            <a:pPr lvl="1">
              <a:buFont typeface="Courier New" panose="02070309020205020404" pitchFamily="49" charset="0"/>
              <a:buChar char="o"/>
            </a:pPr>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en-US" altLang="zh-TW"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50</a:t>
            </a:r>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en-US" altLang="zh-TW"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100</a:t>
            </a:r>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en-US" altLang="zh-TW"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150 BV</a:t>
            </a:r>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en-US" altLang="zh-TW"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10</a:t>
            </a:r>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en-US" altLang="zh-TW"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20</a:t>
            </a:r>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en-US" altLang="zh-TW"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30 IBV</a:t>
            </a:r>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；超連鎖管理系統月費及年度續約費；季度銷售報告）</a:t>
            </a:r>
          </a:p>
        </p:txBody>
      </p:sp>
    </p:spTree>
    <p:extLst>
      <p:ext uri="{BB962C8B-B14F-4D97-AF65-F5344CB8AC3E}">
        <p14:creationId xmlns:p14="http://schemas.microsoft.com/office/powerpoint/2010/main" val="39580979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016011" y="236823"/>
            <a:ext cx="10111316" cy="1044388"/>
          </a:xfrm>
          <a:prstGeom prst="rect">
            <a:avLst/>
          </a:prstGeom>
        </p:spPr>
        <p:txBody>
          <a:bodyPr vert="horz" lIns="91394" tIns="45718" rIns="91394" bIns="45718"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全球管理業績紅利計劃</a:t>
            </a:r>
            <a:endParaRPr lang="en-US" sz="5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
        <p:nvSpPr>
          <p:cNvPr id="7" name="Content Placeholder 4"/>
          <p:cNvSpPr txBox="1">
            <a:spLocks/>
          </p:cNvSpPr>
          <p:nvPr/>
        </p:nvSpPr>
        <p:spPr>
          <a:xfrm>
            <a:off x="1422400" y="1752605"/>
            <a:ext cx="9144000" cy="4208931"/>
          </a:xfrm>
          <a:prstGeom prst="rect">
            <a:avLst/>
          </a:prstGeom>
        </p:spPr>
        <p:txBody>
          <a:bodyPr vert="horz" lIns="91394" tIns="45718" rIns="91394" bIns="45718" rtlCol="0">
            <a:norm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盈利與穩定</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可傳承的事業</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銷售系統</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vs</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購買系統</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為支付最高的佣金而設</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為成功而設</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你能確實並實際上做到</a:t>
            </a:r>
          </a:p>
        </p:txBody>
      </p:sp>
    </p:spTree>
    <p:extLst>
      <p:ext uri="{BB962C8B-B14F-4D97-AF65-F5344CB8AC3E}">
        <p14:creationId xmlns:p14="http://schemas.microsoft.com/office/powerpoint/2010/main" val="38300777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4" y="-25400"/>
            <a:ext cx="2072791" cy="689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171" y="-25400"/>
            <a:ext cx="12202083" cy="6883400"/>
          </a:xfrm>
          <a:prstGeom prst="rect">
            <a:avLst/>
          </a:prstGeom>
          <a:solidFill>
            <a:schemeClr val="tx1">
              <a:alpha val="3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77" tIns="60938" rIns="121877" bIns="60938" rtlCol="0" anchor="ctr"/>
          <a:lstStyle/>
          <a:p>
            <a:pPr algn="ctr" defTabSz="1218720"/>
            <a:r>
              <a:rPr lang="en-US" sz="2400" dirty="0" smtClean="0">
                <a:solidFill>
                  <a:prstClr val="white"/>
                </a:solidFill>
              </a:rPr>
              <a:t>a</a:t>
            </a:r>
            <a:endParaRPr lang="en-US" sz="2400" dirty="0">
              <a:solidFill>
                <a:prstClr val="white"/>
              </a:solidFill>
            </a:endParaRPr>
          </a:p>
        </p:txBody>
      </p:sp>
      <p:sp>
        <p:nvSpPr>
          <p:cNvPr id="5" name="Rectangle 4"/>
          <p:cNvSpPr/>
          <p:nvPr/>
        </p:nvSpPr>
        <p:spPr>
          <a:xfrm>
            <a:off x="425303" y="2921000"/>
            <a:ext cx="11176000" cy="1422400"/>
          </a:xfrm>
          <a:prstGeom prst="rect">
            <a:avLst/>
          </a:prstGeom>
          <a:solidFill>
            <a:schemeClr val="accent1">
              <a:alpha val="57000"/>
            </a:schemeClr>
          </a:solidFill>
          <a:ln>
            <a:noFill/>
          </a:ln>
          <a:effectLst>
            <a:glow rad="101600">
              <a:schemeClr val="accent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877" tIns="60938" rIns="121877" bIns="60938" rtlCol="0" anchor="ctr"/>
          <a:lstStyle/>
          <a:p>
            <a:pPr algn="ctr" defTabSz="1218720"/>
            <a:endParaRPr lang="en-US" sz="2400" dirty="0" smtClean="0">
              <a:solidFill>
                <a:prstClr val="white"/>
              </a:solidFill>
              <a:latin typeface="微軟正黑體" panose="020B0604030504040204" pitchFamily="34" charset="-120"/>
              <a:ea typeface="微軟正黑體" panose="020B0604030504040204" pitchFamily="34" charset="-120"/>
            </a:endParaRPr>
          </a:p>
          <a:p>
            <a:pPr algn="ctr" defTabSz="1218720"/>
            <a:endParaRPr lang="en-US" sz="2400" dirty="0">
              <a:solidFill>
                <a:prstClr val="white"/>
              </a:solidFill>
              <a:latin typeface="微軟正黑體" panose="020B0604030504040204" pitchFamily="34" charset="-120"/>
              <a:ea typeface="微軟正黑體" panose="020B0604030504040204" pitchFamily="34" charset="-120"/>
            </a:endParaRPr>
          </a:p>
        </p:txBody>
      </p:sp>
      <p:sp>
        <p:nvSpPr>
          <p:cNvPr id="3" name="Title 1"/>
          <p:cNvSpPr txBox="1">
            <a:spLocks/>
          </p:cNvSpPr>
          <p:nvPr/>
        </p:nvSpPr>
        <p:spPr>
          <a:xfrm>
            <a:off x="812800" y="3656809"/>
            <a:ext cx="10363200" cy="1362075"/>
          </a:xfrm>
          <a:prstGeom prst="rect">
            <a:avLst/>
          </a:prstGeom>
        </p:spPr>
        <p:txBody>
          <a:bodyPr lIns="121877" tIns="60938" rIns="121877" bIns="60938">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700" dirty="0" smtClean="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主題、巿場、優勢、價值定位</a:t>
            </a:r>
            <a:endParaRPr lang="en-US" sz="3700" dirty="0">
              <a:solidFill>
                <a:prstClr val="white"/>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sp>
        <p:nvSpPr>
          <p:cNvPr id="4" name="Text Placeholder 2"/>
          <p:cNvSpPr txBox="1">
            <a:spLocks/>
          </p:cNvSpPr>
          <p:nvPr/>
        </p:nvSpPr>
        <p:spPr>
          <a:xfrm>
            <a:off x="1238103" y="2944813"/>
            <a:ext cx="10363200" cy="1500187"/>
          </a:xfrm>
          <a:prstGeom prst="rect">
            <a:avLst/>
          </a:prstGeom>
        </p:spPr>
        <p:txBody>
          <a:bodyPr lIns="121877" tIns="60938" rIns="121877" bIns="60938">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zh-TW" altLang="en-US" dirty="0" smtClean="0">
                <a:solidFill>
                  <a:prstClr val="white"/>
                </a:solidFill>
                <a:latin typeface="微軟正黑體" panose="020B0604030504040204" pitchFamily="34" charset="-120"/>
                <a:ea typeface="微軟正黑體" panose="020B0604030504040204" pitchFamily="34" charset="-120"/>
              </a:rPr>
              <a:t>系統化產品及服務銷售</a:t>
            </a:r>
            <a:endParaRPr lang="en-US"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0182501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5400000">
            <a:off x="5715000" y="381000"/>
            <a:ext cx="6858000" cy="6096000"/>
          </a:xfrm>
          <a:prstGeom prst="rect">
            <a:avLst/>
          </a:prstGeom>
          <a:solidFill>
            <a:srgbClr val="C0000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877" tIns="60938" rIns="121877" bIns="60938" rtlCol="0" anchor="ctr"/>
          <a:lstStyle/>
          <a:p>
            <a:pPr algn="ctr" defTabSz="1218720"/>
            <a:endParaRPr lang="en-US" sz="2400" dirty="0">
              <a:solidFill>
                <a:prstClr val="white"/>
              </a:solidFill>
              <a:latin typeface="微軟正黑體" panose="020B0604030504040204" pitchFamily="34" charset="-120"/>
              <a:ea typeface="微軟正黑體" panose="020B0604030504040204" pitchFamily="34" charset="-120"/>
            </a:endParaRPr>
          </a:p>
        </p:txBody>
      </p:sp>
      <p:sp>
        <p:nvSpPr>
          <p:cNvPr id="3" name="Rectangle 2"/>
          <p:cNvSpPr/>
          <p:nvPr/>
        </p:nvSpPr>
        <p:spPr>
          <a:xfrm>
            <a:off x="304800" y="482627"/>
            <a:ext cx="4978400" cy="5293712"/>
          </a:xfrm>
          <a:prstGeom prst="rect">
            <a:avLst/>
          </a:prstGeom>
        </p:spPr>
        <p:txBody>
          <a:bodyPr wrap="square" lIns="121877" tIns="60938" rIns="121877" bIns="60938">
            <a:spAutoFit/>
          </a:bodyPr>
          <a:lstStyle/>
          <a:p>
            <a:pPr marL="380850" indent="-380850" defTabSz="1218720">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產品與服務引領我們的超連鎖事業，每個人都希望擁有新產品。</a:t>
            </a:r>
            <a:endParaRPr lang="en-US" altLang="zh-TW" sz="2400" dirty="0" smtClean="0">
              <a:solidFill>
                <a:prstClr val="black"/>
              </a:solidFill>
              <a:latin typeface="微軟正黑體" panose="020B0604030504040204" pitchFamily="34" charset="-120"/>
              <a:ea typeface="微軟正黑體" panose="020B0604030504040204" pitchFamily="34" charset="-120"/>
            </a:endParaRPr>
          </a:p>
          <a:p>
            <a:pPr marL="380850" indent="-380850" defTabSz="1218720">
              <a:buFont typeface="Arial" panose="020B0604020202020204" pitchFamily="34" charset="0"/>
              <a:buChar char="•"/>
            </a:pPr>
            <a:endParaRPr lang="en-US" sz="2400" dirty="0">
              <a:solidFill>
                <a:prstClr val="black"/>
              </a:solidFill>
              <a:latin typeface="微軟正黑體" panose="020B0604030504040204" pitchFamily="34" charset="-120"/>
              <a:ea typeface="微軟正黑體" panose="020B0604030504040204" pitchFamily="34" charset="-120"/>
            </a:endParaRPr>
          </a:p>
          <a:p>
            <a:pPr marL="380850" indent="-380850" defTabSz="1218720">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每個超連鎖店主都必須成為產品代言人。</a:t>
            </a:r>
            <a:r>
              <a:rPr lang="en-US" altLang="zh-TW" sz="2400" dirty="0" smtClean="0">
                <a:solidFill>
                  <a:prstClr val="black"/>
                </a:solidFill>
                <a:latin typeface="微軟正黑體" panose="020B0604030504040204" pitchFamily="34" charset="-120"/>
                <a:ea typeface="微軟正黑體" panose="020B0604030504040204" pitchFamily="34" charset="-120"/>
              </a:rPr>
              <a:t/>
            </a:r>
            <a:br>
              <a:rPr lang="en-US" altLang="zh-TW" sz="2400" dirty="0" smtClean="0">
                <a:solidFill>
                  <a:prstClr val="black"/>
                </a:solidFill>
                <a:latin typeface="微軟正黑體" panose="020B0604030504040204" pitchFamily="34" charset="-120"/>
                <a:ea typeface="微軟正黑體" panose="020B0604030504040204" pitchFamily="34" charset="-120"/>
              </a:rPr>
            </a:br>
            <a:endParaRPr lang="en-US" sz="2400" dirty="0">
              <a:solidFill>
                <a:prstClr val="black"/>
              </a:solidFill>
              <a:latin typeface="微軟正黑體" panose="020B0604030504040204" pitchFamily="34" charset="-120"/>
              <a:ea typeface="微軟正黑體" panose="020B0604030504040204" pitchFamily="34" charset="-120"/>
            </a:endParaRPr>
          </a:p>
          <a:p>
            <a:pPr marL="380850" indent="-380850" defTabSz="1218720">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每個超連鎖店</a:t>
            </a:r>
            <a:r>
              <a:rPr lang="zh-TW" altLang="en-US" sz="2400" dirty="0" smtClean="0">
                <a:solidFill>
                  <a:prstClr val="black"/>
                </a:solidFill>
                <a:latin typeface="微軟正黑體" panose="020B0604030504040204" pitchFamily="34" charset="-120"/>
                <a:ea typeface="微軟正黑體" panose="020B0604030504040204" pitchFamily="34" charset="-120"/>
              </a:rPr>
              <a:t>主都必須推銷產品及建立顧客份額。</a:t>
            </a:r>
            <a:r>
              <a:rPr lang="en-US" altLang="zh-TW" sz="2400" dirty="0" smtClean="0">
                <a:solidFill>
                  <a:prstClr val="black"/>
                </a:solidFill>
                <a:latin typeface="微軟正黑體" panose="020B0604030504040204" pitchFamily="34" charset="-120"/>
                <a:ea typeface="微軟正黑體" panose="020B0604030504040204" pitchFamily="34" charset="-120"/>
              </a:rPr>
              <a:t/>
            </a:r>
            <a:br>
              <a:rPr lang="en-US" altLang="zh-TW" sz="2400" dirty="0" smtClean="0">
                <a:solidFill>
                  <a:prstClr val="black"/>
                </a:solidFill>
                <a:latin typeface="微軟正黑體" panose="020B0604030504040204" pitchFamily="34" charset="-120"/>
                <a:ea typeface="微軟正黑體" panose="020B0604030504040204" pitchFamily="34" charset="-120"/>
              </a:rPr>
            </a:br>
            <a:endParaRPr lang="en-US" sz="2400" dirty="0">
              <a:solidFill>
                <a:prstClr val="black"/>
              </a:solidFill>
              <a:latin typeface="微軟正黑體" panose="020B0604030504040204" pitchFamily="34" charset="-120"/>
              <a:ea typeface="微軟正黑體" panose="020B0604030504040204" pitchFamily="34" charset="-120"/>
            </a:endParaRPr>
          </a:p>
          <a:p>
            <a:pPr marL="380850" indent="-380850" defTabSz="1218720">
              <a:buFont typeface="Arial" panose="020B0604020202020204" pitchFamily="34" charset="0"/>
              <a:buChar char="•"/>
            </a:pPr>
            <a:r>
              <a:rPr lang="zh-TW" altLang="en-US" sz="2400" dirty="0">
                <a:solidFill>
                  <a:prstClr val="black"/>
                </a:solidFill>
                <a:latin typeface="微軟正黑體" panose="020B0604030504040204" pitchFamily="34" charset="-120"/>
                <a:ea typeface="微軟正黑體" panose="020B0604030504040204" pitchFamily="34" charset="-120"/>
              </a:rPr>
              <a:t>每個超連鎖店</a:t>
            </a:r>
            <a:r>
              <a:rPr lang="zh-TW" altLang="en-US" sz="2400" dirty="0" smtClean="0">
                <a:solidFill>
                  <a:prstClr val="black"/>
                </a:solidFill>
                <a:latin typeface="微軟正黑體" panose="020B0604030504040204" pitchFamily="34" charset="-120"/>
                <a:ea typeface="微軟正黑體" panose="020B0604030504040204" pitchFamily="34" charset="-120"/>
              </a:rPr>
              <a:t>主都必須對自己的成就負責任。</a:t>
            </a:r>
            <a:r>
              <a:rPr lang="en-US" altLang="zh-TW" sz="2400" dirty="0" smtClean="0">
                <a:solidFill>
                  <a:prstClr val="black"/>
                </a:solidFill>
                <a:latin typeface="微軟正黑體" panose="020B0604030504040204" pitchFamily="34" charset="-120"/>
                <a:ea typeface="微軟正黑體" panose="020B0604030504040204" pitchFamily="34" charset="-120"/>
              </a:rPr>
              <a:t/>
            </a:r>
            <a:br>
              <a:rPr lang="en-US" altLang="zh-TW" sz="2400" dirty="0" smtClean="0">
                <a:solidFill>
                  <a:prstClr val="black"/>
                </a:solidFill>
                <a:latin typeface="微軟正黑體" panose="020B0604030504040204" pitchFamily="34" charset="-120"/>
                <a:ea typeface="微軟正黑體" panose="020B0604030504040204" pitchFamily="34" charset="-120"/>
              </a:rPr>
            </a:br>
            <a:endParaRPr lang="en-US" sz="2400" dirty="0">
              <a:solidFill>
                <a:prstClr val="black"/>
              </a:solidFill>
              <a:latin typeface="微軟正黑體" panose="020B0604030504040204" pitchFamily="34" charset="-120"/>
              <a:ea typeface="微軟正黑體" panose="020B0604030504040204" pitchFamily="34" charset="-120"/>
            </a:endParaRPr>
          </a:p>
          <a:p>
            <a:pPr marL="380850" indent="-380850" defTabSz="1218720">
              <a:buFont typeface="Arial" panose="020B0604020202020204" pitchFamily="34" charset="0"/>
              <a:buChar char="•"/>
            </a:pPr>
            <a:r>
              <a:rPr lang="zh-TW" altLang="en-US" sz="2400" dirty="0" smtClean="0">
                <a:solidFill>
                  <a:prstClr val="black"/>
                </a:solidFill>
                <a:latin typeface="微軟正黑體" panose="020B0604030504040204" pitchFamily="34" charset="-120"/>
                <a:ea typeface="微軟正黑體" panose="020B0604030504040204" pitchFamily="34" charset="-120"/>
              </a:rPr>
              <a:t>當每個人都一同分擔，團隊就會得到勝利。</a:t>
            </a:r>
            <a:endParaRPr lang="en-US" sz="2400" dirty="0">
              <a:solidFill>
                <a:prstClr val="black"/>
              </a:solidFill>
              <a:latin typeface="微軟正黑體" panose="020B0604030504040204" pitchFamily="34" charset="-120"/>
              <a:ea typeface="微軟正黑體" panose="020B0604030504040204" pitchFamily="34" charset="-120"/>
            </a:endParaRPr>
          </a:p>
        </p:txBody>
      </p:sp>
      <p:pic>
        <p:nvPicPr>
          <p:cNvPr id="4" name="Picture 2" descr="high five的圖片搜尋結果"/>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388592" y="755635"/>
            <a:ext cx="5562064"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1094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03163" y="1828801"/>
            <a:ext cx="10607946" cy="3246998"/>
          </a:xfrm>
          <a:prstGeom prst="rect">
            <a:avLst/>
          </a:prstGeom>
          <a:noFill/>
        </p:spPr>
        <p:txBody>
          <a:bodyPr wrap="none" lIns="121877" tIns="60938" rIns="121877" bIns="60938" rtlCol="0">
            <a:spAutoFit/>
          </a:bodyPr>
          <a:lstStyle/>
          <a:p>
            <a:pPr algn="ctr" defTabSz="1218720"/>
            <a:r>
              <a:rPr lang="zh-TW" altLang="en-US" sz="9600" dirty="0" smtClean="0">
                <a:solidFill>
                  <a:srgbClr val="A50021"/>
                </a:solidFill>
                <a:latin typeface="微軟正黑體" panose="020B0604030504040204" pitchFamily="34" charset="-120"/>
                <a:ea typeface="微軟正黑體" panose="020B0604030504040204" pitchFamily="34" charset="-120"/>
              </a:rPr>
              <a:t>銷售概念</a:t>
            </a:r>
            <a:r>
              <a:rPr lang="en-US" altLang="zh-TW" sz="9600" dirty="0" smtClean="0">
                <a:solidFill>
                  <a:srgbClr val="A50021"/>
                </a:solidFill>
                <a:latin typeface="微軟正黑體" panose="020B0604030504040204" pitchFamily="34" charset="-120"/>
                <a:ea typeface="微軟正黑體" panose="020B0604030504040204" pitchFamily="34" charset="-120"/>
              </a:rPr>
              <a:t>/</a:t>
            </a:r>
            <a:r>
              <a:rPr lang="zh-TW" altLang="en-US" sz="9600" dirty="0" smtClean="0">
                <a:solidFill>
                  <a:srgbClr val="A50021"/>
                </a:solidFill>
                <a:latin typeface="微軟正黑體" panose="020B0604030504040204" pitchFamily="34" charset="-120"/>
                <a:ea typeface="微軟正黑體" panose="020B0604030504040204" pitchFamily="34" charset="-120"/>
              </a:rPr>
              <a:t>銷售策略</a:t>
            </a:r>
            <a:endParaRPr lang="en-US" sz="9600" dirty="0">
              <a:solidFill>
                <a:srgbClr val="A50021"/>
              </a:solidFill>
              <a:latin typeface="微軟正黑體" panose="020B0604030504040204" pitchFamily="34" charset="-120"/>
              <a:ea typeface="微軟正黑體" panose="020B0604030504040204" pitchFamily="34" charset="-120"/>
            </a:endParaRPr>
          </a:p>
          <a:p>
            <a:pPr algn="ctr" defTabSz="1218720"/>
            <a:r>
              <a:rPr lang="en-US" sz="10700" dirty="0" smtClean="0">
                <a:solidFill>
                  <a:srgbClr val="A50021"/>
                </a:solidFill>
                <a:latin typeface="微軟正黑體" panose="020B0604030504040204" pitchFamily="34" charset="-120"/>
                <a:ea typeface="微軟正黑體" panose="020B0604030504040204" pitchFamily="34" charset="-120"/>
              </a:rPr>
              <a:t>I.M.P.A.C.T.</a:t>
            </a:r>
            <a:endParaRPr lang="en-US" sz="10700" dirty="0">
              <a:solidFill>
                <a:srgbClr val="A50021"/>
              </a:solidFill>
              <a:latin typeface="微軟正黑體" panose="020B0604030504040204" pitchFamily="34" charset="-120"/>
              <a:ea typeface="微軟正黑體" panose="020B0604030504040204" pitchFamily="34" charset="-120"/>
            </a:endParaRPr>
          </a:p>
        </p:txBody>
      </p:sp>
      <p:sp>
        <p:nvSpPr>
          <p:cNvPr id="3" name="Rectangle 3"/>
          <p:cNvSpPr txBox="1">
            <a:spLocks noChangeArrowheads="1"/>
          </p:cNvSpPr>
          <p:nvPr/>
        </p:nvSpPr>
        <p:spPr>
          <a:xfrm>
            <a:off x="501651" y="4572000"/>
            <a:ext cx="10972800" cy="1676400"/>
          </a:xfrm>
          <a:prstGeom prst="rect">
            <a:avLst/>
          </a:prstGeom>
          <a:effectLst>
            <a:outerShdw algn="ctr" rotWithShape="0">
              <a:schemeClr val="tx1">
                <a:alpha val="75000"/>
              </a:schemeClr>
            </a:outerShdw>
          </a:effectLst>
          <a:extLst/>
        </p:spPr>
        <p:txBody>
          <a:bodyPr lIns="121877" tIns="60938" rIns="121877" bIns="60938" anchor="ctr"/>
          <a:lstStyle>
            <a:lvl1pPr marL="342900" indent="-342900" algn="l" defTabSz="914400" rtl="0" eaLnBrk="1" latinLnBrk="0" hangingPunct="1">
              <a:spcBef>
                <a:spcPct val="20000"/>
              </a:spcBef>
              <a:buFont typeface="Arial" pitchFamily="34" charset="0"/>
              <a:buChar char="•"/>
              <a:defRPr sz="3200" kern="1200">
                <a:solidFill>
                  <a:schemeClr val="tx1"/>
                </a:solidFill>
                <a:latin typeface="Trebuchet MS"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rebuchet MS"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rebuchet MS"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defRPr/>
            </a:pPr>
            <a:r>
              <a:rPr lang="zh-TW" altLang="en-US" sz="3700" dirty="0" smtClean="0">
                <a:solidFill>
                  <a:prstClr val="black"/>
                </a:solidFill>
                <a:latin typeface="微軟正黑體" panose="020B0604030504040204" pitchFamily="34" charset="-120"/>
                <a:ea typeface="微軟正黑體" panose="020B0604030504040204" pitchFamily="34" charset="-120"/>
              </a:rPr>
              <a:t>令銷售產品變得更輕易</a:t>
            </a:r>
            <a:endParaRPr lang="en-US" sz="3700"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861298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annabemagazine.com/wp-content/uploads/2011/07/51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65800" y="142876"/>
            <a:ext cx="6223000" cy="5953125"/>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2262" y="2286001"/>
            <a:ext cx="6688156" cy="2482731"/>
          </a:xfrm>
          <a:prstGeom prst="rect">
            <a:avLst/>
          </a:prstGeom>
          <a:noFill/>
        </p:spPr>
        <p:txBody>
          <a:bodyPr wrap="none" lIns="121877" tIns="60938" rIns="121877" bIns="60938" rtlCol="0">
            <a:spAutoFit/>
          </a:bodyPr>
          <a:lstStyle/>
          <a:p>
            <a:pPr defTabSz="1218720"/>
            <a:r>
              <a:rPr lang="en-US" sz="15300" dirty="0">
                <a:solidFill>
                  <a:srgbClr val="A50021"/>
                </a:solidFill>
                <a:latin typeface="Segoe Script" pitchFamily="34" charset="0"/>
              </a:rPr>
              <a:t>I</a:t>
            </a:r>
            <a:r>
              <a:rPr lang="en-US" sz="8800" dirty="0">
                <a:solidFill>
                  <a:srgbClr val="A50021"/>
                </a:solidFill>
                <a:latin typeface="Segoe Script" pitchFamily="34" charset="0"/>
              </a:rPr>
              <a:t>nvestigate</a:t>
            </a:r>
            <a:endParaRPr lang="en-US" sz="7200" dirty="0">
              <a:solidFill>
                <a:srgbClr val="A50021"/>
              </a:solidFill>
              <a:latin typeface="Segoe Script" pitchFamily="34" charset="0"/>
            </a:endParaRPr>
          </a:p>
        </p:txBody>
      </p:sp>
      <p:sp>
        <p:nvSpPr>
          <p:cNvPr id="2" name="TextBox 1"/>
          <p:cNvSpPr txBox="1"/>
          <p:nvPr/>
        </p:nvSpPr>
        <p:spPr>
          <a:xfrm>
            <a:off x="1994053" y="4768732"/>
            <a:ext cx="1313180" cy="769441"/>
          </a:xfrm>
          <a:prstGeom prst="rect">
            <a:avLst/>
          </a:prstGeom>
          <a:noFill/>
        </p:spPr>
        <p:txBody>
          <a:bodyPr wrap="none" rtlCol="0">
            <a:spAutoFit/>
          </a:bodyPr>
          <a:lstStyle/>
          <a:p>
            <a:r>
              <a:rPr lang="zh-TW" altLang="en-US" sz="4400" dirty="0" smtClean="0">
                <a:solidFill>
                  <a:schemeClr val="accent2"/>
                </a:solidFill>
                <a:latin typeface="微軟正黑體" panose="020B0604030504040204" pitchFamily="34" charset="-120"/>
                <a:ea typeface="微軟正黑體" panose="020B0604030504040204" pitchFamily="34" charset="-120"/>
              </a:rPr>
              <a:t>觀察</a:t>
            </a:r>
            <a:endParaRPr lang="en-US" sz="4400" dirty="0">
              <a:solidFill>
                <a:schemeClr val="accent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3893331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1026"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74" r="11854"/>
          <a:stretch/>
        </p:blipFill>
        <p:spPr bwMode="auto">
          <a:xfrm>
            <a:off x="6096031" y="-25400"/>
            <a:ext cx="6222375" cy="68834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3" name="Rectangle 2"/>
          <p:cNvSpPr/>
          <p:nvPr/>
        </p:nvSpPr>
        <p:spPr>
          <a:xfrm>
            <a:off x="406400" y="2101931"/>
            <a:ext cx="5181600" cy="2718949"/>
          </a:xfrm>
          <a:prstGeom prst="rect">
            <a:avLst/>
          </a:prstGeom>
        </p:spPr>
        <p:txBody>
          <a:bodyPr wrap="square" lIns="91394" tIns="45718" rIns="91394" bIns="45718">
            <a:spAutoFit/>
          </a:bodyPr>
          <a:lstStyle/>
          <a:p>
            <a:pPr algn="ctr"/>
            <a:r>
              <a:rPr lang="zh-HK" altLang="en-US" sz="4300" dirty="0">
                <a:solidFill>
                  <a:srgbClr val="FFFFFF"/>
                </a:solidFill>
                <a:effectLst>
                  <a:outerShdw blurRad="63500" dir="3600000" algn="tl" rotWithShape="0">
                    <a:srgbClr val="000000">
                      <a:alpha val="70000"/>
                    </a:srgbClr>
                  </a:outerShdw>
                </a:effectLst>
                <a:ea typeface="微軟正黑體" panose="020B0604030504040204" pitchFamily="34" charset="-120"/>
              </a:rPr>
              <a:t>這個世界趨向電子化</a:t>
            </a:r>
            <a:r>
              <a:rPr lang="en-US" altLang="zh-HK" sz="4300" dirty="0">
                <a:solidFill>
                  <a:srgbClr val="FFFFFF"/>
                </a:solidFill>
                <a:effectLst>
                  <a:outerShdw blurRad="63500" dir="3600000" algn="tl" rotWithShape="0">
                    <a:srgbClr val="000000">
                      <a:alpha val="70000"/>
                    </a:srgbClr>
                  </a:outerShdw>
                </a:effectLst>
                <a:ea typeface="微軟正黑體" panose="020B0604030504040204" pitchFamily="34" charset="-120"/>
              </a:rPr>
              <a:t>‥‥</a:t>
            </a:r>
            <a:r>
              <a:rPr lang="zh-HK" altLang="en-US" sz="4300" dirty="0">
                <a:solidFill>
                  <a:srgbClr val="FFFFFF"/>
                </a:solidFill>
                <a:effectLst>
                  <a:outerShdw blurRad="63500" dir="3600000" algn="tl" rotWithShape="0">
                    <a:srgbClr val="000000">
                      <a:alpha val="70000"/>
                    </a:srgbClr>
                  </a:outerShdw>
                </a:effectLst>
                <a:ea typeface="微軟正黑體" panose="020B0604030504040204" pitchFamily="34" charset="-120"/>
              </a:rPr>
              <a:t>而且購物成了大趨勢！</a:t>
            </a:r>
          </a:p>
          <a:p>
            <a:pPr algn="ctr"/>
            <a:r>
              <a:rPr lang="en-US" sz="4300" dirty="0">
                <a:ln w="18415" cmpd="sng">
                  <a:solidFill>
                    <a:srgbClr val="FFFFFF"/>
                  </a:solidFill>
                  <a:prstDash val="solid"/>
                </a:ln>
                <a:solidFill>
                  <a:srgbClr val="FFFFFF"/>
                </a:solidFill>
                <a:effectLst>
                  <a:glow rad="101600">
                    <a:srgbClr val="4472C4">
                      <a:satMod val="175000"/>
                      <a:alpha val="40000"/>
                    </a:srgbClr>
                  </a:glow>
                  <a:outerShdw blurRad="63500" dir="3600000" algn="tl" rotWithShape="0">
                    <a:srgbClr val="000000">
                      <a:alpha val="70000"/>
                    </a:srgbClr>
                  </a:outerShdw>
                </a:effectLst>
              </a:rPr>
              <a:t> </a:t>
            </a:r>
          </a:p>
        </p:txBody>
      </p:sp>
    </p:spTree>
    <p:extLst>
      <p:ext uri="{BB962C8B-B14F-4D97-AF65-F5344CB8AC3E}">
        <p14:creationId xmlns:p14="http://schemas.microsoft.com/office/powerpoint/2010/main" val="810394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isabellabeauty.info/images/big/388212-salaty-iz-syryh-ovoschey-dlya-pohudeniya.jp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930427" y="1752600"/>
            <a:ext cx="8470900" cy="43815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57600" y="533401"/>
            <a:ext cx="3830536" cy="2482731"/>
          </a:xfrm>
          <a:prstGeom prst="rect">
            <a:avLst/>
          </a:prstGeom>
          <a:noFill/>
        </p:spPr>
        <p:txBody>
          <a:bodyPr wrap="none" lIns="121877" tIns="60938" rIns="121877" bIns="60938" rtlCol="0">
            <a:spAutoFit/>
          </a:bodyPr>
          <a:lstStyle/>
          <a:p>
            <a:pPr defTabSz="1218720"/>
            <a:r>
              <a:rPr lang="en-US" sz="15300" dirty="0">
                <a:solidFill>
                  <a:srgbClr val="A50021"/>
                </a:solidFill>
                <a:latin typeface="Segoe Script" pitchFamily="34" charset="0"/>
              </a:rPr>
              <a:t>M</a:t>
            </a:r>
            <a:r>
              <a:rPr lang="en-US" sz="8800" dirty="0">
                <a:solidFill>
                  <a:srgbClr val="A50021"/>
                </a:solidFill>
                <a:latin typeface="Segoe Script" pitchFamily="34" charset="0"/>
              </a:rPr>
              <a:t>eet</a:t>
            </a:r>
            <a:endParaRPr lang="en-US" sz="7200" dirty="0">
              <a:solidFill>
                <a:srgbClr val="A50021"/>
              </a:solidFill>
              <a:latin typeface="Segoe Script" pitchFamily="34" charset="0"/>
            </a:endParaRPr>
          </a:p>
        </p:txBody>
      </p:sp>
      <p:sp>
        <p:nvSpPr>
          <p:cNvPr id="4" name="TextBox 3"/>
          <p:cNvSpPr txBox="1"/>
          <p:nvPr/>
        </p:nvSpPr>
        <p:spPr>
          <a:xfrm>
            <a:off x="8068281" y="534190"/>
            <a:ext cx="1313180" cy="769441"/>
          </a:xfrm>
          <a:prstGeom prst="rect">
            <a:avLst/>
          </a:prstGeom>
          <a:noFill/>
        </p:spPr>
        <p:txBody>
          <a:bodyPr wrap="none" rtlCol="0">
            <a:spAutoFit/>
          </a:bodyPr>
          <a:lstStyle/>
          <a:p>
            <a:r>
              <a:rPr lang="zh-TW" altLang="en-US" sz="4400" dirty="0" smtClean="0">
                <a:solidFill>
                  <a:schemeClr val="accent2"/>
                </a:solidFill>
                <a:latin typeface="微軟正黑體" panose="020B0604030504040204" pitchFamily="34" charset="-120"/>
                <a:ea typeface="微軟正黑體" panose="020B0604030504040204" pitchFamily="34" charset="-120"/>
              </a:rPr>
              <a:t>會面</a:t>
            </a:r>
            <a:endParaRPr lang="en-US" sz="4400" dirty="0">
              <a:solidFill>
                <a:schemeClr val="accent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7171065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descr="data:image/jpeg;base64,/9j/4AAQSkZJRgABAQAAAQABAAD/2wCEAAkGBhMSEBUUEhQVFRISFA8PFBAVFBQQFBQPFBAVFBUQFBQXHCYeFxkkGRQUHy8gJScpLCwsFR8xNTAsNSYrLCkBCQoKDgwOGA8PGikgHCQsLCwsLSksKSksKSosKSkpKSkpLCwpLCwpKSkpLCkpLCwpKSkpKSksKSwsLCksKSwsKf/AABEIALcBEwMBIgACEQEDEQH/xAAcAAACAgMBAQAAAAAAAAAAAAADBAIFAAEGBwj/xABFEAACAQMCBAQEAgcDCgcBAAABAgMABBESIQUTMUEGIlFhFDJxgSORBxVCUmKhsSSz0SUzNENTcoKSk+EXNXOjsvDxFv/EABkBAAMBAQEAAAAAAAAAAAAAAAABAgMEBf/EACkRAAICAQQCAgEDBQAAAAAAAAABAhEDBBIhMRNBMlGRFCJSQmFxgbH/2gAMAwEAAhEDEQA/APUHelZTTDJQXStkZC5NQLVNhUQtUSYHqWuolKCsDZyT9qdIB1VqDW+aJEaJrqSxTk4oixVJ6LFQFEUirbLRhWNUjAdKE0lSkoLJVCJGWoF6mLesNvRwIE24oeg5olTjWquhDMNMA0KNaKFrNlmVgapBDUNO9IDJN6WdM0yRUMUCFtJrSigy8SLErCocjIMh2iQ+hYfMf4V+5Wk5hcRZkEolABaSKQLEuAMkxOo/DwOzahtuc70bgot1SoPkVnDb0TRRygMokRJArDDBWUMNQ7HBp5QDTsKK8KaIi060dLuKLCicYArUiA0vk1hzQBtY8UXnYpck1HBpiDmet0voNZRQrZYLvWzGKGtT5ooKBSQCgNFimGlFCeUU0IGq1JAKFJOPWl3uvSq2tissMitE1XNdVkd2aNjDcP0WMUok1GSepaKsbxQ3ND+IqDTVNDNNW0FBMlFt5aqhDNaxUWehGSpGT5AoiQUATURZqAGkiohSlknpTj/HVtbd52V3CafIgBYlmCgbnAGSN6kZZMahiuT4T44llKmSymhicMRKzrgBSRnSwUnf0/pSvHfFbct2B0RxrrbGNZXUEGB7swH3pWFHQcV8RRw+UeeT9xe3+8e1UPEfFCASLPnVFbm6e3QMq6dShFdycsWLqNI265BrjOMX5eCZom/DU8OUN0YvOjSurEHoMBcfWrpvD7rdXL38uqKa3W3MwxFqmZ0cRQRjLHTo22JOOh3FKx0KS2UzXHDZTM7Tzss5hU6YobUBHxGg+VQpKkn5t67Djp5rx2g/1+Xmx2s4yNY9tbFY/o7elVfA/DvKB5CNArAK1xLiW7dB0VVI0QL9QT6qDvV9Y2ccIOhcFt3kYl5Hb955GyzH6nbtimoiciyXAoiT0gz+9TjkrSiLLMtkVEIDSfOxWhc0qHY01sKwRCg8/wB63zR60ASkWgl62ZfesDe9AjM1qpYHrWqAN86lZ2Oc5rYnFK3Fx6Gt4x5M2yclyRVTPfuWxvTurVSN15a3glZnJsWeSRm+Ygf1NFS4YDc0m91nb3ot0GUDAyP6Gt3H0YqXsO18e9Ti4lgZ/wDuKrdTkdBSs7MKaxJ8B5GuTpP10nrTkN4G6HNclYLkHO9WFg+g4yOpNZzwxXRpDK32dMktSmkFVkc+T1rV1eYrl8fJvu4HuZUopd6q1uN6eiahxoExx7kAZJwBkknYADqSewoNtcSSgvFC7xbYkBVdf8UauQWX+Lv2z1pHikLEI4Tm8l1la3OCsyAEGPB2LDOpc7alXNI/pE4qyG0vLRifiIbmyR1JUkzophYd9QYsQOoI9a55ujWKsvxcqDhjobYaZPwmz6BXwT9qYWuGHjO55U8NwiTiwt5BcCVTl7pb4wqwkXBGYyDn2+tXPDbi3mnihs53WSW3FzpDLc26kbPC2TqVgR6flU7x7ToifStfEYK5O2tBn/iqot+ISnWAqXAjYxu9s4kKOCQQ8fzKcg+nQ01w/iSPIuHCkMCQ/kIx6g07TQqZ0XEeFxTx6nXUUZ2UnIIzsQe+Pb2FeaeJfDjNxGBwoFsURbltlQRwTiUKxO250gDvg+9dx4n8XC1xHy3LSEhXKNoJJGApHzHcVQtw/mNquH1ekYOEH5df5fepUW+im6Oe4HwxYomgtoxcky84zSoFhR1GlMA/MVHrvkk4rp7Dhjq/Mnk5swUoraEURqTllTAzuQMnvinoWUABQABsABgAewomsVajRDlZJGxUJTms11E1VCFXNDEhzTWAaiYKokCZ6nHJUltBRY7QdaVoYZEBFE+EFaRRTCSCpsYqbUetR+H96cZAaiYRRYUJaTWqd5IrKLCihZ8+xpSZm7b03LcAUpJcjtXfG/o5Zf5FkLk43wP60CS0Y9T7/wDanRIDUuYAK03NdGe1PsqRa+fGNuuatEOkYPQ7ZO9bjK9aUvuJjOF3oblN1Q0lBWRmgKnPUH07UOWEEbmoidj3oLzkdcVokyHJG8dht70GHytk9fzofM33rbXGe3SttrM9yLVLwgZAzU5iWAJODSFrOB171ua7Oax2c8Gu/geZyBnrRbTiJ0nHbpmq6LiOcDBpyEjHX61EoV2iozvpljFenoe9Ah4y9uWEYV43fnGGRSyCQnLNGwOUyw1HZhqJIAJNLWMQnuZIpGKoixyJGhKmaNtmZ3znCuCpVcdVyTnFQvWijuZIAFt1jtxdB+sLRghHDx/skHPmUjPfPfhlPHuqSOpRlVpjsvEeHTx3Kzq1pJeCNJpU1y6yrag4bQVU565UZ9+tMp4cHPF1wx7aRo7GS1CIyIz3JBCTvp8vpnOD5aoZTpUBgPPgq4IeOQescg2Ye2x9qTCRFslBq7OpKMD/ALy4NU9KprdjfBP6ja6mWPhvwnLb3CWt5DiC9txE7xyu2bqGU3CPI645cg1Fdjg6Rgnerb9F3D5Jleaad5kjmngWGULKQ0bIY5VmbzgjJGM439qWs+I3kYzDdOV/2dwBcL9NRw4/Om7b9IBs1JuLREiZi7zWpAXWcZdo2wQTgbk74rllilHtG6mn0dN43s1ls5FbIKDmo2kkB0BI8w6Z3H3rzbgfFZjLyyBKxVnVAypKVU7lQ3z4HUDeu4H6TOGzx6RcAGTKhXSRAc7FSxXT/OvK/EyyxSiS3B1Rm5iGkFvwZomjzt20nY+4NQpOPRTSfZ6DDxJNWliY3/clUwt9tWx/OrFQa4KymuIJJbIPqi4fbcRudwskcivAskBKMCCA7gj6mrPgnii3Y26LHIkklvNPOU1wqkkMJlzHFIDG6uFbBHtWnkfsnZ9HWmhynaqvh3H4511I+2jnYmRrRuVqCawz5icamUZDgZNNXM5XGsFM9CwwD9H+VvsTWkWmQ00alcgbUJ7o7epP0rJZaxrfOM/Wt1XszZYw5xvUxIKTjnxRkcGsXEtMbBFZroGutq1RRQystEV6BzBWviKVBY4DWUuLisoodnI3EgY96ULYqTn0obGvaSo8puyaSe9blnBGKWaoE09gt5IZ7GgsCDU6g5q0iLI840N8miAitE+lUgBjaokUXrUSlUKiOelHMuwx96FoqSLUtIFYVJgMkjftUlfIpVqkr4pbR7g9zdmJ450BLwtnSOrwtgSxfdcEfxIta8a2bXrQS2Z5iMDaTMm5RWlRlEi/Mm+rORtjehM+aEIyH1ozJINhKh0tj0J6MP4WBHtXHn0fk/dF8nVi1Ozh9AeH8UmheW2GGhsIL/XE4DJKEncxFh2+dNxjoauZWiKW7IAvPi56xasyAbFgJMecDON99u1KC8RlnE6BZLmJoHvYkY7EbNNAD16ZZM5xuBigr4cFvLaPFlke1vS8qM0kBm+Dfzxsdl1bn3x7V5jWTC65R3Jwyr7LI3DBfLuO/Yj6jtSHHOIn4WZR0Mbg/daS4JesttzZXciOAT4aNllK81Y9Ub/LNH5uuQwIwQetWnEeHCaJ1BVWkjyr5/DYOmpWOPlyCDkflXVDVRlFqa5+zCWCSacGcX4bwbi3yARrlBBGQfI3UV2n6kiz5cxnrmNin8un8q5+08IXlu8EkkDcoFnMqkSIFZW0kshOkH3x1roI7kg9qekxKcHa9i1GRwki7tL2ZEMbcm4RozAwmQxSmEjBi50fVceq0WSKCTkExTQG1huLWNFaK5j5c8DRZyWEjacg9j9e1K84I9DQReMBjO1aPRJ9cEfqmuycHBWWxuLWFopWeDQgS4mheSQTxsNVnPhQ5UN509Mb5qE7XNhHPGJDC5u+HKsaIsEJgkhkDSIJSYxqOA4PlDJv7Lvvsdx6HcflTEHEJUXSrtoPWM4kjPtypAyfyqJaCS+LKjrF7R2djwgtaLKy4mBdj5Ei1IGI/wA3E7x5xvqU+b2ziq6S9HrVba+JJI7doI44Y0bUcxJycFjlyFB05O/QDrSaTZq8Onml+8WTPFv9pdpdCpHiKrVPqOOtZFas+9a+KPsz8svRfRcQzRxdVW23DDirOz4d61zTUF0dEXJ9hA+aKBmmUsgBtR4raudyRrQqIDWVZiEVlRvK2nnTUJqbFsxyQNh1NLste4meQ0BaoGisKgRVEMEaiRRSKjiqECIrWKIRWsUwB4rKnisxTGQrWKnpremgTB4rMVPTWaaBEMVvFTC1vFAEMVO3uZYv83IdJBBicl4yp6rpbIAreKzFZ5McciqSLhklB3Ei1sjwTQxMbczRlRbsxa15utGDoTkw/KRgZXftirvwHwIpxC5ilXVEIrZYiw1K1vrkZAD0OnUU2/dqnK09w/xJJaYZcsuR5Nj19j/+15OfRuC3R5R6WLUqfEuGeh+LDi2mABxoxkDIGx643ryrFen8TvGeydp0MDSKq6WIfDFds6c6QScYO9cRDwRipYKxRQS0rYt4VA6lnfsPtVaTPDFGW4nU4pZJLaU+KOLJttWEB7v5fyX5j9gaevbiG2jdnk1lIIrrl2gG8U0qxxn4l/UtnbOwJ+r3Dr+CXiPwtk0QU2skpvFAuJkugezvlTpypwBvnr6XPX/wX5Jho/5P8CUPhO5bqqxrkLzJXESkk4GAfMc9vLvW+NeEri2XWcSxgZd41YGM99SEklP4h07gDejeDoLm6vyl+4kbhGpV78y4ldtM7HuVVdjsdl75rr/F/iH4WDyYM8pMcKncagMtKw/cQbn18o6sKxWszSkq/Bq9NjUXZ5mm+CNwdwRuCPUGrGwsCzDOw9aTs4wgA3OMkk7lmJyWPuSSfvVpFenG21enNyrg4IKN8jY4Iuc529KtIYFG3pVGeKsNtqiOJtXLLHkl2zpWSEejqYkApmNlFUHDJiwyTVsiD1rknDa6Z0xnatDyTLRRIKr1i962z471ltLsf54rKq/ivpWVXjZO9B/g104qnv8Ahae4x3FdC0JxS72+9VDI4uyZQTRxE0ODQCtdrcWa43ArnryxGfL0r0MeoUuziyYGuUVJWolaaeA+m1D5R9K6VJGDiA01rTR2iPpUNNOxUC01mmjLET2rGhI607CgGK3pqemt6adioFprNNFK1rTRYUatrZ5ZBHEhkkO+kbBV6a3Y7Ivuftk7Vd3vgyWFELTQanITSzGAGQgnlxs5Ic4B66c4pTw7xr4O41Mf7PNoWfPSNx5UufYDOlv4cN+yc2f6Zv8AQocYz8XDjPTPKlxn715eo1GWGSlwv+noYMGOUL7Ki54NLEPxV5e+ka9gx/hcZQ/81KyW7L1BHoex+h6Gn5fEV5HxG4+NRCIuHyztaI5kt5GjOUlCtnSTkj1GKDYXBxA1zCLdb2OSW3ktHZlZlTWIZYJGIDMuMYbGSB64mOvmvkkOWjj6YpirHw/ZCS6iDAsA/M0jG5RSR12xnFSgtVmCGJ4pebELlEUi3n5OorrMTeXYqwOM9KsfD6CC6UvrU7py2Qq5Ztgo7H8xW2TVQyY2unRnDTzhNP0eiqNQ3HpscGvN/wBJnDZXvrUR6it4jcPlxk6YviIpGbbp5S2/oKvvFvjSWzC6bR35h0q7SIE1YG3lJP547+lcld+Kb+b5pxCD+xAgX/3Gy35V52PFPJ8Uds8kYfJi1r4BuBZ3sc7JCXe2toJp3CJ8Lbzs+rIyQCCMA46VcjiHDbe9W5hdnaO3FoILWEGLGolpNWApJz69u9c09grNqk1SP+/Kxlb82o4SuuGhf9T/AAc0tWv6UW0nicrJK9tDHAZ21PKV5k0hGcM51aQdzthgM1UXMryScyV2kkxo1sRsmc6VAAVRnfAAqWmjRWbN0FdsMWPFyl/s5ZZJ5OGKhakKsX4O4Hb86Xe0ZTgitFki+mQ8cl6AAUeO2J6dqLa2eo9eh3pqQaG26VMp80iow4tiyM6e2aZhv2AqUjK35bUuUrPiXaL5j0xpuJuelSW/bvSaiiKtGyP0G+Q6J1PXOa3SoFbqdiK3M7R6C5phlpaYV5SPQYpPJkYqpkhOrfp6VbE1qWJSK2jLaZtWUM8YwcClkut9xtVtdWeehqkuYtLV2YmpcHLkuPIaXDbjatxRgDJX+WTSyPiireGtHF9IhSXbGo5VP7NL3kQI2G3rUTcjr3/rQmnNKMGnaKc01QqUrRFNEAiocmuhS+zBxF9NaxRila01VkNAiudj0O2Pb0p2x4zPCgRJNUYAURSqJ0CjYL5vPgemrFLaa3pqJwjP5KyoylH4st18Q2rymW7tmMzxNatLCGkRrZx5ldC+R37N9d8UvwXglvLPaheJiS2s5ObBaSIsUynORGWbSWAwP2emwpDTQ57RH+dQ31ANcU9En8XR1w1TXyRXcT8EXlpbyy6HLI72MSr+IDw+WGdS+EzgapV69DnNe2cKsBFBFF15McUYPX5EC5H5V5Pac2H/AEeeaL+FXLx/9N8irI/pJvLVdU8cdxEvzOgMMgHqQMr+QrknpskOWuDphnhLg7TxlaiW0kUqTpxKrDBw6HIOM59R964e24Sz+1Pf+LtncoYQlwkkqsqho1IyQcZKsTjvnFS4RPgYzv6GtdPKUYSaM80VKSTF/wD+fYHqMVt+FAVe8ylb1SV8vWtFnm3yT4opcHNmHc+1MQ3hXpTyWJA+tLzWBz65rp8kZcMw2Sjyh0cQXRk9fSq66lJ3xjNGj4ec7/kaNc2JbGO1ZR2RfBct0kVkUpXpW2YnrT1rwV3J6DHc9/YVZQeGhp8zHV7dBWkssImccU2UKCjvb4p0cGcNjGcH86Y/Vh+Yj7Unlj6Y1jfsq44SaaWxbHymrSyt8DJGPbFWsMQK9PzrGeeujWGGzmRaH0rKvpAAT5TWVPmZXjQb4ihNLQliPepPB6VyUje2AmmFQMy4rXwjE0WPh2OtXwLkWLitmNWXBAI+lFmsj2FRW3x1P2p39Cr7E04Onpt65pS74MB8pOKt5XxSrknvWscs/szljj9FI8HpUVhA+bpVs0BpjgPh74pi82Ph0dk5HeV0ODzR2jz+z1bYnynDbS1G1Gaw2yg5sB6Txf8AUT/GpRtHn/OxEf8AqJ/jS1/46vDFdXsbWiW9pcvbJYvEDJNHG8as+vOQfxUOw2z9M26eKnebimI4uXaWUF3ApiUlXks+diQ/tb9tq5v1Ujf9PEVaSPHzx/8AOv8AjS0rp+8n/Mv+NKTeNbktZoqW4+IsUu5Ctg923MMsqnTHEdQXCr9PvTvijxBc26wHkW4ie2E73bcOkdDcFjiGSMNqt106ckhjv09HHVNehS06fsBz1/eX8xTcFjI66kQsOmQM5+nrUOP8XuYls5YIuFvDfPawR4gkfE8qDU2ry/h6s421AdRnNF4nxUQ3TQXtrZyC34bJfyGGJkzKsrARxsTshGnqNiSat61+kQtKvbJjgs3+zb8qsrbwzn58/bArnOFz6ZbA3ljZfD8T8sXI5oliLKpTmamw2Q65x6n0waOz8aWz22Wsrdbn4iBFX8YRyWsjsjSIOZnUrqQd8bj3xnLVzf8AYuOmij0OXwsOzN/I1WeJfCsjWc4jRncxkKgGSWLDAHvVLf8AE4ouJNbvaW0SLcLCqTvdQyTQk4+IjnJ5WCein1G/WvUIeAwW5zDHpJ0ZI1OdCyocYyT71m9RNqmy1hgndHz7wOEi9hLYRVDBnbyqp5bjzHtvtXpVjFCzD+0Q5JACiRSSewG/rVZ+kXgQjuDNGGCSlmcGN0CybnYkAYP9c+tcVfMscRfSCQNge7HYD86UM0oR2ocsUZO2e1GxfoMH75piHhRxud/pivK7HjVuOESy/C27X1tNFA6uJCjpJIFWTSrg5wSNj1Ge+KtOG8atriZ0t+HwuU4dLdm3xJzxfxy8trUnV0z205OR64qfIytiPSV4QuN8k0AcLUHrnGRjrg+hry+y4+r290wtbFpre3W55PLuoJEZZEEsbwyN5wqsx1q3UDI32lP+kG3jNzyrG0MYjVrV3i1mW5Bt1ljZidwOcxwMbL70t7HtR6NLZEds/Y0P4Q9gfyNcRe+Kwl5Pbm24VGYGijzLbTnW7Rgtjko4ADZ642I670Pj3jNILq6iSx4a3w0qRJC0Lc+41EDEQRCpI75x1GM9Ke8Np3ywt6H8qmEb3FcX4l8Tx212Yf1dYxKEt3X4qLlGcyKrOI5lj5aaMlSWOMqfpXc3dj8OvMjH9n062jGDyRjJePGxjA3Kjp1Xby0bxbTUcbUXkn1rYlrfMzRYUYEFFUUMVKkBPWayoYrdACkb5opFAii3xTyQ02xIgiVqRcUdhS8r0hgi5oZIznO9RY56UFo29KpEsbZg1CazB6UDQRRVlxT66Ak0WKImqN+ZFjVsHjJwsiD1PZx2b7HYgqFpDQ+caKsd0UvGvAtjcyPI9rIrylnbl3OhTKwIM3LPl17k5xg9wcmjcZ8MWdy/MlhuOYY0hleO4WIzIgAAmCsA2wHYdB6DFg9wO+9Ca5FCxg5iXE+B2cskcgiuoWhhS1j+HuFg0wIWIQaXz+0frQOI8Fsn0swvlcQm0eVLlBJNbliTHMxf8Qb9+2PQYsGcUld4NawwRb5M55WlwHu3sHitYuRcpHYyRTwKjQjDx/KHJkJYevc+tOXI4dNdtcy84yS2pspIijtHyHOplIRT5tyMhiKosVICtnpYemzFaiQ9wbw1w63milEt7N8Nq+HimE8sUGrYmNeUMfcnoO4FAfwVwswQQ6rv+yyvNHLyZeZ55OY0bHkYKasHGM7deuT2V1jrTMl6O1c8sDTo3WVNWJ3/AIYsJZWZ574wyTi8ez5U5hM+ckjMJdQfQMP6Y66bxVagFmkKKgJZ5IpolAyOrOgHXHeuZa7NUnjS6/yfOPVB/wDNal4WlZXkXRa+IvFNncuscUySsyXCiNVZizG3fRgafXFcNxDwm7aVaOVwpV/LFLpJx8pymT1NU3g7/wA0tv8Ai/uJK9nER9azUbLbo8qh8GbkGG4VHMetFjkUEIwIxlDj+fWvSJ/DnDHuLi4POVruF4JkWOZU85RmkXEeVfManIOM5ON6cKGl3kIqthO8Bw7wxYRl2ee6nZ7Z7APOJHMdqwIMaYiA79Tn+tKP4J4cIbWJVupEs5ZLhXARS7u6uyS8xV1KdCDygbKBmrJbmi/FClsDeVU/h2I3M88U/E4HuWDyCF7dFJAwNjk7ZPUnqaziHhGzm+K1rd6ryWG4LjkBoZYtWloTnbIdgc52NWvxFaNxRsHuKji3hiK4L65uIcucQi4izblJWiAxIA2eWxIydGNyeldFLdawqKpjgjCKkRxltAAUvgnYYGBnqMntSJuamJKeyhbh7mCsV6Ujam4sUNAEXNTU1uK2z3oi2pzUjMBrKmbQ1lAFfHeCiDiIqEliKjHZjvVcE8kmvqG11mhzWpB2oZjNNJBbGomorygCkC5FCM2aKCxmWeg82oZrYwKoRIuTUnsmIzn7VDnKKkLyjn0ANuHkdTQ2tFx1o7uzVpbIkdce1Wn9sloRa1z0JracNJ9quYbQAU0kIxT87XQvEn2UEfDR33ptLJcYwN6sXtlz7UMqo6VDyyfspY0ikvLHRuOn50niuheP7+1CayU9q3jn45MZYfopMVV+LYGPD7hsHSEGT2H4iiuluLDDADcHG1G/SREBwi5wMARx4A2/10dGXMlHj2GPFzz6PIvBh/ypa/f+5kr2548mvE/BAH62tfqf7iSvelUVwpnWyskgoZtquGgBpG4h0mrUiWhKSwBHWlHsiKsgaKiA09zQqsp1tWrXJarwx0F4xmjeG0reSe9bjhp8sPShuB22p7goyNBR4wBSYHoazS1KgLOOT3plLiqdNVSDtU7R2WpuPesqs5hrKNoWE/WNCa/FbrKvaiLYq94TQTOTWVlVQrI6iaIsOe9ZWUMaItHQXQ1lZQhMjinLeLNZWU30CHE2qYmrVZWZYZZPSom5xWVlJIdiss5NQRCa1WVXSJCqnvU+V6VlZSKDQR/TPrVH+kac/qu5B/cj/vo6ysqHyUjyzwS+OLWp9z/cPXu4at1lJAzYloczA1uspgK4xUkrKymIKTtSznesrKEDMMR/71sWvvWqyiwo20QqBasrKaJAvJWIc1lZViCaqysrKQH/2Q=="/>
          <p:cNvSpPr>
            <a:spLocks noChangeAspect="1" noChangeArrowheads="1"/>
          </p:cNvSpPr>
          <p:nvPr/>
        </p:nvSpPr>
        <p:spPr bwMode="auto">
          <a:xfrm>
            <a:off x="207442" y="-830262"/>
            <a:ext cx="349250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77" tIns="60938" rIns="121877" bIns="60938" numCol="1" anchor="t" anchorCtr="0" compatLnSpc="1">
            <a:prstTxWarp prst="textNoShape">
              <a:avLst/>
            </a:prstTxWarp>
          </a:bodyPr>
          <a:lstStyle/>
          <a:p>
            <a:pPr defTabSz="1218720"/>
            <a:endParaRPr lang="en-US" sz="2400" dirty="0">
              <a:solidFill>
                <a:prstClr val="black"/>
              </a:solidFill>
              <a:latin typeface="Trebuchet MS" pitchFamily="34" charset="0"/>
            </a:endParaRPr>
          </a:p>
        </p:txBody>
      </p:sp>
      <p:sp>
        <p:nvSpPr>
          <p:cNvPr id="4" name="AutoShape 6" descr="data:image/jpeg;base64,/9j/4AAQSkZJRgABAQAAAQABAAD/2wCEAAkGBhMSEBUUEhQVFRISFA8PFBAVFBQQFBQPFBAVFBUQFBQXHCYeFxkkGRQUHy8gJScpLCwsFR8xNTAsNSYrLCkBCQoKDgwOGA8PGikgHCQsLCwsLSksKSksKSosKSkpKSkpLCwpLCwpKSkpLCkpLCwpKSkpKSksKSwsLCksKSwsKf/AABEIALcBEwMBIgACEQEDEQH/xAAcAAACAgMBAQAAAAAAAAAAAAADBAIFAAEGBwj/xABFEAACAQMCBAQEAgcDCgcBAAABAgMABBESIQUTMUEGIlFhFDJxgSORBxVCUmKhsSSz0SUzNENTcoKSk+EXNXOjsvDxFv/EABkBAAMBAQEAAAAAAAAAAAAAAAABAgMEBf/EACkRAAICAQQCAgEDBQAAAAAAAAABAhEDBBIhMRNBMlGRFCJSQmFxgbH/2gAMAwEAAhEDEQA/APUHelZTTDJQXStkZC5NQLVNhUQtUSYHqWuolKCsDZyT9qdIB1VqDW+aJEaJrqSxTk4oixVJ6LFQFEUirbLRhWNUjAdKE0lSkoLJVCJGWoF6mLesNvRwIE24oeg5olTjWquhDMNMA0KNaKFrNlmVgapBDUNO9IDJN6WdM0yRUMUCFtJrSigy8SLErCocjIMh2iQ+hYfMf4V+5Wk5hcRZkEolABaSKQLEuAMkxOo/DwOzahtuc70bgot1SoPkVnDb0TRRygMokRJArDDBWUMNQ7HBp5QDTsKK8KaIi060dLuKLCicYArUiA0vk1hzQBtY8UXnYpck1HBpiDmet0voNZRQrZYLvWzGKGtT5ooKBSQCgNFimGlFCeUU0IGq1JAKFJOPWl3uvSq2tissMitE1XNdVkd2aNjDcP0WMUok1GSepaKsbxQ3ND+IqDTVNDNNW0FBMlFt5aqhDNaxUWehGSpGT5AoiQUATURZqAGkiohSlknpTj/HVtbd52V3CafIgBYlmCgbnAGSN6kZZMahiuT4T44llKmSymhicMRKzrgBSRnSwUnf0/pSvHfFbct2B0RxrrbGNZXUEGB7swH3pWFHQcV8RRw+UeeT9xe3+8e1UPEfFCASLPnVFbm6e3QMq6dShFdycsWLqNI265BrjOMX5eCZom/DU8OUN0YvOjSurEHoMBcfWrpvD7rdXL38uqKa3W3MwxFqmZ0cRQRjLHTo22JOOh3FKx0KS2UzXHDZTM7Tzss5hU6YobUBHxGg+VQpKkn5t67Djp5rx2g/1+Xmx2s4yNY9tbFY/o7elVfA/DvKB5CNArAK1xLiW7dB0VVI0QL9QT6qDvV9Y2ccIOhcFt3kYl5Hb955GyzH6nbtimoiciyXAoiT0gz+9TjkrSiLLMtkVEIDSfOxWhc0qHY01sKwRCg8/wB63zR60ASkWgl62ZfesDe9AjM1qpYHrWqAN86lZ2Oc5rYnFK3Fx6Gt4x5M2yclyRVTPfuWxvTurVSN15a3glZnJsWeSRm+Ygf1NFS4YDc0m91nb3ot0GUDAyP6Gt3H0YqXsO18e9Ti4lgZ/wDuKrdTkdBSs7MKaxJ8B5GuTpP10nrTkN4G6HNclYLkHO9WFg+g4yOpNZzwxXRpDK32dMktSmkFVkc+T1rV1eYrl8fJvu4HuZUopd6q1uN6eiahxoExx7kAZJwBkknYADqSewoNtcSSgvFC7xbYkBVdf8UauQWX+Lv2z1pHikLEI4Tm8l1la3OCsyAEGPB2LDOpc7alXNI/pE4qyG0vLRifiIbmyR1JUkzophYd9QYsQOoI9a55ujWKsvxcqDhjobYaZPwmz6BXwT9qYWuGHjO55U8NwiTiwt5BcCVTl7pb4wqwkXBGYyDn2+tXPDbi3mnihs53WSW3FzpDLc26kbPC2TqVgR6flU7x7ToifStfEYK5O2tBn/iqot+ISnWAqXAjYxu9s4kKOCQQ8fzKcg+nQ01w/iSPIuHCkMCQ/kIx6g07TQqZ0XEeFxTx6nXUUZ2UnIIzsQe+Pb2FeaeJfDjNxGBwoFsURbltlQRwTiUKxO250gDvg+9dx4n8XC1xHy3LSEhXKNoJJGApHzHcVQtw/mNquH1ekYOEH5df5fepUW+im6Oe4HwxYomgtoxcky84zSoFhR1GlMA/MVHrvkk4rp7Dhjq/Mnk5swUoraEURqTllTAzuQMnvinoWUABQABsABgAewomsVajRDlZJGxUJTms11E1VCFXNDEhzTWAaiYKokCZ6nHJUltBRY7QdaVoYZEBFE+EFaRRTCSCpsYqbUetR+H96cZAaiYRRYUJaTWqd5IrKLCihZ8+xpSZm7b03LcAUpJcjtXfG/o5Zf5FkLk43wP60CS0Y9T7/wDanRIDUuYAK03NdGe1PsqRa+fGNuuatEOkYPQ7ZO9bjK9aUvuJjOF3oblN1Q0lBWRmgKnPUH07UOWEEbmoidj3oLzkdcVokyHJG8dht70GHytk9fzofM33rbXGe3SttrM9yLVLwgZAzU5iWAJODSFrOB171ua7Oax2c8Gu/geZyBnrRbTiJ0nHbpmq6LiOcDBpyEjHX61EoV2iozvpljFenoe9Ah4y9uWEYV43fnGGRSyCQnLNGwOUyw1HZhqJIAJNLWMQnuZIpGKoixyJGhKmaNtmZ3znCuCpVcdVyTnFQvWijuZIAFt1jtxdB+sLRghHDx/skHPmUjPfPfhlPHuqSOpRlVpjsvEeHTx3Kzq1pJeCNJpU1y6yrag4bQVU565UZ9+tMp4cHPF1wx7aRo7GS1CIyIz3JBCTvp8vpnOD5aoZTpUBgPPgq4IeOQescg2Ye2x9qTCRFslBq7OpKMD/ALy4NU9KprdjfBP6ja6mWPhvwnLb3CWt5DiC9txE7xyu2bqGU3CPI645cg1Fdjg6Rgnerb9F3D5Jleaad5kjmngWGULKQ0bIY5VmbzgjJGM439qWs+I3kYzDdOV/2dwBcL9NRw4/Om7b9IBs1JuLREiZi7zWpAXWcZdo2wQTgbk74rllilHtG6mn0dN43s1ls5FbIKDmo2kkB0BI8w6Z3H3rzbgfFZjLyyBKxVnVAypKVU7lQ3z4HUDeu4H6TOGzx6RcAGTKhXSRAc7FSxXT/OvK/EyyxSiS3B1Rm5iGkFvwZomjzt20nY+4NQpOPRTSfZ6DDxJNWliY3/clUwt9tWx/OrFQa4KymuIJJbIPqi4fbcRudwskcivAskBKMCCA7gj6mrPgnii3Y26LHIkklvNPOU1wqkkMJlzHFIDG6uFbBHtWnkfsnZ9HWmhynaqvh3H4511I+2jnYmRrRuVqCawz5icamUZDgZNNXM5XGsFM9CwwD9H+VvsTWkWmQ00alcgbUJ7o7epP0rJZaxrfOM/Wt1XszZYw5xvUxIKTjnxRkcGsXEtMbBFZroGutq1RRQystEV6BzBWviKVBY4DWUuLisoodnI3EgY96ULYqTn0obGvaSo8puyaSe9blnBGKWaoE09gt5IZ7GgsCDU6g5q0iLI840N8miAitE+lUgBjaokUXrUSlUKiOelHMuwx96FoqSLUtIFYVJgMkjftUlfIpVqkr4pbR7g9zdmJ450BLwtnSOrwtgSxfdcEfxIta8a2bXrQS2Z5iMDaTMm5RWlRlEi/Mm+rORtjehM+aEIyH1ozJINhKh0tj0J6MP4WBHtXHn0fk/dF8nVi1Ozh9AeH8UmheW2GGhsIL/XE4DJKEncxFh2+dNxjoauZWiKW7IAvPi56xasyAbFgJMecDON99u1KC8RlnE6BZLmJoHvYkY7EbNNAD16ZZM5xuBigr4cFvLaPFlke1vS8qM0kBm+Dfzxsdl1bn3x7V5jWTC65R3Jwyr7LI3DBfLuO/Yj6jtSHHOIn4WZR0Mbg/daS4JesttzZXciOAT4aNllK81Y9Ub/LNH5uuQwIwQetWnEeHCaJ1BVWkjyr5/DYOmpWOPlyCDkflXVDVRlFqa5+zCWCSacGcX4bwbi3yARrlBBGQfI3UV2n6kiz5cxnrmNin8un8q5+08IXlu8EkkDcoFnMqkSIFZW0kshOkH3x1roI7kg9qekxKcHa9i1GRwki7tL2ZEMbcm4RozAwmQxSmEjBi50fVceq0WSKCTkExTQG1huLWNFaK5j5c8DRZyWEjacg9j9e1K84I9DQReMBjO1aPRJ9cEfqmuycHBWWxuLWFopWeDQgS4mheSQTxsNVnPhQ5UN509Mb5qE7XNhHPGJDC5u+HKsaIsEJgkhkDSIJSYxqOA4PlDJv7Lvvsdx6HcflTEHEJUXSrtoPWM4kjPtypAyfyqJaCS+LKjrF7R2djwgtaLKy4mBdj5Ei1IGI/wA3E7x5xvqU+b2ziq6S9HrVba+JJI7doI44Y0bUcxJycFjlyFB05O/QDrSaTZq8Onml+8WTPFv9pdpdCpHiKrVPqOOtZFas+9a+KPsz8svRfRcQzRxdVW23DDirOz4d61zTUF0dEXJ9hA+aKBmmUsgBtR4raudyRrQqIDWVZiEVlRvK2nnTUJqbFsxyQNh1NLste4meQ0BaoGisKgRVEMEaiRRSKjiqECIrWKIRWsUwB4rKnisxTGQrWKnpremgTB4rMVPTWaaBEMVvFTC1vFAEMVO3uZYv83IdJBBicl4yp6rpbIAreKzFZ5McciqSLhklB3Ei1sjwTQxMbczRlRbsxa15utGDoTkw/KRgZXftirvwHwIpxC5ilXVEIrZYiw1K1vrkZAD0OnUU2/dqnK09w/xJJaYZcsuR5Nj19j/+15OfRuC3R5R6WLUqfEuGeh+LDi2mABxoxkDIGx643ryrFen8TvGeydp0MDSKq6WIfDFds6c6QScYO9cRDwRipYKxRQS0rYt4VA6lnfsPtVaTPDFGW4nU4pZJLaU+KOLJttWEB7v5fyX5j9gaevbiG2jdnk1lIIrrl2gG8U0qxxn4l/UtnbOwJ+r3Dr+CXiPwtk0QU2skpvFAuJkugezvlTpypwBvnr6XPX/wX5Jho/5P8CUPhO5bqqxrkLzJXESkk4GAfMc9vLvW+NeEri2XWcSxgZd41YGM99SEklP4h07gDejeDoLm6vyl+4kbhGpV78y4ldtM7HuVVdjsdl75rr/F/iH4WDyYM8pMcKncagMtKw/cQbn18o6sKxWszSkq/Bq9NjUXZ5mm+CNwdwRuCPUGrGwsCzDOw9aTs4wgA3OMkk7lmJyWPuSSfvVpFenG21enNyrg4IKN8jY4Iuc529KtIYFG3pVGeKsNtqiOJtXLLHkl2zpWSEejqYkApmNlFUHDJiwyTVsiD1rknDa6Z0xnatDyTLRRIKr1i962z471ltLsf54rKq/ivpWVXjZO9B/g104qnv8Ahae4x3FdC0JxS72+9VDI4uyZQTRxE0ODQCtdrcWa43ArnryxGfL0r0MeoUuziyYGuUVJWolaaeA+m1D5R9K6VJGDiA01rTR2iPpUNNOxUC01mmjLET2rGhI607CgGK3pqemt6adioFprNNFK1rTRYUatrZ5ZBHEhkkO+kbBV6a3Y7Ivuftk7Vd3vgyWFELTQanITSzGAGQgnlxs5Ic4B66c4pTw7xr4O41Mf7PNoWfPSNx5UufYDOlv4cN+yc2f6Zv8AQocYz8XDjPTPKlxn715eo1GWGSlwv+noYMGOUL7Ki54NLEPxV5e+ka9gx/hcZQ/81KyW7L1BHoex+h6Gn5fEV5HxG4+NRCIuHyztaI5kt5GjOUlCtnSTkj1GKDYXBxA1zCLdb2OSW3ktHZlZlTWIZYJGIDMuMYbGSB64mOvmvkkOWjj6YpirHw/ZCS6iDAsA/M0jG5RSR12xnFSgtVmCGJ4pebELlEUi3n5OorrMTeXYqwOM9KsfD6CC6UvrU7py2Qq5Ztgo7H8xW2TVQyY2unRnDTzhNP0eiqNQ3HpscGvN/wBJnDZXvrUR6it4jcPlxk6YviIpGbbp5S2/oKvvFvjSWzC6bR35h0q7SIE1YG3lJP547+lcld+Kb+b5pxCD+xAgX/3Gy35V52PFPJ8Uds8kYfJi1r4BuBZ3sc7JCXe2toJp3CJ8Lbzs+rIyQCCMA46VcjiHDbe9W5hdnaO3FoILWEGLGolpNWApJz69u9c09grNqk1SP+/Kxlb82o4SuuGhf9T/AAc0tWv6UW0nicrJK9tDHAZ21PKV5k0hGcM51aQdzthgM1UXMryScyV2kkxo1sRsmc6VAAVRnfAAqWmjRWbN0FdsMWPFyl/s5ZZJ5OGKhakKsX4O4Hb86Xe0ZTgitFki+mQ8cl6AAUeO2J6dqLa2eo9eh3pqQaG26VMp80iow4tiyM6e2aZhv2AqUjK35bUuUrPiXaL5j0xpuJuelSW/bvSaiiKtGyP0G+Q6J1PXOa3SoFbqdiK3M7R6C5phlpaYV5SPQYpPJkYqpkhOrfp6VbE1qWJSK2jLaZtWUM8YwcClkut9xtVtdWeehqkuYtLV2YmpcHLkuPIaXDbjatxRgDJX+WTSyPiireGtHF9IhSXbGo5VP7NL3kQI2G3rUTcjr3/rQmnNKMGnaKc01QqUrRFNEAiocmuhS+zBxF9NaxRila01VkNAiudj0O2Pb0p2x4zPCgRJNUYAURSqJ0CjYL5vPgemrFLaa3pqJwjP5KyoylH4st18Q2rymW7tmMzxNatLCGkRrZx5ldC+R37N9d8UvwXglvLPaheJiS2s5ObBaSIsUynORGWbSWAwP2emwpDTQ57RH+dQ31ANcU9En8XR1w1TXyRXcT8EXlpbyy6HLI72MSr+IDw+WGdS+EzgapV69DnNe2cKsBFBFF15McUYPX5EC5H5V5Pac2H/AEeeaL+FXLx/9N8irI/pJvLVdU8cdxEvzOgMMgHqQMr+QrknpskOWuDphnhLg7TxlaiW0kUqTpxKrDBw6HIOM59R964e24Sz+1Pf+LtncoYQlwkkqsqho1IyQcZKsTjvnFS4RPgYzv6GtdPKUYSaM80VKSTF/wD+fYHqMVt+FAVe8ylb1SV8vWtFnm3yT4opcHNmHc+1MQ3hXpTyWJA+tLzWBz65rp8kZcMw2Sjyh0cQXRk9fSq66lJ3xjNGj4ec7/kaNc2JbGO1ZR2RfBct0kVkUpXpW2YnrT1rwV3J6DHc9/YVZQeGhp8zHV7dBWkssImccU2UKCjvb4p0cGcNjGcH86Y/Vh+Yj7Unlj6Y1jfsq44SaaWxbHymrSyt8DJGPbFWsMQK9PzrGeeujWGGzmRaH0rKvpAAT5TWVPmZXjQb4ihNLQliPepPB6VyUje2AmmFQMy4rXwjE0WPh2OtXwLkWLitmNWXBAI+lFmsj2FRW3x1P2p39Cr7E04Onpt65pS74MB8pOKt5XxSrknvWscs/szljj9FI8HpUVhA+bpVs0BpjgPh74pi82Ph0dk5HeV0ODzR2jz+z1bYnynDbS1G1Gaw2yg5sB6Txf8AUT/GpRtHn/OxEf8AqJ/jS1/46vDFdXsbWiW9pcvbJYvEDJNHG8as+vOQfxUOw2z9M26eKnebimI4uXaWUF3ApiUlXks+diQ/tb9tq5v1Ujf9PEVaSPHzx/8AOv8AjS0rp+8n/Mv+NKTeNbktZoqW4+IsUu5Ctg923MMsqnTHEdQXCr9PvTvijxBc26wHkW4ie2E73bcOkdDcFjiGSMNqt106ckhjv09HHVNehS06fsBz1/eX8xTcFjI66kQsOmQM5+nrUOP8XuYls5YIuFvDfPawR4gkfE8qDU2ry/h6s421AdRnNF4nxUQ3TQXtrZyC34bJfyGGJkzKsrARxsTshGnqNiSat61+kQtKvbJjgs3+zb8qsrbwzn58/bArnOFz6ZbA3ljZfD8T8sXI5oliLKpTmamw2Q65x6n0waOz8aWz22Wsrdbn4iBFX8YRyWsjsjSIOZnUrqQd8bj3xnLVzf8AYuOmij0OXwsOzN/I1WeJfCsjWc4jRncxkKgGSWLDAHvVLf8AE4ouJNbvaW0SLcLCqTvdQyTQk4+IjnJ5WCein1G/WvUIeAwW5zDHpJ0ZI1OdCyocYyT71m9RNqmy1hgndHz7wOEi9hLYRVDBnbyqp5bjzHtvtXpVjFCzD+0Q5JACiRSSewG/rVZ+kXgQjuDNGGCSlmcGN0CybnYkAYP9c+tcVfMscRfSCQNge7HYD86UM0oR2ocsUZO2e1GxfoMH75piHhRxud/pivK7HjVuOESy/C27X1tNFA6uJCjpJIFWTSrg5wSNj1Ge+KtOG8atriZ0t+HwuU4dLdm3xJzxfxy8trUnV0z205OR64qfIytiPSV4QuN8k0AcLUHrnGRjrg+hry+y4+r290wtbFpre3W55PLuoJEZZEEsbwyN5wqsx1q3UDI32lP+kG3jNzyrG0MYjVrV3i1mW5Bt1ljZidwOcxwMbL70t7HtR6NLZEds/Y0P4Q9gfyNcRe+Kwl5Pbm24VGYGijzLbTnW7Rgtjko4ADZ642I670Pj3jNILq6iSx4a3w0qRJC0Lc+41EDEQRCpI75x1GM9Ke8Np3ywt6H8qmEb3FcX4l8Tx212Yf1dYxKEt3X4qLlGcyKrOI5lj5aaMlSWOMqfpXc3dj8OvMjH9n062jGDyRjJePGxjA3Kjp1Xby0bxbTUcbUXkn1rYlrfMzRYUYEFFUUMVKkBPWayoYrdACkb5opFAii3xTyQ02xIgiVqRcUdhS8r0hgi5oZIznO9RY56UFo29KpEsbZg1CazB6UDQRRVlxT66Ak0WKImqN+ZFjVsHjJwsiD1PZx2b7HYgqFpDQ+caKsd0UvGvAtjcyPI9rIrylnbl3OhTKwIM3LPl17k5xg9wcmjcZ8MWdy/MlhuOYY0hleO4WIzIgAAmCsA2wHYdB6DFg9wO+9Ca5FCxg5iXE+B2cskcgiuoWhhS1j+HuFg0wIWIQaXz+0frQOI8Fsn0swvlcQm0eVLlBJNbliTHMxf8Qb9+2PQYsGcUld4NawwRb5M55WlwHu3sHitYuRcpHYyRTwKjQjDx/KHJkJYevc+tOXI4dNdtcy84yS2pspIijtHyHOplIRT5tyMhiKosVICtnpYemzFaiQ9wbw1w63milEt7N8Nq+HimE8sUGrYmNeUMfcnoO4FAfwVwswQQ6rv+yyvNHLyZeZ55OY0bHkYKasHGM7deuT2V1jrTMl6O1c8sDTo3WVNWJ3/AIYsJZWZ574wyTi8ez5U5hM+ckjMJdQfQMP6Y66bxVagFmkKKgJZ5IpolAyOrOgHXHeuZa7NUnjS6/yfOPVB/wDNal4WlZXkXRa+IvFNncuscUySsyXCiNVZizG3fRgafXFcNxDwm7aVaOVwpV/LFLpJx8pymT1NU3g7/wA0tv8Ai/uJK9nER9azUbLbo8qh8GbkGG4VHMetFjkUEIwIxlDj+fWvSJ/DnDHuLi4POVruF4JkWOZU85RmkXEeVfManIOM5ON6cKGl3kIqthO8Bw7wxYRl2ee6nZ7Z7APOJHMdqwIMaYiA79Tn+tKP4J4cIbWJVupEs5ZLhXARS7u6uyS8xV1KdCDygbKBmrJbmi/FClsDeVU/h2I3M88U/E4HuWDyCF7dFJAwNjk7ZPUnqaziHhGzm+K1rd6ryWG4LjkBoZYtWloTnbIdgc52NWvxFaNxRsHuKji3hiK4L65uIcucQi4izblJWiAxIA2eWxIydGNyeldFLdawqKpjgjCKkRxltAAUvgnYYGBnqMntSJuamJKeyhbh7mCsV6Ujam4sUNAEXNTU1uK2z3oi2pzUjMBrKmbQ1lAFfHeCiDiIqEliKjHZjvVcE8kmvqG11mhzWpB2oZjNNJBbGomorygCkC5FCM2aKCxmWeg82oZrYwKoRIuTUnsmIzn7VDnKKkLyjn0ANuHkdTQ2tFx1o7uzVpbIkdce1Wn9sloRa1z0JracNJ9quYbQAU0kIxT87XQvEn2UEfDR33ptLJcYwN6sXtlz7UMqo6VDyyfspY0ikvLHRuOn50niuheP7+1CayU9q3jn45MZYfopMVV+LYGPD7hsHSEGT2H4iiuluLDDADcHG1G/SREBwi5wMARx4A2/10dGXMlHj2GPFzz6PIvBh/ypa/f+5kr2548mvE/BAH62tfqf7iSvelUVwpnWyskgoZtquGgBpG4h0mrUiWhKSwBHWlHsiKsgaKiA09zQqsp1tWrXJarwx0F4xmjeG0reSe9bjhp8sPShuB22p7goyNBR4wBSYHoazS1KgLOOT3plLiqdNVSDtU7R2WpuPesqs5hrKNoWE/WNCa/FbrKvaiLYq94TQTOTWVlVQrI6iaIsOe9ZWUMaItHQXQ1lZQhMjinLeLNZWU30CHE2qYmrVZWZYZZPSom5xWVlJIdiss5NQRCa1WVXSJCqnvU+V6VlZSKDQR/TPrVH+kac/qu5B/cj/vo6ysqHyUjyzwS+OLWp9z/cPXu4at1lJAzYloczA1uspgK4xUkrKymIKTtSznesrKEDMMR/71sWvvWqyiwo20QqBasrKaJAvJWIc1lZViCaqysrKQH/2Q=="/>
          <p:cNvSpPr>
            <a:spLocks noChangeAspect="1" noChangeArrowheads="1"/>
          </p:cNvSpPr>
          <p:nvPr/>
        </p:nvSpPr>
        <p:spPr bwMode="auto">
          <a:xfrm>
            <a:off x="410659" y="-677862"/>
            <a:ext cx="3492500" cy="17430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877" tIns="60938" rIns="121877" bIns="60938" numCol="1" anchor="t" anchorCtr="0" compatLnSpc="1">
            <a:prstTxWarp prst="textNoShape">
              <a:avLst/>
            </a:prstTxWarp>
          </a:bodyPr>
          <a:lstStyle/>
          <a:p>
            <a:pPr defTabSz="1218720"/>
            <a:endParaRPr lang="en-US" sz="2400" dirty="0">
              <a:solidFill>
                <a:prstClr val="black"/>
              </a:solidFill>
              <a:latin typeface="Trebuchet MS" pitchFamily="34" charset="0"/>
            </a:endParaRPr>
          </a:p>
        </p:txBody>
      </p:sp>
      <p:pic>
        <p:nvPicPr>
          <p:cNvPr id="5128" name="Picture 8" descr="http://www.atek.dk/Support/images/iStock_000007274585Large.gif"/>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1117644" y="1264920"/>
            <a:ext cx="10439529" cy="5212080"/>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68116" y="333897"/>
            <a:ext cx="4369145" cy="2482731"/>
          </a:xfrm>
          <a:prstGeom prst="rect">
            <a:avLst/>
          </a:prstGeom>
          <a:noFill/>
        </p:spPr>
        <p:txBody>
          <a:bodyPr wrap="none" lIns="121877" tIns="60938" rIns="121877" bIns="60938" rtlCol="0">
            <a:spAutoFit/>
          </a:bodyPr>
          <a:lstStyle/>
          <a:p>
            <a:pPr defTabSz="1218720"/>
            <a:r>
              <a:rPr lang="en-US" sz="15300" dirty="0">
                <a:solidFill>
                  <a:srgbClr val="A50021"/>
                </a:solidFill>
                <a:latin typeface="Segoe Script" pitchFamily="34" charset="0"/>
              </a:rPr>
              <a:t>P</a:t>
            </a:r>
            <a:r>
              <a:rPr lang="en-US" sz="8800" dirty="0">
                <a:solidFill>
                  <a:srgbClr val="A50021"/>
                </a:solidFill>
                <a:latin typeface="Segoe Script" pitchFamily="34" charset="0"/>
              </a:rPr>
              <a:t>robe</a:t>
            </a:r>
            <a:endParaRPr lang="en-US" sz="7200" dirty="0">
              <a:solidFill>
                <a:srgbClr val="A50021"/>
              </a:solidFill>
              <a:latin typeface="Segoe Script" pitchFamily="34" charset="0"/>
            </a:endParaRPr>
          </a:p>
        </p:txBody>
      </p:sp>
      <p:sp>
        <p:nvSpPr>
          <p:cNvPr id="6" name="TextBox 5"/>
          <p:cNvSpPr txBox="1"/>
          <p:nvPr/>
        </p:nvSpPr>
        <p:spPr>
          <a:xfrm>
            <a:off x="4737261" y="295773"/>
            <a:ext cx="1313180" cy="769441"/>
          </a:xfrm>
          <a:prstGeom prst="rect">
            <a:avLst/>
          </a:prstGeom>
          <a:noFill/>
        </p:spPr>
        <p:txBody>
          <a:bodyPr wrap="none" rtlCol="0">
            <a:spAutoFit/>
          </a:bodyPr>
          <a:lstStyle/>
          <a:p>
            <a:r>
              <a:rPr lang="zh-TW" altLang="en-US" sz="4400" dirty="0" smtClean="0">
                <a:solidFill>
                  <a:schemeClr val="accent2"/>
                </a:solidFill>
                <a:latin typeface="微軟正黑體" panose="020B0604030504040204" pitchFamily="34" charset="-120"/>
                <a:ea typeface="微軟正黑體" panose="020B0604030504040204" pitchFamily="34" charset="-120"/>
              </a:rPr>
              <a:t>探尋</a:t>
            </a:r>
            <a:endParaRPr lang="en-US" sz="4400" dirty="0">
              <a:solidFill>
                <a:schemeClr val="accent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7822484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hrbs.com.au/media/13503/istock_000012676792medium.jpg"/>
          <p:cNvPicPr>
            <a:picLocks noChangeAspect="1" noChangeArrowheads="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16628" y="3048000"/>
            <a:ext cx="5715273" cy="35661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148" name="Picture 4" descr="http://www.coacheszoeken.nl/upload/leven_in_balans.jpg"/>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1600" y="762033"/>
            <a:ext cx="5715000" cy="356235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783048" y="3124201"/>
            <a:ext cx="4619213" cy="2482731"/>
          </a:xfrm>
          <a:prstGeom prst="rect">
            <a:avLst/>
          </a:prstGeom>
          <a:noFill/>
        </p:spPr>
        <p:txBody>
          <a:bodyPr wrap="none" lIns="121877" tIns="60938" rIns="121877" bIns="60938" rtlCol="0">
            <a:spAutoFit/>
          </a:bodyPr>
          <a:lstStyle/>
          <a:p>
            <a:pPr defTabSz="1218720"/>
            <a:r>
              <a:rPr lang="en-US" sz="15300" dirty="0">
                <a:solidFill>
                  <a:srgbClr val="A50021"/>
                </a:solidFill>
                <a:latin typeface="Segoe Script" pitchFamily="34" charset="0"/>
              </a:rPr>
              <a:t>A</a:t>
            </a:r>
            <a:r>
              <a:rPr lang="en-US" sz="8800" dirty="0">
                <a:solidFill>
                  <a:srgbClr val="A50021"/>
                </a:solidFill>
                <a:latin typeface="Segoe Script" pitchFamily="34" charset="0"/>
              </a:rPr>
              <a:t>pply</a:t>
            </a:r>
            <a:endParaRPr lang="en-US" sz="7200" dirty="0">
              <a:solidFill>
                <a:srgbClr val="A50021"/>
              </a:solidFill>
              <a:latin typeface="Segoe Script" pitchFamily="34" charset="0"/>
            </a:endParaRPr>
          </a:p>
        </p:txBody>
      </p:sp>
      <p:sp>
        <p:nvSpPr>
          <p:cNvPr id="5" name="TextBox 4"/>
          <p:cNvSpPr txBox="1"/>
          <p:nvPr/>
        </p:nvSpPr>
        <p:spPr>
          <a:xfrm>
            <a:off x="3307233" y="5389218"/>
            <a:ext cx="1313180" cy="769441"/>
          </a:xfrm>
          <a:prstGeom prst="rect">
            <a:avLst/>
          </a:prstGeom>
          <a:noFill/>
        </p:spPr>
        <p:txBody>
          <a:bodyPr wrap="none" rtlCol="0">
            <a:spAutoFit/>
          </a:bodyPr>
          <a:lstStyle/>
          <a:p>
            <a:r>
              <a:rPr lang="zh-TW" altLang="en-US" sz="4400" dirty="0" smtClean="0">
                <a:solidFill>
                  <a:schemeClr val="accent2"/>
                </a:solidFill>
                <a:latin typeface="微軟正黑體" panose="020B0604030504040204" pitchFamily="34" charset="-120"/>
                <a:ea typeface="微軟正黑體" panose="020B0604030504040204" pitchFamily="34" charset="-120"/>
              </a:rPr>
              <a:t>應用</a:t>
            </a:r>
            <a:endParaRPr lang="en-US" sz="4400" dirty="0">
              <a:solidFill>
                <a:schemeClr val="accent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25659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acoustic-branding.com/wp-content/uploads/2247_convince.jpg"/>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267227" y="1447800"/>
            <a:ext cx="7807564" cy="4114800"/>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0690" y="2819401"/>
            <a:ext cx="7042953" cy="2482731"/>
          </a:xfrm>
          <a:prstGeom prst="rect">
            <a:avLst/>
          </a:prstGeom>
          <a:noFill/>
        </p:spPr>
        <p:txBody>
          <a:bodyPr wrap="none" lIns="121877" tIns="60938" rIns="121877" bIns="60938" rtlCol="0">
            <a:spAutoFit/>
          </a:bodyPr>
          <a:lstStyle/>
          <a:p>
            <a:pPr marL="609347" lvl="1" defTabSz="1218720"/>
            <a:r>
              <a:rPr lang="en-US" sz="15300" dirty="0">
                <a:solidFill>
                  <a:srgbClr val="A50021"/>
                </a:solidFill>
                <a:latin typeface="Segoe Script" pitchFamily="34" charset="0"/>
              </a:rPr>
              <a:t>C</a:t>
            </a:r>
            <a:r>
              <a:rPr lang="en-US" sz="8800" dirty="0">
                <a:solidFill>
                  <a:srgbClr val="A50021"/>
                </a:solidFill>
                <a:latin typeface="Segoe Script" pitchFamily="34" charset="0"/>
              </a:rPr>
              <a:t>onvince</a:t>
            </a:r>
            <a:endParaRPr lang="en-US" sz="7200" dirty="0">
              <a:solidFill>
                <a:srgbClr val="A50021"/>
              </a:solidFill>
              <a:latin typeface="Segoe Script" pitchFamily="34" charset="0"/>
            </a:endParaRPr>
          </a:p>
        </p:txBody>
      </p:sp>
      <p:sp>
        <p:nvSpPr>
          <p:cNvPr id="4" name="TextBox 3"/>
          <p:cNvSpPr txBox="1"/>
          <p:nvPr/>
        </p:nvSpPr>
        <p:spPr>
          <a:xfrm>
            <a:off x="1421176" y="5129847"/>
            <a:ext cx="1313180" cy="769441"/>
          </a:xfrm>
          <a:prstGeom prst="rect">
            <a:avLst/>
          </a:prstGeom>
          <a:noFill/>
        </p:spPr>
        <p:txBody>
          <a:bodyPr wrap="none" rtlCol="0">
            <a:spAutoFit/>
          </a:bodyPr>
          <a:lstStyle/>
          <a:p>
            <a:r>
              <a:rPr lang="zh-TW" altLang="en-US" sz="4400" dirty="0" smtClean="0">
                <a:solidFill>
                  <a:schemeClr val="accent2"/>
                </a:solidFill>
                <a:latin typeface="微軟正黑體" panose="020B0604030504040204" pitchFamily="34" charset="-120"/>
                <a:ea typeface="微軟正黑體" panose="020B0604030504040204" pitchFamily="34" charset="-120"/>
              </a:rPr>
              <a:t>說服</a:t>
            </a:r>
            <a:endParaRPr lang="en-US" sz="4400" dirty="0">
              <a:solidFill>
                <a:schemeClr val="accent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3363455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p2.trrsf.com.br/image/fget/cf/619/464/img.terra.com.br/i/2012/01/24/2195392-5649-rec.jpg"/>
          <p:cNvPicPr>
            <a:picLocks noChangeAspect="1" noChangeArrowheads="1"/>
          </p:cNvPicPr>
          <p:nvPr/>
        </p:nvPicPr>
        <p:blipFill>
          <a:blip r:embed="rId2" cstate="print">
            <a:grayscl/>
            <a:extLst>
              <a:ext uri="{28A0092B-C50C-407E-A947-70E740481C1C}">
                <a14:useLocalDpi xmlns:a14="http://schemas.microsoft.com/office/drawing/2010/main" val="0"/>
              </a:ext>
            </a:extLst>
          </a:blip>
          <a:srcRect/>
          <a:stretch>
            <a:fillRect/>
          </a:stretch>
        </p:blipFill>
        <p:spPr bwMode="auto">
          <a:xfrm>
            <a:off x="2594211" y="838200"/>
            <a:ext cx="6831196" cy="3840480"/>
          </a:xfrm>
          <a:prstGeom prst="rect">
            <a:avLst/>
          </a:prstGeom>
          <a:noFill/>
          <a:effectLst>
            <a:reflection blurRad="6350" stA="52000" endA="300" endPos="35000" dir="5400000" sy="-100000" algn="bl" rotWithShape="0"/>
            <a:softEdge rad="635000"/>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55" y="4324461"/>
            <a:ext cx="5704980" cy="2482731"/>
          </a:xfrm>
          <a:prstGeom prst="rect">
            <a:avLst/>
          </a:prstGeom>
          <a:noFill/>
        </p:spPr>
        <p:txBody>
          <a:bodyPr wrap="none" lIns="121877" tIns="60938" rIns="121877" bIns="60938" rtlCol="0">
            <a:spAutoFit/>
          </a:bodyPr>
          <a:lstStyle/>
          <a:p>
            <a:pPr marL="609347" lvl="1" defTabSz="1218720"/>
            <a:r>
              <a:rPr lang="en-US" sz="15300" dirty="0">
                <a:solidFill>
                  <a:srgbClr val="A50021"/>
                </a:solidFill>
                <a:latin typeface="Segoe Script" pitchFamily="34" charset="0"/>
              </a:rPr>
              <a:t>T</a:t>
            </a:r>
            <a:r>
              <a:rPr lang="en-US" sz="8800" dirty="0">
                <a:solidFill>
                  <a:srgbClr val="A50021"/>
                </a:solidFill>
                <a:latin typeface="Segoe Script" pitchFamily="34" charset="0"/>
              </a:rPr>
              <a:t>ie-up</a:t>
            </a:r>
            <a:endParaRPr lang="en-US" sz="7200" dirty="0">
              <a:solidFill>
                <a:srgbClr val="A50021"/>
              </a:solidFill>
              <a:latin typeface="Segoe Script" pitchFamily="34" charset="0"/>
            </a:endParaRPr>
          </a:p>
        </p:txBody>
      </p:sp>
      <p:sp>
        <p:nvSpPr>
          <p:cNvPr id="4" name="TextBox 3"/>
          <p:cNvSpPr txBox="1"/>
          <p:nvPr/>
        </p:nvSpPr>
        <p:spPr>
          <a:xfrm>
            <a:off x="9178624" y="4293959"/>
            <a:ext cx="1313180" cy="769441"/>
          </a:xfrm>
          <a:prstGeom prst="rect">
            <a:avLst/>
          </a:prstGeom>
          <a:noFill/>
        </p:spPr>
        <p:txBody>
          <a:bodyPr wrap="none" rtlCol="0">
            <a:spAutoFit/>
          </a:bodyPr>
          <a:lstStyle/>
          <a:p>
            <a:r>
              <a:rPr lang="zh-TW" altLang="en-US" sz="4400" dirty="0" smtClean="0">
                <a:solidFill>
                  <a:schemeClr val="accent2"/>
                </a:solidFill>
                <a:latin typeface="微軟正黑體" panose="020B0604030504040204" pitchFamily="34" charset="-120"/>
                <a:ea typeface="微軟正黑體" panose="020B0604030504040204" pitchFamily="34" charset="-120"/>
              </a:rPr>
              <a:t>連繫</a:t>
            </a:r>
            <a:endParaRPr lang="en-US" sz="4400" dirty="0">
              <a:solidFill>
                <a:schemeClr val="accent2"/>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9539072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yvonnel\Downloads\shutterstock_3995933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81000"/>
            <a:ext cx="12192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2108200"/>
            <a:ext cx="12192000" cy="1905000"/>
          </a:xfrm>
          <a:prstGeom prst="rect">
            <a:avLst/>
          </a:prstGeom>
          <a:solidFill>
            <a:schemeClr val="tx1">
              <a:lumMod val="95000"/>
              <a:lumOff val="5000"/>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b"/>
          <a:lstStyle/>
          <a:p>
            <a:pPr algn="ctr" defTabSz="1219050"/>
            <a:endParaRPr lang="en-US" sz="3700" dirty="0">
              <a:solidFill>
                <a:srgbClr val="FFC000"/>
              </a:solidFill>
              <a:effectLst>
                <a:outerShdw blurRad="38100" dist="38100" dir="2700000" algn="tl">
                  <a:srgbClr val="000000">
                    <a:alpha val="43137"/>
                  </a:srgbClr>
                </a:outerShdw>
              </a:effectLst>
              <a:ea typeface="華康儷中黑" panose="020B0509000000000000" pitchFamily="49" charset="-120"/>
            </a:endParaRPr>
          </a:p>
          <a:p>
            <a:pPr algn="ctr" defTabSz="1219050"/>
            <a:endParaRPr lang="en-US" sz="3700" dirty="0">
              <a:solidFill>
                <a:srgbClr val="FFC000"/>
              </a:solidFill>
              <a:effectLst>
                <a:outerShdw blurRad="38100" dist="38100" dir="2700000" algn="tl">
                  <a:srgbClr val="000000">
                    <a:alpha val="43137"/>
                  </a:srgbClr>
                </a:outerShdw>
              </a:effectLst>
              <a:ea typeface="華康儷中黑" panose="020B0509000000000000" pitchFamily="49" charset="-120"/>
            </a:endParaRPr>
          </a:p>
          <a:p>
            <a:pPr algn="r" defTabSz="1219050"/>
            <a:r>
              <a:rPr lang="zh-TW" altLang="en-US" sz="5900" dirty="0">
                <a:solidFill>
                  <a:srgbClr val="FFC000"/>
                </a:solidFill>
                <a:effectLst>
                  <a:outerShdw blurRad="38100" dist="38100" dir="2700000" algn="tl">
                    <a:srgbClr val="000000">
                      <a:alpha val="43137"/>
                    </a:srgbClr>
                  </a:outerShdw>
                </a:effectLst>
                <a:ea typeface="華康儷中黑" panose="020B0509000000000000" pitchFamily="49" charset="-120"/>
              </a:rPr>
              <a:t>修復、康復及保養</a:t>
            </a:r>
            <a:endParaRPr lang="en-US" sz="5900" dirty="0">
              <a:solidFill>
                <a:srgbClr val="FFC000"/>
              </a:solidFill>
              <a:effectLst>
                <a:outerShdw blurRad="38100" dist="38100" dir="2700000" algn="tl">
                  <a:srgbClr val="000000">
                    <a:alpha val="43137"/>
                  </a:srgbClr>
                </a:outerShdw>
              </a:effectLst>
              <a:ea typeface="華康儷中黑" panose="020B0509000000000000" pitchFamily="49" charset="-120"/>
            </a:endParaRPr>
          </a:p>
          <a:p>
            <a:pPr algn="r" defTabSz="1219050"/>
            <a:r>
              <a:rPr lang="zh-TW" altLang="en-US" sz="5900" dirty="0">
                <a:solidFill>
                  <a:srgbClr val="FFC000"/>
                </a:solidFill>
                <a:effectLst>
                  <a:outerShdw blurRad="38100" dist="38100" dir="2700000" algn="tl">
                    <a:srgbClr val="000000">
                      <a:alpha val="43137"/>
                    </a:srgbClr>
                  </a:outerShdw>
                </a:effectLst>
                <a:ea typeface="華康儷中黑" panose="020B0509000000000000" pitchFamily="49" charset="-120"/>
              </a:rPr>
              <a:t>照顧身體不適</a:t>
            </a:r>
            <a:endParaRPr lang="en-US" sz="5900" dirty="0">
              <a:solidFill>
                <a:srgbClr val="FFC000"/>
              </a:solidFill>
              <a:effectLst>
                <a:outerShdw blurRad="38100" dist="38100" dir="2700000" algn="tl">
                  <a:srgbClr val="000000">
                    <a:alpha val="43137"/>
                  </a:srgbClr>
                </a:outerShdw>
              </a:effectLst>
              <a:ea typeface="華康儷中黑" panose="020B0509000000000000" pitchFamily="49" charset="-120"/>
            </a:endParaRPr>
          </a:p>
        </p:txBody>
      </p:sp>
      <p:sp>
        <p:nvSpPr>
          <p:cNvPr id="3" name="TextBox 2"/>
          <p:cNvSpPr txBox="1"/>
          <p:nvPr/>
        </p:nvSpPr>
        <p:spPr>
          <a:xfrm>
            <a:off x="6096000" y="4648201"/>
            <a:ext cx="1418765" cy="492443"/>
          </a:xfrm>
          <a:prstGeom prst="rect">
            <a:avLst/>
          </a:prstGeom>
          <a:noFill/>
        </p:spPr>
        <p:txBody>
          <a:bodyPr wrap="none" lIns="121906" tIns="60953" rIns="121906" bIns="60953" rtlCol="0">
            <a:spAutoFit/>
          </a:bodyPr>
          <a:lstStyle/>
          <a:p>
            <a:pPr defTabSz="1219050"/>
            <a:r>
              <a:rPr lang="en-US" sz="2400" b="1" dirty="0">
                <a:solidFill>
                  <a:prstClr val="black">
                    <a:lumMod val="95000"/>
                    <a:lumOff val="5000"/>
                  </a:prstClr>
                </a:solidFill>
              </a:rPr>
              <a:t>Isotonix®</a:t>
            </a:r>
          </a:p>
        </p:txBody>
      </p:sp>
      <p:pic>
        <p:nvPicPr>
          <p:cNvPr id="8" name="Picture 2" descr="C:\Users\yvonnel\AppData\Local\Microsoft\Windows\Temporary Internet Files\Content.Outlook\WC916TMT\bromelain-plu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6" y="4648200"/>
            <a:ext cx="4170121" cy="1706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8204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red orange wavy 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951642" y="835367"/>
            <a:ext cx="7167287" cy="524256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016000" y="2540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F79646">
                    <a:lumMod val="75000"/>
                  </a:srgbClr>
                </a:solidFill>
                <a:ea typeface="華康儷中黑" panose="020B0509000000000000" pitchFamily="49" charset="-120"/>
              </a:rPr>
              <a:t>市場概覽</a:t>
            </a:r>
            <a:endParaRPr lang="en-US" dirty="0">
              <a:solidFill>
                <a:srgbClr val="F79646">
                  <a:lumMod val="75000"/>
                </a:srgbClr>
              </a:solidFill>
              <a:ea typeface="華康儷中黑" panose="020B0509000000000000" pitchFamily="49" charset="-120"/>
            </a:endParaRPr>
          </a:p>
        </p:txBody>
      </p:sp>
      <p:sp>
        <p:nvSpPr>
          <p:cNvPr id="5" name="Content Placeholder 2"/>
          <p:cNvSpPr txBox="1">
            <a:spLocks/>
          </p:cNvSpPr>
          <p:nvPr/>
        </p:nvSpPr>
        <p:spPr>
          <a:xfrm>
            <a:off x="304800" y="1341437"/>
            <a:ext cx="6705600" cy="4525963"/>
          </a:xfrm>
          <a:prstGeom prst="rect">
            <a:avLst/>
          </a:prstGeom>
        </p:spPr>
        <p:txBody>
          <a:bodyPr lIns="121906" tIns="60953" rIns="121906" bIns="6095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79646">
                  <a:lumMod val="75000"/>
                </a:srgbClr>
              </a:buClr>
            </a:pPr>
            <a:r>
              <a:rPr lang="en-US" altLang="zh-TW" sz="3500" dirty="0">
                <a:solidFill>
                  <a:prstClr val="black">
                    <a:lumMod val="95000"/>
                    <a:lumOff val="5000"/>
                  </a:prstClr>
                </a:solidFill>
                <a:ea typeface="華康儷中黑" panose="020B0509000000000000" pitchFamily="49" charset="-120"/>
              </a:rPr>
              <a:t>18</a:t>
            </a:r>
            <a:r>
              <a:rPr lang="zh-TW" altLang="en-US" sz="3500" dirty="0">
                <a:solidFill>
                  <a:prstClr val="black">
                    <a:lumMod val="95000"/>
                    <a:lumOff val="5000"/>
                  </a:prstClr>
                </a:solidFill>
                <a:ea typeface="華康儷中黑" panose="020B0509000000000000" pitchFamily="49" charset="-120"/>
              </a:rPr>
              <a:t>歲或以上人士，每</a:t>
            </a:r>
            <a:r>
              <a:rPr lang="en-US" altLang="zh-TW" sz="3500" dirty="0">
                <a:solidFill>
                  <a:prstClr val="black">
                    <a:lumMod val="95000"/>
                    <a:lumOff val="5000"/>
                  </a:prstClr>
                </a:solidFill>
                <a:ea typeface="華康儷中黑" panose="020B0509000000000000" pitchFamily="49" charset="-120"/>
              </a:rPr>
              <a:t>5</a:t>
            </a:r>
            <a:r>
              <a:rPr lang="zh-TW" altLang="en-US" sz="3500" dirty="0">
                <a:solidFill>
                  <a:prstClr val="black">
                    <a:lumMod val="95000"/>
                    <a:lumOff val="5000"/>
                  </a:prstClr>
                </a:solidFill>
                <a:ea typeface="華康儷中黑" panose="020B0509000000000000" pitchFamily="49" charset="-120"/>
              </a:rPr>
              <a:t>位當中便有</a:t>
            </a:r>
            <a:r>
              <a:rPr lang="en-US" altLang="zh-TW" sz="3500" dirty="0">
                <a:solidFill>
                  <a:prstClr val="black">
                    <a:lumMod val="95000"/>
                    <a:lumOff val="5000"/>
                  </a:prstClr>
                </a:solidFill>
                <a:ea typeface="華康儷中黑" panose="020B0509000000000000" pitchFamily="49" charset="-120"/>
              </a:rPr>
              <a:t>1</a:t>
            </a:r>
            <a:r>
              <a:rPr lang="zh-TW" altLang="en-US" sz="3500" dirty="0">
                <a:solidFill>
                  <a:prstClr val="black">
                    <a:lumMod val="95000"/>
                    <a:lumOff val="5000"/>
                  </a:prstClr>
                </a:solidFill>
                <a:ea typeface="華康儷中黑" panose="020B0509000000000000" pitchFamily="49" charset="-120"/>
              </a:rPr>
              <a:t>位經歷關節不適</a:t>
            </a:r>
            <a:endParaRPr lang="en-US" sz="3500" dirty="0">
              <a:solidFill>
                <a:prstClr val="black">
                  <a:lumMod val="95000"/>
                  <a:lumOff val="5000"/>
                </a:prstClr>
              </a:solidFill>
              <a:ea typeface="華康儷中黑" panose="020B0509000000000000" pitchFamily="49" charset="-120"/>
            </a:endParaRPr>
          </a:p>
          <a:p>
            <a:pPr>
              <a:buClr>
                <a:srgbClr val="F79646">
                  <a:lumMod val="75000"/>
                </a:srgbClr>
              </a:buClr>
            </a:pPr>
            <a:r>
              <a:rPr lang="zh-TW" altLang="en-US" sz="3500" dirty="0">
                <a:solidFill>
                  <a:prstClr val="black">
                    <a:lumMod val="95000"/>
                    <a:lumOff val="5000"/>
                  </a:prstClr>
                </a:solidFill>
                <a:ea typeface="華康儷中黑" panose="020B0509000000000000" pitchFamily="49" charset="-120"/>
              </a:rPr>
              <a:t>每年超過</a:t>
            </a:r>
            <a:r>
              <a:rPr lang="en-US" altLang="zh-TW" sz="3500" dirty="0">
                <a:solidFill>
                  <a:prstClr val="black">
                    <a:lumMod val="95000"/>
                    <a:lumOff val="5000"/>
                  </a:prstClr>
                </a:solidFill>
                <a:ea typeface="華康儷中黑" panose="020B0509000000000000" pitchFamily="49" charset="-120"/>
              </a:rPr>
              <a:t>5,000,000</a:t>
            </a:r>
            <a:r>
              <a:rPr lang="zh-TW" altLang="en-US" sz="3500" dirty="0">
                <a:solidFill>
                  <a:prstClr val="black">
                    <a:lumMod val="95000"/>
                    <a:lumOff val="5000"/>
                  </a:prstClr>
                </a:solidFill>
                <a:ea typeface="華康儷中黑" panose="020B0509000000000000" pitchFamily="49" charset="-120"/>
              </a:rPr>
              <a:t>名人士因運動或休閒活動受傷導致需要停工休息</a:t>
            </a:r>
            <a:endParaRPr lang="en-US" sz="3500" dirty="0">
              <a:solidFill>
                <a:prstClr val="black">
                  <a:lumMod val="95000"/>
                  <a:lumOff val="5000"/>
                </a:prstClr>
              </a:solidFill>
              <a:ea typeface="華康儷中黑" panose="020B0509000000000000" pitchFamily="49" charset="-120"/>
            </a:endParaRPr>
          </a:p>
          <a:p>
            <a:pPr>
              <a:buClr>
                <a:srgbClr val="F79646">
                  <a:lumMod val="75000"/>
                </a:srgbClr>
              </a:buClr>
            </a:pPr>
            <a:r>
              <a:rPr lang="zh-TW" altLang="en-US" sz="3500" dirty="0">
                <a:solidFill>
                  <a:prstClr val="black">
                    <a:lumMod val="95000"/>
                    <a:lumOff val="5000"/>
                  </a:prstClr>
                </a:solidFill>
                <a:ea typeface="華康儷中黑" panose="020B0509000000000000" pitchFamily="49" charset="-120"/>
              </a:rPr>
              <a:t>每年有超過</a:t>
            </a:r>
            <a:r>
              <a:rPr lang="en-US" sz="3500" dirty="0">
                <a:solidFill>
                  <a:prstClr val="black">
                    <a:lumMod val="95000"/>
                    <a:lumOff val="5000"/>
                  </a:prstClr>
                </a:solidFill>
                <a:ea typeface="華康儷中黑" panose="020B0509000000000000" pitchFamily="49" charset="-120"/>
              </a:rPr>
              <a:t>3,000,000</a:t>
            </a:r>
            <a:r>
              <a:rPr lang="zh-TW" altLang="en-US" sz="3500" dirty="0">
                <a:solidFill>
                  <a:prstClr val="black">
                    <a:lumMod val="95000"/>
                    <a:lumOff val="5000"/>
                  </a:prstClr>
                </a:solidFill>
                <a:ea typeface="華康儷中黑" panose="020B0509000000000000" pitchFamily="49" charset="-120"/>
              </a:rPr>
              <a:t>骨科手術</a:t>
            </a:r>
            <a:r>
              <a:rPr lang="en-US" sz="3500" dirty="0">
                <a:solidFill>
                  <a:prstClr val="black">
                    <a:lumMod val="95000"/>
                    <a:lumOff val="5000"/>
                  </a:prstClr>
                </a:solidFill>
                <a:ea typeface="華康儷中黑" panose="020B0509000000000000" pitchFamily="49" charset="-120"/>
              </a:rPr>
              <a:t> </a:t>
            </a:r>
          </a:p>
          <a:p>
            <a:pPr>
              <a:buClr>
                <a:srgbClr val="F79646">
                  <a:lumMod val="75000"/>
                </a:srgbClr>
              </a:buClr>
            </a:pPr>
            <a:r>
              <a:rPr lang="zh-TW" altLang="en-US" sz="3500" dirty="0">
                <a:solidFill>
                  <a:prstClr val="black">
                    <a:lumMod val="95000"/>
                    <a:lumOff val="5000"/>
                  </a:prstClr>
                </a:solidFill>
                <a:ea typeface="華康儷中黑" panose="020B0509000000000000" pitchFamily="49" charset="-120"/>
              </a:rPr>
              <a:t>任何人士需要穩定發炎水平於健康狀態</a:t>
            </a:r>
            <a:endParaRPr lang="en-US" sz="3500" dirty="0">
              <a:solidFill>
                <a:prstClr val="black">
                  <a:lumMod val="95000"/>
                  <a:lumOff val="5000"/>
                </a:prstClr>
              </a:solidFill>
              <a:ea typeface="華康儷中黑" panose="020B0509000000000000" pitchFamily="49" charset="-120"/>
            </a:endParaRPr>
          </a:p>
        </p:txBody>
      </p:sp>
      <p:pic>
        <p:nvPicPr>
          <p:cNvPr id="6" name="Picture 2" descr="C:\Users\yvonnel\AppData\Local\Microsoft\Windows\Temporary Internet Files\Content.Outlook\WC916TMT\bromelain-plu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0392" y="6187440"/>
            <a:ext cx="1418408" cy="4876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All Brands\Health &amp; Nutrition\Isotonix\Bromelain Plus\Image\HK_IsotonixbromelainPlus_image_1502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6800" y="718820"/>
            <a:ext cx="6096013" cy="60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679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red orange wavy 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951642" y="835367"/>
            <a:ext cx="7167287" cy="524256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016000" y="2540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7200" dirty="0">
                <a:solidFill>
                  <a:srgbClr val="F79646">
                    <a:lumMod val="75000"/>
                  </a:srgbClr>
                </a:solidFill>
                <a:latin typeface="華康儷中黑" panose="020B0509000000000000" pitchFamily="49" charset="-120"/>
                <a:ea typeface="華康儷中黑" panose="020B0509000000000000" pitchFamily="49" charset="-120"/>
              </a:rPr>
              <a:t>好處</a:t>
            </a:r>
            <a:endParaRPr lang="en-US" sz="7200" dirty="0">
              <a:solidFill>
                <a:srgbClr val="F79646">
                  <a:lumMod val="75000"/>
                </a:srgbClr>
              </a:solidFill>
              <a:latin typeface="華康儷中黑" panose="020B0509000000000000" pitchFamily="49" charset="-120"/>
              <a:ea typeface="華康儷中黑" panose="020B0509000000000000" pitchFamily="49" charset="-120"/>
            </a:endParaRPr>
          </a:p>
        </p:txBody>
      </p:sp>
      <p:pic>
        <p:nvPicPr>
          <p:cNvPr id="6" name="Picture 2" descr="C:\Users\yvonnel\AppData\Local\Microsoft\Windows\Temporary Internet Files\Content.Outlook\WC916TMT\bromelain-plu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0392" y="6187440"/>
            <a:ext cx="1418408" cy="48768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p:cNvSpPr txBox="1">
            <a:spLocks/>
          </p:cNvSpPr>
          <p:nvPr/>
        </p:nvSpPr>
        <p:spPr>
          <a:xfrm>
            <a:off x="304800" y="1646237"/>
            <a:ext cx="6502400" cy="4525963"/>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buClr>
                <a:srgbClr val="F79646">
                  <a:lumMod val="75000"/>
                </a:srgbClr>
              </a:buClr>
            </a:pPr>
            <a:r>
              <a:rPr lang="zh-TW" altLang="en-US" dirty="0" smtClean="0">
                <a:solidFill>
                  <a:prstClr val="black"/>
                </a:solidFill>
                <a:ea typeface="華康儷中黑" panose="020B0509000000000000" pitchFamily="49" charset="-120"/>
              </a:rPr>
              <a:t>支</a:t>
            </a:r>
            <a:r>
              <a:rPr lang="zh-TW" altLang="en-US" dirty="0">
                <a:solidFill>
                  <a:prstClr val="black"/>
                </a:solidFill>
                <a:ea typeface="華康儷中黑" panose="020B0509000000000000" pitchFamily="49" charset="-120"/>
              </a:rPr>
              <a:t>援身體正常癒合過程</a:t>
            </a:r>
          </a:p>
          <a:p>
            <a:pPr fontAlgn="base">
              <a:buClr>
                <a:srgbClr val="F79646">
                  <a:lumMod val="75000"/>
                </a:srgbClr>
              </a:buClr>
            </a:pPr>
            <a:r>
              <a:rPr lang="zh-TW" altLang="en-US" dirty="0">
                <a:solidFill>
                  <a:prstClr val="black"/>
                </a:solidFill>
                <a:ea typeface="華康儷中黑" panose="020B0509000000000000" pitchFamily="49" charset="-120"/>
              </a:rPr>
              <a:t>促進細胞健康</a:t>
            </a:r>
          </a:p>
          <a:p>
            <a:pPr fontAlgn="base">
              <a:buClr>
                <a:srgbClr val="F79646">
                  <a:lumMod val="75000"/>
                </a:srgbClr>
              </a:buClr>
            </a:pPr>
            <a:r>
              <a:rPr lang="zh-TW" altLang="en-US" dirty="0">
                <a:solidFill>
                  <a:prstClr val="black"/>
                </a:solidFill>
                <a:ea typeface="華康儷中黑" panose="020B0509000000000000" pitchFamily="49" charset="-120"/>
              </a:rPr>
              <a:t>支援身體組織恢復及修復過程</a:t>
            </a:r>
          </a:p>
          <a:p>
            <a:pPr fontAlgn="base">
              <a:buClr>
                <a:srgbClr val="F79646">
                  <a:lumMod val="75000"/>
                </a:srgbClr>
              </a:buClr>
            </a:pPr>
            <a:r>
              <a:rPr lang="zh-TW" altLang="en-US" dirty="0">
                <a:solidFill>
                  <a:prstClr val="black"/>
                </a:solidFill>
                <a:ea typeface="華康儷中黑" panose="020B0509000000000000" pitchFamily="49" charset="-120"/>
              </a:rPr>
              <a:t>支援健康免疫功能</a:t>
            </a:r>
          </a:p>
          <a:p>
            <a:pPr fontAlgn="base">
              <a:buClr>
                <a:srgbClr val="F79646">
                  <a:lumMod val="75000"/>
                </a:srgbClr>
              </a:buClr>
            </a:pPr>
            <a:r>
              <a:rPr lang="zh-TW" altLang="en-US" dirty="0">
                <a:solidFill>
                  <a:prstClr val="black"/>
                </a:solidFill>
                <a:ea typeface="華康儷中黑" panose="020B0509000000000000" pitchFamily="49" charset="-120"/>
              </a:rPr>
              <a:t>支援健康關節功能</a:t>
            </a:r>
          </a:p>
          <a:p>
            <a:pPr>
              <a:buClr>
                <a:srgbClr val="F79646">
                  <a:lumMod val="75000"/>
                </a:srgbClr>
              </a:buClr>
            </a:pPr>
            <a:endParaRPr lang="en-US" dirty="0">
              <a:solidFill>
                <a:prstClr val="black">
                  <a:lumMod val="95000"/>
                  <a:lumOff val="5000"/>
                </a:prstClr>
              </a:solidFill>
            </a:endParaRPr>
          </a:p>
        </p:txBody>
      </p:sp>
      <p:pic>
        <p:nvPicPr>
          <p:cNvPr id="8" name="Picture 2" descr="M:\All Brands\Health &amp; Nutrition\Isotonix\Bromelain Plus\Image\HK_IsotonixbromelainPlus_image_1502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6800" y="718820"/>
            <a:ext cx="6096013" cy="60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7819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 result for red orange wavy li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5951642" y="835367"/>
            <a:ext cx="7167287" cy="5242560"/>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C:\Users\yvonnel\AppData\Local\Microsoft\Windows\Temporary Internet Files\Content.Outlook\WC916TMT\bromelain-plus-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0392" y="6187440"/>
            <a:ext cx="1418408" cy="48768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304800" y="254000"/>
            <a:ext cx="6096000" cy="1143000"/>
          </a:xfrm>
          <a:prstGeom prst="rect">
            <a:avLst/>
          </a:prstGeom>
        </p:spPr>
        <p:txBody>
          <a:bodyPr lIns="121906" tIns="60953" rIns="121906" bIns="60953">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F79646">
                    <a:lumMod val="75000"/>
                  </a:srgbClr>
                </a:solidFill>
                <a:ea typeface="華康儷中黑" panose="020B0509000000000000" pitchFamily="49" charset="-120"/>
              </a:rPr>
              <a:t>利潤方案</a:t>
            </a:r>
            <a:endParaRPr lang="en-US" dirty="0">
              <a:solidFill>
                <a:srgbClr val="F79646">
                  <a:lumMod val="75000"/>
                </a:srgbClr>
              </a:solidFill>
              <a:ea typeface="華康儷中黑" panose="020B0509000000000000" pitchFamily="49" charset="-120"/>
            </a:endParaRPr>
          </a:p>
        </p:txBody>
      </p:sp>
      <p:sp>
        <p:nvSpPr>
          <p:cNvPr id="7" name="Content Placeholder 2"/>
          <p:cNvSpPr txBox="1">
            <a:spLocks/>
          </p:cNvSpPr>
          <p:nvPr/>
        </p:nvSpPr>
        <p:spPr>
          <a:xfrm>
            <a:off x="101600" y="1397001"/>
            <a:ext cx="6807200" cy="4525963"/>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79646">
                  <a:lumMod val="75000"/>
                </a:srgbClr>
              </a:buClr>
            </a:pPr>
            <a:r>
              <a:rPr lang="zh-TW" altLang="en-US" dirty="0">
                <a:solidFill>
                  <a:prstClr val="black">
                    <a:lumMod val="95000"/>
                    <a:lumOff val="5000"/>
                  </a:prstClr>
                </a:solidFill>
                <a:ea typeface="華康儷中黑" panose="020B0509000000000000" pitchFamily="49" charset="-120"/>
              </a:rPr>
              <a:t>超連鎖店主價格</a:t>
            </a:r>
            <a:r>
              <a:rPr lang="en-US" dirty="0">
                <a:solidFill>
                  <a:prstClr val="black">
                    <a:lumMod val="95000"/>
                    <a:lumOff val="5000"/>
                  </a:prstClr>
                </a:solidFill>
                <a:ea typeface="華康儷中黑" panose="020B0509000000000000" pitchFamily="49" charset="-120"/>
              </a:rPr>
              <a:t> – HK$348 </a:t>
            </a:r>
          </a:p>
          <a:p>
            <a:pPr>
              <a:buClr>
                <a:srgbClr val="F79646">
                  <a:lumMod val="75000"/>
                </a:srgbClr>
              </a:buClr>
            </a:pPr>
            <a:r>
              <a:rPr lang="zh-TW" altLang="en-US" dirty="0">
                <a:solidFill>
                  <a:prstClr val="black">
                    <a:lumMod val="95000"/>
                    <a:lumOff val="5000"/>
                  </a:prstClr>
                </a:solidFill>
                <a:ea typeface="華康儷中黑" panose="020B0509000000000000" pitchFamily="49" charset="-120"/>
              </a:rPr>
              <a:t>建議零售價格</a:t>
            </a:r>
            <a:r>
              <a:rPr lang="en-US" dirty="0">
                <a:solidFill>
                  <a:prstClr val="black">
                    <a:lumMod val="95000"/>
                    <a:lumOff val="5000"/>
                  </a:prstClr>
                </a:solidFill>
                <a:ea typeface="華康儷中黑" panose="020B0509000000000000" pitchFamily="49" charset="-120"/>
              </a:rPr>
              <a:t> – HK$486 </a:t>
            </a:r>
          </a:p>
          <a:p>
            <a:pPr>
              <a:buClr>
                <a:srgbClr val="F79646">
                  <a:lumMod val="75000"/>
                </a:srgbClr>
              </a:buClr>
            </a:pPr>
            <a:r>
              <a:rPr lang="zh-TW" altLang="en-US" dirty="0">
                <a:solidFill>
                  <a:prstClr val="black">
                    <a:lumMod val="95000"/>
                    <a:lumOff val="5000"/>
                  </a:prstClr>
                </a:solidFill>
                <a:ea typeface="華康儷中黑" panose="020B0509000000000000" pitchFamily="49" charset="-120"/>
              </a:rPr>
              <a:t>產品賺取價值 </a:t>
            </a:r>
            <a:r>
              <a:rPr lang="en-US" dirty="0">
                <a:solidFill>
                  <a:prstClr val="black">
                    <a:lumMod val="95000"/>
                    <a:lumOff val="5000"/>
                  </a:prstClr>
                </a:solidFill>
                <a:ea typeface="華康儷中黑" panose="020B0509000000000000" pitchFamily="49" charset="-120"/>
              </a:rPr>
              <a:t>– 40% (HK$138)</a:t>
            </a:r>
          </a:p>
          <a:p>
            <a:pPr lvl="1">
              <a:buClr>
                <a:srgbClr val="F79646">
                  <a:lumMod val="75000"/>
                </a:srgbClr>
              </a:buClr>
            </a:pPr>
            <a:r>
              <a:rPr lang="en-US" sz="2700" dirty="0">
                <a:solidFill>
                  <a:prstClr val="black">
                    <a:lumMod val="95000"/>
                    <a:lumOff val="5000"/>
                  </a:prstClr>
                </a:solidFill>
                <a:ea typeface="華康儷中黑" panose="020B0509000000000000" pitchFamily="49" charset="-120"/>
              </a:rPr>
              <a:t>BV- 33 / BV% - 73%</a:t>
            </a:r>
          </a:p>
          <a:p>
            <a:pPr>
              <a:buClr>
                <a:srgbClr val="F79646">
                  <a:lumMod val="75000"/>
                </a:srgbClr>
              </a:buClr>
            </a:pPr>
            <a:r>
              <a:rPr lang="en-US" dirty="0">
                <a:solidFill>
                  <a:prstClr val="black">
                    <a:lumMod val="95000"/>
                    <a:lumOff val="5000"/>
                  </a:prstClr>
                </a:solidFill>
                <a:ea typeface="華康儷中黑" panose="020B0509000000000000" pitchFamily="49" charset="-120"/>
              </a:rPr>
              <a:t>30 </a:t>
            </a:r>
            <a:r>
              <a:rPr lang="zh-TW" altLang="en-US" dirty="0">
                <a:solidFill>
                  <a:prstClr val="black">
                    <a:lumMod val="95000"/>
                    <a:lumOff val="5000"/>
                  </a:prstClr>
                </a:solidFill>
                <a:ea typeface="華康儷中黑" panose="020B0509000000000000" pitchFamily="49" charset="-120"/>
              </a:rPr>
              <a:t>份量</a:t>
            </a:r>
            <a:r>
              <a:rPr lang="en-US" dirty="0">
                <a:solidFill>
                  <a:prstClr val="black">
                    <a:lumMod val="95000"/>
                    <a:lumOff val="5000"/>
                  </a:prstClr>
                </a:solidFill>
                <a:ea typeface="華康儷中黑" panose="020B0509000000000000" pitchFamily="49" charset="-120"/>
              </a:rPr>
              <a:t> </a:t>
            </a:r>
            <a:r>
              <a:rPr lang="zh-TW" altLang="en-US" dirty="0">
                <a:solidFill>
                  <a:prstClr val="black">
                    <a:lumMod val="95000"/>
                    <a:lumOff val="5000"/>
                  </a:prstClr>
                </a:solidFill>
                <a:ea typeface="華康儷中黑" panose="020B0509000000000000" pitchFamily="49" charset="-120"/>
              </a:rPr>
              <a:t>（</a:t>
            </a:r>
            <a:r>
              <a:rPr lang="en-US" dirty="0">
                <a:solidFill>
                  <a:prstClr val="black">
                    <a:lumMod val="95000"/>
                    <a:lumOff val="5000"/>
                  </a:prstClr>
                </a:solidFill>
                <a:ea typeface="華康儷中黑" panose="020B0509000000000000" pitchFamily="49" charset="-120"/>
              </a:rPr>
              <a:t>3 </a:t>
            </a:r>
            <a:r>
              <a:rPr lang="zh-TW" altLang="en-US" dirty="0">
                <a:solidFill>
                  <a:prstClr val="black">
                    <a:lumMod val="95000"/>
                    <a:lumOff val="5000"/>
                  </a:prstClr>
                </a:solidFill>
                <a:ea typeface="華康儷中黑" panose="020B0509000000000000" pitchFamily="49" charset="-120"/>
              </a:rPr>
              <a:t>小瓶蓋</a:t>
            </a:r>
            <a:r>
              <a:rPr lang="en-US" dirty="0">
                <a:solidFill>
                  <a:prstClr val="black">
                    <a:lumMod val="95000"/>
                    <a:lumOff val="5000"/>
                  </a:prstClr>
                </a:solidFill>
                <a:ea typeface="華康儷中黑" panose="020B0509000000000000" pitchFamily="49" charset="-120"/>
              </a:rPr>
              <a:t> &amp; </a:t>
            </a:r>
            <a:r>
              <a:rPr lang="zh-TW" altLang="en-US" dirty="0">
                <a:solidFill>
                  <a:prstClr val="black">
                    <a:lumMod val="95000"/>
                    <a:lumOff val="5000"/>
                  </a:prstClr>
                </a:solidFill>
                <a:ea typeface="華康儷中黑" panose="020B0509000000000000" pitchFamily="49" charset="-120"/>
              </a:rPr>
              <a:t>每食用份量價格 </a:t>
            </a:r>
            <a:r>
              <a:rPr lang="en-US" dirty="0">
                <a:solidFill>
                  <a:prstClr val="black">
                    <a:lumMod val="95000"/>
                    <a:lumOff val="5000"/>
                  </a:prstClr>
                </a:solidFill>
                <a:ea typeface="華康儷中黑" panose="020B0509000000000000" pitchFamily="49" charset="-120"/>
              </a:rPr>
              <a:t>HK$16.2</a:t>
            </a:r>
            <a:r>
              <a:rPr lang="zh-TW" altLang="en-US" dirty="0">
                <a:solidFill>
                  <a:prstClr val="black">
                    <a:lumMod val="95000"/>
                    <a:lumOff val="5000"/>
                  </a:prstClr>
                </a:solidFill>
                <a:ea typeface="華康儷中黑" panose="020B0509000000000000" pitchFamily="49" charset="-120"/>
              </a:rPr>
              <a:t>）</a:t>
            </a:r>
            <a:endParaRPr lang="en-US" dirty="0">
              <a:solidFill>
                <a:prstClr val="black">
                  <a:lumMod val="95000"/>
                  <a:lumOff val="5000"/>
                </a:prstClr>
              </a:solidFill>
              <a:ea typeface="華康儷中黑" panose="020B0509000000000000" pitchFamily="49" charset="-120"/>
            </a:endParaRPr>
          </a:p>
          <a:p>
            <a:pPr>
              <a:buClr>
                <a:srgbClr val="F79646">
                  <a:lumMod val="75000"/>
                </a:srgbClr>
              </a:buClr>
            </a:pPr>
            <a:r>
              <a:rPr lang="zh-TW" altLang="en-US" dirty="0">
                <a:solidFill>
                  <a:prstClr val="black">
                    <a:lumMod val="95000"/>
                    <a:lumOff val="5000"/>
                  </a:prstClr>
                </a:solidFill>
                <a:ea typeface="華康儷中黑" panose="020B0509000000000000" pitchFamily="49" charset="-120"/>
              </a:rPr>
              <a:t>未測出基改成份</a:t>
            </a:r>
            <a:endParaRPr lang="en-US" dirty="0">
              <a:solidFill>
                <a:prstClr val="black">
                  <a:lumMod val="95000"/>
                  <a:lumOff val="5000"/>
                </a:prstClr>
              </a:solidFill>
              <a:ea typeface="華康儷中黑" panose="020B0509000000000000" pitchFamily="49" charset="-120"/>
            </a:endParaRPr>
          </a:p>
          <a:p>
            <a:pPr>
              <a:buClr>
                <a:srgbClr val="F79646">
                  <a:lumMod val="75000"/>
                </a:srgbClr>
              </a:buClr>
            </a:pPr>
            <a:r>
              <a:rPr lang="zh-TW" altLang="en-US" dirty="0">
                <a:solidFill>
                  <a:prstClr val="black">
                    <a:lumMod val="95000"/>
                    <a:lumOff val="5000"/>
                  </a:prstClr>
                </a:solidFill>
                <a:ea typeface="華康儷中黑" panose="020B0509000000000000" pitchFamily="49" charset="-120"/>
              </a:rPr>
              <a:t>菠蘿酵素、</a:t>
            </a:r>
            <a:r>
              <a:rPr lang="zh-TW" altLang="en-US" dirty="0">
                <a:solidFill>
                  <a:prstClr val="black"/>
                </a:solidFill>
                <a:ea typeface="華康儷中黑" panose="020B0509000000000000" pitchFamily="49" charset="-120"/>
              </a:rPr>
              <a:t>白柳樹皮和蛋白酵素</a:t>
            </a:r>
            <a:endParaRPr lang="en-US" dirty="0">
              <a:solidFill>
                <a:prstClr val="black">
                  <a:lumMod val="95000"/>
                  <a:lumOff val="5000"/>
                </a:prstClr>
              </a:solidFill>
              <a:ea typeface="華康儷中黑" panose="020B0509000000000000" pitchFamily="49" charset="-120"/>
            </a:endParaRPr>
          </a:p>
          <a:p>
            <a:pPr>
              <a:buClr>
                <a:srgbClr val="F79646">
                  <a:lumMod val="75000"/>
                </a:srgbClr>
              </a:buClr>
            </a:pPr>
            <a:endParaRPr lang="en-US" dirty="0">
              <a:solidFill>
                <a:prstClr val="black">
                  <a:lumMod val="95000"/>
                  <a:lumOff val="5000"/>
                </a:prstClr>
              </a:solidFill>
              <a:ea typeface="華康儷中黑" panose="020B0509000000000000" pitchFamily="49" charset="-120"/>
            </a:endParaRPr>
          </a:p>
        </p:txBody>
      </p:sp>
      <p:pic>
        <p:nvPicPr>
          <p:cNvPr id="10" name="Picture 2" descr="M:\All Brands\Health &amp; Nutrition\Isotonix\Bromelain Plus\Image\HK_IsotonixbromelainPlus_image_15020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6800" y="718820"/>
            <a:ext cx="6096013" cy="609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64986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1397000"/>
            <a:ext cx="5892800" cy="4308872"/>
          </a:xfrm>
          <a:prstGeom prst="rect">
            <a:avLst/>
          </a:prstGeom>
          <a:noFill/>
        </p:spPr>
        <p:txBody>
          <a:bodyPr wrap="square" lIns="121906" tIns="60953" rIns="121906" bIns="60953" rtlCol="0">
            <a:spAutoFit/>
          </a:bodyPr>
          <a:lstStyle/>
          <a:p>
            <a:pPr algn="ctr" defTabSz="1219050"/>
            <a:r>
              <a:rPr lang="zh-TW" altLang="en-US" sz="5900" dirty="0">
                <a:solidFill>
                  <a:srgbClr val="F79646">
                    <a:lumMod val="75000"/>
                  </a:srgbClr>
                </a:solidFill>
                <a:ea typeface="華康儷中黑" panose="020B0509000000000000" pitchFamily="49" charset="-120"/>
              </a:rPr>
              <a:t>營養解碼</a:t>
            </a:r>
            <a:endParaRPr lang="en-US" sz="5900" dirty="0">
              <a:solidFill>
                <a:srgbClr val="F79646">
                  <a:lumMod val="75000"/>
                </a:srgbClr>
              </a:solidFill>
              <a:ea typeface="華康儷中黑" panose="020B0509000000000000" pitchFamily="49" charset="-120"/>
            </a:endParaRPr>
          </a:p>
          <a:p>
            <a:pPr algn="ctr" defTabSz="1219050"/>
            <a:r>
              <a:rPr lang="zh-TW" altLang="en-US" sz="5300" dirty="0">
                <a:solidFill>
                  <a:prstClr val="black"/>
                </a:solidFill>
                <a:ea typeface="華康儷中黑" panose="020B0509000000000000" pitchFamily="49" charset="-120"/>
              </a:rPr>
              <a:t>可於</a:t>
            </a:r>
            <a:r>
              <a:rPr lang="en-US" altLang="zh-TW" sz="5300" dirty="0">
                <a:solidFill>
                  <a:prstClr val="black"/>
                </a:solidFill>
                <a:ea typeface="華康儷中黑" panose="020B0509000000000000" pitchFamily="49" charset="-120"/>
              </a:rPr>
              <a:t>UFMS</a:t>
            </a:r>
          </a:p>
          <a:p>
            <a:pPr algn="ctr" defTabSz="1219050"/>
            <a:r>
              <a:rPr lang="zh-TW" altLang="en-US" sz="5300" dirty="0">
                <a:solidFill>
                  <a:prstClr val="black"/>
                </a:solidFill>
                <a:ea typeface="華康儷中黑" panose="020B0509000000000000" pitchFamily="49" charset="-120"/>
              </a:rPr>
              <a:t>下載</a:t>
            </a:r>
            <a:endParaRPr lang="en-US" altLang="zh-TW" sz="5300" dirty="0">
              <a:solidFill>
                <a:prstClr val="black"/>
              </a:solidFill>
              <a:ea typeface="華康儷中黑" panose="020B0509000000000000" pitchFamily="49" charset="-120"/>
            </a:endParaRPr>
          </a:p>
          <a:p>
            <a:pPr algn="ctr" defTabSz="1219050"/>
            <a:r>
              <a:rPr lang="zh-TW" altLang="en-US" sz="5300" dirty="0">
                <a:solidFill>
                  <a:prstClr val="black"/>
                </a:solidFill>
                <a:ea typeface="華康儷中黑" panose="020B0509000000000000" pitchFamily="49" charset="-120"/>
              </a:rPr>
              <a:t>支援資料</a:t>
            </a:r>
            <a:endParaRPr lang="en-US" altLang="zh-TW" sz="5300" dirty="0">
              <a:solidFill>
                <a:prstClr val="black"/>
              </a:solidFill>
              <a:ea typeface="華康儷中黑" panose="020B0509000000000000" pitchFamily="49" charset="-120"/>
            </a:endParaRPr>
          </a:p>
          <a:p>
            <a:pPr algn="ctr" defTabSz="1219050"/>
            <a:r>
              <a:rPr lang="zh-TW" altLang="en-US" sz="5300" dirty="0">
                <a:solidFill>
                  <a:prstClr val="black"/>
                </a:solidFill>
                <a:ea typeface="華康儷中黑" panose="020B0509000000000000" pitchFamily="49" charset="-120"/>
              </a:rPr>
              <a:t>類別 </a:t>
            </a:r>
            <a:r>
              <a:rPr lang="en-US" altLang="zh-TW" sz="5300" dirty="0">
                <a:solidFill>
                  <a:prstClr val="black"/>
                </a:solidFill>
                <a:ea typeface="華康儷中黑" panose="020B0509000000000000" pitchFamily="49" charset="-120"/>
              </a:rPr>
              <a:t>–</a:t>
            </a:r>
            <a:r>
              <a:rPr lang="zh-TW" altLang="en-US" sz="5300" dirty="0">
                <a:solidFill>
                  <a:prstClr val="black"/>
                </a:solidFill>
                <a:ea typeface="華康儷中黑" panose="020B0509000000000000" pitchFamily="49" charset="-120"/>
              </a:rPr>
              <a:t> 健康與營養</a:t>
            </a:r>
            <a:endParaRPr lang="en-US" sz="5300" dirty="0">
              <a:solidFill>
                <a:prstClr val="black"/>
              </a:solidFill>
              <a:ea typeface="華康儷中黑" panose="020B0509000000000000" pitchFamily="49" charset="-120"/>
            </a:endParaRPr>
          </a:p>
        </p:txBody>
      </p:sp>
      <p:pic>
        <p:nvPicPr>
          <p:cNvPr id="1026" name="Picture 2" descr="C:\Users\venusy\Desktop\isotonix-hk-ch-31091-bromelain infographic 3-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2000" y="364939"/>
            <a:ext cx="4470400" cy="6322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2553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Rectangle 1"/>
          <p:cNvSpPr/>
          <p:nvPr/>
        </p:nvSpPr>
        <p:spPr>
          <a:xfrm>
            <a:off x="3260436" y="914400"/>
            <a:ext cx="5283200" cy="4953000"/>
          </a:xfrm>
          <a:prstGeom prst="rect">
            <a:avLst/>
          </a:prstGeom>
          <a:solidFill>
            <a:srgbClr val="00B0F0">
              <a:alpha val="93000"/>
            </a:srgbClr>
          </a:solidFill>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4" name="Content Placeholder 4"/>
          <p:cNvSpPr txBox="1">
            <a:spLocks/>
          </p:cNvSpPr>
          <p:nvPr/>
        </p:nvSpPr>
        <p:spPr>
          <a:xfrm>
            <a:off x="3556000" y="1092230"/>
            <a:ext cx="4775200" cy="3707681"/>
          </a:xfrm>
          <a:prstGeom prst="rect">
            <a:avLst/>
          </a:prstGeom>
        </p:spPr>
        <p:txBody>
          <a:bodyPr wrap="square" lIns="91394" tIns="45718" rIns="91394" bIns="45718">
            <a:spAutoFit/>
          </a:bodyPr>
          <a:lstStyle>
            <a:lvl1pPr marL="228562" indent="-228562" algn="l" defTabSz="914241"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686" indent="-228562" algn="l" defTabSz="914241"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802" indent="-228562" algn="l" defTabSz="914241"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920"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7039"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4161"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1282"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8402"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5526" indent="-228562" algn="l" defTabSz="914241" rtl="0" eaLnBrk="1" latinLnBrk="0" hangingPunct="1">
              <a:lnSpc>
                <a:spcPct val="90000"/>
              </a:lnSpc>
              <a:spcBef>
                <a:spcPts val="500"/>
              </a:spcBef>
              <a:buFont typeface="Arial"/>
              <a:buChar char="•"/>
              <a:defRPr sz="1900" kern="1200">
                <a:solidFill>
                  <a:schemeClr val="tx1"/>
                </a:solidFill>
                <a:latin typeface="+mn-lt"/>
                <a:ea typeface="+mn-ea"/>
                <a:cs typeface="+mn-cs"/>
              </a:defRPr>
            </a:lvl9pPr>
          </a:lstStyle>
          <a:p>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更多香港的人喜歡到網上購物</a:t>
            </a:r>
            <a:endParaRPr lang="en-US" altLang="zh-HK" sz="3200" dirty="0">
              <a:solidFill>
                <a:srgbClr val="FFFFFF"/>
              </a:solidFill>
              <a:effectLst>
                <a:outerShdw blurRad="38100" dist="38100" dir="2700000" algn="tl">
                  <a:srgbClr val="000000">
                    <a:alpha val="43137"/>
                  </a:srgbClr>
                </a:outerShdw>
              </a:effectLst>
              <a:ea typeface="微軟正黑體" panose="020B0604030504040204" pitchFamily="34" charset="-120"/>
            </a:endParaRPr>
          </a:p>
          <a:p>
            <a:r>
              <a:rPr 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86%</a:t>
            </a:r>
            <a:r>
              <a:rPr lang="zh-TW"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的受訪者稱過去</a:t>
            </a:r>
            <a:r>
              <a:rPr lang="en-US" altLang="zh-TW" sz="3200" dirty="0">
                <a:solidFill>
                  <a:srgbClr val="FFFFFF"/>
                </a:solidFill>
                <a:effectLst>
                  <a:outerShdw blurRad="38100" dist="38100" dir="2700000" algn="tl">
                    <a:srgbClr val="000000">
                      <a:alpha val="43137"/>
                    </a:srgbClr>
                  </a:outerShdw>
                </a:effectLst>
                <a:ea typeface="微軟正黑體" panose="020B0604030504040204" pitchFamily="34" charset="-120"/>
              </a:rPr>
              <a:t>12</a:t>
            </a:r>
            <a:r>
              <a:rPr lang="zh-TW"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個月內曾經在網上購物</a:t>
            </a:r>
            <a:endParaRPr lang="en-US" sz="3200" dirty="0">
              <a:solidFill>
                <a:srgbClr val="FFFFFF"/>
              </a:solidFill>
              <a:effectLst>
                <a:outerShdw blurRad="38100" dist="38100" dir="2700000" algn="tl">
                  <a:srgbClr val="000000">
                    <a:alpha val="43137"/>
                  </a:srgbClr>
                </a:outerShdw>
              </a:effectLst>
              <a:ea typeface="微軟正黑體" panose="020B0604030504040204" pitchFamily="34" charset="-120"/>
            </a:endParaRPr>
          </a:p>
          <a:p>
            <a:pPr marL="285597" indent="-285597" defTabSz="685194">
              <a:buFont typeface="Arial" panose="020B0604020202020204" pitchFamily="34" charset="0"/>
              <a:buChar char="•"/>
            </a:pPr>
            <a:r>
              <a:rPr lang="en-US" altLang="zh-TW" sz="3200" dirty="0">
                <a:solidFill>
                  <a:srgbClr val="FFFFFF"/>
                </a:solidFill>
                <a:effectLst>
                  <a:outerShdw blurRad="38100" dist="38100" dir="2700000" algn="tl">
                    <a:srgbClr val="000000">
                      <a:alpha val="43137"/>
                    </a:srgbClr>
                  </a:outerShdw>
                </a:effectLst>
                <a:ea typeface="微軟正黑體" panose="020B0604030504040204" pitchFamily="34" charset="-120"/>
              </a:rPr>
              <a:t>10</a:t>
            </a:r>
            <a:r>
              <a:rPr lang="zh-TW"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個人之中有</a:t>
            </a:r>
            <a:r>
              <a:rPr lang="en-US" altLang="zh-TW" sz="3200" dirty="0">
                <a:solidFill>
                  <a:srgbClr val="FFFFFF"/>
                </a:solidFill>
                <a:effectLst>
                  <a:outerShdw blurRad="38100" dist="38100" dir="2700000" algn="tl">
                    <a:srgbClr val="000000">
                      <a:alpha val="43137"/>
                    </a:srgbClr>
                  </a:outerShdw>
                </a:effectLst>
                <a:ea typeface="微軟正黑體" panose="020B0604030504040204" pitchFamily="34" charset="-120"/>
              </a:rPr>
              <a:t>8</a:t>
            </a:r>
            <a:r>
              <a:rPr lang="zh-TW"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個都在網上購物</a:t>
            </a:r>
            <a:endParaRPr lang="en-US" altLang="zh-TW" sz="3200" dirty="0">
              <a:solidFill>
                <a:srgbClr val="FFFFFF"/>
              </a:solidFill>
              <a:effectLst>
                <a:outerShdw blurRad="38100" dist="38100" dir="2700000" algn="tl">
                  <a:srgbClr val="000000">
                    <a:alpha val="43137"/>
                  </a:srgbClr>
                </a:outerShdw>
              </a:effectLst>
              <a:ea typeface="微軟正黑體" panose="020B0604030504040204" pitchFamily="34" charset="-120"/>
            </a:endParaRPr>
          </a:p>
          <a:p>
            <a:pPr marL="285597" indent="-285597" defTabSz="685194">
              <a:buFont typeface="Arial" panose="020B0604020202020204" pitchFamily="34" charset="0"/>
              <a:buChar char="•"/>
            </a:pPr>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手機的依賴度越來越高</a:t>
            </a:r>
          </a:p>
        </p:txBody>
      </p:sp>
      <p:sp>
        <p:nvSpPr>
          <p:cNvPr id="3" name="Rectangle 2"/>
          <p:cNvSpPr/>
          <p:nvPr/>
        </p:nvSpPr>
        <p:spPr>
          <a:xfrm>
            <a:off x="3260436" y="381000"/>
            <a:ext cx="5283200" cy="533400"/>
          </a:xfrm>
          <a:prstGeom prst="rect">
            <a:avLst/>
          </a:prstGeom>
          <a:solidFill>
            <a:schemeClr val="accent2">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香港也在轉變中。。。</a:t>
            </a:r>
          </a:p>
        </p:txBody>
      </p:sp>
    </p:spTree>
    <p:extLst>
      <p:ext uri="{BB962C8B-B14F-4D97-AF65-F5344CB8AC3E}">
        <p14:creationId xmlns:p14="http://schemas.microsoft.com/office/powerpoint/2010/main" val="523942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914400" y="2514606"/>
            <a:ext cx="5384800" cy="3149599"/>
          </a:xfrm>
        </p:spPr>
        <p:txBody>
          <a:bodyPr/>
          <a:lstStyle/>
          <a:p>
            <a:r>
              <a:rPr lang="en-US" dirty="0" smtClean="0"/>
              <a:t>Code: HK13986</a:t>
            </a:r>
          </a:p>
          <a:p>
            <a:r>
              <a:rPr lang="en-US" dirty="0" smtClean="0"/>
              <a:t>UC: HK$348</a:t>
            </a:r>
          </a:p>
          <a:p>
            <a:r>
              <a:rPr lang="en-US" dirty="0" smtClean="0"/>
              <a:t>SR: HK$486</a:t>
            </a:r>
          </a:p>
          <a:p>
            <a:r>
              <a:rPr lang="en-US" dirty="0" smtClean="0"/>
              <a:t>BV: 33</a:t>
            </a:r>
            <a:endParaRPr lang="en-US" dirty="0"/>
          </a:p>
        </p:txBody>
      </p:sp>
      <p:pic>
        <p:nvPicPr>
          <p:cNvPr id="8" name="Picture 2" descr="C:\Users\yvonnel\AppData\Local\Microsoft\Windows\Temporary Internet Files\Content.Outlook\WC916TMT\bromelain-plus-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46685" y="685800"/>
            <a:ext cx="4170121" cy="170688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M:\All Brands\Health &amp; Nutrition\Isotonix\Bromelain Plus\Image\HK_IsotonixbromelainPlus_image_15020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3" y="1384302"/>
            <a:ext cx="54991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18363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yvonnel\Downloads\shutterstock_54638324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 y="0"/>
            <a:ext cx="7129063" cy="6858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016000"/>
            <a:ext cx="12192000" cy="1905000"/>
          </a:xfrm>
          <a:prstGeom prst="rect">
            <a:avLst/>
          </a:prstGeom>
          <a:solidFill>
            <a:srgbClr val="FF990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r" defTabSz="1219050"/>
            <a:r>
              <a:rPr lang="zh-TW" altLang="en-US" sz="5300" dirty="0">
                <a:ln w="0"/>
                <a:solidFill>
                  <a:sysClr val="windowText" lastClr="000000"/>
                </a:solidFill>
                <a:effectLst>
                  <a:outerShdw blurRad="38100" dist="38100" dir="2700000" algn="tl">
                    <a:srgbClr val="000000">
                      <a:alpha val="43137"/>
                    </a:srgbClr>
                  </a:outerShdw>
                </a:effectLst>
                <a:latin typeface="華康儷中黑" panose="020B0509000000000000" pitchFamily="49" charset="-120"/>
                <a:ea typeface="華康儷中黑" panose="020B0509000000000000" pitchFamily="49" charset="-120"/>
              </a:rPr>
              <a:t>生活的調味料</a:t>
            </a:r>
            <a:endParaRPr lang="en-US" sz="5300" dirty="0">
              <a:ln w="0"/>
              <a:solidFill>
                <a:sysClr val="windowText" lastClr="000000"/>
              </a:solidFill>
              <a:effectLst>
                <a:outerShdw blurRad="38100" dist="38100" dir="2700000" algn="tl">
                  <a:srgbClr val="000000">
                    <a:alpha val="43137"/>
                  </a:srgbClr>
                </a:outerShdw>
              </a:effectLst>
              <a:latin typeface="華康儷中黑" panose="020B0509000000000000" pitchFamily="49" charset="-120"/>
              <a:ea typeface="華康儷中黑" panose="020B0509000000000000" pitchFamily="49" charset="-120"/>
            </a:endParaRPr>
          </a:p>
          <a:p>
            <a:pPr algn="r" defTabSz="1219050"/>
            <a:r>
              <a:rPr lang="zh-TW" altLang="en-US" sz="5300" dirty="0">
                <a:ln w="0"/>
                <a:solidFill>
                  <a:sysClr val="windowText" lastClr="000000"/>
                </a:solidFill>
                <a:effectLst>
                  <a:outerShdw blurRad="38100" dist="38100" dir="2700000" algn="tl">
                    <a:srgbClr val="000000">
                      <a:alpha val="43137"/>
                    </a:srgbClr>
                  </a:outerShdw>
                </a:effectLst>
                <a:latin typeface="華康儷中黑" panose="020B0509000000000000" pitchFamily="49" charset="-120"/>
                <a:ea typeface="華康儷中黑" panose="020B0509000000000000" pitchFamily="49" charset="-120"/>
              </a:rPr>
              <a:t>健康及長壽</a:t>
            </a:r>
            <a:endParaRPr lang="en-US" sz="5300" dirty="0">
              <a:ln w="0"/>
              <a:solidFill>
                <a:sysClr val="windowText" lastClr="000000"/>
              </a:solidFill>
              <a:effectLst>
                <a:outerShdw blurRad="38100" dist="38100" dir="2700000" algn="tl">
                  <a:srgbClr val="000000">
                    <a:alpha val="43137"/>
                  </a:srgbClr>
                </a:outerShdw>
              </a:effectLst>
              <a:latin typeface="華康儷中黑" panose="020B0509000000000000" pitchFamily="49" charset="-120"/>
              <a:ea typeface="華康儷中黑" panose="020B0509000000000000" pitchFamily="49" charset="-120"/>
            </a:endParaRPr>
          </a:p>
        </p:txBody>
      </p:sp>
      <p:pic>
        <p:nvPicPr>
          <p:cNvPr id="6" name="Picture 3" descr="C:\Users\yvonnel\AppData\Local\Microsoft\Windows\Temporary Internet Files\Content.Outlook\WC916TMT\curcumin-extreme-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1600" y="3741925"/>
            <a:ext cx="4124968" cy="1007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95503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orange wavy lines background"/>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5400000">
            <a:off x="4595099" y="364109"/>
            <a:ext cx="8699160" cy="67009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06400" y="1397001"/>
            <a:ext cx="5994400" cy="4525963"/>
          </a:xfrm>
          <a:prstGeom prst="rect">
            <a:avLst/>
          </a:prstGeom>
        </p:spPr>
        <p:txBody>
          <a:bodyPr lIns="121906" tIns="60953" rIns="121906" bIns="6095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FF9900"/>
              </a:buClr>
            </a:pPr>
            <a:r>
              <a:rPr lang="en-US" sz="3700" dirty="0">
                <a:solidFill>
                  <a:prstClr val="black"/>
                </a:solidFill>
                <a:ea typeface="華康儷中黑" panose="020B0509000000000000" pitchFamily="49" charset="-120"/>
              </a:rPr>
              <a:t>18</a:t>
            </a:r>
            <a:r>
              <a:rPr lang="zh-TW" altLang="en-US" sz="3700" dirty="0">
                <a:solidFill>
                  <a:prstClr val="black"/>
                </a:solidFill>
                <a:ea typeface="華康儷中黑" panose="020B0509000000000000" pitchFamily="49" charset="-120"/>
              </a:rPr>
              <a:t>歲或以上人士</a:t>
            </a:r>
            <a:endParaRPr lang="en-US" sz="3700" dirty="0">
              <a:solidFill>
                <a:prstClr val="black"/>
              </a:solidFill>
              <a:ea typeface="華康儷中黑" panose="020B0509000000000000" pitchFamily="49" charset="-120"/>
            </a:endParaRPr>
          </a:p>
          <a:p>
            <a:pPr>
              <a:buClr>
                <a:srgbClr val="FF9900"/>
              </a:buClr>
            </a:pPr>
            <a:r>
              <a:rPr lang="zh-TW" altLang="en-US" sz="3700" dirty="0">
                <a:solidFill>
                  <a:prstClr val="black"/>
                </a:solidFill>
                <a:ea typeface="華康儷中黑" panose="020B0509000000000000" pitchFamily="49" charset="-120"/>
              </a:rPr>
              <a:t>飲食不均衡</a:t>
            </a:r>
            <a:endParaRPr lang="en-US" sz="3700" dirty="0">
              <a:solidFill>
                <a:prstClr val="black"/>
              </a:solidFill>
              <a:ea typeface="華康儷中黑" panose="020B0509000000000000" pitchFamily="49" charset="-120"/>
            </a:endParaRPr>
          </a:p>
          <a:p>
            <a:pPr>
              <a:buClr>
                <a:srgbClr val="FF9900"/>
              </a:buClr>
            </a:pPr>
            <a:r>
              <a:rPr lang="zh-TW" altLang="en-US" sz="3700" dirty="0">
                <a:solidFill>
                  <a:prstClr val="black"/>
                </a:solidFill>
                <a:ea typeface="華康儷中黑" panose="020B0509000000000000" pitchFamily="49" charset="-120"/>
              </a:rPr>
              <a:t>每日需與小童及成年人進行生理互動</a:t>
            </a:r>
            <a:endParaRPr lang="en-US" sz="3700" dirty="0">
              <a:solidFill>
                <a:prstClr val="black"/>
              </a:solidFill>
              <a:ea typeface="華康儷中黑" panose="020B0509000000000000" pitchFamily="49" charset="-120"/>
            </a:endParaRPr>
          </a:p>
          <a:p>
            <a:pPr>
              <a:buClr>
                <a:srgbClr val="FF9900"/>
              </a:buClr>
            </a:pPr>
            <a:r>
              <a:rPr lang="zh-TW" altLang="en-US" sz="3700" dirty="0">
                <a:solidFill>
                  <a:prstClr val="black"/>
                </a:solidFill>
                <a:ea typeface="華康儷中黑" panose="020B0509000000000000" pitchFamily="49" charset="-120"/>
              </a:rPr>
              <a:t>任何於環境污染下生活及工作的人士</a:t>
            </a:r>
            <a:endParaRPr lang="en-US" sz="3700" dirty="0">
              <a:solidFill>
                <a:prstClr val="black"/>
              </a:solidFill>
              <a:ea typeface="華康儷中黑" panose="020B0509000000000000" pitchFamily="49" charset="-120"/>
            </a:endParaRPr>
          </a:p>
          <a:p>
            <a:pPr>
              <a:buClr>
                <a:srgbClr val="FF9900"/>
              </a:buClr>
            </a:pPr>
            <a:r>
              <a:rPr lang="zh-TW" altLang="en-US" sz="3700" dirty="0">
                <a:solidFill>
                  <a:prstClr val="black"/>
                </a:solidFill>
                <a:ea typeface="華康儷中黑" panose="020B0509000000000000" pitchFamily="49" charset="-120"/>
              </a:rPr>
              <a:t>經常出埠（國內或國外）</a:t>
            </a:r>
            <a:endParaRPr lang="en-US" sz="3700" dirty="0">
              <a:solidFill>
                <a:prstClr val="black"/>
              </a:solidFill>
              <a:ea typeface="華康儷中黑" panose="020B0509000000000000" pitchFamily="49" charset="-120"/>
            </a:endParaRPr>
          </a:p>
        </p:txBody>
      </p:sp>
      <p:pic>
        <p:nvPicPr>
          <p:cNvPr id="7" name="Picture 2" descr="C:\Users\yvonnel\AppData\Local\Microsoft\Windows\Temporary Internet Files\Content.Outlook\WC916TMT\curcumin-extreme-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00" y="6275373"/>
            <a:ext cx="1496960" cy="36576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1016000" y="2540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FF9900"/>
                </a:solidFill>
                <a:latin typeface="華康儷中黑" panose="020B0509000000000000" pitchFamily="49" charset="-120"/>
                <a:ea typeface="華康儷中黑" panose="020B0509000000000000" pitchFamily="49" charset="-120"/>
              </a:rPr>
              <a:t>市</a:t>
            </a:r>
            <a:r>
              <a:rPr lang="zh-TW" altLang="en-US" dirty="0">
                <a:solidFill>
                  <a:srgbClr val="FF9900"/>
                </a:solidFill>
                <a:latin typeface="華康儷中黑" panose="020B0509000000000000" pitchFamily="49" charset="-120"/>
                <a:ea typeface="華康儷中黑" panose="020B0509000000000000" pitchFamily="49" charset="-120"/>
              </a:rPr>
              <a:t>場概覽</a:t>
            </a:r>
            <a:endParaRPr lang="en-US" dirty="0">
              <a:solidFill>
                <a:srgbClr val="FF9900"/>
              </a:solidFill>
              <a:latin typeface="華康儷中黑" panose="020B0509000000000000" pitchFamily="49" charset="-120"/>
              <a:ea typeface="華康儷中黑" panose="020B0509000000000000" pitchFamily="49" charset="-120"/>
            </a:endParaRPr>
          </a:p>
          <a:p>
            <a:endParaRPr lang="en-US" dirty="0">
              <a:solidFill>
                <a:srgbClr val="FF9900"/>
              </a:solidFill>
            </a:endParaRPr>
          </a:p>
        </p:txBody>
      </p:sp>
      <p:pic>
        <p:nvPicPr>
          <p:cNvPr id="9" name="Picture 3" descr="M:\All Brands\Health &amp; Nutrition\Curcumin\Image\CurcuminExtreme_HK_Dietary-Health-Food-Supplement_30Capsules_17040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8117" y="1221465"/>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243957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orange wavy lines backgrou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a:off x="4595099" y="364109"/>
            <a:ext cx="8699160" cy="67009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a:xfrm>
            <a:off x="406400" y="1443037"/>
            <a:ext cx="6299200" cy="4525963"/>
          </a:xfrm>
          <a:prstGeom prst="rect">
            <a:avLst/>
          </a:prstGeom>
        </p:spPr>
        <p:txBody>
          <a:bodyPr lIns="121906" tIns="60953" rIns="121906" bIns="6095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buClr>
                <a:srgbClr val="FF9900"/>
              </a:buClr>
            </a:pPr>
            <a:r>
              <a:rPr lang="zh-TW" altLang="en-US" sz="3700" dirty="0">
                <a:solidFill>
                  <a:prstClr val="black"/>
                </a:solidFill>
                <a:ea typeface="華康儷中黑" panose="020B0509000000000000" pitchFamily="49" charset="-120"/>
              </a:rPr>
              <a:t>或支援肝臟健康</a:t>
            </a:r>
          </a:p>
          <a:p>
            <a:pPr fontAlgn="base">
              <a:buClr>
                <a:srgbClr val="FF9900"/>
              </a:buClr>
            </a:pPr>
            <a:r>
              <a:rPr lang="zh-TW" altLang="en-US" sz="3700" dirty="0">
                <a:solidFill>
                  <a:prstClr val="black"/>
                </a:solidFill>
                <a:ea typeface="華康儷中黑" panose="020B0509000000000000" pitchFamily="49" charset="-120"/>
              </a:rPr>
              <a:t>有助維持細胞健康與完整</a:t>
            </a:r>
          </a:p>
          <a:p>
            <a:pPr fontAlgn="base">
              <a:buClr>
                <a:srgbClr val="FF9900"/>
              </a:buClr>
            </a:pPr>
            <a:r>
              <a:rPr lang="zh-TW" altLang="en-US" sz="3700" dirty="0">
                <a:solidFill>
                  <a:prstClr val="black"/>
                </a:solidFill>
                <a:ea typeface="華康儷中黑" panose="020B0509000000000000" pitchFamily="49" charset="-120"/>
              </a:rPr>
              <a:t>有助維持健康的穀胱甘肽水平</a:t>
            </a:r>
          </a:p>
          <a:p>
            <a:pPr fontAlgn="base">
              <a:buClr>
                <a:srgbClr val="FF9900"/>
              </a:buClr>
            </a:pPr>
            <a:r>
              <a:rPr lang="zh-TW" altLang="en-US" sz="3700" dirty="0">
                <a:solidFill>
                  <a:prstClr val="black"/>
                </a:solidFill>
                <a:ea typeface="華康儷中黑" panose="020B0509000000000000" pitchFamily="49" charset="-120"/>
              </a:rPr>
              <a:t>隨年紀增長支援認知健康</a:t>
            </a:r>
          </a:p>
          <a:p>
            <a:pPr fontAlgn="base">
              <a:buClr>
                <a:srgbClr val="FF9900"/>
              </a:buClr>
            </a:pPr>
            <a:r>
              <a:rPr lang="zh-TW" altLang="en-US" sz="3700" dirty="0">
                <a:solidFill>
                  <a:prstClr val="black"/>
                </a:solidFill>
                <a:ea typeface="華康儷中黑" panose="020B0509000000000000" pitchFamily="49" charset="-120"/>
              </a:rPr>
              <a:t>提供抗氧化功能</a:t>
            </a:r>
          </a:p>
        </p:txBody>
      </p:sp>
      <p:sp>
        <p:nvSpPr>
          <p:cNvPr id="7" name="Title 1"/>
          <p:cNvSpPr txBox="1">
            <a:spLocks/>
          </p:cNvSpPr>
          <p:nvPr/>
        </p:nvSpPr>
        <p:spPr>
          <a:xfrm>
            <a:off x="1016000" y="2540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FF9900"/>
                </a:solidFill>
                <a:ea typeface="華康儷中黑" panose="020B0509000000000000" pitchFamily="49" charset="-120"/>
              </a:rPr>
              <a:t>好處</a:t>
            </a:r>
            <a:endParaRPr lang="en-US" dirty="0">
              <a:solidFill>
                <a:srgbClr val="FF9900"/>
              </a:solidFill>
              <a:ea typeface="華康儷中黑" panose="020B0509000000000000" pitchFamily="49" charset="-120"/>
            </a:endParaRPr>
          </a:p>
        </p:txBody>
      </p:sp>
      <p:pic>
        <p:nvPicPr>
          <p:cNvPr id="8" name="Picture 2" descr="C:\Users\yvonnel\AppData\Local\Microsoft\Windows\Temporary Internet Files\Content.Outlook\WC916TMT\curcumin-extreme-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6275731"/>
            <a:ext cx="14969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M:\All Brands\Health &amp; Nutrition\Curcumin\Image\CurcuminExtreme_HK_Dietary-Health-Food-Supplement_30Capsules_1704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8117" y="1221465"/>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07268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Image result for orange wavy lines backgroun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a:off x="4595099" y="364109"/>
            <a:ext cx="8699160" cy="670094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4800" y="1498601"/>
            <a:ext cx="6299200" cy="4525963"/>
          </a:xfrm>
        </p:spPr>
        <p:txBody>
          <a:bodyPr>
            <a:noAutofit/>
          </a:bodyPr>
          <a:lstStyle/>
          <a:p>
            <a:pPr>
              <a:buClr>
                <a:srgbClr val="FF9900"/>
              </a:buClr>
            </a:pPr>
            <a:r>
              <a:rPr lang="zh-TW" altLang="en-US" sz="2700" dirty="0">
                <a:solidFill>
                  <a:schemeClr val="tx1">
                    <a:lumMod val="95000"/>
                    <a:lumOff val="5000"/>
                  </a:schemeClr>
                </a:solidFill>
                <a:ea typeface="華康儷中黑" panose="020B0509000000000000" pitchFamily="49" charset="-120"/>
              </a:rPr>
              <a:t>超連鎖店主價格 </a:t>
            </a:r>
            <a:r>
              <a:rPr lang="en-US" sz="2700" dirty="0">
                <a:ea typeface="華康儷中黑" panose="020B0509000000000000" pitchFamily="49" charset="-120"/>
              </a:rPr>
              <a:t>–</a:t>
            </a:r>
            <a:r>
              <a:rPr lang="zh-TW" altLang="en-US" sz="2700" dirty="0">
                <a:ea typeface="華康儷中黑" panose="020B0509000000000000" pitchFamily="49" charset="-120"/>
              </a:rPr>
              <a:t> </a:t>
            </a:r>
            <a:r>
              <a:rPr lang="en-US" sz="2700" dirty="0">
                <a:ea typeface="華康儷中黑" panose="020B0509000000000000" pitchFamily="49" charset="-120"/>
              </a:rPr>
              <a:t>HK$280</a:t>
            </a:r>
          </a:p>
          <a:p>
            <a:pPr>
              <a:buClr>
                <a:srgbClr val="FF9900"/>
              </a:buClr>
            </a:pPr>
            <a:r>
              <a:rPr lang="zh-TW" altLang="en-US" sz="2700" dirty="0">
                <a:solidFill>
                  <a:schemeClr val="tx1">
                    <a:lumMod val="95000"/>
                    <a:lumOff val="5000"/>
                  </a:schemeClr>
                </a:solidFill>
                <a:ea typeface="華康儷中黑" panose="020B0509000000000000" pitchFamily="49" charset="-120"/>
              </a:rPr>
              <a:t>建議零售價格 </a:t>
            </a:r>
            <a:r>
              <a:rPr lang="en-US" sz="2700" dirty="0">
                <a:ea typeface="華康儷中黑" panose="020B0509000000000000" pitchFamily="49" charset="-120"/>
              </a:rPr>
              <a:t>–</a:t>
            </a:r>
            <a:r>
              <a:rPr lang="zh-TW" altLang="en-US" sz="2700" dirty="0">
                <a:ea typeface="華康儷中黑" panose="020B0509000000000000" pitchFamily="49" charset="-120"/>
              </a:rPr>
              <a:t> </a:t>
            </a:r>
            <a:r>
              <a:rPr lang="en-US" sz="2700" dirty="0">
                <a:ea typeface="華康儷中黑" panose="020B0509000000000000" pitchFamily="49" charset="-120"/>
              </a:rPr>
              <a:t>HK$392</a:t>
            </a:r>
          </a:p>
          <a:p>
            <a:pPr>
              <a:buClr>
                <a:srgbClr val="FF9900"/>
              </a:buClr>
            </a:pPr>
            <a:r>
              <a:rPr lang="zh-TW" altLang="en-US" sz="2700" dirty="0">
                <a:solidFill>
                  <a:schemeClr val="tx1">
                    <a:lumMod val="95000"/>
                    <a:lumOff val="5000"/>
                  </a:schemeClr>
                </a:solidFill>
                <a:ea typeface="華康儷中黑" panose="020B0509000000000000" pitchFamily="49" charset="-120"/>
              </a:rPr>
              <a:t>產品賺取價值 </a:t>
            </a:r>
            <a:r>
              <a:rPr lang="en-US" sz="2700" dirty="0">
                <a:ea typeface="華康儷中黑" panose="020B0509000000000000" pitchFamily="49" charset="-120"/>
              </a:rPr>
              <a:t>–</a:t>
            </a:r>
            <a:r>
              <a:rPr lang="zh-TW" altLang="en-US" sz="2700" dirty="0">
                <a:ea typeface="華康儷中黑" panose="020B0509000000000000" pitchFamily="49" charset="-120"/>
              </a:rPr>
              <a:t> </a:t>
            </a:r>
            <a:r>
              <a:rPr lang="en-US" sz="2700" dirty="0">
                <a:ea typeface="華康儷中黑" panose="020B0509000000000000" pitchFamily="49" charset="-120"/>
              </a:rPr>
              <a:t>40% (HK$112)</a:t>
            </a:r>
          </a:p>
          <a:p>
            <a:pPr lvl="1">
              <a:buClr>
                <a:srgbClr val="FF9900"/>
              </a:buClr>
            </a:pPr>
            <a:r>
              <a:rPr lang="en-US" sz="2400" dirty="0">
                <a:ea typeface="華康儷中黑" panose="020B0509000000000000" pitchFamily="49" charset="-120"/>
              </a:rPr>
              <a:t>BV-25 / BV% -71%</a:t>
            </a:r>
          </a:p>
          <a:p>
            <a:pPr>
              <a:buClr>
                <a:srgbClr val="FF9900"/>
              </a:buClr>
            </a:pPr>
            <a:r>
              <a:rPr lang="en-US" sz="2700" dirty="0">
                <a:ea typeface="華康儷中黑" panose="020B0509000000000000" pitchFamily="49" charset="-120"/>
              </a:rPr>
              <a:t>30 </a:t>
            </a:r>
            <a:r>
              <a:rPr lang="zh-TW" altLang="en-US" sz="2700" dirty="0">
                <a:ea typeface="華康儷中黑" panose="020B0509000000000000" pitchFamily="49" charset="-120"/>
              </a:rPr>
              <a:t>份量</a:t>
            </a:r>
            <a:r>
              <a:rPr lang="en-US" sz="2700" dirty="0">
                <a:ea typeface="華康儷中黑" panose="020B0509000000000000" pitchFamily="49" charset="-120"/>
              </a:rPr>
              <a:t> (</a:t>
            </a:r>
            <a:r>
              <a:rPr lang="zh-TW" altLang="en-US" sz="2700" dirty="0">
                <a:ea typeface="華康儷中黑" panose="020B0509000000000000" pitchFamily="49" charset="-120"/>
              </a:rPr>
              <a:t>每日平均價格</a:t>
            </a:r>
            <a:r>
              <a:rPr lang="en-US" sz="2700" dirty="0">
                <a:ea typeface="華康儷中黑" panose="020B0509000000000000" pitchFamily="49" charset="-120"/>
              </a:rPr>
              <a:t> HK$13.06)</a:t>
            </a:r>
          </a:p>
          <a:p>
            <a:pPr>
              <a:buClr>
                <a:srgbClr val="FF9900"/>
              </a:buClr>
            </a:pPr>
            <a:r>
              <a:rPr lang="zh-TW" altLang="en-US" sz="2700" dirty="0">
                <a:ea typeface="華康儷中黑" panose="020B0509000000000000" pitchFamily="49" charset="-120"/>
              </a:rPr>
              <a:t>對比普通薑黃，薑黃精華生物利用率高出</a:t>
            </a:r>
            <a:r>
              <a:rPr lang="en-US" altLang="zh-TW" sz="2700" dirty="0">
                <a:ea typeface="華康儷中黑" panose="020B0509000000000000" pitchFamily="49" charset="-120"/>
              </a:rPr>
              <a:t>7</a:t>
            </a:r>
            <a:r>
              <a:rPr lang="zh-TW" altLang="en-US" sz="2700" dirty="0">
                <a:ea typeface="華康儷中黑" panose="020B0509000000000000" pitchFamily="49" charset="-120"/>
              </a:rPr>
              <a:t> </a:t>
            </a:r>
            <a:r>
              <a:rPr lang="en-US" altLang="zh-TW" sz="2700" dirty="0">
                <a:ea typeface="華康儷中黑" panose="020B0509000000000000" pitchFamily="49" charset="-120"/>
              </a:rPr>
              <a:t>–</a:t>
            </a:r>
            <a:r>
              <a:rPr lang="zh-TW" altLang="en-US" sz="2700" dirty="0">
                <a:ea typeface="華康儷中黑" panose="020B0509000000000000" pitchFamily="49" charset="-120"/>
              </a:rPr>
              <a:t> </a:t>
            </a:r>
            <a:r>
              <a:rPr lang="en-US" altLang="zh-TW" sz="2700" dirty="0">
                <a:ea typeface="華康儷中黑" panose="020B0509000000000000" pitchFamily="49" charset="-120"/>
              </a:rPr>
              <a:t>8</a:t>
            </a:r>
            <a:r>
              <a:rPr lang="zh-TW" altLang="en-US" sz="2700" dirty="0">
                <a:ea typeface="華康儷中黑" panose="020B0509000000000000" pitchFamily="49" charset="-120"/>
              </a:rPr>
              <a:t>倍</a:t>
            </a:r>
            <a:endParaRPr lang="en-US" sz="2700" dirty="0">
              <a:ea typeface="華康儷中黑" panose="020B0509000000000000" pitchFamily="49" charset="-120"/>
            </a:endParaRPr>
          </a:p>
          <a:p>
            <a:pPr>
              <a:buClr>
                <a:srgbClr val="FF9900"/>
              </a:buClr>
            </a:pPr>
            <a:r>
              <a:rPr lang="en-US" sz="2700" dirty="0">
                <a:ea typeface="華康儷中黑" panose="020B0509000000000000" pitchFamily="49" charset="-120"/>
              </a:rPr>
              <a:t>BCM-95</a:t>
            </a:r>
            <a:r>
              <a:rPr lang="zh-TW" altLang="en-US" sz="2700" dirty="0">
                <a:ea typeface="華康儷中黑" panose="020B0509000000000000" pitchFamily="49" charset="-120"/>
              </a:rPr>
              <a:t>、西蘭花籽萃取物、 硒</a:t>
            </a:r>
            <a:endParaRPr lang="en-US" sz="2700" dirty="0">
              <a:ea typeface="華康儷中黑" panose="020B0509000000000000" pitchFamily="49" charset="-120"/>
            </a:endParaRPr>
          </a:p>
          <a:p>
            <a:pPr>
              <a:buClr>
                <a:srgbClr val="FF9900"/>
              </a:buClr>
            </a:pPr>
            <a:r>
              <a:rPr lang="zh-TW" altLang="en-US" sz="2700" dirty="0">
                <a:ea typeface="華康儷中黑" panose="020B0509000000000000" pitchFamily="49" charset="-120"/>
              </a:rPr>
              <a:t>功效見於</a:t>
            </a:r>
            <a:r>
              <a:rPr lang="en-US" altLang="zh-TW" sz="2700" dirty="0">
                <a:ea typeface="華康儷中黑" panose="020B0509000000000000" pitchFamily="49" charset="-120"/>
              </a:rPr>
              <a:t>4</a:t>
            </a:r>
            <a:r>
              <a:rPr lang="zh-TW" altLang="en-US" sz="2700" dirty="0">
                <a:ea typeface="華康儷中黑" panose="020B0509000000000000" pitchFamily="49" charset="-120"/>
              </a:rPr>
              <a:t> </a:t>
            </a:r>
            <a:r>
              <a:rPr lang="en-US" altLang="zh-TW" sz="2700" dirty="0">
                <a:ea typeface="華康儷中黑" panose="020B0509000000000000" pitchFamily="49" charset="-120"/>
              </a:rPr>
              <a:t>–</a:t>
            </a:r>
            <a:r>
              <a:rPr lang="zh-TW" altLang="en-US" sz="2700" dirty="0">
                <a:ea typeface="華康儷中黑" panose="020B0509000000000000" pitchFamily="49" charset="-120"/>
              </a:rPr>
              <a:t> </a:t>
            </a:r>
            <a:r>
              <a:rPr lang="en-US" altLang="zh-TW" sz="2700" dirty="0">
                <a:ea typeface="華康儷中黑" panose="020B0509000000000000" pitchFamily="49" charset="-120"/>
              </a:rPr>
              <a:t>6</a:t>
            </a:r>
            <a:r>
              <a:rPr lang="zh-TW" altLang="en-US" sz="2700" dirty="0">
                <a:ea typeface="華康儷中黑" panose="020B0509000000000000" pitchFamily="49" charset="-120"/>
              </a:rPr>
              <a:t>星期內</a:t>
            </a:r>
            <a:endParaRPr lang="en-US" sz="2700" dirty="0">
              <a:ea typeface="華康儷中黑" panose="020B0509000000000000" pitchFamily="49" charset="-120"/>
            </a:endParaRPr>
          </a:p>
        </p:txBody>
      </p:sp>
      <p:sp>
        <p:nvSpPr>
          <p:cNvPr id="7" name="Title 1"/>
          <p:cNvSpPr>
            <a:spLocks noGrp="1"/>
          </p:cNvSpPr>
          <p:nvPr>
            <p:ph type="title"/>
          </p:nvPr>
        </p:nvSpPr>
        <p:spPr>
          <a:xfrm>
            <a:off x="304800" y="254000"/>
            <a:ext cx="5994400" cy="1143000"/>
          </a:xfrm>
        </p:spPr>
        <p:txBody>
          <a:bodyPr>
            <a:normAutofit/>
          </a:bodyPr>
          <a:lstStyle/>
          <a:p>
            <a:r>
              <a:rPr lang="zh-TW" altLang="en-US" dirty="0" smtClean="0">
                <a:solidFill>
                  <a:srgbClr val="FF9900"/>
                </a:solidFill>
                <a:latin typeface="華康儷中黑" panose="020B0509000000000000" pitchFamily="49" charset="-120"/>
                <a:ea typeface="華康儷中黑" panose="020B0509000000000000" pitchFamily="49" charset="-120"/>
              </a:rPr>
              <a:t>利潤方案</a:t>
            </a:r>
            <a:endParaRPr lang="en-US" dirty="0">
              <a:solidFill>
                <a:srgbClr val="FF9900"/>
              </a:solidFill>
              <a:latin typeface="華康儷中黑" panose="020B0509000000000000" pitchFamily="49" charset="-120"/>
              <a:ea typeface="華康儷中黑" panose="020B0509000000000000" pitchFamily="49" charset="-120"/>
            </a:endParaRPr>
          </a:p>
        </p:txBody>
      </p:sp>
      <p:pic>
        <p:nvPicPr>
          <p:cNvPr id="8" name="Picture 2" descr="C:\Users\yvonnel\AppData\Local\Microsoft\Windows\Temporary Internet Files\Content.Outlook\WC916TMT\curcumin-extreme-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6275731"/>
            <a:ext cx="1496960" cy="365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M:\All Brands\Health &amp; Nutrition\Curcumin\Image\CurcuminExtreme_HK_Dietary-Health-Food-Supplement_30Capsules_17040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8117" y="1221465"/>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7207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914400" y="2514606"/>
            <a:ext cx="5384800" cy="3149599"/>
          </a:xfrm>
        </p:spPr>
        <p:txBody>
          <a:bodyPr/>
          <a:lstStyle/>
          <a:p>
            <a:r>
              <a:rPr lang="en-US" dirty="0" smtClean="0"/>
              <a:t>Code: HK13147</a:t>
            </a:r>
          </a:p>
          <a:p>
            <a:r>
              <a:rPr lang="en-US" dirty="0" smtClean="0"/>
              <a:t>UC: HK$280</a:t>
            </a:r>
          </a:p>
          <a:p>
            <a:r>
              <a:rPr lang="en-US" dirty="0" smtClean="0"/>
              <a:t>SR: HK$392</a:t>
            </a:r>
          </a:p>
          <a:p>
            <a:r>
              <a:rPr lang="en-US" dirty="0" smtClean="0"/>
              <a:t>BV: 25</a:t>
            </a:r>
            <a:endParaRPr lang="en-US" dirty="0"/>
          </a:p>
        </p:txBody>
      </p:sp>
      <p:pic>
        <p:nvPicPr>
          <p:cNvPr id="6" name="Picture 3" descr="C:\Users\yvonnel\AppData\Local\Microsoft\Windows\Temporary Internet Files\Content.Outlook\WC916TMT\curcumin-extreme-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3432" y="787401"/>
            <a:ext cx="4124968" cy="10078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M:\All Brands\Health &amp; Nutrition\Curcumin\Image\CurcuminExtreme_HK_Dietary-Health-Food-Supplement_30Capsules_17040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8117" y="1221465"/>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720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2311400"/>
            <a:ext cx="12293600" cy="1905000"/>
          </a:xfrm>
          <a:prstGeom prst="rect">
            <a:avLst/>
          </a:prstGeom>
          <a:solidFill>
            <a:schemeClr val="accent2">
              <a:lumMod val="60000"/>
              <a:lumOff val="40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r" defTabSz="1219050"/>
            <a:r>
              <a:rPr lang="zh-TW" altLang="en-US" sz="6400" dirty="0">
                <a:solidFill>
                  <a:prstClr val="white"/>
                </a:solidFill>
                <a:effectLst>
                  <a:outerShdw blurRad="38100" dist="38100" dir="2700000" algn="tl">
                    <a:srgbClr val="000000">
                      <a:alpha val="43137"/>
                    </a:srgbClr>
                  </a:outerShdw>
                </a:effectLst>
                <a:latin typeface="華康儷中黑" panose="020B0509000000000000" pitchFamily="49" charset="-120"/>
                <a:ea typeface="華康儷中黑" panose="020B0509000000000000" pitchFamily="49" charset="-120"/>
              </a:rPr>
              <a:t>生命力、活力、視力及表現力</a:t>
            </a:r>
            <a:endParaRPr lang="en-US" sz="6400" dirty="0">
              <a:solidFill>
                <a:prstClr val="white"/>
              </a:solidFill>
              <a:effectLst>
                <a:outerShdw blurRad="38100" dist="38100" dir="2700000" algn="tl">
                  <a:srgbClr val="000000">
                    <a:alpha val="43137"/>
                  </a:srgbClr>
                </a:outerShdw>
              </a:effectLst>
              <a:latin typeface="華康儷中黑" panose="020B0509000000000000" pitchFamily="49" charset="-120"/>
              <a:ea typeface="華康儷中黑" panose="020B0509000000000000" pitchFamily="49" charset="-120"/>
            </a:endParaRPr>
          </a:p>
        </p:txBody>
      </p:sp>
      <p:pic>
        <p:nvPicPr>
          <p:cNvPr id="4" name="Picture 2" descr="C:\Users\yvonnel\AppData\Local\Microsoft\Windows\Temporary Internet Files\Content.Outlook\WC916TMT\prime-astaxanthin-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1" y="4648199"/>
            <a:ext cx="5457963" cy="1775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0400" y="5461001"/>
            <a:ext cx="1320800" cy="492443"/>
          </a:xfrm>
          <a:prstGeom prst="rect">
            <a:avLst/>
          </a:prstGeom>
          <a:noFill/>
        </p:spPr>
        <p:txBody>
          <a:bodyPr wrap="square" lIns="121906" tIns="60953" rIns="121906" bIns="60953" rtlCol="0">
            <a:spAutoFit/>
          </a:bodyPr>
          <a:lstStyle/>
          <a:p>
            <a:pPr defTabSz="1219050"/>
            <a:r>
              <a:rPr lang="zh-TW" altLang="en-US" sz="2400" dirty="0">
                <a:solidFill>
                  <a:prstClr val="white"/>
                </a:solidFill>
                <a:latin typeface="華康儷中黑" panose="020B0509000000000000" pitchFamily="49" charset="-120"/>
                <a:ea typeface="華康儷中黑" panose="020B0509000000000000" pitchFamily="49" charset="-120"/>
              </a:rPr>
              <a:t>蝦紅素</a:t>
            </a:r>
            <a:endParaRPr lang="en-US" sz="2400" dirty="0">
              <a:solidFill>
                <a:prstClr val="white"/>
              </a:solidFill>
              <a:latin typeface="華康儷中黑" panose="020B0509000000000000" pitchFamily="49" charset="-120"/>
              <a:ea typeface="華康儷中黑" panose="020B0509000000000000" pitchFamily="49" charset="-120"/>
            </a:endParaRPr>
          </a:p>
        </p:txBody>
      </p:sp>
    </p:spTree>
    <p:extLst>
      <p:ext uri="{BB962C8B-B14F-4D97-AF65-F5344CB8AC3E}">
        <p14:creationId xmlns:p14="http://schemas.microsoft.com/office/powerpoint/2010/main" val="30294516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yvonnel\Downloads\shutterstock_1267669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7048503" y="25400"/>
            <a:ext cx="5143500" cy="68580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a:xfrm>
            <a:off x="368301" y="1397001"/>
            <a:ext cx="6680200" cy="4525963"/>
          </a:xfrm>
          <a:prstGeom prst="rect">
            <a:avLst/>
          </a:prstGeom>
        </p:spPr>
        <p:txBody>
          <a:bodyPr lIns="121906" tIns="60953" rIns="121906" bIns="60953"/>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0504D">
                  <a:lumMod val="50000"/>
                </a:srgbClr>
              </a:buClr>
            </a:pPr>
            <a:r>
              <a:rPr lang="en-US" sz="3500" dirty="0">
                <a:solidFill>
                  <a:prstClr val="black">
                    <a:lumMod val="95000"/>
                    <a:lumOff val="5000"/>
                  </a:prstClr>
                </a:solidFill>
                <a:ea typeface="華康儷中黑" panose="020B0509000000000000" pitchFamily="49" charset="-120"/>
              </a:rPr>
              <a:t>49% </a:t>
            </a:r>
            <a:r>
              <a:rPr lang="zh-TW" altLang="en-US" sz="3500" dirty="0">
                <a:solidFill>
                  <a:prstClr val="black">
                    <a:lumMod val="95000"/>
                    <a:lumOff val="5000"/>
                  </a:prstClr>
                </a:solidFill>
                <a:ea typeface="華康儷中黑" panose="020B0509000000000000" pitchFamily="49" charset="-120"/>
              </a:rPr>
              <a:t>人口患有高血壓、</a:t>
            </a:r>
            <a:r>
              <a:rPr lang="zh-TW" altLang="en-US" sz="3500" dirty="0">
                <a:solidFill>
                  <a:prstClr val="black"/>
                </a:solidFill>
                <a:ea typeface="華康儷中黑" panose="020B0509000000000000" pitchFamily="49" charset="-120"/>
              </a:rPr>
              <a:t> 低密度脂質蛋白膽固醇過</a:t>
            </a:r>
            <a:r>
              <a:rPr lang="zh-TW" altLang="en-US" sz="3500" dirty="0">
                <a:solidFill>
                  <a:prstClr val="black">
                    <a:lumMod val="95000"/>
                    <a:lumOff val="5000"/>
                  </a:prstClr>
                </a:solidFill>
                <a:ea typeface="華康儷中黑" panose="020B0509000000000000" pitchFamily="49" charset="-120"/>
              </a:rPr>
              <a:t>高或吸煙</a:t>
            </a:r>
            <a:endParaRPr lang="en-US" altLang="zh-TW" sz="3500" dirty="0">
              <a:solidFill>
                <a:prstClr val="black">
                  <a:lumMod val="95000"/>
                  <a:lumOff val="5000"/>
                </a:prstClr>
              </a:solidFill>
              <a:ea typeface="華康儷中黑" panose="020B0509000000000000" pitchFamily="49" charset="-120"/>
            </a:endParaRPr>
          </a:p>
          <a:p>
            <a:pPr>
              <a:buClr>
                <a:srgbClr val="C0504D">
                  <a:lumMod val="50000"/>
                </a:srgbClr>
              </a:buClr>
            </a:pPr>
            <a:r>
              <a:rPr lang="en-US" sz="3500" dirty="0">
                <a:solidFill>
                  <a:prstClr val="black">
                    <a:lumMod val="95000"/>
                    <a:lumOff val="5000"/>
                  </a:prstClr>
                </a:solidFill>
                <a:ea typeface="華康儷中黑" panose="020B0509000000000000" pitchFamily="49" charset="-120"/>
              </a:rPr>
              <a:t>31% </a:t>
            </a:r>
            <a:r>
              <a:rPr lang="zh-TW" altLang="en-US" sz="3500" dirty="0">
                <a:solidFill>
                  <a:prstClr val="black">
                    <a:lumMod val="95000"/>
                    <a:lumOff val="5000"/>
                  </a:prstClr>
                </a:solidFill>
                <a:ea typeface="華康儷中黑" panose="020B0509000000000000" pitchFamily="49" charset="-120"/>
              </a:rPr>
              <a:t>美國男士</a:t>
            </a:r>
            <a:r>
              <a:rPr lang="zh-TW" altLang="en-US" sz="3500" dirty="0">
                <a:solidFill>
                  <a:prstClr val="black"/>
                </a:solidFill>
                <a:ea typeface="華康儷中黑" panose="020B0509000000000000" pitchFamily="49" charset="-120"/>
              </a:rPr>
              <a:t>高密度脂質蛋白膽固醇 （好膽固醇）水平過</a:t>
            </a:r>
            <a:endParaRPr lang="en-US" altLang="zh-TW" sz="3500" dirty="0">
              <a:solidFill>
                <a:prstClr val="black"/>
              </a:solidFill>
              <a:ea typeface="華康儷中黑" panose="020B0509000000000000" pitchFamily="49" charset="-120"/>
            </a:endParaRPr>
          </a:p>
          <a:p>
            <a:pPr>
              <a:buClr>
                <a:srgbClr val="C0504D">
                  <a:lumMod val="50000"/>
                </a:srgbClr>
              </a:buClr>
            </a:pPr>
            <a:r>
              <a:rPr lang="zh-TW" altLang="en-US" sz="3500" dirty="0">
                <a:solidFill>
                  <a:prstClr val="black">
                    <a:lumMod val="95000"/>
                    <a:lumOff val="5000"/>
                  </a:prstClr>
                </a:solidFill>
                <a:ea typeface="華康儷中黑" panose="020B0509000000000000" pitchFamily="49" charset="-120"/>
              </a:rPr>
              <a:t>內力運動員</a:t>
            </a:r>
            <a:endParaRPr lang="en-US" sz="3500" dirty="0">
              <a:solidFill>
                <a:prstClr val="black">
                  <a:lumMod val="95000"/>
                  <a:lumOff val="5000"/>
                </a:prstClr>
              </a:solidFill>
              <a:ea typeface="華康儷中黑" panose="020B0509000000000000" pitchFamily="49" charset="-120"/>
            </a:endParaRPr>
          </a:p>
          <a:p>
            <a:pPr>
              <a:buClr>
                <a:srgbClr val="C0504D">
                  <a:lumMod val="50000"/>
                </a:srgbClr>
              </a:buClr>
            </a:pPr>
            <a:r>
              <a:rPr lang="zh-TW" altLang="en-US" sz="3500" dirty="0">
                <a:solidFill>
                  <a:prstClr val="black">
                    <a:lumMod val="95000"/>
                    <a:lumOff val="5000"/>
                  </a:prstClr>
                </a:solidFill>
                <a:ea typeface="華康儷中黑" panose="020B0509000000000000" pitchFamily="49" charset="-120"/>
              </a:rPr>
              <a:t>年齡超過</a:t>
            </a:r>
            <a:r>
              <a:rPr lang="en-US" altLang="zh-TW" sz="3500" dirty="0">
                <a:solidFill>
                  <a:prstClr val="black">
                    <a:lumMod val="95000"/>
                    <a:lumOff val="5000"/>
                  </a:prstClr>
                </a:solidFill>
                <a:ea typeface="華康儷中黑" panose="020B0509000000000000" pitchFamily="49" charset="-120"/>
              </a:rPr>
              <a:t>40</a:t>
            </a:r>
            <a:r>
              <a:rPr lang="zh-TW" altLang="en-US" sz="3500" dirty="0">
                <a:solidFill>
                  <a:prstClr val="black">
                    <a:lumMod val="95000"/>
                    <a:lumOff val="5000"/>
                  </a:prstClr>
                </a:solidFill>
                <a:ea typeface="華康儷中黑" panose="020B0509000000000000" pitchFamily="49" charset="-120"/>
              </a:rPr>
              <a:t>歲的男士及女士</a:t>
            </a:r>
            <a:endParaRPr lang="en-US" altLang="zh-TW" sz="3500" dirty="0">
              <a:solidFill>
                <a:prstClr val="black">
                  <a:lumMod val="95000"/>
                  <a:lumOff val="5000"/>
                </a:prstClr>
              </a:solidFill>
              <a:ea typeface="華康儷中黑" panose="020B0509000000000000" pitchFamily="49" charset="-120"/>
            </a:endParaRPr>
          </a:p>
          <a:p>
            <a:pPr>
              <a:buClr>
                <a:srgbClr val="C0504D">
                  <a:lumMod val="50000"/>
                </a:srgbClr>
              </a:buClr>
            </a:pPr>
            <a:r>
              <a:rPr lang="zh-TW" altLang="en-US" sz="3500" dirty="0">
                <a:solidFill>
                  <a:prstClr val="black">
                    <a:lumMod val="95000"/>
                    <a:lumOff val="5000"/>
                  </a:prstClr>
                </a:solidFill>
                <a:ea typeface="華康儷中黑" panose="020B0509000000000000" pitchFamily="49" charset="-120"/>
              </a:rPr>
              <a:t>有益於長壽</a:t>
            </a:r>
            <a:endParaRPr lang="en-US" sz="3500" dirty="0">
              <a:solidFill>
                <a:prstClr val="black">
                  <a:lumMod val="95000"/>
                  <a:lumOff val="5000"/>
                </a:prstClr>
              </a:solidFill>
              <a:ea typeface="華康儷中黑" panose="020B0509000000000000" pitchFamily="49" charset="-120"/>
            </a:endParaRPr>
          </a:p>
          <a:p>
            <a:pPr>
              <a:buClr>
                <a:srgbClr val="C0504D">
                  <a:lumMod val="50000"/>
                </a:srgbClr>
              </a:buClr>
            </a:pPr>
            <a:endParaRPr lang="en-US" sz="3500" dirty="0">
              <a:solidFill>
                <a:prstClr val="black">
                  <a:lumMod val="95000"/>
                  <a:lumOff val="5000"/>
                </a:prstClr>
              </a:solidFill>
              <a:ea typeface="華康儷中黑" panose="020B0509000000000000" pitchFamily="49" charset="-120"/>
            </a:endParaRPr>
          </a:p>
        </p:txBody>
      </p:sp>
      <p:pic>
        <p:nvPicPr>
          <p:cNvPr id="6" name="Picture 2" descr="C:\Users\yvonnel\AppData\Local\Microsoft\Windows\Temporary Internet Files\Content.Outlook\WC916TMT\prime-astaxanthin-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567" y="6070600"/>
            <a:ext cx="1873439" cy="6096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1422400" y="2540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C0504D">
                    <a:lumMod val="75000"/>
                  </a:srgbClr>
                </a:solidFill>
                <a:ea typeface="華康儷中黑" panose="020B0509000000000000" pitchFamily="49" charset="-120"/>
              </a:rPr>
              <a:t>市場概覽</a:t>
            </a:r>
            <a:endParaRPr lang="en-US" dirty="0">
              <a:solidFill>
                <a:srgbClr val="C0504D">
                  <a:lumMod val="75000"/>
                </a:srgbClr>
              </a:solidFill>
              <a:ea typeface="華康儷中黑" panose="020B0509000000000000" pitchFamily="49" charset="-120"/>
            </a:endParaRPr>
          </a:p>
        </p:txBody>
      </p:sp>
      <p:pic>
        <p:nvPicPr>
          <p:cNvPr id="8" name="Picture 2" descr="M:\All Brands\Health &amp; Nutrition\Prime\Astaxanthin\Image\Prime-HKG-Astaxanthi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6400" y="1295400"/>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37069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yvonnel\Downloads\shutterstock_1267669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048503" y="25400"/>
            <a:ext cx="5143500" cy="68580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descr="C:\Users\yvonnel\AppData\Local\Microsoft\Windows\Temporary Internet Files\Content.Outlook\WC916TMT\prime-astaxanthin-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567" y="6070600"/>
            <a:ext cx="1873439" cy="609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1422400" y="3556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6400" dirty="0">
                <a:solidFill>
                  <a:srgbClr val="C0504D">
                    <a:lumMod val="75000"/>
                  </a:srgbClr>
                </a:solidFill>
                <a:ea typeface="華康儷中黑" panose="020B0509000000000000" pitchFamily="49" charset="-120"/>
              </a:rPr>
              <a:t>好處</a:t>
            </a:r>
            <a:r>
              <a:rPr lang="en-US" sz="6400" dirty="0">
                <a:solidFill>
                  <a:srgbClr val="C0504D">
                    <a:lumMod val="75000"/>
                  </a:srgbClr>
                </a:solidFill>
                <a:ea typeface="華康儷中黑" panose="020B0509000000000000" pitchFamily="49" charset="-120"/>
              </a:rPr>
              <a:t> </a:t>
            </a:r>
          </a:p>
        </p:txBody>
      </p:sp>
      <p:pic>
        <p:nvPicPr>
          <p:cNvPr id="7" name="Picture 2" descr="M:\All Brands\Health &amp; Nutrition\Prime\Astaxanthin\Image\Prime-HKG-Astaxanth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6400" y="1295400"/>
            <a:ext cx="4877035" cy="48770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6403" y="1662429"/>
            <a:ext cx="6642100" cy="3679640"/>
          </a:xfrm>
          <a:prstGeom prst="rect">
            <a:avLst/>
          </a:prstGeom>
        </p:spPr>
        <p:txBody>
          <a:bodyPr wrap="square" lIns="121906" tIns="60953" rIns="121906" bIns="60953">
            <a:spAutoFit/>
          </a:bodyPr>
          <a:lstStyle/>
          <a:p>
            <a:pPr marL="380953" indent="-380953" defTabSz="1219050" fontAlgn="base">
              <a:spcBef>
                <a:spcPts val="1333"/>
              </a:spcBef>
              <a:buFont typeface="Arial" panose="020B0604020202020204" pitchFamily="34" charset="0"/>
              <a:buChar char="•"/>
            </a:pPr>
            <a:r>
              <a:rPr lang="zh-TW" altLang="en-US" sz="3700" dirty="0">
                <a:solidFill>
                  <a:prstClr val="black"/>
                </a:solidFill>
                <a:ea typeface="華康儷中黑" panose="020B0509000000000000" pitchFamily="49" charset="-120"/>
              </a:rPr>
              <a:t>支援心血管健康</a:t>
            </a:r>
          </a:p>
          <a:p>
            <a:pPr marL="380953" indent="-380953" defTabSz="1219050" fontAlgn="base">
              <a:spcBef>
                <a:spcPts val="1333"/>
              </a:spcBef>
              <a:buFont typeface="Arial" panose="020B0604020202020204" pitchFamily="34" charset="0"/>
              <a:buChar char="•"/>
            </a:pPr>
            <a:r>
              <a:rPr lang="zh-TW" altLang="en-US" sz="3700" dirty="0">
                <a:solidFill>
                  <a:prstClr val="black"/>
                </a:solidFill>
                <a:ea typeface="華康儷中黑" panose="020B0509000000000000" pitchFamily="49" charset="-120"/>
              </a:rPr>
              <a:t>促進視力健康</a:t>
            </a:r>
          </a:p>
          <a:p>
            <a:pPr marL="380953" indent="-380953" defTabSz="1219050" fontAlgn="base">
              <a:spcBef>
                <a:spcPts val="1333"/>
              </a:spcBef>
              <a:buFont typeface="Arial" panose="020B0604020202020204" pitchFamily="34" charset="0"/>
              <a:buChar char="•"/>
            </a:pPr>
            <a:r>
              <a:rPr lang="zh-TW" altLang="en-US" sz="3700" dirty="0">
                <a:solidFill>
                  <a:prstClr val="black"/>
                </a:solidFill>
                <a:ea typeface="華康儷中黑" panose="020B0509000000000000" pitchFamily="49" charset="-120"/>
              </a:rPr>
              <a:t>有助避免眼睛出現氧化壓力</a:t>
            </a:r>
          </a:p>
          <a:p>
            <a:pPr marL="380953" indent="-380953" defTabSz="1219050" fontAlgn="base">
              <a:spcBef>
                <a:spcPts val="1333"/>
              </a:spcBef>
              <a:buFont typeface="Arial" panose="020B0604020202020204" pitchFamily="34" charset="0"/>
              <a:buChar char="•"/>
            </a:pPr>
            <a:r>
              <a:rPr lang="zh-TW" altLang="en-US" sz="3700" dirty="0">
                <a:solidFill>
                  <a:prstClr val="black"/>
                </a:solidFill>
                <a:ea typeface="華康儷中黑" panose="020B0509000000000000" pitchFamily="49" charset="-120"/>
              </a:rPr>
              <a:t>支援眼睛對焦功能</a:t>
            </a:r>
          </a:p>
          <a:p>
            <a:pPr marL="380953" indent="-380953" defTabSz="1219050" fontAlgn="base">
              <a:spcBef>
                <a:spcPts val="1333"/>
              </a:spcBef>
              <a:buFont typeface="Arial" panose="020B0604020202020204" pitchFamily="34" charset="0"/>
              <a:buChar char="•"/>
            </a:pPr>
            <a:r>
              <a:rPr lang="zh-TW" altLang="en-US" sz="3700" dirty="0">
                <a:solidFill>
                  <a:prstClr val="black"/>
                </a:solidFill>
                <a:ea typeface="華康儷中黑" panose="020B0509000000000000" pitchFamily="49" charset="-120"/>
              </a:rPr>
              <a:t>提供強效抗氧化防護</a:t>
            </a:r>
          </a:p>
        </p:txBody>
      </p:sp>
    </p:spTree>
    <p:extLst>
      <p:ext uri="{BB962C8B-B14F-4D97-AF65-F5344CB8AC3E}">
        <p14:creationId xmlns:p14="http://schemas.microsoft.com/office/powerpoint/2010/main" val="11439457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yvonnel\Downloads\shutterstock_1267669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7048503" y="25400"/>
            <a:ext cx="5143500" cy="68580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Content Placeholder 2"/>
          <p:cNvSpPr txBox="1">
            <a:spLocks/>
          </p:cNvSpPr>
          <p:nvPr/>
        </p:nvSpPr>
        <p:spPr>
          <a:xfrm>
            <a:off x="406400" y="1397001"/>
            <a:ext cx="6807200" cy="4525963"/>
          </a:xfrm>
          <a:prstGeom prst="rect">
            <a:avLst/>
          </a:prstGeom>
        </p:spPr>
        <p:txBody>
          <a:bodyPr lIns="121906" tIns="60953" rIns="121906" bIns="60953">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C0504D">
                  <a:lumMod val="75000"/>
                </a:srgbClr>
              </a:buClr>
            </a:pPr>
            <a:r>
              <a:rPr lang="zh-TW" altLang="en-US" dirty="0">
                <a:solidFill>
                  <a:prstClr val="black">
                    <a:lumMod val="95000"/>
                    <a:lumOff val="5000"/>
                  </a:prstClr>
                </a:solidFill>
                <a:ea typeface="華康儷中黑" panose="020B0509000000000000" pitchFamily="49" charset="-120"/>
              </a:rPr>
              <a:t>超連鎖店主價格 </a:t>
            </a:r>
            <a:r>
              <a:rPr lang="en-US" dirty="0">
                <a:solidFill>
                  <a:prstClr val="black"/>
                </a:solidFill>
                <a:ea typeface="華康儷中黑" panose="020B0509000000000000" pitchFamily="49" charset="-120"/>
              </a:rPr>
              <a:t>– HK$258 </a:t>
            </a:r>
          </a:p>
          <a:p>
            <a:pPr>
              <a:buClr>
                <a:srgbClr val="C0504D">
                  <a:lumMod val="75000"/>
                </a:srgbClr>
              </a:buClr>
            </a:pPr>
            <a:r>
              <a:rPr lang="zh-TW" altLang="en-US" dirty="0">
                <a:solidFill>
                  <a:prstClr val="black">
                    <a:lumMod val="95000"/>
                    <a:lumOff val="5000"/>
                  </a:prstClr>
                </a:solidFill>
                <a:ea typeface="華康儷中黑" panose="020B0509000000000000" pitchFamily="49" charset="-120"/>
              </a:rPr>
              <a:t>建議零售價格 </a:t>
            </a:r>
            <a:r>
              <a:rPr lang="en-US" dirty="0">
                <a:solidFill>
                  <a:prstClr val="black"/>
                </a:solidFill>
                <a:ea typeface="華康儷中黑" panose="020B0509000000000000" pitchFamily="49" charset="-120"/>
              </a:rPr>
              <a:t>– HK$361</a:t>
            </a:r>
          </a:p>
          <a:p>
            <a:pPr>
              <a:buClr>
                <a:srgbClr val="C0504D">
                  <a:lumMod val="75000"/>
                </a:srgbClr>
              </a:buClr>
            </a:pPr>
            <a:r>
              <a:rPr lang="zh-TW" altLang="en-US" dirty="0">
                <a:solidFill>
                  <a:prstClr val="black">
                    <a:lumMod val="95000"/>
                    <a:lumOff val="5000"/>
                  </a:prstClr>
                </a:solidFill>
                <a:ea typeface="華康儷中黑" panose="020B0509000000000000" pitchFamily="49" charset="-120"/>
              </a:rPr>
              <a:t>產品賺取價值 </a:t>
            </a:r>
            <a:r>
              <a:rPr lang="en-US" altLang="zh-TW" dirty="0">
                <a:solidFill>
                  <a:prstClr val="black">
                    <a:lumMod val="95000"/>
                    <a:lumOff val="5000"/>
                  </a:prstClr>
                </a:solidFill>
                <a:ea typeface="華康儷中黑" panose="020B0509000000000000" pitchFamily="49" charset="-120"/>
              </a:rPr>
              <a:t>–</a:t>
            </a:r>
            <a:r>
              <a:rPr lang="zh-TW" altLang="en-US" dirty="0">
                <a:solidFill>
                  <a:prstClr val="black">
                    <a:lumMod val="95000"/>
                    <a:lumOff val="5000"/>
                  </a:prstClr>
                </a:solidFill>
                <a:ea typeface="華康儷中黑" panose="020B0509000000000000" pitchFamily="49" charset="-120"/>
              </a:rPr>
              <a:t> </a:t>
            </a:r>
            <a:r>
              <a:rPr lang="en-US" dirty="0">
                <a:solidFill>
                  <a:prstClr val="black"/>
                </a:solidFill>
                <a:ea typeface="華康儷中黑" panose="020B0509000000000000" pitchFamily="49" charset="-120"/>
              </a:rPr>
              <a:t>40%</a:t>
            </a:r>
            <a:r>
              <a:rPr lang="zh-TW" altLang="en-US" dirty="0">
                <a:solidFill>
                  <a:prstClr val="black"/>
                </a:solidFill>
                <a:ea typeface="華康儷中黑" panose="020B0509000000000000" pitchFamily="49" charset="-120"/>
              </a:rPr>
              <a:t> </a:t>
            </a:r>
            <a:r>
              <a:rPr lang="en-US" altLang="zh-TW" dirty="0">
                <a:solidFill>
                  <a:prstClr val="black"/>
                </a:solidFill>
                <a:ea typeface="華康儷中黑" panose="020B0509000000000000" pitchFamily="49" charset="-120"/>
              </a:rPr>
              <a:t>(HK$103)</a:t>
            </a:r>
            <a:endParaRPr lang="en-US" dirty="0">
              <a:solidFill>
                <a:prstClr val="black"/>
              </a:solidFill>
              <a:ea typeface="華康儷中黑" panose="020B0509000000000000" pitchFamily="49" charset="-120"/>
            </a:endParaRPr>
          </a:p>
          <a:p>
            <a:pPr lvl="1">
              <a:buClr>
                <a:srgbClr val="C0504D">
                  <a:lumMod val="75000"/>
                </a:srgbClr>
              </a:buClr>
            </a:pPr>
            <a:r>
              <a:rPr lang="en-US" sz="2700" dirty="0">
                <a:solidFill>
                  <a:prstClr val="black"/>
                </a:solidFill>
                <a:ea typeface="華康儷中黑" panose="020B0509000000000000" pitchFamily="49" charset="-120"/>
              </a:rPr>
              <a:t>BV- 23.5 /  BV% - 72%</a:t>
            </a:r>
          </a:p>
          <a:p>
            <a:pPr>
              <a:buClr>
                <a:srgbClr val="C0504D">
                  <a:lumMod val="75000"/>
                </a:srgbClr>
              </a:buClr>
            </a:pPr>
            <a:r>
              <a:rPr lang="en-US" dirty="0">
                <a:solidFill>
                  <a:prstClr val="black"/>
                </a:solidFill>
                <a:ea typeface="華康儷中黑" panose="020B0509000000000000" pitchFamily="49" charset="-120"/>
              </a:rPr>
              <a:t>30 </a:t>
            </a:r>
            <a:r>
              <a:rPr lang="zh-TW" altLang="en-US" dirty="0">
                <a:solidFill>
                  <a:prstClr val="black"/>
                </a:solidFill>
                <a:ea typeface="華康儷中黑" panose="020B0509000000000000" pitchFamily="49" charset="-120"/>
              </a:rPr>
              <a:t>份量</a:t>
            </a:r>
            <a:r>
              <a:rPr lang="en-US" dirty="0">
                <a:solidFill>
                  <a:prstClr val="black"/>
                </a:solidFill>
                <a:ea typeface="華康儷中黑" panose="020B0509000000000000" pitchFamily="49" charset="-120"/>
              </a:rPr>
              <a:t> – 6 </a:t>
            </a:r>
            <a:r>
              <a:rPr lang="zh-TW" altLang="en-US" dirty="0">
                <a:solidFill>
                  <a:prstClr val="black"/>
                </a:solidFill>
                <a:ea typeface="華康儷中黑" panose="020B0509000000000000" pitchFamily="49" charset="-120"/>
              </a:rPr>
              <a:t>毫克（每食用份量價格</a:t>
            </a:r>
            <a:r>
              <a:rPr lang="en-US" dirty="0">
                <a:solidFill>
                  <a:prstClr val="black"/>
                </a:solidFill>
                <a:ea typeface="華康儷中黑" panose="020B0509000000000000" pitchFamily="49" charset="-120"/>
              </a:rPr>
              <a:t>HK$12.03</a:t>
            </a:r>
            <a:r>
              <a:rPr lang="zh-TW" altLang="en-US" dirty="0">
                <a:solidFill>
                  <a:prstClr val="black"/>
                </a:solidFill>
                <a:ea typeface="華康儷中黑" panose="020B0509000000000000" pitchFamily="49" charset="-120"/>
              </a:rPr>
              <a:t>）</a:t>
            </a:r>
            <a:r>
              <a:rPr lang="en-US" dirty="0">
                <a:solidFill>
                  <a:prstClr val="black"/>
                </a:solidFill>
                <a:ea typeface="華康儷中黑" panose="020B0509000000000000" pitchFamily="49" charset="-120"/>
              </a:rPr>
              <a:t> </a:t>
            </a:r>
          </a:p>
          <a:p>
            <a:pPr>
              <a:buClr>
                <a:srgbClr val="C0504D">
                  <a:lumMod val="75000"/>
                </a:srgbClr>
              </a:buClr>
            </a:pPr>
            <a:r>
              <a:rPr lang="en-US" dirty="0" err="1">
                <a:solidFill>
                  <a:prstClr val="black"/>
                </a:solidFill>
                <a:ea typeface="華康儷中黑" panose="020B0509000000000000" pitchFamily="49" charset="-120"/>
              </a:rPr>
              <a:t>AstaREAL</a:t>
            </a:r>
            <a:r>
              <a:rPr lang="en-US" dirty="0">
                <a:solidFill>
                  <a:prstClr val="black"/>
                </a:solidFill>
                <a:ea typeface="華康儷中黑" panose="020B0509000000000000" pitchFamily="49" charset="-120"/>
              </a:rPr>
              <a:t> </a:t>
            </a:r>
            <a:r>
              <a:rPr lang="zh-TW" altLang="en-US" dirty="0">
                <a:solidFill>
                  <a:prstClr val="black"/>
                </a:solidFill>
                <a:ea typeface="華康儷中黑" panose="020B0509000000000000" pitchFamily="49" charset="-120"/>
              </a:rPr>
              <a:t>蝦紅素</a:t>
            </a:r>
            <a:r>
              <a:rPr lang="en-US" dirty="0">
                <a:solidFill>
                  <a:prstClr val="black"/>
                </a:solidFill>
                <a:ea typeface="華康儷中黑" panose="020B0509000000000000" pitchFamily="49" charset="-120"/>
              </a:rPr>
              <a:t> </a:t>
            </a:r>
          </a:p>
          <a:p>
            <a:pPr>
              <a:buClr>
                <a:srgbClr val="C0504D">
                  <a:lumMod val="75000"/>
                </a:srgbClr>
              </a:buClr>
            </a:pPr>
            <a:r>
              <a:rPr lang="en-US" dirty="0" err="1">
                <a:solidFill>
                  <a:prstClr val="black"/>
                </a:solidFill>
                <a:ea typeface="華康儷中黑" panose="020B0509000000000000" pitchFamily="49" charset="-120"/>
              </a:rPr>
              <a:t>Orac</a:t>
            </a:r>
            <a:r>
              <a:rPr lang="zh-TW" altLang="en-US" dirty="0">
                <a:solidFill>
                  <a:prstClr val="black"/>
                </a:solidFill>
                <a:ea typeface="華康儷中黑" panose="020B0509000000000000" pitchFamily="49" charset="-120"/>
              </a:rPr>
              <a:t>值</a:t>
            </a:r>
            <a:r>
              <a:rPr lang="en-US" dirty="0">
                <a:solidFill>
                  <a:prstClr val="black"/>
                </a:solidFill>
                <a:ea typeface="華康儷中黑" panose="020B0509000000000000" pitchFamily="49" charset="-120"/>
              </a:rPr>
              <a:t> (28,222) </a:t>
            </a:r>
            <a:r>
              <a:rPr lang="zh-TW" altLang="en-US" dirty="0">
                <a:solidFill>
                  <a:prstClr val="black"/>
                </a:solidFill>
                <a:ea typeface="華康儷中黑" panose="020B0509000000000000" pitchFamily="49" charset="-120"/>
              </a:rPr>
              <a:t>達超級食物</a:t>
            </a:r>
            <a:endParaRPr lang="en-US" dirty="0">
              <a:solidFill>
                <a:prstClr val="black"/>
              </a:solidFill>
              <a:ea typeface="華康儷中黑" panose="020B0509000000000000" pitchFamily="49" charset="-120"/>
            </a:endParaRPr>
          </a:p>
          <a:p>
            <a:pPr>
              <a:buClr>
                <a:srgbClr val="C0504D">
                  <a:lumMod val="75000"/>
                </a:srgbClr>
              </a:buClr>
            </a:pPr>
            <a:r>
              <a:rPr lang="zh-TW" altLang="en-US" dirty="0">
                <a:solidFill>
                  <a:prstClr val="black"/>
                </a:solidFill>
                <a:ea typeface="華康儷中黑" panose="020B0509000000000000" pitchFamily="49" charset="-120"/>
              </a:rPr>
              <a:t>強效抗氧化物</a:t>
            </a:r>
            <a:endParaRPr lang="en-US" altLang="zh-TW" dirty="0">
              <a:solidFill>
                <a:prstClr val="black"/>
              </a:solidFill>
              <a:ea typeface="華康儷中黑" panose="020B0509000000000000" pitchFamily="49" charset="-120"/>
            </a:endParaRPr>
          </a:p>
          <a:p>
            <a:pPr>
              <a:buClr>
                <a:srgbClr val="C0504D">
                  <a:lumMod val="75000"/>
                </a:srgbClr>
              </a:buClr>
            </a:pPr>
            <a:r>
              <a:rPr lang="zh-TW" altLang="en-US" dirty="0">
                <a:solidFill>
                  <a:prstClr val="black">
                    <a:lumMod val="95000"/>
                    <a:lumOff val="5000"/>
                  </a:prstClr>
                </a:solidFill>
                <a:ea typeface="華康儷中黑" panose="020B0509000000000000" pitchFamily="49" charset="-120"/>
              </a:rPr>
              <a:t>未測出基改成份</a:t>
            </a:r>
            <a:endParaRPr lang="en-US" dirty="0">
              <a:solidFill>
                <a:prstClr val="black">
                  <a:lumMod val="95000"/>
                  <a:lumOff val="5000"/>
                </a:prstClr>
              </a:solidFill>
              <a:ea typeface="華康儷中黑" panose="020B0509000000000000" pitchFamily="49" charset="-120"/>
            </a:endParaRPr>
          </a:p>
          <a:p>
            <a:pPr>
              <a:buClr>
                <a:srgbClr val="C0504D">
                  <a:lumMod val="75000"/>
                </a:srgbClr>
              </a:buClr>
            </a:pPr>
            <a:endParaRPr lang="en-US" dirty="0">
              <a:solidFill>
                <a:prstClr val="black"/>
              </a:solidFill>
              <a:ea typeface="華康儷中黑" panose="020B0509000000000000" pitchFamily="49" charset="-120"/>
            </a:endParaRPr>
          </a:p>
        </p:txBody>
      </p:sp>
      <p:pic>
        <p:nvPicPr>
          <p:cNvPr id="5" name="Picture 2" descr="C:\Users\yvonnel\AppData\Local\Microsoft\Windows\Temporary Internet Files\Content.Outlook\WC916TMT\prime-astaxanthin-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0567" y="6070600"/>
            <a:ext cx="1873439" cy="6096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304800" y="254000"/>
            <a:ext cx="5994400" cy="1143000"/>
          </a:xfrm>
          <a:prstGeom prst="rect">
            <a:avLst/>
          </a:prstGeom>
        </p:spPr>
        <p:txBody>
          <a:bodyPr lIns="121906" tIns="60953" rIns="121906" bIns="60953">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C0504D">
                    <a:lumMod val="75000"/>
                  </a:srgbClr>
                </a:solidFill>
                <a:ea typeface="華康儷中黑" panose="020B0509000000000000" pitchFamily="49" charset="-120"/>
              </a:rPr>
              <a:t>利潤方案</a:t>
            </a:r>
            <a:endParaRPr lang="en-US" dirty="0">
              <a:solidFill>
                <a:srgbClr val="C0504D">
                  <a:lumMod val="75000"/>
                </a:srgbClr>
              </a:solidFill>
              <a:ea typeface="華康儷中黑" panose="020B0509000000000000" pitchFamily="49" charset="-120"/>
            </a:endParaRPr>
          </a:p>
        </p:txBody>
      </p:sp>
      <p:pic>
        <p:nvPicPr>
          <p:cNvPr id="7" name="Picture 2" descr="M:\All Brands\Health &amp; Nutrition\Prime\Astaxanthin\Image\Prime-HKG-Astaxanthi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6400" y="1295400"/>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606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8800" y="5156200"/>
            <a:ext cx="2438400" cy="142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grpSp>
        <p:nvGrpSpPr>
          <p:cNvPr id="4" name="Group 3"/>
          <p:cNvGrpSpPr/>
          <p:nvPr/>
        </p:nvGrpSpPr>
        <p:grpSpPr>
          <a:xfrm>
            <a:off x="1422432" y="0"/>
            <a:ext cx="9138497" cy="6827520"/>
            <a:chOff x="1066800" y="0"/>
            <a:chExt cx="6853873" cy="5120640"/>
          </a:xfrm>
        </p:grpSpPr>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4885" r="14594" b="3780"/>
            <a:stretch/>
          </p:blipFill>
          <p:spPr bwMode="auto">
            <a:xfrm>
              <a:off x="1066800" y="0"/>
              <a:ext cx="6853873" cy="51206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5334000" y="3562350"/>
              <a:ext cx="24384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endParaRPr>
            </a:p>
          </p:txBody>
        </p:sp>
      </p:grpSp>
    </p:spTree>
    <p:extLst>
      <p:ext uri="{BB962C8B-B14F-4D97-AF65-F5344CB8AC3E}">
        <p14:creationId xmlns:p14="http://schemas.microsoft.com/office/powerpoint/2010/main" val="2273179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600206"/>
            <a:ext cx="5384800" cy="3980577"/>
          </a:xfrm>
          <a:prstGeom prst="rect">
            <a:avLst/>
          </a:prstGeom>
          <a:noFill/>
        </p:spPr>
        <p:txBody>
          <a:bodyPr wrap="square" lIns="121906" tIns="60953" rIns="121906" bIns="60953" rtlCol="0">
            <a:spAutoFit/>
          </a:bodyPr>
          <a:lstStyle/>
          <a:p>
            <a:pPr algn="ctr" defTabSz="1219050"/>
            <a:r>
              <a:rPr lang="zh-TW" altLang="en-US" sz="5900" dirty="0">
                <a:solidFill>
                  <a:srgbClr val="C0504D">
                    <a:lumMod val="75000"/>
                  </a:srgbClr>
                </a:solidFill>
                <a:latin typeface="華康儷中黑" panose="020B0509000000000000" pitchFamily="49" charset="-120"/>
                <a:ea typeface="華康儷中黑" panose="020B0509000000000000" pitchFamily="49" charset="-120"/>
              </a:rPr>
              <a:t>營養解碼</a:t>
            </a:r>
            <a:endParaRPr lang="en-US" sz="5900" dirty="0">
              <a:solidFill>
                <a:srgbClr val="C0504D">
                  <a:lumMod val="75000"/>
                </a:srgbClr>
              </a:solidFill>
              <a:latin typeface="華康儷中黑" panose="020B0509000000000000" pitchFamily="49" charset="-120"/>
              <a:ea typeface="華康儷中黑" panose="020B0509000000000000" pitchFamily="49" charset="-120"/>
            </a:endParaRPr>
          </a:p>
          <a:p>
            <a:pPr algn="ctr" defTabSz="1219050"/>
            <a:r>
              <a:rPr lang="zh-TW" altLang="en-US" sz="4800" dirty="0">
                <a:solidFill>
                  <a:prstClr val="black"/>
                </a:solidFill>
                <a:ea typeface="華康儷中黑" panose="020B0509000000000000" pitchFamily="49" charset="-120"/>
              </a:rPr>
              <a:t>可於</a:t>
            </a:r>
            <a:r>
              <a:rPr lang="en-US" altLang="zh-TW" sz="4800" dirty="0">
                <a:solidFill>
                  <a:prstClr val="black"/>
                </a:solidFill>
                <a:ea typeface="華康儷中黑" panose="020B0509000000000000" pitchFamily="49" charset="-120"/>
              </a:rPr>
              <a:t>UFMS</a:t>
            </a:r>
          </a:p>
          <a:p>
            <a:pPr algn="ctr" defTabSz="1219050"/>
            <a:r>
              <a:rPr lang="zh-TW" altLang="en-US" sz="4800" dirty="0">
                <a:solidFill>
                  <a:prstClr val="black"/>
                </a:solidFill>
                <a:ea typeface="華康儷中黑" panose="020B0509000000000000" pitchFamily="49" charset="-120"/>
              </a:rPr>
              <a:t>下載</a:t>
            </a:r>
            <a:endParaRPr lang="en-US" altLang="zh-TW" sz="4800" dirty="0">
              <a:solidFill>
                <a:prstClr val="black"/>
              </a:solidFill>
              <a:ea typeface="華康儷中黑" panose="020B0509000000000000" pitchFamily="49" charset="-120"/>
            </a:endParaRPr>
          </a:p>
          <a:p>
            <a:pPr algn="ctr" defTabSz="1219050"/>
            <a:r>
              <a:rPr lang="zh-TW" altLang="en-US" sz="4800" dirty="0">
                <a:solidFill>
                  <a:prstClr val="black"/>
                </a:solidFill>
                <a:ea typeface="華康儷中黑" panose="020B0509000000000000" pitchFamily="49" charset="-120"/>
              </a:rPr>
              <a:t>支援資料</a:t>
            </a:r>
            <a:endParaRPr lang="en-US" altLang="zh-TW" sz="4800" dirty="0">
              <a:solidFill>
                <a:prstClr val="black"/>
              </a:solidFill>
              <a:ea typeface="華康儷中黑" panose="020B0509000000000000" pitchFamily="49" charset="-120"/>
            </a:endParaRPr>
          </a:p>
          <a:p>
            <a:pPr algn="ctr" defTabSz="1219050"/>
            <a:r>
              <a:rPr lang="zh-TW" altLang="en-US" sz="4800" dirty="0">
                <a:solidFill>
                  <a:prstClr val="black"/>
                </a:solidFill>
                <a:ea typeface="華康儷中黑" panose="020B0509000000000000" pitchFamily="49" charset="-120"/>
              </a:rPr>
              <a:t>類別 </a:t>
            </a:r>
            <a:r>
              <a:rPr lang="en-US" altLang="zh-TW" sz="4800" dirty="0">
                <a:solidFill>
                  <a:prstClr val="black"/>
                </a:solidFill>
                <a:ea typeface="華康儷中黑" panose="020B0509000000000000" pitchFamily="49" charset="-120"/>
              </a:rPr>
              <a:t>–</a:t>
            </a:r>
            <a:r>
              <a:rPr lang="zh-TW" altLang="en-US" sz="4800" dirty="0">
                <a:solidFill>
                  <a:prstClr val="black"/>
                </a:solidFill>
                <a:ea typeface="華康儷中黑" panose="020B0509000000000000" pitchFamily="49" charset="-120"/>
              </a:rPr>
              <a:t> 健康與營養</a:t>
            </a:r>
            <a:endParaRPr lang="en-US" sz="4800" dirty="0">
              <a:solidFill>
                <a:prstClr val="black"/>
              </a:solidFill>
              <a:ea typeface="華康儷中黑" panose="020B0509000000000000" pitchFamily="49" charset="-120"/>
            </a:endParaRPr>
          </a:p>
        </p:txBody>
      </p:sp>
      <p:pic>
        <p:nvPicPr>
          <p:cNvPr id="2050" name="Picture 2" descr="詳細資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2406" y="201737"/>
            <a:ext cx="4971473" cy="6433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7311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914400" y="2514606"/>
            <a:ext cx="5384800" cy="3149599"/>
          </a:xfrm>
        </p:spPr>
        <p:txBody>
          <a:bodyPr/>
          <a:lstStyle/>
          <a:p>
            <a:r>
              <a:rPr lang="en-US" dirty="0" smtClean="0"/>
              <a:t>Code: HK14500</a:t>
            </a:r>
          </a:p>
          <a:p>
            <a:r>
              <a:rPr lang="en-US" dirty="0" smtClean="0"/>
              <a:t>UC: HK$258</a:t>
            </a:r>
          </a:p>
          <a:p>
            <a:r>
              <a:rPr lang="en-US" dirty="0" smtClean="0"/>
              <a:t>SR: HK$361</a:t>
            </a:r>
          </a:p>
          <a:p>
            <a:r>
              <a:rPr lang="en-US" dirty="0" smtClean="0"/>
              <a:t>BV: 23.5</a:t>
            </a:r>
            <a:endParaRPr lang="en-US" dirty="0"/>
          </a:p>
        </p:txBody>
      </p:sp>
      <p:pic>
        <p:nvPicPr>
          <p:cNvPr id="7" name="Picture 2" descr="C:\Users\yvonnel\AppData\Local\Microsoft\Windows\Temporary Internet Files\Content.Outlook\WC916TMT\prime-astaxanthin-logo.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1639" y="584200"/>
            <a:ext cx="4121564" cy="134112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M:\All Brands\Health &amp; Nutrition\Prime\Astaxanthin\Image\Prime-HKG-Astaxanth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6400" y="1295400"/>
            <a:ext cx="4877035" cy="4877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2856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311400"/>
            <a:ext cx="12293600" cy="2133600"/>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r>
              <a:rPr lang="zh-TW" altLang="en-US" sz="4300" dirty="0">
                <a:solidFill>
                  <a:prstClr val="black"/>
                </a:solidFill>
                <a:ea typeface="華康儷中黑" panose="020B0509000000000000" pitchFamily="49" charset="-120"/>
              </a:rPr>
              <a:t>減重、脂肪過剩及與肥胖身形戰鬥</a:t>
            </a:r>
            <a:endParaRPr lang="en-US" sz="4300" dirty="0">
              <a:solidFill>
                <a:prstClr val="black"/>
              </a:solidFill>
              <a:ea typeface="華康儷中黑" panose="020B0509000000000000" pitchFamily="49" charset="-120"/>
            </a:endParaRPr>
          </a:p>
          <a:p>
            <a:pPr algn="ctr" defTabSz="1219050"/>
            <a:r>
              <a:rPr lang="zh-TW" altLang="en-US" sz="4300" dirty="0">
                <a:solidFill>
                  <a:prstClr val="black"/>
                </a:solidFill>
                <a:ea typeface="華康儷中黑" panose="020B0509000000000000" pitchFamily="49" charset="-120"/>
              </a:rPr>
              <a:t>「消脂同時保持肌肉量</a:t>
            </a:r>
            <a:r>
              <a:rPr lang="en-US" sz="4300" dirty="0">
                <a:solidFill>
                  <a:prstClr val="black"/>
                </a:solidFill>
                <a:ea typeface="華康儷中黑" panose="020B0509000000000000" pitchFamily="49" charset="-120"/>
              </a:rPr>
              <a:t> </a:t>
            </a:r>
            <a:r>
              <a:rPr lang="zh-TW" altLang="en-US" sz="4300" dirty="0">
                <a:solidFill>
                  <a:prstClr val="black"/>
                </a:solidFill>
                <a:ea typeface="華康儷中黑" panose="020B0509000000000000" pitchFamily="49" charset="-120"/>
              </a:rPr>
              <a:t>」</a:t>
            </a:r>
            <a:endParaRPr lang="en-US" sz="4300" dirty="0">
              <a:solidFill>
                <a:prstClr val="black"/>
              </a:solidFill>
              <a:ea typeface="華康儷中黑" panose="020B0509000000000000" pitchFamily="49" charset="-120"/>
            </a:endParaRPr>
          </a:p>
        </p:txBody>
      </p:sp>
      <p:pic>
        <p:nvPicPr>
          <p:cNvPr id="9218" name="Picture 2" descr="Image result for green coffee be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748" y="4648200"/>
            <a:ext cx="5958853" cy="256032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21681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10021"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19200" y="2540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4F81BD">
                    <a:lumMod val="75000"/>
                  </a:srgbClr>
                </a:solidFill>
                <a:ea typeface="華康儷中黑" panose="020B0509000000000000" pitchFamily="49" charset="-120"/>
              </a:rPr>
              <a:t>市場概覽</a:t>
            </a:r>
            <a:endParaRPr lang="en-US" dirty="0">
              <a:solidFill>
                <a:srgbClr val="4F81BD">
                  <a:lumMod val="75000"/>
                </a:srgbClr>
              </a:solidFill>
              <a:ea typeface="華康儷中黑" panose="020B0509000000000000" pitchFamily="49" charset="-120"/>
            </a:endParaRPr>
          </a:p>
        </p:txBody>
      </p:sp>
      <p:sp>
        <p:nvSpPr>
          <p:cNvPr id="5" name="Content Placeholder 2"/>
          <p:cNvSpPr txBox="1">
            <a:spLocks/>
          </p:cNvSpPr>
          <p:nvPr/>
        </p:nvSpPr>
        <p:spPr>
          <a:xfrm>
            <a:off x="203206" y="1341437"/>
            <a:ext cx="6502401" cy="4525963"/>
          </a:xfrm>
          <a:prstGeom prst="rect">
            <a:avLst/>
          </a:prstGeom>
        </p:spPr>
        <p:txBody>
          <a:bodyPr lIns="121906" tIns="60953" rIns="121906" bIns="6095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333"/>
              </a:spcBef>
              <a:buClr>
                <a:srgbClr val="1F497D">
                  <a:lumMod val="75000"/>
                </a:srgbClr>
              </a:buClr>
            </a:pPr>
            <a:r>
              <a:rPr lang="zh-TW" altLang="en-US" sz="3700" dirty="0">
                <a:solidFill>
                  <a:prstClr val="black"/>
                </a:solidFill>
                <a:ea typeface="華康儷中黑" panose="020B0509000000000000" pitchFamily="49" charset="-120"/>
              </a:rPr>
              <a:t>全球有</a:t>
            </a:r>
            <a:r>
              <a:rPr lang="en-US" altLang="zh-TW" sz="3700" dirty="0">
                <a:solidFill>
                  <a:prstClr val="black"/>
                </a:solidFill>
                <a:ea typeface="華康儷中黑" panose="020B0509000000000000" pitchFamily="49" charset="-120"/>
              </a:rPr>
              <a:t>21</a:t>
            </a:r>
            <a:r>
              <a:rPr lang="zh-TW" altLang="en-US" sz="3700" dirty="0">
                <a:solidFill>
                  <a:prstClr val="black"/>
                </a:solidFill>
                <a:ea typeface="華康儷中黑" panose="020B0509000000000000" pitchFamily="49" charset="-120"/>
              </a:rPr>
              <a:t>億人口超重</a:t>
            </a:r>
            <a:endParaRPr lang="en-US" sz="3700" dirty="0">
              <a:solidFill>
                <a:prstClr val="black"/>
              </a:solidFill>
              <a:ea typeface="華康儷中黑" panose="020B0509000000000000" pitchFamily="49" charset="-120"/>
            </a:endParaRPr>
          </a:p>
          <a:p>
            <a:pPr>
              <a:spcBef>
                <a:spcPts val="1333"/>
              </a:spcBef>
              <a:buClr>
                <a:srgbClr val="1F497D">
                  <a:lumMod val="75000"/>
                </a:srgbClr>
              </a:buClr>
            </a:pPr>
            <a:r>
              <a:rPr lang="en-US" sz="3700" dirty="0">
                <a:solidFill>
                  <a:prstClr val="black"/>
                </a:solidFill>
                <a:ea typeface="華康儷中黑" panose="020B0509000000000000" pitchFamily="49" charset="-120"/>
              </a:rPr>
              <a:t>39% </a:t>
            </a:r>
            <a:r>
              <a:rPr lang="zh-TW" altLang="en-US" sz="3700" dirty="0">
                <a:solidFill>
                  <a:prstClr val="black"/>
                </a:solidFill>
                <a:ea typeface="華康儷中黑" panose="020B0509000000000000" pitchFamily="49" charset="-120"/>
              </a:rPr>
              <a:t>香港成年人超重</a:t>
            </a:r>
            <a:endParaRPr lang="en-US" altLang="zh-TW" sz="3700" dirty="0">
              <a:solidFill>
                <a:prstClr val="black"/>
              </a:solidFill>
              <a:ea typeface="華康儷中黑" panose="020B0509000000000000" pitchFamily="49" charset="-120"/>
            </a:endParaRPr>
          </a:p>
          <a:p>
            <a:pPr>
              <a:spcBef>
                <a:spcPts val="1333"/>
              </a:spcBef>
              <a:buClr>
                <a:srgbClr val="1F497D">
                  <a:lumMod val="75000"/>
                </a:srgbClr>
              </a:buClr>
            </a:pPr>
            <a:r>
              <a:rPr lang="zh-TW" altLang="en-US" sz="3700" dirty="0">
                <a:solidFill>
                  <a:prstClr val="black"/>
                </a:solidFill>
                <a:ea typeface="華康儷中黑" panose="020B0509000000000000" pitchFamily="49" charset="-120"/>
              </a:rPr>
              <a:t>任何不良飲食習慣人士</a:t>
            </a:r>
            <a:endParaRPr lang="en-US" sz="3700" dirty="0">
              <a:solidFill>
                <a:prstClr val="black"/>
              </a:solidFill>
              <a:ea typeface="華康儷中黑" panose="020B0509000000000000" pitchFamily="49" charset="-120"/>
            </a:endParaRPr>
          </a:p>
          <a:p>
            <a:pPr>
              <a:spcBef>
                <a:spcPts val="1333"/>
              </a:spcBef>
              <a:buClr>
                <a:srgbClr val="1F497D">
                  <a:lumMod val="75000"/>
                </a:srgbClr>
              </a:buClr>
            </a:pPr>
            <a:r>
              <a:rPr lang="zh-TW" altLang="en-US" sz="3700" dirty="0">
                <a:solidFill>
                  <a:prstClr val="black"/>
                </a:solidFill>
                <a:ea typeface="華康儷中黑" panose="020B0509000000000000" pitchFamily="49" charset="-120"/>
              </a:rPr>
              <a:t>任何體重指標偏高人士</a:t>
            </a:r>
            <a:endParaRPr lang="en-US" sz="3700" dirty="0">
              <a:solidFill>
                <a:prstClr val="black"/>
              </a:solidFill>
              <a:ea typeface="華康儷中黑" panose="020B0509000000000000" pitchFamily="49" charset="-120"/>
            </a:endParaRPr>
          </a:p>
          <a:p>
            <a:pPr>
              <a:spcBef>
                <a:spcPts val="1333"/>
              </a:spcBef>
              <a:buClr>
                <a:srgbClr val="1F497D">
                  <a:lumMod val="75000"/>
                </a:srgbClr>
              </a:buClr>
            </a:pPr>
            <a:r>
              <a:rPr lang="zh-TW" altLang="en-US" sz="3700" dirty="0">
                <a:solidFill>
                  <a:prstClr val="black"/>
                </a:solidFill>
                <a:ea typeface="華康儷中黑" panose="020B0509000000000000" pitchFamily="49" charset="-120"/>
              </a:rPr>
              <a:t>希望減少身體脂肪人士</a:t>
            </a:r>
            <a:endParaRPr lang="en-US" sz="3700" dirty="0">
              <a:solidFill>
                <a:prstClr val="black"/>
              </a:solidFill>
              <a:ea typeface="華康儷中黑" panose="020B0509000000000000" pitchFamily="49" charset="-120"/>
            </a:endParaRPr>
          </a:p>
        </p:txBody>
      </p:sp>
      <p:pic>
        <p:nvPicPr>
          <p:cNvPr id="4098" name="Picture 2" descr="M:\All Brands\TLS Weight Loss Solution\Thermochrome\Green Coffee Extract\Image\TLS_HK_ThermochromeWithSvetols_120Table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7989" y="1295401"/>
            <a:ext cx="4876811" cy="487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02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10021"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320800" y="2540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4F81BD">
                    <a:lumMod val="75000"/>
                  </a:srgbClr>
                </a:solidFill>
                <a:ea typeface="華康儷中黑" panose="020B0509000000000000" pitchFamily="49" charset="-120"/>
              </a:rPr>
              <a:t>好處</a:t>
            </a:r>
            <a:endParaRPr lang="en-US" dirty="0">
              <a:solidFill>
                <a:srgbClr val="4F81BD">
                  <a:lumMod val="75000"/>
                </a:srgbClr>
              </a:solidFill>
              <a:ea typeface="華康儷中黑" panose="020B0509000000000000" pitchFamily="49" charset="-120"/>
            </a:endParaRPr>
          </a:p>
        </p:txBody>
      </p:sp>
      <p:sp>
        <p:nvSpPr>
          <p:cNvPr id="7" name="Content Placeholder 2"/>
          <p:cNvSpPr txBox="1">
            <a:spLocks/>
          </p:cNvSpPr>
          <p:nvPr/>
        </p:nvSpPr>
        <p:spPr>
          <a:xfrm>
            <a:off x="406400" y="1295401"/>
            <a:ext cx="6096000" cy="4525963"/>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r>
              <a:rPr lang="zh-TW" altLang="en-US" dirty="0" smtClean="0">
                <a:solidFill>
                  <a:prstClr val="black"/>
                </a:solidFill>
                <a:ea typeface="華康儷中黑" panose="020B0509000000000000" pitchFamily="49" charset="-120"/>
              </a:rPr>
              <a:t>支</a:t>
            </a:r>
            <a:r>
              <a:rPr lang="zh-TW" altLang="en-US" dirty="0">
                <a:solidFill>
                  <a:prstClr val="black"/>
                </a:solidFill>
                <a:ea typeface="華康儷中黑" panose="020B0509000000000000" pitchFamily="49" charset="-120"/>
              </a:rPr>
              <a:t>援健康減重</a:t>
            </a:r>
          </a:p>
          <a:p>
            <a:pPr fontAlgn="base"/>
            <a:r>
              <a:rPr lang="zh-TW" altLang="en-US" dirty="0">
                <a:solidFill>
                  <a:prstClr val="black"/>
                </a:solidFill>
                <a:ea typeface="華康儷中黑" panose="020B0509000000000000" pitchFamily="49" charset="-120"/>
              </a:rPr>
              <a:t>支援生熱作用和脂肪分解作用</a:t>
            </a:r>
          </a:p>
          <a:p>
            <a:pPr fontAlgn="base"/>
            <a:r>
              <a:rPr lang="zh-TW" altLang="en-US" dirty="0">
                <a:solidFill>
                  <a:prstClr val="black"/>
                </a:solidFill>
                <a:ea typeface="華康儷中黑" panose="020B0509000000000000" pitchFamily="49" charset="-120"/>
              </a:rPr>
              <a:t>或有助提升能量</a:t>
            </a:r>
          </a:p>
          <a:p>
            <a:pPr fontAlgn="base"/>
            <a:r>
              <a:rPr lang="zh-TW" altLang="en-US" dirty="0">
                <a:solidFill>
                  <a:prstClr val="black"/>
                </a:solidFill>
                <a:ea typeface="華康儷中黑" panose="020B0509000000000000" pitchFamily="49" charset="-120"/>
              </a:rPr>
              <a:t>或有助抑制食慾 </a:t>
            </a:r>
          </a:p>
        </p:txBody>
      </p:sp>
      <p:pic>
        <p:nvPicPr>
          <p:cNvPr id="9" name="Picture 2" descr="M:\All Brands\TLS Weight Loss Solution\Thermochrome\Green Coffee Extract\Image\TLS_HK_ThermochromeWithSvetols_120Table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27989" y="1295401"/>
            <a:ext cx="4876811" cy="487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3726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06400" y="1397000"/>
            <a:ext cx="6197600" cy="5080000"/>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zh-TW" altLang="en-US" dirty="0">
                <a:solidFill>
                  <a:prstClr val="black">
                    <a:lumMod val="95000"/>
                    <a:lumOff val="5000"/>
                  </a:prstClr>
                </a:solidFill>
                <a:ea typeface="華康儷中黑" panose="020B0509000000000000" pitchFamily="49" charset="-120"/>
              </a:rPr>
              <a:t>超連鎖店主價格 </a:t>
            </a:r>
            <a:r>
              <a:rPr lang="en-US" dirty="0">
                <a:solidFill>
                  <a:prstClr val="black"/>
                </a:solidFill>
                <a:ea typeface="華康儷中黑" panose="020B0509000000000000" pitchFamily="49" charset="-120"/>
              </a:rPr>
              <a:t>– HK$313 </a:t>
            </a:r>
          </a:p>
          <a:p>
            <a:pPr>
              <a:buClr>
                <a:srgbClr val="1F497D">
                  <a:lumMod val="75000"/>
                </a:srgbClr>
              </a:buClr>
            </a:pPr>
            <a:r>
              <a:rPr lang="zh-TW" altLang="en-US" dirty="0">
                <a:solidFill>
                  <a:prstClr val="black">
                    <a:lumMod val="95000"/>
                    <a:lumOff val="5000"/>
                  </a:prstClr>
                </a:solidFill>
                <a:ea typeface="華康儷中黑" panose="020B0509000000000000" pitchFamily="49" charset="-120"/>
              </a:rPr>
              <a:t>建議零售價格 </a:t>
            </a:r>
            <a:r>
              <a:rPr lang="en-US" dirty="0">
                <a:solidFill>
                  <a:prstClr val="black"/>
                </a:solidFill>
                <a:ea typeface="華康儷中黑" panose="020B0509000000000000" pitchFamily="49" charset="-120"/>
              </a:rPr>
              <a:t>– HK$438</a:t>
            </a:r>
          </a:p>
          <a:p>
            <a:pPr>
              <a:buClr>
                <a:srgbClr val="1F497D">
                  <a:lumMod val="75000"/>
                </a:srgbClr>
              </a:buClr>
            </a:pPr>
            <a:r>
              <a:rPr lang="zh-TW" altLang="en-US" dirty="0">
                <a:solidFill>
                  <a:prstClr val="black">
                    <a:lumMod val="95000"/>
                    <a:lumOff val="5000"/>
                  </a:prstClr>
                </a:solidFill>
                <a:ea typeface="華康儷中黑" panose="020B0509000000000000" pitchFamily="49" charset="-120"/>
              </a:rPr>
              <a:t>產品賺取價值 </a:t>
            </a:r>
            <a:r>
              <a:rPr lang="en-US" dirty="0">
                <a:solidFill>
                  <a:prstClr val="black"/>
                </a:solidFill>
                <a:ea typeface="華康儷中黑" panose="020B0509000000000000" pitchFamily="49" charset="-120"/>
              </a:rPr>
              <a:t>– </a:t>
            </a:r>
            <a:r>
              <a:rPr lang="en-US" altLang="zh-TW" dirty="0">
                <a:solidFill>
                  <a:prstClr val="black"/>
                </a:solidFill>
                <a:ea typeface="華康儷中黑" panose="020B0509000000000000" pitchFamily="49" charset="-120"/>
              </a:rPr>
              <a:t>40%</a:t>
            </a:r>
            <a:r>
              <a:rPr lang="zh-TW" altLang="en-US" dirty="0">
                <a:solidFill>
                  <a:prstClr val="black"/>
                </a:solidFill>
                <a:ea typeface="華康儷中黑" panose="020B0509000000000000" pitchFamily="49" charset="-120"/>
              </a:rPr>
              <a:t> </a:t>
            </a:r>
            <a:r>
              <a:rPr lang="en-US" altLang="zh-TW" dirty="0">
                <a:solidFill>
                  <a:prstClr val="black"/>
                </a:solidFill>
                <a:ea typeface="華康儷中黑" panose="020B0509000000000000" pitchFamily="49" charset="-120"/>
              </a:rPr>
              <a:t>(HK$125) </a:t>
            </a:r>
          </a:p>
          <a:p>
            <a:pPr lvl="1">
              <a:buClr>
                <a:srgbClr val="1F497D">
                  <a:lumMod val="75000"/>
                </a:srgbClr>
              </a:buClr>
            </a:pPr>
            <a:r>
              <a:rPr lang="en-US" sz="2400" dirty="0">
                <a:solidFill>
                  <a:prstClr val="black"/>
                </a:solidFill>
                <a:ea typeface="華康儷中黑" panose="020B0509000000000000" pitchFamily="49" charset="-120"/>
              </a:rPr>
              <a:t>BV- 25 / BV% - 63%</a:t>
            </a:r>
          </a:p>
          <a:p>
            <a:pPr>
              <a:buClr>
                <a:srgbClr val="1F497D">
                  <a:lumMod val="75000"/>
                </a:srgbClr>
              </a:buClr>
            </a:pPr>
            <a:r>
              <a:rPr lang="en-US" dirty="0">
                <a:solidFill>
                  <a:prstClr val="black"/>
                </a:solidFill>
                <a:ea typeface="華康儷中黑" panose="020B0509000000000000" pitchFamily="49" charset="-120"/>
              </a:rPr>
              <a:t>60 </a:t>
            </a:r>
            <a:r>
              <a:rPr lang="zh-TW" altLang="en-US" dirty="0">
                <a:solidFill>
                  <a:prstClr val="black"/>
                </a:solidFill>
                <a:ea typeface="華康儷中黑" panose="020B0509000000000000" pitchFamily="49" charset="-120"/>
              </a:rPr>
              <a:t>份量</a:t>
            </a:r>
            <a:r>
              <a:rPr lang="en-US" dirty="0">
                <a:solidFill>
                  <a:prstClr val="black"/>
                </a:solidFill>
                <a:ea typeface="華康儷中黑" panose="020B0509000000000000" pitchFamily="49" charset="-120"/>
              </a:rPr>
              <a:t> </a:t>
            </a:r>
            <a:r>
              <a:rPr lang="zh-TW" altLang="en-US" dirty="0">
                <a:solidFill>
                  <a:prstClr val="black"/>
                </a:solidFill>
                <a:ea typeface="華康儷中黑" panose="020B0509000000000000" pitchFamily="49" charset="-120"/>
              </a:rPr>
              <a:t>（</a:t>
            </a:r>
            <a:r>
              <a:rPr lang="en-US" dirty="0">
                <a:solidFill>
                  <a:prstClr val="black"/>
                </a:solidFill>
                <a:ea typeface="華康儷中黑" panose="020B0509000000000000" pitchFamily="49" charset="-120"/>
              </a:rPr>
              <a:t>3 </a:t>
            </a:r>
            <a:r>
              <a:rPr lang="zh-TW" altLang="en-US" dirty="0">
                <a:solidFill>
                  <a:prstClr val="black"/>
                </a:solidFill>
                <a:ea typeface="華康儷中黑" panose="020B0509000000000000" pitchFamily="49" charset="-120"/>
              </a:rPr>
              <a:t>粒膠囊</a:t>
            </a:r>
            <a:r>
              <a:rPr lang="en-US" dirty="0">
                <a:solidFill>
                  <a:prstClr val="black"/>
                </a:solidFill>
                <a:ea typeface="華康儷中黑" panose="020B0509000000000000" pitchFamily="49" charset="-120"/>
              </a:rPr>
              <a:t> &amp; </a:t>
            </a:r>
            <a:r>
              <a:rPr lang="zh-TW" altLang="en-US" dirty="0">
                <a:solidFill>
                  <a:prstClr val="black"/>
                </a:solidFill>
                <a:ea typeface="華康儷中黑" panose="020B0509000000000000" pitchFamily="49" charset="-120"/>
              </a:rPr>
              <a:t>每食用份量價格</a:t>
            </a:r>
            <a:r>
              <a:rPr lang="en-US" dirty="0">
                <a:solidFill>
                  <a:prstClr val="black"/>
                </a:solidFill>
                <a:ea typeface="華康儷中黑" panose="020B0509000000000000" pitchFamily="49" charset="-120"/>
              </a:rPr>
              <a:t>HK$7.3</a:t>
            </a:r>
            <a:r>
              <a:rPr lang="zh-TW" altLang="en-US" dirty="0">
                <a:solidFill>
                  <a:prstClr val="black"/>
                </a:solidFill>
                <a:ea typeface="華康儷中黑" panose="020B0509000000000000" pitchFamily="49" charset="-120"/>
              </a:rPr>
              <a:t>）</a:t>
            </a:r>
            <a:endParaRPr lang="en-US" dirty="0">
              <a:solidFill>
                <a:prstClr val="black"/>
              </a:solidFill>
              <a:ea typeface="華康儷中黑" panose="020B0509000000000000" pitchFamily="49" charset="-120"/>
            </a:endParaRPr>
          </a:p>
          <a:p>
            <a:pPr>
              <a:buClr>
                <a:srgbClr val="1F497D">
                  <a:lumMod val="75000"/>
                </a:srgbClr>
              </a:buClr>
            </a:pPr>
            <a:r>
              <a:rPr lang="zh-TW" altLang="en-US" dirty="0">
                <a:solidFill>
                  <a:prstClr val="black"/>
                </a:solidFill>
                <a:ea typeface="華康儷中黑" panose="020B0509000000000000" pitchFamily="49" charset="-120"/>
              </a:rPr>
              <a:t>不含麩質</a:t>
            </a:r>
            <a:endParaRPr lang="en-US" dirty="0">
              <a:solidFill>
                <a:prstClr val="black"/>
              </a:solidFill>
              <a:ea typeface="華康儷中黑" panose="020B0509000000000000" pitchFamily="49" charset="-120"/>
            </a:endParaRPr>
          </a:p>
          <a:p>
            <a:pPr>
              <a:buClr>
                <a:srgbClr val="1F497D">
                  <a:lumMod val="75000"/>
                </a:srgbClr>
              </a:buClr>
            </a:pPr>
            <a:r>
              <a:rPr lang="en-US" dirty="0" err="1">
                <a:solidFill>
                  <a:prstClr val="black"/>
                </a:solidFill>
                <a:ea typeface="華康儷中黑" panose="020B0509000000000000" pitchFamily="49" charset="-120"/>
              </a:rPr>
              <a:t>Svetol</a:t>
            </a:r>
            <a:r>
              <a:rPr lang="en-US" dirty="0">
                <a:solidFill>
                  <a:prstClr val="black"/>
                </a:solidFill>
                <a:ea typeface="華康儷中黑" panose="020B0509000000000000" pitchFamily="49" charset="-120"/>
              </a:rPr>
              <a:t> – </a:t>
            </a:r>
            <a:r>
              <a:rPr lang="zh-TW" altLang="en-US" dirty="0">
                <a:solidFill>
                  <a:prstClr val="black"/>
                </a:solidFill>
                <a:ea typeface="華康儷中黑" panose="020B0509000000000000" pitchFamily="49" charset="-120"/>
              </a:rPr>
              <a:t>支援對健康體重管理的正面影響</a:t>
            </a:r>
            <a:endParaRPr lang="en-US" dirty="0">
              <a:solidFill>
                <a:prstClr val="black"/>
              </a:solidFill>
              <a:ea typeface="華康儷中黑" panose="020B0509000000000000" pitchFamily="49" charset="-120"/>
            </a:endParaRPr>
          </a:p>
        </p:txBody>
      </p:sp>
      <p:sp>
        <p:nvSpPr>
          <p:cNvPr id="6" name="Title 1"/>
          <p:cNvSpPr txBox="1">
            <a:spLocks/>
          </p:cNvSpPr>
          <p:nvPr/>
        </p:nvSpPr>
        <p:spPr>
          <a:xfrm>
            <a:off x="304800" y="254000"/>
            <a:ext cx="5994400" cy="1143000"/>
          </a:xfrm>
          <a:prstGeom prst="rect">
            <a:avLst/>
          </a:prstGeom>
        </p:spPr>
        <p:txBody>
          <a:bodyPr lIns="121906" tIns="60953" rIns="121906" bIns="60953">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4F81BD">
                    <a:lumMod val="75000"/>
                  </a:srgbClr>
                </a:solidFill>
                <a:ea typeface="華康儷中黑" panose="020B0509000000000000" pitchFamily="49" charset="-120"/>
              </a:rPr>
              <a:t>利潤方案</a:t>
            </a:r>
            <a:endParaRPr lang="en-US" dirty="0">
              <a:solidFill>
                <a:srgbClr val="4F81BD">
                  <a:lumMod val="75000"/>
                </a:srgbClr>
              </a:solidFill>
              <a:ea typeface="華康儷中黑" panose="020B0509000000000000" pitchFamily="49" charset="-120"/>
            </a:endParaRPr>
          </a:p>
        </p:txBody>
      </p:sp>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10021"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2" descr="M:\All Brands\TLS Weight Loss Solution\Thermochrome\Green Coffee Extract\Image\TLS_HK_ThermochromeWithSvetols_120Tablet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7989" y="1295401"/>
            <a:ext cx="4876811" cy="487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4956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803406"/>
            <a:ext cx="5384800" cy="3241913"/>
          </a:xfrm>
          <a:prstGeom prst="rect">
            <a:avLst/>
          </a:prstGeom>
          <a:noFill/>
        </p:spPr>
        <p:txBody>
          <a:bodyPr wrap="square" lIns="121906" tIns="60953" rIns="121906" bIns="60953" rtlCol="0">
            <a:spAutoFit/>
          </a:bodyPr>
          <a:lstStyle/>
          <a:p>
            <a:pPr algn="ctr" defTabSz="1219050"/>
            <a:r>
              <a:rPr lang="zh-TW" altLang="en-US" sz="5900" dirty="0">
                <a:solidFill>
                  <a:srgbClr val="9BBB59">
                    <a:lumMod val="50000"/>
                  </a:srgbClr>
                </a:solidFill>
                <a:ea typeface="華康儷中黑" panose="020B0509000000000000" pitchFamily="49" charset="-120"/>
              </a:rPr>
              <a:t>產品單張</a:t>
            </a:r>
            <a:endParaRPr lang="en-US" sz="5900" dirty="0">
              <a:solidFill>
                <a:srgbClr val="9BBB59">
                  <a:lumMod val="50000"/>
                </a:srgbClr>
              </a:solidFill>
              <a:ea typeface="華康儷中黑" panose="020B0509000000000000" pitchFamily="49" charset="-120"/>
            </a:endParaRPr>
          </a:p>
          <a:p>
            <a:pPr algn="ctr" defTabSz="1219050"/>
            <a:r>
              <a:rPr lang="zh-TW" altLang="en-US" sz="4800" dirty="0">
                <a:solidFill>
                  <a:prstClr val="black"/>
                </a:solidFill>
                <a:ea typeface="華康儷中黑" panose="020B0509000000000000" pitchFamily="49" charset="-120"/>
              </a:rPr>
              <a:t>下載</a:t>
            </a:r>
            <a:endParaRPr lang="en-US" altLang="zh-TW" sz="4800" dirty="0">
              <a:solidFill>
                <a:prstClr val="black"/>
              </a:solidFill>
              <a:ea typeface="華康儷中黑" panose="020B0509000000000000" pitchFamily="49" charset="-120"/>
            </a:endParaRPr>
          </a:p>
          <a:p>
            <a:pPr algn="ctr" defTabSz="1219050"/>
            <a:r>
              <a:rPr lang="zh-TW" altLang="en-US" sz="4800" dirty="0">
                <a:solidFill>
                  <a:prstClr val="black"/>
                </a:solidFill>
                <a:ea typeface="華康儷中黑" panose="020B0509000000000000" pitchFamily="49" charset="-120"/>
              </a:rPr>
              <a:t>支援資料</a:t>
            </a:r>
            <a:endParaRPr lang="en-US" altLang="zh-TW" sz="4800" dirty="0">
              <a:solidFill>
                <a:prstClr val="black"/>
              </a:solidFill>
              <a:ea typeface="華康儷中黑" panose="020B0509000000000000" pitchFamily="49" charset="-120"/>
            </a:endParaRPr>
          </a:p>
          <a:p>
            <a:pPr algn="ctr" defTabSz="1219050"/>
            <a:r>
              <a:rPr lang="zh-TW" altLang="en-US" sz="4800" dirty="0">
                <a:solidFill>
                  <a:prstClr val="black"/>
                </a:solidFill>
                <a:ea typeface="華康儷中黑" panose="020B0509000000000000" pitchFamily="49" charset="-120"/>
              </a:rPr>
              <a:t>類別 </a:t>
            </a:r>
            <a:r>
              <a:rPr lang="en-US" altLang="zh-TW" sz="4800" dirty="0">
                <a:solidFill>
                  <a:prstClr val="black"/>
                </a:solidFill>
                <a:ea typeface="華康儷中黑" panose="020B0509000000000000" pitchFamily="49" charset="-120"/>
              </a:rPr>
              <a:t>–</a:t>
            </a:r>
            <a:r>
              <a:rPr lang="zh-TW" altLang="en-US" sz="4800" dirty="0">
                <a:solidFill>
                  <a:prstClr val="black"/>
                </a:solidFill>
                <a:ea typeface="華康儷中黑" panose="020B0509000000000000" pitchFamily="49" charset="-120"/>
              </a:rPr>
              <a:t> 健康與營養</a:t>
            </a:r>
            <a:endParaRPr lang="en-US" sz="4800" dirty="0">
              <a:solidFill>
                <a:prstClr val="black"/>
              </a:solidFill>
              <a:ea typeface="華康儷中黑" panose="020B0509000000000000" pitchFamily="49" charset="-120"/>
            </a:endParaRPr>
          </a:p>
        </p:txBody>
      </p:sp>
      <p:pic>
        <p:nvPicPr>
          <p:cNvPr id="2048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502406" y="30480"/>
            <a:ext cx="4763383" cy="6827520"/>
          </a:xfrm>
          <a:prstGeom prst="rect">
            <a:avLst/>
          </a:prstGeom>
          <a:noFill/>
          <a:ln>
            <a:noFill/>
          </a:ln>
          <a:effectLst>
            <a:outerShdw blurRad="50800" dist="38100" dir="10800000" algn="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68224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04800" y="177800"/>
            <a:ext cx="11480800" cy="1143000"/>
          </a:xfrm>
          <a:prstGeom prst="rect">
            <a:avLst/>
          </a:prstGeom>
        </p:spPr>
        <p:txBody>
          <a:bodyPr lIns="121906" tIns="60953" rIns="121906" bIns="60953">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4F81BD">
                    <a:lumMod val="75000"/>
                  </a:srgbClr>
                </a:solidFill>
                <a:ea typeface="華康儷中黑" panose="020B0509000000000000" pitchFamily="49" charset="-120"/>
              </a:rPr>
              <a:t>TLS® </a:t>
            </a:r>
            <a:r>
              <a:rPr lang="en-US" sz="4800" dirty="0" err="1">
                <a:solidFill>
                  <a:srgbClr val="4F81BD">
                    <a:lumMod val="75000"/>
                  </a:srgbClr>
                </a:solidFill>
                <a:ea typeface="華康儷中黑" panose="020B0509000000000000" pitchFamily="49" charset="-120"/>
              </a:rPr>
              <a:t>Thermochrome</a:t>
            </a:r>
            <a:r>
              <a:rPr lang="en-US" sz="4800" dirty="0">
                <a:solidFill>
                  <a:srgbClr val="4F81BD">
                    <a:lumMod val="75000"/>
                  </a:srgbClr>
                </a:solidFill>
                <a:ea typeface="華康儷中黑" panose="020B0509000000000000" pitchFamily="49" charset="-120"/>
              </a:rPr>
              <a:t>™ </a:t>
            </a:r>
          </a:p>
          <a:p>
            <a:r>
              <a:rPr lang="zh-TW" altLang="en-US" sz="4800" dirty="0">
                <a:solidFill>
                  <a:srgbClr val="4F81BD">
                    <a:lumMod val="75000"/>
                  </a:srgbClr>
                </a:solidFill>
                <a:ea typeface="華康儷中黑" panose="020B0509000000000000" pitchFamily="49" charset="-120"/>
              </a:rPr>
              <a:t>消脂配方 </a:t>
            </a:r>
            <a:r>
              <a:rPr lang="en-US" altLang="zh-TW" sz="4800" dirty="0">
                <a:solidFill>
                  <a:srgbClr val="4F81BD">
                    <a:lumMod val="75000"/>
                  </a:srgbClr>
                </a:solidFill>
                <a:ea typeface="華康儷中黑" panose="020B0509000000000000" pitchFamily="49" charset="-120"/>
              </a:rPr>
              <a:t>–</a:t>
            </a:r>
            <a:r>
              <a:rPr lang="zh-TW" altLang="en-US" sz="4800" dirty="0">
                <a:solidFill>
                  <a:srgbClr val="4F81BD">
                    <a:lumMod val="75000"/>
                  </a:srgbClr>
                </a:solidFill>
                <a:ea typeface="華康儷中黑" panose="020B0509000000000000" pitchFamily="49" charset="-120"/>
              </a:rPr>
              <a:t> 青咖啡豆精華</a:t>
            </a:r>
            <a:endParaRPr lang="en-US" sz="4800" dirty="0">
              <a:solidFill>
                <a:srgbClr val="4F81BD">
                  <a:lumMod val="75000"/>
                </a:srgbClr>
              </a:solidFill>
              <a:ea typeface="華康儷中黑" panose="020B0509000000000000" pitchFamily="49" charset="-120"/>
            </a:endParaRPr>
          </a:p>
        </p:txBody>
      </p:sp>
      <p:sp>
        <p:nvSpPr>
          <p:cNvPr id="10" name="Content Placeholder 4"/>
          <p:cNvSpPr>
            <a:spLocks noGrp="1"/>
          </p:cNvSpPr>
          <p:nvPr>
            <p:ph sz="half" idx="1"/>
          </p:nvPr>
        </p:nvSpPr>
        <p:spPr>
          <a:xfrm>
            <a:off x="1524000" y="2108206"/>
            <a:ext cx="5384800" cy="3149599"/>
          </a:xfrm>
        </p:spPr>
        <p:txBody>
          <a:bodyPr/>
          <a:lstStyle/>
          <a:p>
            <a:r>
              <a:rPr lang="en-US" dirty="0" smtClean="0"/>
              <a:t>Code: HK6406</a:t>
            </a:r>
          </a:p>
          <a:p>
            <a:r>
              <a:rPr lang="en-US" dirty="0" smtClean="0"/>
              <a:t>UC: HK$313</a:t>
            </a:r>
          </a:p>
          <a:p>
            <a:r>
              <a:rPr lang="en-US" dirty="0" smtClean="0"/>
              <a:t>SR: $438</a:t>
            </a:r>
          </a:p>
          <a:p>
            <a:r>
              <a:rPr lang="en-US" dirty="0" smtClean="0"/>
              <a:t>BV: 25</a:t>
            </a:r>
            <a:endParaRPr lang="en-US" dirty="0"/>
          </a:p>
        </p:txBody>
      </p:sp>
      <p:pic>
        <p:nvPicPr>
          <p:cNvPr id="5" name="Picture 2" descr="M:\All Brands\TLS Weight Loss Solution\Thermochrome\Green Coffee Extract\Image\TLS_HK_ThermochromeWithSvetols_120Tablet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7989" y="1295401"/>
            <a:ext cx="4876811" cy="4876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99954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311400"/>
            <a:ext cx="12293600" cy="2133600"/>
          </a:xfrm>
          <a:prstGeom prst="rect">
            <a:avLst/>
          </a:prstGeom>
          <a:solidFill>
            <a:schemeClr val="tx2">
              <a:lumMod val="60000"/>
              <a:lumOff val="4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endParaRPr lang="en-US" sz="4300" dirty="0">
              <a:solidFill>
                <a:prstClr val="black"/>
              </a:solidFill>
              <a:ea typeface="華康儷中黑" panose="020B0509000000000000" pitchFamily="49" charset="-120"/>
            </a:endParaRPr>
          </a:p>
        </p:txBody>
      </p:sp>
      <p:sp>
        <p:nvSpPr>
          <p:cNvPr id="6" name="Title 1"/>
          <p:cNvSpPr txBox="1">
            <a:spLocks noGrp="1"/>
          </p:cNvSpPr>
          <p:nvPr>
            <p:ph type="title"/>
          </p:nvPr>
        </p:nvSpPr>
        <p:spPr>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dirty="0">
                <a:solidFill>
                  <a:srgbClr val="4F81BD">
                    <a:lumMod val="75000"/>
                  </a:srgbClr>
                </a:solidFill>
                <a:latin typeface="+mn-lt"/>
                <a:ea typeface="華康儷中黑" panose="020B0509000000000000" pitchFamily="49" charset="-120"/>
              </a:rPr>
              <a:t>TLS® CORE </a:t>
            </a:r>
            <a:r>
              <a:rPr lang="zh-TW" altLang="en-US" sz="5300" dirty="0">
                <a:solidFill>
                  <a:srgbClr val="4F81BD">
                    <a:lumMod val="75000"/>
                  </a:srgbClr>
                </a:solidFill>
                <a:latin typeface="+mn-lt"/>
                <a:ea typeface="華康儷中黑" panose="020B0509000000000000" pitchFamily="49" charset="-120"/>
              </a:rPr>
              <a:t>高效修身配方</a:t>
            </a:r>
            <a:r>
              <a:rPr lang="en-US" altLang="zh-TW" sz="5300" dirty="0">
                <a:solidFill>
                  <a:srgbClr val="4F81BD">
                    <a:lumMod val="75000"/>
                  </a:srgbClr>
                </a:solidFill>
                <a:latin typeface="+mn-lt"/>
                <a:ea typeface="華康儷中黑" panose="020B0509000000000000" pitchFamily="49" charset="-120"/>
              </a:rPr>
              <a:t/>
            </a:r>
            <a:br>
              <a:rPr lang="en-US" altLang="zh-TW" sz="5300" dirty="0">
                <a:solidFill>
                  <a:srgbClr val="4F81BD">
                    <a:lumMod val="75000"/>
                  </a:srgbClr>
                </a:solidFill>
                <a:latin typeface="+mn-lt"/>
                <a:ea typeface="華康儷中黑" panose="020B0509000000000000" pitchFamily="49" charset="-120"/>
              </a:rPr>
            </a:br>
            <a:r>
              <a:rPr lang="zh-TW" altLang="en-US" sz="5300" dirty="0">
                <a:solidFill>
                  <a:srgbClr val="4F81BD">
                    <a:lumMod val="75000"/>
                  </a:srgbClr>
                </a:solidFill>
                <a:latin typeface="+mn-lt"/>
                <a:ea typeface="華康儷中黑" panose="020B0509000000000000" pitchFamily="49" charset="-120"/>
              </a:rPr>
              <a:t>控醣</a:t>
            </a:r>
            <a:r>
              <a:rPr lang="en-US" altLang="zh-TW" sz="5300" dirty="0">
                <a:solidFill>
                  <a:srgbClr val="4F81BD">
                    <a:lumMod val="75000"/>
                  </a:srgbClr>
                </a:solidFill>
                <a:latin typeface="+mn-lt"/>
                <a:ea typeface="華康儷中黑" panose="020B0509000000000000" pitchFamily="49" charset="-120"/>
              </a:rPr>
              <a:t>‧</a:t>
            </a:r>
            <a:r>
              <a:rPr lang="zh-TW" altLang="en-US" sz="5300" dirty="0">
                <a:solidFill>
                  <a:srgbClr val="4F81BD">
                    <a:lumMod val="75000"/>
                  </a:srgbClr>
                </a:solidFill>
                <a:latin typeface="+mn-lt"/>
                <a:ea typeface="華康儷中黑" panose="020B0509000000000000" pitchFamily="49" charset="-120"/>
              </a:rPr>
              <a:t>控脂二合一</a:t>
            </a:r>
            <a:endParaRPr lang="en-US" sz="5300" dirty="0">
              <a:solidFill>
                <a:srgbClr val="4F81BD">
                  <a:lumMod val="75000"/>
                </a:srgbClr>
              </a:solidFill>
              <a:latin typeface="+mn-lt"/>
              <a:ea typeface="華康儷中黑" panose="020B0509000000000000" pitchFamily="49" charset="-120"/>
            </a:endParaRPr>
          </a:p>
        </p:txBody>
      </p:sp>
      <p:sp>
        <p:nvSpPr>
          <p:cNvPr id="7" name="Title 1"/>
          <p:cNvSpPr txBox="1">
            <a:spLocks/>
          </p:cNvSpPr>
          <p:nvPr/>
        </p:nvSpPr>
        <p:spPr>
          <a:xfrm>
            <a:off x="0" y="2717800"/>
            <a:ext cx="6908800" cy="1143000"/>
          </a:xfrm>
          <a:prstGeom prst="rect">
            <a:avLst/>
          </a:prstGeom>
        </p:spPr>
        <p:txBody>
          <a:bodyPr vert="horz" lIns="121906" tIns="60953" rIns="121906" bIns="60953"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4800" i="1" dirty="0">
                <a:solidFill>
                  <a:prstClr val="white"/>
                </a:solidFill>
                <a:ea typeface="華康儷中黑" panose="020B0509000000000000" pitchFamily="49" charset="-120"/>
              </a:rPr>
              <a:t>去除多餘脂肪及控制碳水化合物</a:t>
            </a:r>
            <a:endParaRPr lang="en-US" sz="4800" i="1" dirty="0">
              <a:solidFill>
                <a:prstClr val="white"/>
              </a:solidFill>
              <a:ea typeface="華康儷中黑" panose="020B0509000000000000" pitchFamily="49" charset="-120"/>
            </a:endParaRPr>
          </a:p>
        </p:txBody>
      </p:sp>
      <p:pic>
        <p:nvPicPr>
          <p:cNvPr id="1030" name="Picture 6" descr="Image result for get rid of f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8806" y="2311400"/>
            <a:ext cx="5479945"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51206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10021"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19200" y="2540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4F81BD">
                    <a:lumMod val="75000"/>
                  </a:srgbClr>
                </a:solidFill>
                <a:ea typeface="華康儷中黑" panose="020B0509000000000000" pitchFamily="49" charset="-120"/>
              </a:rPr>
              <a:t>市場概覽</a:t>
            </a:r>
            <a:endParaRPr lang="en-US" dirty="0">
              <a:solidFill>
                <a:srgbClr val="4F81BD">
                  <a:lumMod val="75000"/>
                </a:srgbClr>
              </a:solidFill>
              <a:ea typeface="華康儷中黑" panose="020B0509000000000000" pitchFamily="49" charset="-120"/>
            </a:endParaRPr>
          </a:p>
        </p:txBody>
      </p:sp>
      <p:sp>
        <p:nvSpPr>
          <p:cNvPr id="5" name="Content Placeholder 2"/>
          <p:cNvSpPr txBox="1">
            <a:spLocks/>
          </p:cNvSpPr>
          <p:nvPr/>
        </p:nvSpPr>
        <p:spPr>
          <a:xfrm>
            <a:off x="304805" y="1295401"/>
            <a:ext cx="6400799" cy="4525963"/>
          </a:xfrm>
          <a:prstGeom prst="rect">
            <a:avLst/>
          </a:prstGeom>
        </p:spPr>
        <p:txBody>
          <a:bodyPr lIns="121906" tIns="60953" rIns="121906" bIns="6095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67"/>
              </a:spcBef>
              <a:buClr>
                <a:srgbClr val="1F497D">
                  <a:lumMod val="75000"/>
                </a:srgbClr>
              </a:buClr>
            </a:pPr>
            <a:r>
              <a:rPr lang="en-US" sz="3700" dirty="0">
                <a:solidFill>
                  <a:prstClr val="black"/>
                </a:solidFill>
                <a:ea typeface="華康儷中黑" panose="020B0509000000000000" pitchFamily="49" charset="-120"/>
              </a:rPr>
              <a:t>39% </a:t>
            </a:r>
            <a:r>
              <a:rPr lang="zh-TW" altLang="en-US" sz="3700" dirty="0">
                <a:solidFill>
                  <a:prstClr val="black"/>
                </a:solidFill>
                <a:ea typeface="華康儷中黑" panose="020B0509000000000000" pitchFamily="49" charset="-120"/>
              </a:rPr>
              <a:t>香港成年人超重</a:t>
            </a:r>
            <a:endParaRPr lang="en-US" sz="3700" dirty="0">
              <a:solidFill>
                <a:prstClr val="black"/>
              </a:solidFill>
              <a:ea typeface="華康儷中黑" panose="020B0509000000000000" pitchFamily="49" charset="-120"/>
            </a:endParaRPr>
          </a:p>
          <a:p>
            <a:pPr>
              <a:spcBef>
                <a:spcPts val="667"/>
              </a:spcBef>
              <a:buClr>
                <a:srgbClr val="1F497D">
                  <a:lumMod val="75000"/>
                </a:srgbClr>
              </a:buClr>
            </a:pPr>
            <a:r>
              <a:rPr lang="zh-TW" altLang="en-US" sz="3700" dirty="0">
                <a:solidFill>
                  <a:prstClr val="black"/>
                </a:solidFill>
                <a:ea typeface="華康儷中黑" panose="020B0509000000000000" pitchFamily="49" charset="-120"/>
              </a:rPr>
              <a:t>任何希望改變生活模式的成年人</a:t>
            </a:r>
            <a:endParaRPr lang="en-US" sz="3700" dirty="0">
              <a:solidFill>
                <a:prstClr val="black"/>
              </a:solidFill>
              <a:ea typeface="華康儷中黑" panose="020B0509000000000000" pitchFamily="49" charset="-120"/>
            </a:endParaRPr>
          </a:p>
          <a:p>
            <a:pPr>
              <a:spcBef>
                <a:spcPts val="667"/>
              </a:spcBef>
              <a:buClr>
                <a:srgbClr val="1F497D">
                  <a:lumMod val="75000"/>
                </a:srgbClr>
              </a:buClr>
            </a:pPr>
            <a:r>
              <a:rPr lang="zh-TW" altLang="en-US" sz="3700" dirty="0">
                <a:solidFill>
                  <a:prstClr val="black"/>
                </a:solidFill>
                <a:ea typeface="華康儷中黑" panose="020B0509000000000000" pitchFamily="49" charset="-120"/>
              </a:rPr>
              <a:t>或有慢性健康問題的成年人</a:t>
            </a:r>
            <a:endParaRPr lang="en-US" sz="3700" dirty="0">
              <a:solidFill>
                <a:prstClr val="black"/>
              </a:solidFill>
              <a:ea typeface="華康儷中黑" panose="020B0509000000000000" pitchFamily="49" charset="-120"/>
            </a:endParaRPr>
          </a:p>
          <a:p>
            <a:pPr lvl="1">
              <a:spcBef>
                <a:spcPts val="667"/>
              </a:spcBef>
              <a:buClr>
                <a:srgbClr val="1F497D">
                  <a:lumMod val="75000"/>
                </a:srgbClr>
              </a:buClr>
            </a:pPr>
            <a:r>
              <a:rPr lang="zh-TW" altLang="en-US" sz="3200" dirty="0">
                <a:solidFill>
                  <a:prstClr val="black"/>
                </a:solidFill>
                <a:ea typeface="華康儷中黑" panose="020B0509000000000000" pitchFamily="49" charset="-120"/>
              </a:rPr>
              <a:t>心臟健康</a:t>
            </a:r>
            <a:endParaRPr lang="en-US" sz="3200" dirty="0">
              <a:solidFill>
                <a:prstClr val="black"/>
              </a:solidFill>
              <a:ea typeface="華康儷中黑" panose="020B0509000000000000" pitchFamily="49" charset="-120"/>
            </a:endParaRPr>
          </a:p>
          <a:p>
            <a:pPr lvl="1">
              <a:spcBef>
                <a:spcPts val="667"/>
              </a:spcBef>
              <a:buClr>
                <a:srgbClr val="1F497D">
                  <a:lumMod val="75000"/>
                </a:srgbClr>
              </a:buClr>
            </a:pPr>
            <a:r>
              <a:rPr lang="zh-TW" altLang="en-US" sz="3200" dirty="0">
                <a:solidFill>
                  <a:prstClr val="black"/>
                </a:solidFill>
                <a:ea typeface="華康儷中黑" panose="020B0509000000000000" pitchFamily="49" charset="-120"/>
              </a:rPr>
              <a:t>糖尿病</a:t>
            </a:r>
            <a:endParaRPr lang="en-US" sz="3200" dirty="0">
              <a:solidFill>
                <a:prstClr val="black"/>
              </a:solidFill>
              <a:ea typeface="華康儷中黑" panose="020B0509000000000000" pitchFamily="49" charset="-120"/>
            </a:endParaRPr>
          </a:p>
          <a:p>
            <a:pPr lvl="1">
              <a:spcBef>
                <a:spcPts val="667"/>
              </a:spcBef>
              <a:buClr>
                <a:srgbClr val="1F497D">
                  <a:lumMod val="75000"/>
                </a:srgbClr>
              </a:buClr>
            </a:pPr>
            <a:r>
              <a:rPr lang="zh-TW" altLang="en-US" sz="3200" dirty="0">
                <a:solidFill>
                  <a:prstClr val="black"/>
                </a:solidFill>
                <a:ea typeface="華康儷中黑" panose="020B0509000000000000" pitchFamily="49" charset="-120"/>
              </a:rPr>
              <a:t>退化性關節炎</a:t>
            </a:r>
            <a:endParaRPr lang="en-US" sz="3200" dirty="0">
              <a:solidFill>
                <a:prstClr val="black"/>
              </a:solidFill>
              <a:ea typeface="華康儷中黑" panose="020B0509000000000000" pitchFamily="49" charset="-120"/>
            </a:endParaRPr>
          </a:p>
          <a:p>
            <a:pPr>
              <a:spcBef>
                <a:spcPts val="667"/>
              </a:spcBef>
              <a:buClr>
                <a:srgbClr val="1F497D">
                  <a:lumMod val="75000"/>
                </a:srgbClr>
              </a:buClr>
            </a:pPr>
            <a:r>
              <a:rPr lang="zh-TW" altLang="en-US" sz="3700" dirty="0">
                <a:solidFill>
                  <a:prstClr val="black"/>
                </a:solidFill>
                <a:ea typeface="華康儷中黑" panose="020B0509000000000000" pitchFamily="49" charset="-120"/>
              </a:rPr>
              <a:t>體重指標超過</a:t>
            </a:r>
            <a:r>
              <a:rPr lang="en-US" altLang="zh-TW" sz="3700" dirty="0">
                <a:solidFill>
                  <a:prstClr val="black"/>
                </a:solidFill>
                <a:ea typeface="華康儷中黑" panose="020B0509000000000000" pitchFamily="49" charset="-120"/>
              </a:rPr>
              <a:t>23</a:t>
            </a:r>
            <a:r>
              <a:rPr lang="zh-TW" altLang="en-US" sz="3700" dirty="0">
                <a:solidFill>
                  <a:prstClr val="black"/>
                </a:solidFill>
                <a:ea typeface="華康儷中黑" panose="020B0509000000000000" pitchFamily="49" charset="-120"/>
              </a:rPr>
              <a:t>的成年人</a:t>
            </a:r>
            <a:endParaRPr lang="en-US" sz="3700" dirty="0">
              <a:solidFill>
                <a:prstClr val="black"/>
              </a:solidFill>
              <a:ea typeface="華康儷中黑" panose="020B0509000000000000" pitchFamily="49" charset="-120"/>
            </a:endParaRPr>
          </a:p>
          <a:p>
            <a:pPr lvl="1">
              <a:spcBef>
                <a:spcPts val="667"/>
              </a:spcBef>
              <a:buClr>
                <a:srgbClr val="1F497D">
                  <a:lumMod val="75000"/>
                </a:srgbClr>
              </a:buClr>
            </a:pPr>
            <a:endParaRPr lang="en-US" sz="3200" dirty="0">
              <a:solidFill>
                <a:prstClr val="black"/>
              </a:solidFill>
              <a:ea typeface="華康儷中黑" panose="020B0509000000000000" pitchFamily="49" charset="-12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1200" y="1841441"/>
            <a:ext cx="4267200" cy="4267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78118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33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368800" y="2717830"/>
            <a:ext cx="7416800" cy="1446551"/>
          </a:xfrm>
          <a:prstGeom prst="rect">
            <a:avLst/>
          </a:prstGeom>
        </p:spPr>
        <p:txBody>
          <a:bodyPr wrap="square" lIns="91394" tIns="45718" rIns="91394" bIns="45718">
            <a:spAutoFit/>
          </a:bodyPr>
          <a:lstStyle/>
          <a:p>
            <a:pPr algn="ctr"/>
            <a:r>
              <a:rPr lang="zh-HK" altLang="en-US" sz="4400" b="1" dirty="0">
                <a:solidFill>
                  <a:srgbClr val="FFFFFF"/>
                </a:solidFill>
                <a:ea typeface="微軟正黑體" panose="020B0604030504040204" pitchFamily="34" charset="-120"/>
              </a:rPr>
              <a:t>創業精神處於全盛時期！</a:t>
            </a:r>
          </a:p>
          <a:p>
            <a:pPr algn="ctr"/>
            <a:r>
              <a:rPr lang="en-US" sz="4400" b="1" dirty="0">
                <a:solidFill>
                  <a:prstClr val="white"/>
                </a:solidFill>
              </a:rPr>
              <a:t> </a:t>
            </a:r>
          </a:p>
        </p:txBody>
      </p:sp>
    </p:spTree>
    <p:extLst>
      <p:ext uri="{BB962C8B-B14F-4D97-AF65-F5344CB8AC3E}">
        <p14:creationId xmlns:p14="http://schemas.microsoft.com/office/powerpoint/2010/main" val="2390286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110021"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19200" y="2540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4F81BD">
                    <a:lumMod val="75000"/>
                  </a:srgbClr>
                </a:solidFill>
                <a:ea typeface="華康儷中黑" panose="020B0509000000000000" pitchFamily="49" charset="-120"/>
              </a:rPr>
              <a:t>好處</a:t>
            </a:r>
            <a:endParaRPr lang="en-US" dirty="0">
              <a:solidFill>
                <a:srgbClr val="4F81BD">
                  <a:lumMod val="75000"/>
                </a:srgbClr>
              </a:solidFill>
              <a:ea typeface="華康儷中黑" panose="020B0509000000000000" pitchFamily="49" charset="-12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1200" y="1841441"/>
            <a:ext cx="4267200" cy="4267200"/>
          </a:xfrm>
          <a:prstGeom prst="rect">
            <a:avLst/>
          </a:prstGeom>
          <a:effectLst>
            <a:outerShdw blurRad="50800" dist="38100" dir="2700000" algn="tl" rotWithShape="0">
              <a:prstClr val="black">
                <a:alpha val="40000"/>
              </a:prstClr>
            </a:outerShdw>
          </a:effectLst>
        </p:spPr>
      </p:pic>
      <p:sp>
        <p:nvSpPr>
          <p:cNvPr id="2" name="Rectangle 1"/>
          <p:cNvSpPr/>
          <p:nvPr/>
        </p:nvSpPr>
        <p:spPr>
          <a:xfrm>
            <a:off x="508000" y="1397003"/>
            <a:ext cx="5689600" cy="4144724"/>
          </a:xfrm>
          <a:prstGeom prst="rect">
            <a:avLst/>
          </a:prstGeom>
        </p:spPr>
        <p:txBody>
          <a:bodyPr wrap="square" lIns="121906" tIns="60953" rIns="121906" bIns="60953">
            <a:spAutoFit/>
          </a:bodyPr>
          <a:lstStyle/>
          <a:p>
            <a:pPr marL="380953" indent="-380953" defTabSz="1219050" fontAlgn="base">
              <a:buFont typeface="Arial" panose="020B0604020202020204" pitchFamily="34" charset="0"/>
              <a:buChar char="•"/>
            </a:pPr>
            <a:r>
              <a:rPr lang="zh-TW" altLang="en-US" sz="3700" dirty="0">
                <a:solidFill>
                  <a:prstClr val="black"/>
                </a:solidFill>
                <a:ea typeface="華康儷中黑" panose="020B0509000000000000" pitchFamily="49" charset="-120"/>
              </a:rPr>
              <a:t>促進身體質量指數</a:t>
            </a:r>
            <a:r>
              <a:rPr lang="en-US" altLang="zh-TW" sz="3700" dirty="0">
                <a:solidFill>
                  <a:prstClr val="black"/>
                </a:solidFill>
                <a:ea typeface="華康儷中黑" panose="020B0509000000000000" pitchFamily="49" charset="-120"/>
              </a:rPr>
              <a:t>(BMI)</a:t>
            </a:r>
            <a:r>
              <a:rPr lang="zh-TW" altLang="en-US" sz="3700" dirty="0">
                <a:solidFill>
                  <a:prstClr val="black"/>
                </a:solidFill>
                <a:ea typeface="華康儷中黑" panose="020B0509000000000000" pitchFamily="49" charset="-120"/>
              </a:rPr>
              <a:t>下降</a:t>
            </a:r>
          </a:p>
          <a:p>
            <a:pPr marL="380953" indent="-380953" defTabSz="1219050" fontAlgn="base">
              <a:buFont typeface="Arial" panose="020B0604020202020204" pitchFamily="34" charset="0"/>
              <a:buChar char="•"/>
            </a:pPr>
            <a:r>
              <a:rPr lang="zh-TW" altLang="en-US" sz="3700" dirty="0">
                <a:solidFill>
                  <a:prstClr val="black"/>
                </a:solidFill>
                <a:ea typeface="華康儷中黑" panose="020B0509000000000000" pitchFamily="49" charset="-120"/>
              </a:rPr>
              <a:t>有助促進減重</a:t>
            </a:r>
          </a:p>
          <a:p>
            <a:pPr marL="380953" indent="-380953" defTabSz="1219050" fontAlgn="base">
              <a:buFont typeface="Arial" panose="020B0604020202020204" pitchFamily="34" charset="0"/>
              <a:buChar char="•"/>
            </a:pPr>
            <a:r>
              <a:rPr lang="zh-TW" altLang="en-US" sz="3700" dirty="0">
                <a:solidFill>
                  <a:prstClr val="black"/>
                </a:solidFill>
                <a:ea typeface="華康儷中黑" panose="020B0509000000000000" pitchFamily="49" charset="-120"/>
              </a:rPr>
              <a:t>抑制澱粉酵素，減慢碳水化合物吸收至血液</a:t>
            </a:r>
          </a:p>
          <a:p>
            <a:pPr marL="380953" indent="-380953" defTabSz="1219050" fontAlgn="base">
              <a:buFont typeface="Arial" panose="020B0604020202020204" pitchFamily="34" charset="0"/>
              <a:buChar char="•"/>
            </a:pPr>
            <a:r>
              <a:rPr lang="zh-TW" altLang="en-US" sz="3700" dirty="0">
                <a:solidFill>
                  <a:prstClr val="black"/>
                </a:solidFill>
                <a:ea typeface="華康儷中黑" panose="020B0509000000000000" pitchFamily="49" charset="-120"/>
              </a:rPr>
              <a:t>有助抑制身體吸收碳水化合物</a:t>
            </a:r>
          </a:p>
        </p:txBody>
      </p:sp>
    </p:spTree>
    <p:extLst>
      <p:ext uri="{BB962C8B-B14F-4D97-AF65-F5344CB8AC3E}">
        <p14:creationId xmlns:p14="http://schemas.microsoft.com/office/powerpoint/2010/main" val="26589902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304800" y="1397001"/>
            <a:ext cx="6197600" cy="4525963"/>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zh-TW" altLang="en-US" dirty="0">
                <a:solidFill>
                  <a:prstClr val="black">
                    <a:lumMod val="95000"/>
                    <a:lumOff val="5000"/>
                  </a:prstClr>
                </a:solidFill>
                <a:ea typeface="華康儷中黑" panose="020B0509000000000000" pitchFamily="49" charset="-120"/>
              </a:rPr>
              <a:t>超連鎖店主價格 </a:t>
            </a:r>
            <a:r>
              <a:rPr lang="en-US" dirty="0">
                <a:solidFill>
                  <a:prstClr val="black"/>
                </a:solidFill>
                <a:ea typeface="華康儷中黑" panose="020B0509000000000000" pitchFamily="49" charset="-120"/>
              </a:rPr>
              <a:t>– HK$360 </a:t>
            </a:r>
          </a:p>
          <a:p>
            <a:pPr>
              <a:buClr>
                <a:srgbClr val="1F497D">
                  <a:lumMod val="75000"/>
                </a:srgbClr>
              </a:buClr>
            </a:pPr>
            <a:r>
              <a:rPr lang="zh-TW" altLang="en-US" dirty="0">
                <a:solidFill>
                  <a:prstClr val="black">
                    <a:lumMod val="95000"/>
                    <a:lumOff val="5000"/>
                  </a:prstClr>
                </a:solidFill>
                <a:ea typeface="華康儷中黑" panose="020B0509000000000000" pitchFamily="49" charset="-120"/>
              </a:rPr>
              <a:t>建議零售價格 </a:t>
            </a:r>
            <a:r>
              <a:rPr lang="en-US" dirty="0">
                <a:solidFill>
                  <a:prstClr val="black"/>
                </a:solidFill>
                <a:ea typeface="華康儷中黑" panose="020B0509000000000000" pitchFamily="49" charset="-120"/>
              </a:rPr>
              <a:t>– HK$503</a:t>
            </a:r>
          </a:p>
          <a:p>
            <a:pPr>
              <a:buClr>
                <a:srgbClr val="1F497D">
                  <a:lumMod val="75000"/>
                </a:srgbClr>
              </a:buClr>
            </a:pPr>
            <a:r>
              <a:rPr lang="zh-TW" altLang="en-US" dirty="0">
                <a:solidFill>
                  <a:prstClr val="black">
                    <a:lumMod val="95000"/>
                    <a:lumOff val="5000"/>
                  </a:prstClr>
                </a:solidFill>
                <a:ea typeface="華康儷中黑" panose="020B0509000000000000" pitchFamily="49" charset="-120"/>
              </a:rPr>
              <a:t>產品賺取價值 </a:t>
            </a:r>
            <a:r>
              <a:rPr lang="en-US" dirty="0">
                <a:solidFill>
                  <a:prstClr val="black"/>
                </a:solidFill>
                <a:ea typeface="華康儷中黑" panose="020B0509000000000000" pitchFamily="49" charset="-120"/>
              </a:rPr>
              <a:t>– 40%</a:t>
            </a:r>
            <a:r>
              <a:rPr lang="zh-TW" altLang="en-US" dirty="0">
                <a:solidFill>
                  <a:prstClr val="black"/>
                </a:solidFill>
                <a:ea typeface="華康儷中黑" panose="020B0509000000000000" pitchFamily="49" charset="-120"/>
              </a:rPr>
              <a:t> </a:t>
            </a:r>
            <a:r>
              <a:rPr lang="en-US" altLang="zh-TW" dirty="0">
                <a:solidFill>
                  <a:prstClr val="black"/>
                </a:solidFill>
                <a:ea typeface="華康儷中黑" panose="020B0509000000000000" pitchFamily="49" charset="-120"/>
              </a:rPr>
              <a:t>(HK$143)</a:t>
            </a:r>
            <a:endParaRPr lang="en-US" dirty="0">
              <a:solidFill>
                <a:prstClr val="black"/>
              </a:solidFill>
              <a:ea typeface="華康儷中黑" panose="020B0509000000000000" pitchFamily="49" charset="-120"/>
            </a:endParaRPr>
          </a:p>
          <a:p>
            <a:pPr lvl="1">
              <a:buClr>
                <a:srgbClr val="1F497D">
                  <a:lumMod val="75000"/>
                </a:srgbClr>
              </a:buClr>
            </a:pPr>
            <a:r>
              <a:rPr lang="en-US" sz="2700" dirty="0">
                <a:solidFill>
                  <a:prstClr val="black"/>
                </a:solidFill>
                <a:ea typeface="華康儷中黑" panose="020B0509000000000000" pitchFamily="49" charset="-120"/>
              </a:rPr>
              <a:t>BV- 32  / BV% - 71% </a:t>
            </a:r>
          </a:p>
          <a:p>
            <a:pPr>
              <a:buClr>
                <a:srgbClr val="1F497D">
                  <a:lumMod val="75000"/>
                </a:srgbClr>
              </a:buClr>
            </a:pPr>
            <a:r>
              <a:rPr lang="zh-TW" altLang="en-US" dirty="0">
                <a:solidFill>
                  <a:prstClr val="black"/>
                </a:solidFill>
                <a:ea typeface="華康儷中黑" panose="020B0509000000000000" pitchFamily="49" charset="-120"/>
              </a:rPr>
              <a:t>每食用份量價格</a:t>
            </a:r>
            <a:r>
              <a:rPr lang="en-US" dirty="0">
                <a:solidFill>
                  <a:prstClr val="black"/>
                </a:solidFill>
                <a:ea typeface="華康儷中黑" panose="020B0509000000000000" pitchFamily="49" charset="-120"/>
              </a:rPr>
              <a:t> – HK$16.75</a:t>
            </a:r>
          </a:p>
          <a:p>
            <a:pPr lvl="1">
              <a:buClr>
                <a:srgbClr val="1F497D">
                  <a:lumMod val="75000"/>
                </a:srgbClr>
              </a:buClr>
            </a:pPr>
            <a:r>
              <a:rPr lang="zh-TW" altLang="en-US" sz="2700" dirty="0">
                <a:solidFill>
                  <a:prstClr val="black"/>
                </a:solidFill>
                <a:ea typeface="華康儷中黑" panose="020B0509000000000000" pitchFamily="49" charset="-120"/>
              </a:rPr>
              <a:t>每日兩次，每次</a:t>
            </a:r>
            <a:r>
              <a:rPr lang="en-US" altLang="zh-TW" sz="2700" dirty="0">
                <a:solidFill>
                  <a:prstClr val="black"/>
                </a:solidFill>
                <a:ea typeface="華康儷中黑" panose="020B0509000000000000" pitchFamily="49" charset="-120"/>
              </a:rPr>
              <a:t>2</a:t>
            </a:r>
            <a:r>
              <a:rPr lang="zh-TW" altLang="en-US" sz="2700" dirty="0">
                <a:solidFill>
                  <a:prstClr val="black"/>
                </a:solidFill>
                <a:ea typeface="華康儷中黑" panose="020B0509000000000000" pitchFamily="49" charset="-120"/>
              </a:rPr>
              <a:t>粒</a:t>
            </a:r>
            <a:endParaRPr lang="en-US" sz="2700" dirty="0">
              <a:solidFill>
                <a:prstClr val="black"/>
              </a:solidFill>
              <a:ea typeface="華康儷中黑" panose="020B0509000000000000" pitchFamily="49" charset="-120"/>
            </a:endParaRPr>
          </a:p>
          <a:p>
            <a:pPr>
              <a:buClr>
                <a:srgbClr val="1F497D">
                  <a:lumMod val="75000"/>
                </a:srgbClr>
              </a:buClr>
            </a:pPr>
            <a:r>
              <a:rPr lang="zh-TW" altLang="en-US" dirty="0">
                <a:solidFill>
                  <a:prstClr val="black"/>
                </a:solidFill>
                <a:ea typeface="華康儷中黑" panose="020B0509000000000000" pitchFamily="49" charset="-120"/>
              </a:rPr>
              <a:t>不含麩質</a:t>
            </a:r>
            <a:endParaRPr lang="en-US" dirty="0">
              <a:solidFill>
                <a:prstClr val="black"/>
              </a:solidFill>
              <a:ea typeface="華康儷中黑" panose="020B0509000000000000" pitchFamily="49" charset="-120"/>
            </a:endParaRPr>
          </a:p>
          <a:p>
            <a:pPr marL="457143" lvl="1" indent="-457143">
              <a:buClr>
                <a:srgbClr val="1F497D">
                  <a:lumMod val="75000"/>
                </a:srgbClr>
              </a:buClr>
              <a:buFont typeface="Arial" panose="020B0604020202020204" pitchFamily="34" charset="0"/>
              <a:buChar char="•"/>
            </a:pPr>
            <a:r>
              <a:rPr lang="zh-TW" altLang="en-US" sz="3200" dirty="0">
                <a:solidFill>
                  <a:prstClr val="black"/>
                </a:solidFill>
                <a:ea typeface="華康儷中黑" panose="020B0509000000000000" pitchFamily="49" charset="-120"/>
              </a:rPr>
              <a:t>素食品</a:t>
            </a:r>
            <a:endParaRPr lang="en-US" sz="3200" dirty="0">
              <a:solidFill>
                <a:prstClr val="black"/>
              </a:solidFill>
              <a:ea typeface="華康儷中黑" panose="020B0509000000000000" pitchFamily="49" charset="-120"/>
            </a:endParaRPr>
          </a:p>
          <a:p>
            <a:pPr marL="457143" lvl="1" indent="-457143">
              <a:buClr>
                <a:srgbClr val="1F497D">
                  <a:lumMod val="75000"/>
                </a:srgbClr>
              </a:buClr>
              <a:buFont typeface="Arial" panose="020B0604020202020204" pitchFamily="34" charset="0"/>
              <a:buChar char="•"/>
            </a:pPr>
            <a:endParaRPr lang="en-US" sz="3200" dirty="0">
              <a:solidFill>
                <a:prstClr val="black"/>
              </a:solidFill>
              <a:ea typeface="華康儷中黑" panose="020B0509000000000000" pitchFamily="49" charset="-120"/>
            </a:endParaRPr>
          </a:p>
        </p:txBody>
      </p:sp>
      <p:sp>
        <p:nvSpPr>
          <p:cNvPr id="6" name="Title 1"/>
          <p:cNvSpPr txBox="1">
            <a:spLocks/>
          </p:cNvSpPr>
          <p:nvPr/>
        </p:nvSpPr>
        <p:spPr>
          <a:xfrm>
            <a:off x="304800" y="254000"/>
            <a:ext cx="5994400" cy="1143000"/>
          </a:xfrm>
          <a:prstGeom prst="rect">
            <a:avLst/>
          </a:prstGeom>
        </p:spPr>
        <p:txBody>
          <a:bodyPr lIns="121906" tIns="60953" rIns="121906" bIns="60953">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4F81BD">
                    <a:lumMod val="75000"/>
                  </a:srgbClr>
                </a:solidFill>
                <a:ea typeface="華康儷中黑" panose="020B0509000000000000" pitchFamily="49" charset="-120"/>
              </a:rPr>
              <a:t>利潤方案</a:t>
            </a:r>
            <a:endParaRPr lang="en-US" dirty="0">
              <a:solidFill>
                <a:srgbClr val="4F81BD">
                  <a:lumMod val="75000"/>
                </a:srgbClr>
              </a:solidFill>
              <a:ea typeface="華康儷中黑" panose="020B0509000000000000" pitchFamily="49" charset="-120"/>
            </a:endParaRPr>
          </a:p>
        </p:txBody>
      </p:sp>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110021" y="570187"/>
            <a:ext cx="6880769" cy="5689600"/>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1200" y="1841441"/>
            <a:ext cx="4267200" cy="4267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8433563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1016000" y="2311407"/>
            <a:ext cx="6197600" cy="3149599"/>
          </a:xfrm>
        </p:spPr>
        <p:txBody>
          <a:bodyPr>
            <a:normAutofit lnSpcReduction="10000"/>
          </a:bodyPr>
          <a:lstStyle/>
          <a:p>
            <a:r>
              <a:rPr lang="en-US" dirty="0" smtClean="0"/>
              <a:t>Code: HK6462 / HKIBV6462</a:t>
            </a:r>
          </a:p>
          <a:p>
            <a:r>
              <a:rPr lang="en-US" dirty="0" smtClean="0"/>
              <a:t>UC: HK$360</a:t>
            </a:r>
          </a:p>
          <a:p>
            <a:r>
              <a:rPr lang="en-US" dirty="0" smtClean="0"/>
              <a:t>SR: HK$503</a:t>
            </a:r>
          </a:p>
          <a:p>
            <a:r>
              <a:rPr lang="en-US" dirty="0" smtClean="0"/>
              <a:t>BV: 32</a:t>
            </a:r>
          </a:p>
          <a:p>
            <a:r>
              <a:rPr lang="en-US" dirty="0" smtClean="0"/>
              <a:t>IBV: 32</a:t>
            </a: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1200" y="1841441"/>
            <a:ext cx="4267200" cy="4267200"/>
          </a:xfrm>
          <a:prstGeom prst="rect">
            <a:avLst/>
          </a:prstGeom>
          <a:effectLst>
            <a:outerShdw blurRad="50800" dist="38100" dir="2700000" algn="tl" rotWithShape="0">
              <a:prstClr val="black">
                <a:alpha val="40000"/>
              </a:prstClr>
            </a:outerShdw>
          </a:effectLst>
        </p:spPr>
      </p:pic>
      <p:sp>
        <p:nvSpPr>
          <p:cNvPr id="8" name="Title 1"/>
          <p:cNvSpPr txBox="1">
            <a:spLocks/>
          </p:cNvSpPr>
          <p:nvPr/>
        </p:nvSpPr>
        <p:spPr>
          <a:xfrm>
            <a:off x="1219200" y="254000"/>
            <a:ext cx="96520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300" dirty="0">
                <a:solidFill>
                  <a:srgbClr val="4F81BD">
                    <a:lumMod val="75000"/>
                  </a:srgbClr>
                </a:solidFill>
              </a:rPr>
              <a:t>TLS®</a:t>
            </a:r>
            <a:r>
              <a:rPr lang="en-US" sz="5300" b="1" dirty="0">
                <a:solidFill>
                  <a:srgbClr val="4F81BD">
                    <a:lumMod val="75000"/>
                  </a:srgbClr>
                </a:solidFill>
              </a:rPr>
              <a:t> </a:t>
            </a:r>
            <a:r>
              <a:rPr lang="en-US" sz="5300" dirty="0">
                <a:solidFill>
                  <a:srgbClr val="4F81BD">
                    <a:lumMod val="75000"/>
                  </a:srgbClr>
                </a:solidFill>
                <a:ea typeface="華康儷中黑" panose="020B0509000000000000" pitchFamily="49" charset="-120"/>
              </a:rPr>
              <a:t>CORE </a:t>
            </a:r>
            <a:r>
              <a:rPr lang="zh-TW" altLang="en-US" sz="5300" dirty="0">
                <a:solidFill>
                  <a:srgbClr val="4F81BD">
                    <a:lumMod val="75000"/>
                  </a:srgbClr>
                </a:solidFill>
                <a:ea typeface="華康儷中黑" panose="020B0509000000000000" pitchFamily="49" charset="-120"/>
              </a:rPr>
              <a:t>高效修身配方</a:t>
            </a:r>
            <a:r>
              <a:rPr lang="en-US" altLang="zh-TW" sz="5300" dirty="0">
                <a:solidFill>
                  <a:srgbClr val="4F81BD">
                    <a:lumMod val="75000"/>
                  </a:srgbClr>
                </a:solidFill>
                <a:ea typeface="華康儷中黑" panose="020B0509000000000000" pitchFamily="49" charset="-120"/>
              </a:rPr>
              <a:t/>
            </a:r>
            <a:br>
              <a:rPr lang="en-US" altLang="zh-TW" sz="5300" dirty="0">
                <a:solidFill>
                  <a:srgbClr val="4F81BD">
                    <a:lumMod val="75000"/>
                  </a:srgbClr>
                </a:solidFill>
                <a:ea typeface="華康儷中黑" panose="020B0509000000000000" pitchFamily="49" charset="-120"/>
              </a:rPr>
            </a:br>
            <a:r>
              <a:rPr lang="zh-TW" altLang="en-US" sz="5300" dirty="0">
                <a:solidFill>
                  <a:srgbClr val="4F81BD">
                    <a:lumMod val="75000"/>
                  </a:srgbClr>
                </a:solidFill>
                <a:ea typeface="華康儷中黑" panose="020B0509000000000000" pitchFamily="49" charset="-120"/>
              </a:rPr>
              <a:t>控醣</a:t>
            </a:r>
            <a:r>
              <a:rPr lang="en-US" altLang="zh-TW" sz="5300" dirty="0">
                <a:solidFill>
                  <a:srgbClr val="4F81BD">
                    <a:lumMod val="75000"/>
                  </a:srgbClr>
                </a:solidFill>
                <a:ea typeface="華康儷中黑" panose="020B0509000000000000" pitchFamily="49" charset="-120"/>
              </a:rPr>
              <a:t>‧</a:t>
            </a:r>
            <a:r>
              <a:rPr lang="zh-TW" altLang="en-US" sz="5300" dirty="0">
                <a:solidFill>
                  <a:srgbClr val="4F81BD">
                    <a:lumMod val="75000"/>
                  </a:srgbClr>
                </a:solidFill>
                <a:ea typeface="華康儷中黑" panose="020B0509000000000000" pitchFamily="49" charset="-120"/>
              </a:rPr>
              <a:t>控脂二合一</a:t>
            </a:r>
            <a:endParaRPr lang="en-US" sz="5300" b="1" dirty="0">
              <a:solidFill>
                <a:srgbClr val="4F81BD">
                  <a:lumMod val="75000"/>
                </a:srgbClr>
              </a:solidFill>
            </a:endParaRPr>
          </a:p>
        </p:txBody>
      </p:sp>
    </p:spTree>
    <p:extLst>
      <p:ext uri="{BB962C8B-B14F-4D97-AF65-F5344CB8AC3E}">
        <p14:creationId xmlns:p14="http://schemas.microsoft.com/office/powerpoint/2010/main" val="42195708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10589"/>
            <a:ext cx="12192000" cy="1691217"/>
          </a:xfrm>
          <a:prstGeom prst="rect">
            <a:avLst/>
          </a:prstGeom>
          <a:solidFill>
            <a:schemeClr val="bg1">
              <a:lumMod val="65000"/>
              <a:alpha val="81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endParaRPr lang="en-US" sz="2400" dirty="0">
              <a:solidFill>
                <a:prstClr val="white"/>
              </a:solidFill>
            </a:endParaRPr>
          </a:p>
        </p:txBody>
      </p:sp>
      <p:sp>
        <p:nvSpPr>
          <p:cNvPr id="6" name="Title 5"/>
          <p:cNvSpPr>
            <a:spLocks noGrp="1"/>
          </p:cNvSpPr>
          <p:nvPr>
            <p:ph type="title"/>
          </p:nvPr>
        </p:nvSpPr>
        <p:spPr/>
        <p:txBody>
          <a:bodyPr>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Vitashield</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華康儷中黑" panose="020B0509000000000000" pitchFamily="49" charset="-120"/>
              </a:rPr>
              <a:t>維他命</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ea typeface="華康儷中黑" panose="020B0509000000000000" pitchFamily="49" charset="-120"/>
              </a:rPr>
              <a:t>C+E</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ea typeface="華康儷中黑" panose="020B0509000000000000" pitchFamily="49" charset="-120"/>
              </a:rPr>
              <a:t>肌活保濕修護霜</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Content Placeholder 4"/>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7697289" y="2006606"/>
            <a:ext cx="4525433" cy="4525433"/>
          </a:xfrm>
        </p:spPr>
      </p:pic>
      <p:sp>
        <p:nvSpPr>
          <p:cNvPr id="7" name="AutoShape 2" descr="Image result for silver and white swirls clip art"/>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prstTxWarp prst="textNoShape">
              <a:avLst/>
            </a:prstTxWarp>
          </a:bodyPr>
          <a:lstStyle/>
          <a:p>
            <a:pPr defTabSz="1219050"/>
            <a:endParaRPr lang="en-US" sz="2400" dirty="0">
              <a:solidFill>
                <a:prstClr val="black"/>
              </a:solidFill>
            </a:endParaRPr>
          </a:p>
        </p:txBody>
      </p:sp>
      <p:sp>
        <p:nvSpPr>
          <p:cNvPr id="8" name="AutoShape 4" descr="Image result for silver and white swirls clip art"/>
          <p:cNvSpPr>
            <a:spLocks noChangeAspect="1" noChangeArrowheads="1"/>
          </p:cNvSpPr>
          <p:nvPr/>
        </p:nvSpPr>
        <p:spPr bwMode="auto">
          <a:xfrm>
            <a:off x="410633" y="10589"/>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prstTxWarp prst="textNoShape">
              <a:avLst/>
            </a:prstTxWarp>
          </a:bodyPr>
          <a:lstStyle/>
          <a:p>
            <a:pPr defTabSz="1219050"/>
            <a:endParaRPr lang="en-US" sz="2400" dirty="0">
              <a:solidFill>
                <a:prstClr val="black"/>
              </a:solidFill>
            </a:endParaRPr>
          </a:p>
        </p:txBody>
      </p:sp>
      <p:sp>
        <p:nvSpPr>
          <p:cNvPr id="9" name="AutoShape 6" descr="Related image"/>
          <p:cNvSpPr>
            <a:spLocks noChangeAspect="1" noChangeArrowheads="1"/>
          </p:cNvSpPr>
          <p:nvPr/>
        </p:nvSpPr>
        <p:spPr bwMode="auto">
          <a:xfrm>
            <a:off x="613833" y="213789"/>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prstTxWarp prst="textNoShape">
              <a:avLst/>
            </a:prstTxWarp>
          </a:bodyPr>
          <a:lstStyle/>
          <a:p>
            <a:pPr defTabSz="1219050"/>
            <a:endParaRPr lang="en-US" sz="2400" dirty="0">
              <a:solidFill>
                <a:prstClr val="black"/>
              </a:solidFill>
            </a:endParaRPr>
          </a:p>
        </p:txBody>
      </p:sp>
      <p:sp>
        <p:nvSpPr>
          <p:cNvPr id="10" name="AutoShape 8" descr="Related image"/>
          <p:cNvSpPr>
            <a:spLocks noChangeAspect="1" noChangeArrowheads="1"/>
          </p:cNvSpPr>
          <p:nvPr/>
        </p:nvSpPr>
        <p:spPr bwMode="auto">
          <a:xfrm>
            <a:off x="817033" y="416989"/>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prstTxWarp prst="textNoShape">
              <a:avLst/>
            </a:prstTxWarp>
          </a:bodyPr>
          <a:lstStyle/>
          <a:p>
            <a:pPr defTabSz="1219050"/>
            <a:endParaRPr lang="en-US" sz="2400" dirty="0">
              <a:solidFill>
                <a:prstClr val="black"/>
              </a:solidFill>
            </a:endParaRPr>
          </a:p>
        </p:txBody>
      </p:sp>
      <p:sp>
        <p:nvSpPr>
          <p:cNvPr id="12" name="Content Placeholder 4"/>
          <p:cNvSpPr txBox="1">
            <a:spLocks/>
          </p:cNvSpPr>
          <p:nvPr/>
        </p:nvSpPr>
        <p:spPr>
          <a:xfrm>
            <a:off x="162546" y="3327405"/>
            <a:ext cx="9139767" cy="914399"/>
          </a:xfrm>
          <a:prstGeom prst="rect">
            <a:avLst/>
          </a:prstGeom>
        </p:spPr>
        <p:txBody>
          <a:bodyPr lIns="121906" tIns="60953" rIns="121906" bIns="6095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TW" altLang="en-US" sz="5300" i="1" dirty="0">
                <a:solidFill>
                  <a:prstClr val="black"/>
                </a:solidFill>
                <a:latin typeface="華康儷中黑" panose="020B0509000000000000" pitchFamily="49" charset="-120"/>
                <a:ea typeface="華康儷中黑" panose="020B0509000000000000" pitchFamily="49" charset="-120"/>
              </a:rPr>
              <a:t>讓你的肌膚保持年輕！</a:t>
            </a:r>
            <a:endParaRPr lang="en-US" sz="5300" i="1" dirty="0">
              <a:solidFill>
                <a:prstClr val="black"/>
              </a:solidFill>
              <a:latin typeface="華康儷中黑" panose="020B0509000000000000" pitchFamily="49" charset="-120"/>
              <a:ea typeface="華康儷中黑" panose="020B0509000000000000" pitchFamily="49" charset="-120"/>
            </a:endParaRPr>
          </a:p>
        </p:txBody>
      </p:sp>
    </p:spTree>
    <p:extLst>
      <p:ext uri="{BB962C8B-B14F-4D97-AF65-F5344CB8AC3E}">
        <p14:creationId xmlns:p14="http://schemas.microsoft.com/office/powerpoint/2010/main" val="253950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908800" y="5319"/>
            <a:ext cx="5264296" cy="688901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19200" y="2540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prstClr val="white">
                    <a:lumMod val="50000"/>
                  </a:prstClr>
                </a:solidFill>
                <a:ea typeface="華康儷中黑" panose="020B0509000000000000" pitchFamily="49" charset="-120"/>
              </a:rPr>
              <a:t>市場概覽</a:t>
            </a:r>
            <a:endParaRPr lang="en-US" dirty="0">
              <a:solidFill>
                <a:prstClr val="white">
                  <a:lumMod val="50000"/>
                </a:prstClr>
              </a:solidFill>
              <a:ea typeface="華康儷中黑" panose="020B0509000000000000" pitchFamily="49" charset="-120"/>
            </a:endParaRPr>
          </a:p>
        </p:txBody>
      </p:sp>
      <p:sp>
        <p:nvSpPr>
          <p:cNvPr id="5" name="Content Placeholder 2"/>
          <p:cNvSpPr txBox="1">
            <a:spLocks/>
          </p:cNvSpPr>
          <p:nvPr/>
        </p:nvSpPr>
        <p:spPr>
          <a:xfrm>
            <a:off x="406400" y="1341437"/>
            <a:ext cx="5994400" cy="4525963"/>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zh-TW" altLang="en-US" dirty="0" smtClean="0">
                <a:solidFill>
                  <a:prstClr val="black"/>
                </a:solidFill>
                <a:ea typeface="華康儷中黑" panose="020B0509000000000000" pitchFamily="49" charset="-120"/>
              </a:rPr>
              <a:t>肌膚衰老問題人士</a:t>
            </a:r>
            <a:endParaRPr lang="en-US" dirty="0" smtClean="0">
              <a:solidFill>
                <a:prstClr val="black"/>
              </a:solidFill>
              <a:ea typeface="華康儷中黑" panose="020B0509000000000000" pitchFamily="49" charset="-120"/>
            </a:endParaRPr>
          </a:p>
          <a:p>
            <a:pPr>
              <a:buClr>
                <a:srgbClr val="1F497D">
                  <a:lumMod val="75000"/>
                </a:srgbClr>
              </a:buClr>
            </a:pPr>
            <a:r>
              <a:rPr lang="zh-TW" altLang="en-US" dirty="0" smtClean="0">
                <a:solidFill>
                  <a:prstClr val="black"/>
                </a:solidFill>
                <a:ea typeface="華康儷中黑" panose="020B0509000000000000" pitchFamily="49" charset="-120"/>
              </a:rPr>
              <a:t>皮膚失去彈性人士</a:t>
            </a:r>
            <a:endParaRPr lang="en-US" dirty="0" smtClean="0">
              <a:solidFill>
                <a:prstClr val="black"/>
              </a:solidFill>
              <a:ea typeface="華康儷中黑" panose="020B0509000000000000" pitchFamily="49" charset="-120"/>
            </a:endParaRPr>
          </a:p>
          <a:p>
            <a:pPr>
              <a:buClr>
                <a:srgbClr val="1F497D">
                  <a:lumMod val="75000"/>
                </a:srgbClr>
              </a:buClr>
            </a:pPr>
            <a:r>
              <a:rPr lang="zh-TW" altLang="en-US" dirty="0" smtClean="0">
                <a:solidFill>
                  <a:prstClr val="black"/>
                </a:solidFill>
                <a:ea typeface="華康儷中黑" panose="020B0509000000000000" pitchFamily="49" charset="-120"/>
              </a:rPr>
              <a:t>任</a:t>
            </a:r>
            <a:r>
              <a:rPr lang="zh-TW" altLang="en-US" dirty="0">
                <a:solidFill>
                  <a:prstClr val="black"/>
                </a:solidFill>
                <a:ea typeface="華康儷中黑" panose="020B0509000000000000" pitchFamily="49" charset="-120"/>
              </a:rPr>
              <a:t>何希</a:t>
            </a:r>
            <a:r>
              <a:rPr lang="zh-TW" altLang="en-US" dirty="0" smtClean="0">
                <a:solidFill>
                  <a:prstClr val="black"/>
                </a:solidFill>
                <a:ea typeface="華康儷中黑" panose="020B0509000000000000" pitchFamily="49" charset="-120"/>
              </a:rPr>
              <a:t>望緩阻肌膚衰老過程之人士</a:t>
            </a:r>
            <a:endParaRPr lang="en-US" dirty="0" smtClean="0">
              <a:solidFill>
                <a:prstClr val="black"/>
              </a:solidFill>
              <a:ea typeface="華康儷中黑" panose="020B0509000000000000" pitchFamily="49" charset="-120"/>
            </a:endParaRPr>
          </a:p>
          <a:p>
            <a:pPr>
              <a:buClr>
                <a:srgbClr val="1F497D">
                  <a:lumMod val="75000"/>
                </a:srgbClr>
              </a:buClr>
            </a:pPr>
            <a:r>
              <a:rPr lang="zh-TW" altLang="en-US" dirty="0" smtClean="0">
                <a:solidFill>
                  <a:prstClr val="black"/>
                </a:solidFill>
                <a:ea typeface="華康儷中黑" panose="020B0509000000000000" pitchFamily="49" charset="-120"/>
              </a:rPr>
              <a:t>任何希望減慢細紋及</a:t>
            </a:r>
            <a:r>
              <a:rPr lang="zh-TW" altLang="en-US" dirty="0">
                <a:solidFill>
                  <a:prstClr val="black"/>
                </a:solidFill>
                <a:ea typeface="華康儷中黑" panose="020B0509000000000000" pitchFamily="49" charset="-120"/>
              </a:rPr>
              <a:t>皺</a:t>
            </a:r>
            <a:r>
              <a:rPr lang="zh-TW" altLang="en-US" dirty="0" smtClean="0">
                <a:solidFill>
                  <a:prstClr val="black"/>
                </a:solidFill>
                <a:ea typeface="華康儷中黑" panose="020B0509000000000000" pitchFamily="49" charset="-120"/>
              </a:rPr>
              <a:t>紋出現的成年人</a:t>
            </a:r>
            <a:endParaRPr lang="en-US" dirty="0" smtClean="0">
              <a:solidFill>
                <a:prstClr val="black"/>
              </a:solidFill>
              <a:ea typeface="華康儷中黑" panose="020B0509000000000000" pitchFamily="49" charset="-120"/>
            </a:endParaRPr>
          </a:p>
          <a:p>
            <a:pPr lvl="1">
              <a:buClr>
                <a:srgbClr val="1F497D">
                  <a:lumMod val="75000"/>
                </a:srgbClr>
              </a:buClr>
            </a:pPr>
            <a:endParaRPr lang="en-US" dirty="0">
              <a:solidFill>
                <a:prstClr val="black"/>
              </a:solidFill>
              <a:ea typeface="華康儷中黑" panose="020B0509000000000000" pitchFamily="49" charset="-120"/>
            </a:endParaRP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289" y="2006606"/>
            <a:ext cx="4525433" cy="4525433"/>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421513794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908800" y="5319"/>
            <a:ext cx="5264296" cy="688901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219200" y="254000"/>
            <a:ext cx="3860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prstClr val="white">
                    <a:lumMod val="50000"/>
                  </a:prstClr>
                </a:solidFill>
                <a:ea typeface="華康儷中黑" panose="020B0509000000000000" pitchFamily="49" charset="-120"/>
              </a:rPr>
              <a:t>好</a:t>
            </a:r>
            <a:r>
              <a:rPr lang="zh-TW" altLang="en-US" dirty="0">
                <a:solidFill>
                  <a:prstClr val="white">
                    <a:lumMod val="50000"/>
                  </a:prstClr>
                </a:solidFill>
                <a:ea typeface="華康儷中黑" panose="020B0509000000000000" pitchFamily="49" charset="-120"/>
              </a:rPr>
              <a:t>處</a:t>
            </a:r>
            <a:endParaRPr lang="en-US" dirty="0">
              <a:solidFill>
                <a:prstClr val="white">
                  <a:lumMod val="50000"/>
                </a:prstClr>
              </a:solidFill>
              <a:ea typeface="華康儷中黑" panose="020B0509000000000000" pitchFamily="49" charset="-120"/>
            </a:endParaRPr>
          </a:p>
        </p:txBody>
      </p:sp>
      <p:sp>
        <p:nvSpPr>
          <p:cNvPr id="5" name="Content Placeholder 2"/>
          <p:cNvSpPr txBox="1">
            <a:spLocks/>
          </p:cNvSpPr>
          <p:nvPr/>
        </p:nvSpPr>
        <p:spPr>
          <a:xfrm>
            <a:off x="406400" y="1295405"/>
            <a:ext cx="5994400" cy="5236633"/>
          </a:xfrm>
          <a:prstGeom prst="rect">
            <a:avLst/>
          </a:prstGeom>
        </p:spPr>
        <p:txBody>
          <a:bodyPr lIns="121906" tIns="60953" rIns="121906" bIns="6095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base"/>
            <a:r>
              <a:rPr lang="zh-TW" altLang="en-US" sz="3500" dirty="0">
                <a:solidFill>
                  <a:prstClr val="black"/>
                </a:solidFill>
                <a:ea typeface="華康儷中黑" panose="020B0509000000000000" pitchFamily="49" charset="-120"/>
              </a:rPr>
              <a:t>可即時被吸收，令肌膚如絲柔滑</a:t>
            </a:r>
          </a:p>
          <a:p>
            <a:pPr fontAlgn="base"/>
            <a:r>
              <a:rPr lang="zh-TW" altLang="en-US" sz="3500" dirty="0">
                <a:solidFill>
                  <a:prstClr val="black"/>
                </a:solidFill>
                <a:ea typeface="華康儷中黑" panose="020B0509000000000000" pitchFamily="49" charset="-120"/>
              </a:rPr>
              <a:t>滋潤肌膚，並減淡細紋</a:t>
            </a:r>
          </a:p>
          <a:p>
            <a:pPr fontAlgn="base"/>
            <a:r>
              <a:rPr lang="zh-TW" altLang="en-US" sz="3500" dirty="0">
                <a:solidFill>
                  <a:prstClr val="black"/>
                </a:solidFill>
                <a:ea typeface="華康儷中黑" panose="020B0509000000000000" pitchFamily="49" charset="-120"/>
              </a:rPr>
              <a:t>令肌膚外表和觸感更加年輕；面部輪廓更加分明，展現年輕光彩</a:t>
            </a:r>
          </a:p>
          <a:p>
            <a:pPr fontAlgn="base"/>
            <a:r>
              <a:rPr lang="zh-TW" altLang="en-US" sz="3500" dirty="0">
                <a:solidFill>
                  <a:prstClr val="black"/>
                </a:solidFill>
                <a:ea typeface="華康儷中黑" panose="020B0509000000000000" pitchFamily="49" charset="-120"/>
              </a:rPr>
              <a:t>減低壓力、疲勞、吸煙、污染和環境侵害帶來的影響</a:t>
            </a: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289" y="2006606"/>
            <a:ext cx="4525433" cy="4525433"/>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36229642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lated imag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908800" y="5319"/>
            <a:ext cx="5264296" cy="688901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609600" y="254000"/>
            <a:ext cx="53848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prstClr val="white">
                    <a:lumMod val="50000"/>
                  </a:prstClr>
                </a:solidFill>
                <a:ea typeface="華康儷中黑" panose="020B0509000000000000" pitchFamily="49" charset="-120"/>
              </a:rPr>
              <a:t>利潤方案</a:t>
            </a:r>
            <a:endParaRPr lang="en-US" dirty="0">
              <a:solidFill>
                <a:prstClr val="white">
                  <a:lumMod val="50000"/>
                </a:prstClr>
              </a:solidFill>
              <a:ea typeface="華康儷中黑" panose="020B0509000000000000" pitchFamily="49" charset="-120"/>
            </a:endParaRPr>
          </a:p>
        </p:txBody>
      </p:sp>
      <p:sp>
        <p:nvSpPr>
          <p:cNvPr id="5" name="Content Placeholder 2"/>
          <p:cNvSpPr txBox="1">
            <a:spLocks/>
          </p:cNvSpPr>
          <p:nvPr/>
        </p:nvSpPr>
        <p:spPr>
          <a:xfrm>
            <a:off x="406400" y="1295401"/>
            <a:ext cx="5994400" cy="4525963"/>
          </a:xfrm>
          <a:prstGeom prst="rect">
            <a:avLst/>
          </a:prstGeom>
        </p:spPr>
        <p:txBody>
          <a:bodyPr lIns="121906" tIns="60953" rIns="121906" bIns="6095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zh-TW" altLang="en-US" sz="3700" dirty="0">
                <a:solidFill>
                  <a:prstClr val="black"/>
                </a:solidFill>
                <a:ea typeface="華康儷中黑" panose="020B0509000000000000" pitchFamily="49" charset="-120"/>
              </a:rPr>
              <a:t>產品代號 </a:t>
            </a:r>
            <a:r>
              <a:rPr lang="en-US" altLang="zh-TW" sz="3700" dirty="0">
                <a:solidFill>
                  <a:prstClr val="black"/>
                </a:solidFill>
                <a:ea typeface="華康儷中黑" panose="020B0509000000000000" pitchFamily="49" charset="-120"/>
              </a:rPr>
              <a:t>–</a:t>
            </a:r>
            <a:r>
              <a:rPr lang="en-US" sz="3700" dirty="0">
                <a:solidFill>
                  <a:prstClr val="black"/>
                </a:solidFill>
                <a:ea typeface="華康儷中黑" panose="020B0509000000000000" pitchFamily="49" charset="-120"/>
              </a:rPr>
              <a:t> HK1208</a:t>
            </a:r>
          </a:p>
          <a:p>
            <a:pPr>
              <a:buClr>
                <a:srgbClr val="1F497D">
                  <a:lumMod val="75000"/>
                </a:srgbClr>
              </a:buClr>
            </a:pPr>
            <a:r>
              <a:rPr lang="zh-TW" altLang="en-US" sz="3700" dirty="0">
                <a:solidFill>
                  <a:prstClr val="black">
                    <a:lumMod val="95000"/>
                    <a:lumOff val="5000"/>
                  </a:prstClr>
                </a:solidFill>
                <a:ea typeface="華康儷中黑" panose="020B0509000000000000" pitchFamily="49" charset="-120"/>
              </a:rPr>
              <a:t>超連鎖店主價格 </a:t>
            </a:r>
            <a:r>
              <a:rPr lang="en-US" sz="3700" dirty="0">
                <a:solidFill>
                  <a:prstClr val="black"/>
                </a:solidFill>
                <a:ea typeface="華康儷中黑" panose="020B0509000000000000" pitchFamily="49" charset="-120"/>
              </a:rPr>
              <a:t>– HK$332</a:t>
            </a:r>
          </a:p>
          <a:p>
            <a:pPr>
              <a:buClr>
                <a:srgbClr val="1F497D">
                  <a:lumMod val="75000"/>
                </a:srgbClr>
              </a:buClr>
            </a:pPr>
            <a:r>
              <a:rPr lang="zh-TW" altLang="en-US" sz="3700" dirty="0">
                <a:solidFill>
                  <a:prstClr val="black">
                    <a:lumMod val="95000"/>
                    <a:lumOff val="5000"/>
                  </a:prstClr>
                </a:solidFill>
                <a:ea typeface="華康儷中黑" panose="020B0509000000000000" pitchFamily="49" charset="-120"/>
              </a:rPr>
              <a:t>建議零售價格 </a:t>
            </a:r>
            <a:r>
              <a:rPr lang="en-US" sz="3700" dirty="0">
                <a:solidFill>
                  <a:prstClr val="black"/>
                </a:solidFill>
                <a:ea typeface="華康儷中黑" panose="020B0509000000000000" pitchFamily="49" charset="-120"/>
              </a:rPr>
              <a:t>– HK$465</a:t>
            </a:r>
          </a:p>
          <a:p>
            <a:pPr>
              <a:buClr>
                <a:srgbClr val="1F497D">
                  <a:lumMod val="75000"/>
                </a:srgbClr>
              </a:buClr>
            </a:pPr>
            <a:r>
              <a:rPr lang="zh-TW" altLang="en-US" sz="3700" dirty="0">
                <a:solidFill>
                  <a:prstClr val="black">
                    <a:lumMod val="95000"/>
                    <a:lumOff val="5000"/>
                  </a:prstClr>
                </a:solidFill>
                <a:ea typeface="華康儷中黑" panose="020B0509000000000000" pitchFamily="49" charset="-120"/>
              </a:rPr>
              <a:t>產品賺取價值 </a:t>
            </a:r>
            <a:r>
              <a:rPr lang="en-US" sz="3700" dirty="0">
                <a:solidFill>
                  <a:prstClr val="black"/>
                </a:solidFill>
                <a:ea typeface="華康儷中黑" panose="020B0509000000000000" pitchFamily="49" charset="-120"/>
              </a:rPr>
              <a:t>– 40% (HK$133)</a:t>
            </a:r>
          </a:p>
          <a:p>
            <a:pPr lvl="1">
              <a:buClr>
                <a:srgbClr val="1F497D">
                  <a:lumMod val="75000"/>
                </a:srgbClr>
              </a:buClr>
            </a:pPr>
            <a:r>
              <a:rPr lang="en-US" sz="3200" dirty="0">
                <a:solidFill>
                  <a:prstClr val="black"/>
                </a:solidFill>
                <a:ea typeface="華康儷中黑" panose="020B0509000000000000" pitchFamily="49" charset="-120"/>
              </a:rPr>
              <a:t>BV: 34 / BV% - 80% </a:t>
            </a:r>
          </a:p>
          <a:p>
            <a:pPr>
              <a:buClr>
                <a:srgbClr val="1F497D">
                  <a:lumMod val="75000"/>
                </a:srgbClr>
              </a:buClr>
            </a:pPr>
            <a:r>
              <a:rPr lang="zh-TW" altLang="en-US" sz="3700" dirty="0">
                <a:solidFill>
                  <a:prstClr val="black"/>
                </a:solidFill>
                <a:ea typeface="華康儷中黑" panose="020B0509000000000000" pitchFamily="49" charset="-120"/>
              </a:rPr>
              <a:t>微脂粒輸送系統 </a:t>
            </a:r>
            <a:endParaRPr lang="en-US" altLang="zh-TW" sz="3700" dirty="0">
              <a:solidFill>
                <a:prstClr val="black"/>
              </a:solidFill>
              <a:ea typeface="華康儷中黑" panose="020B0509000000000000" pitchFamily="49" charset="-120"/>
            </a:endParaRPr>
          </a:p>
          <a:p>
            <a:pPr>
              <a:buClr>
                <a:srgbClr val="1F497D">
                  <a:lumMod val="75000"/>
                </a:srgbClr>
              </a:buClr>
            </a:pPr>
            <a:r>
              <a:rPr lang="zh-TW" altLang="en-US" sz="3700" dirty="0">
                <a:solidFill>
                  <a:prstClr val="black"/>
                </a:solidFill>
                <a:ea typeface="華康儷中黑" panose="020B0509000000000000" pitchFamily="49" charset="-120"/>
              </a:rPr>
              <a:t>玻尿酸</a:t>
            </a:r>
            <a:endParaRPr lang="en-US" dirty="0">
              <a:solidFill>
                <a:prstClr val="black"/>
              </a:solidFill>
              <a:ea typeface="華康儷中黑" panose="020B0509000000000000" pitchFamily="49" charset="-120"/>
            </a:endParaRPr>
          </a:p>
        </p:txBody>
      </p:sp>
      <p:pic>
        <p:nvPicPr>
          <p:cNvPr id="6"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289" y="2006606"/>
            <a:ext cx="4525433" cy="4525433"/>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85277274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a:xfrm>
            <a:off x="0" y="10589"/>
            <a:ext cx="12192000" cy="1691217"/>
          </a:xfrm>
          <a:prstGeom prst="rect">
            <a:avLst/>
          </a:prstGeom>
          <a:solidFill>
            <a:schemeClr val="bg1">
              <a:lumMod val="65000"/>
              <a:alpha val="81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endParaRPr lang="en-US" sz="2400" dirty="0">
              <a:solidFill>
                <a:prstClr val="white"/>
              </a:solidFill>
            </a:endParaRPr>
          </a:p>
        </p:txBody>
      </p:sp>
      <p:sp>
        <p:nvSpPr>
          <p:cNvPr id="6" name="Title 5"/>
          <p:cNvSpPr>
            <a:spLocks noGrp="1"/>
          </p:cNvSpPr>
          <p:nvPr>
            <p:ph type="title"/>
          </p:nvPr>
        </p:nvSpPr>
        <p:spPr/>
        <p:txBody>
          <a:bodyPr>
            <a:normAutofit fontScale="90000"/>
          </a:bodyPr>
          <a:lstStyle/>
          <a:p>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Vitashield</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r>
            <a:b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華康儷中黑" panose="020B0509000000000000" pitchFamily="49" charset="-120"/>
              </a:rPr>
              <a:t>維他命</a:t>
            </a:r>
            <a:r>
              <a:rPr lang="en-US" altLang="zh-TW"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華康儷中黑" panose="020B0509000000000000" pitchFamily="49" charset="-120"/>
              </a:rPr>
              <a:t>C+E</a:t>
            </a:r>
            <a:r>
              <a:rPr lang="zh-TW" alt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華康儷中黑" panose="020B0509000000000000" pitchFamily="49" charset="-120"/>
              </a:rPr>
              <a:t>肌活保濕修護霜</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mn-lt"/>
              <a:ea typeface="華康儷中黑" panose="020B0509000000000000" pitchFamily="49" charset="-120"/>
            </a:endParaRPr>
          </a:p>
        </p:txBody>
      </p:sp>
      <p:pic>
        <p:nvPicPr>
          <p:cNvPr id="5" name="Content Placeholder 4"/>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7697289" y="2006606"/>
            <a:ext cx="4525433" cy="4525433"/>
          </a:xfrm>
        </p:spPr>
      </p:pic>
      <p:sp>
        <p:nvSpPr>
          <p:cNvPr id="7" name="AutoShape 2" descr="Image result for silver and white swirls clip art"/>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prstTxWarp prst="textNoShape">
              <a:avLst/>
            </a:prstTxWarp>
          </a:bodyPr>
          <a:lstStyle/>
          <a:p>
            <a:pPr defTabSz="1219050"/>
            <a:endParaRPr lang="en-US" sz="2400" dirty="0">
              <a:solidFill>
                <a:prstClr val="black"/>
              </a:solidFill>
            </a:endParaRPr>
          </a:p>
        </p:txBody>
      </p:sp>
      <p:sp>
        <p:nvSpPr>
          <p:cNvPr id="8" name="AutoShape 4" descr="Image result for silver and white swirls clip art"/>
          <p:cNvSpPr>
            <a:spLocks noChangeAspect="1" noChangeArrowheads="1"/>
          </p:cNvSpPr>
          <p:nvPr/>
        </p:nvSpPr>
        <p:spPr bwMode="auto">
          <a:xfrm>
            <a:off x="410633" y="10589"/>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prstTxWarp prst="textNoShape">
              <a:avLst/>
            </a:prstTxWarp>
          </a:bodyPr>
          <a:lstStyle/>
          <a:p>
            <a:pPr defTabSz="1219050"/>
            <a:endParaRPr lang="en-US" sz="2400" dirty="0">
              <a:solidFill>
                <a:prstClr val="black"/>
              </a:solidFill>
            </a:endParaRPr>
          </a:p>
        </p:txBody>
      </p:sp>
      <p:sp>
        <p:nvSpPr>
          <p:cNvPr id="9" name="AutoShape 6" descr="Related image"/>
          <p:cNvSpPr>
            <a:spLocks noChangeAspect="1" noChangeArrowheads="1"/>
          </p:cNvSpPr>
          <p:nvPr/>
        </p:nvSpPr>
        <p:spPr bwMode="auto">
          <a:xfrm>
            <a:off x="613833" y="213789"/>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prstTxWarp prst="textNoShape">
              <a:avLst/>
            </a:prstTxWarp>
          </a:bodyPr>
          <a:lstStyle/>
          <a:p>
            <a:pPr defTabSz="1219050"/>
            <a:endParaRPr lang="en-US" sz="2400" dirty="0">
              <a:solidFill>
                <a:prstClr val="black"/>
              </a:solidFill>
            </a:endParaRPr>
          </a:p>
        </p:txBody>
      </p:sp>
      <p:sp>
        <p:nvSpPr>
          <p:cNvPr id="10" name="AutoShape 8" descr="Related image"/>
          <p:cNvSpPr>
            <a:spLocks noChangeAspect="1" noChangeArrowheads="1"/>
          </p:cNvSpPr>
          <p:nvPr/>
        </p:nvSpPr>
        <p:spPr bwMode="auto">
          <a:xfrm>
            <a:off x="817033" y="416989"/>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06" tIns="60953" rIns="121906" bIns="60953" numCol="1" anchor="t" anchorCtr="0" compatLnSpc="1">
            <a:prstTxWarp prst="textNoShape">
              <a:avLst/>
            </a:prstTxWarp>
          </a:bodyPr>
          <a:lstStyle/>
          <a:p>
            <a:pPr defTabSz="1219050"/>
            <a:endParaRPr lang="en-US" sz="2400" dirty="0">
              <a:solidFill>
                <a:prstClr val="black"/>
              </a:solidFill>
            </a:endParaRPr>
          </a:p>
        </p:txBody>
      </p:sp>
      <p:sp>
        <p:nvSpPr>
          <p:cNvPr id="12" name="Content Placeholder 4"/>
          <p:cNvSpPr txBox="1">
            <a:spLocks/>
          </p:cNvSpPr>
          <p:nvPr/>
        </p:nvSpPr>
        <p:spPr>
          <a:xfrm>
            <a:off x="1016000" y="2413007"/>
            <a:ext cx="6197600" cy="3149599"/>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smtClean="0">
                <a:solidFill>
                  <a:prstClr val="black"/>
                </a:solidFill>
              </a:rPr>
              <a:t>Code: HK1208</a:t>
            </a:r>
          </a:p>
          <a:p>
            <a:r>
              <a:rPr lang="en-US" dirty="0" smtClean="0">
                <a:solidFill>
                  <a:prstClr val="black"/>
                </a:solidFill>
              </a:rPr>
              <a:t>UC: HK$332</a:t>
            </a:r>
          </a:p>
          <a:p>
            <a:r>
              <a:rPr lang="en-US" dirty="0" smtClean="0">
                <a:solidFill>
                  <a:prstClr val="black"/>
                </a:solidFill>
              </a:rPr>
              <a:t>SR: HK$465</a:t>
            </a:r>
          </a:p>
          <a:p>
            <a:r>
              <a:rPr lang="en-US" dirty="0" smtClean="0">
                <a:solidFill>
                  <a:prstClr val="black"/>
                </a:solidFill>
              </a:rPr>
              <a:t>BV: 34</a:t>
            </a:r>
          </a:p>
        </p:txBody>
      </p:sp>
    </p:spTree>
    <p:extLst>
      <p:ext uri="{BB962C8B-B14F-4D97-AF65-F5344CB8AC3E}">
        <p14:creationId xmlns:p14="http://schemas.microsoft.com/office/powerpoint/2010/main" val="37442090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dirty="0" smtClean="0">
                <a:solidFill>
                  <a:srgbClr val="006600"/>
                </a:solidFill>
                <a:latin typeface="+mn-lt"/>
                <a:ea typeface="華康儷中黑" panose="020B0509000000000000" pitchFamily="49" charset="-120"/>
              </a:rPr>
              <a:t>高</a:t>
            </a:r>
            <a:r>
              <a:rPr lang="zh-TW" altLang="en-US" dirty="0">
                <a:solidFill>
                  <a:srgbClr val="006600"/>
                </a:solidFill>
                <a:latin typeface="+mn-lt"/>
                <a:ea typeface="華康儷中黑" panose="020B0509000000000000" pitchFamily="49" charset="-120"/>
              </a:rPr>
              <a:t>效營養組合</a:t>
            </a:r>
            <a:endParaRPr lang="en-US" dirty="0">
              <a:solidFill>
                <a:srgbClr val="006600"/>
              </a:solidFill>
              <a:latin typeface="+mn-lt"/>
              <a:ea typeface="華康儷中黑" panose="020B0509000000000000" pitchFamily="49" charset="-120"/>
            </a:endParaRPr>
          </a:p>
        </p:txBody>
      </p:sp>
      <p:sp>
        <p:nvSpPr>
          <p:cNvPr id="4" name="Content Placeholder 4"/>
          <p:cNvSpPr txBox="1">
            <a:spLocks/>
          </p:cNvSpPr>
          <p:nvPr/>
        </p:nvSpPr>
        <p:spPr>
          <a:xfrm>
            <a:off x="304800" y="2413007"/>
            <a:ext cx="6197600" cy="3149599"/>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TW" altLang="en-US" sz="4800" i="1" dirty="0">
                <a:solidFill>
                  <a:prstClr val="black"/>
                </a:solidFill>
                <a:ea typeface="華康儷中黑" panose="020B0509000000000000" pitchFamily="49" charset="-120"/>
              </a:rPr>
              <a:t>穩固的營養基礎有助促進長期健康、最佳營養</a:t>
            </a:r>
            <a:endParaRPr lang="en-US" sz="4800" i="1" dirty="0">
              <a:solidFill>
                <a:prstClr val="black"/>
              </a:solidFill>
              <a:ea typeface="華康儷中黑" panose="020B0509000000000000" pitchFamily="49" charset="-120"/>
            </a:endParaRPr>
          </a:p>
        </p:txBody>
      </p:sp>
      <p:sp>
        <p:nvSpPr>
          <p:cNvPr id="5" name="Right Triangle 4"/>
          <p:cNvSpPr/>
          <p:nvPr/>
        </p:nvSpPr>
        <p:spPr>
          <a:xfrm rot="16200000">
            <a:off x="4086957" y="-1251774"/>
            <a:ext cx="6908801" cy="9310748"/>
          </a:xfrm>
          <a:prstGeom prst="rtTriangle">
            <a:avLst/>
          </a:prstGeom>
          <a:solidFill>
            <a:srgbClr val="006600">
              <a:alpha val="66000"/>
            </a:srgb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endParaRPr lang="en-US" sz="2400" dirty="0">
              <a:solidFill>
                <a:prstClr val="white"/>
              </a:solidFill>
              <a:ea typeface="華康儷中黑" panose="020B0509000000000000" pitchFamily="49" charset="-12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366520"/>
            <a:ext cx="5242560" cy="524256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5929576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08000" y="177800"/>
            <a:ext cx="52832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006600"/>
                </a:solidFill>
                <a:ea typeface="華康儷中黑" panose="020B0509000000000000" pitchFamily="49" charset="-120"/>
              </a:rPr>
              <a:t>利潤方案</a:t>
            </a:r>
            <a:endParaRPr lang="en-US" dirty="0">
              <a:solidFill>
                <a:srgbClr val="006600"/>
              </a:solidFill>
              <a:ea typeface="華康儷中黑" panose="020B0509000000000000" pitchFamily="49" charset="-120"/>
            </a:endParaRPr>
          </a:p>
        </p:txBody>
      </p:sp>
      <p:sp>
        <p:nvSpPr>
          <p:cNvPr id="5" name="Content Placeholder 2"/>
          <p:cNvSpPr txBox="1">
            <a:spLocks/>
          </p:cNvSpPr>
          <p:nvPr/>
        </p:nvSpPr>
        <p:spPr>
          <a:xfrm>
            <a:off x="406400" y="1295401"/>
            <a:ext cx="5994400" cy="4525963"/>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zh-TW" altLang="en-US" dirty="0">
                <a:solidFill>
                  <a:prstClr val="black">
                    <a:lumMod val="95000"/>
                    <a:lumOff val="5000"/>
                  </a:prstClr>
                </a:solidFill>
                <a:ea typeface="華康儷中黑" panose="020B0509000000000000" pitchFamily="49" charset="-120"/>
              </a:rPr>
              <a:t>超連鎖店主價格 </a:t>
            </a:r>
            <a:r>
              <a:rPr lang="en-US" dirty="0">
                <a:solidFill>
                  <a:prstClr val="black"/>
                </a:solidFill>
                <a:ea typeface="華康儷中黑" panose="020B0509000000000000" pitchFamily="49" charset="-120"/>
              </a:rPr>
              <a:t>– HK$702</a:t>
            </a:r>
          </a:p>
          <a:p>
            <a:pPr>
              <a:buClr>
                <a:srgbClr val="1F497D">
                  <a:lumMod val="75000"/>
                </a:srgbClr>
              </a:buClr>
            </a:pPr>
            <a:r>
              <a:rPr lang="zh-TW" altLang="en-US" dirty="0">
                <a:solidFill>
                  <a:prstClr val="black">
                    <a:lumMod val="95000"/>
                    <a:lumOff val="5000"/>
                  </a:prstClr>
                </a:solidFill>
                <a:ea typeface="華康儷中黑" panose="020B0509000000000000" pitchFamily="49" charset="-120"/>
              </a:rPr>
              <a:t>建議零售價格 </a:t>
            </a:r>
            <a:r>
              <a:rPr lang="en-US" dirty="0">
                <a:solidFill>
                  <a:prstClr val="black"/>
                </a:solidFill>
                <a:ea typeface="華康儷中黑" panose="020B0509000000000000" pitchFamily="49" charset="-120"/>
              </a:rPr>
              <a:t>– HK$983</a:t>
            </a:r>
          </a:p>
          <a:p>
            <a:pPr lvl="1">
              <a:buClr>
                <a:srgbClr val="1F497D">
                  <a:lumMod val="75000"/>
                </a:srgbClr>
              </a:buClr>
            </a:pPr>
            <a:r>
              <a:rPr lang="zh-TW" altLang="en-US" sz="2700" dirty="0">
                <a:solidFill>
                  <a:prstClr val="black"/>
                </a:solidFill>
                <a:ea typeface="華康儷中黑" panose="020B0509000000000000" pitchFamily="49" charset="-120"/>
              </a:rPr>
              <a:t>節省</a:t>
            </a:r>
            <a:r>
              <a:rPr lang="en-US" sz="2700" dirty="0">
                <a:solidFill>
                  <a:prstClr val="black"/>
                </a:solidFill>
                <a:ea typeface="華康儷中黑" panose="020B0509000000000000" pitchFamily="49" charset="-120"/>
              </a:rPr>
              <a:t> 25% - </a:t>
            </a:r>
            <a:r>
              <a:rPr lang="zh-TW" altLang="en-US" sz="2700" dirty="0">
                <a:solidFill>
                  <a:prstClr val="black"/>
                </a:solidFill>
                <a:ea typeface="華康儷中黑" panose="020B0509000000000000" pitchFamily="49" charset="-120"/>
              </a:rPr>
              <a:t>原價</a:t>
            </a:r>
            <a:r>
              <a:rPr lang="en-US" sz="2700" dirty="0">
                <a:solidFill>
                  <a:prstClr val="black"/>
                </a:solidFill>
                <a:ea typeface="華康儷中黑" panose="020B0509000000000000" pitchFamily="49" charset="-120"/>
              </a:rPr>
              <a:t> HK$1313</a:t>
            </a:r>
          </a:p>
          <a:p>
            <a:pPr>
              <a:buClr>
                <a:srgbClr val="1F497D">
                  <a:lumMod val="75000"/>
                </a:srgbClr>
              </a:buClr>
            </a:pPr>
            <a:r>
              <a:rPr lang="zh-TW" altLang="en-US" dirty="0">
                <a:solidFill>
                  <a:prstClr val="black">
                    <a:lumMod val="95000"/>
                    <a:lumOff val="5000"/>
                  </a:prstClr>
                </a:solidFill>
                <a:ea typeface="華康儷中黑" panose="020B0509000000000000" pitchFamily="49" charset="-120"/>
              </a:rPr>
              <a:t>產品賺取價值 </a:t>
            </a:r>
            <a:r>
              <a:rPr lang="en-US" dirty="0">
                <a:solidFill>
                  <a:prstClr val="black"/>
                </a:solidFill>
                <a:ea typeface="華康儷中黑" panose="020B0509000000000000" pitchFamily="49" charset="-120"/>
              </a:rPr>
              <a:t>– 40% (HK$281)</a:t>
            </a:r>
          </a:p>
          <a:p>
            <a:pPr lvl="1">
              <a:buClr>
                <a:srgbClr val="1F497D">
                  <a:lumMod val="75000"/>
                </a:srgbClr>
              </a:buClr>
            </a:pPr>
            <a:r>
              <a:rPr lang="en-US" sz="2700" dirty="0">
                <a:solidFill>
                  <a:prstClr val="black"/>
                </a:solidFill>
                <a:ea typeface="華康儷中黑" panose="020B0509000000000000" pitchFamily="49" charset="-120"/>
              </a:rPr>
              <a:t>BV: 50 / BV% - 57% </a:t>
            </a:r>
          </a:p>
          <a:p>
            <a:pPr>
              <a:buClr>
                <a:srgbClr val="1F497D">
                  <a:lumMod val="75000"/>
                </a:srgbClr>
              </a:buClr>
            </a:pPr>
            <a:r>
              <a:rPr lang="en-US" dirty="0">
                <a:solidFill>
                  <a:prstClr val="black"/>
                </a:solidFill>
                <a:ea typeface="華康儷中黑" panose="020B0509000000000000" pitchFamily="49" charset="-120"/>
              </a:rPr>
              <a:t>90 </a:t>
            </a:r>
            <a:r>
              <a:rPr lang="zh-TW" altLang="en-US" dirty="0">
                <a:solidFill>
                  <a:prstClr val="black"/>
                </a:solidFill>
                <a:ea typeface="華康儷中黑" panose="020B0509000000000000" pitchFamily="49" charset="-120"/>
              </a:rPr>
              <a:t>份量綜合維他命</a:t>
            </a:r>
            <a:endParaRPr lang="en-US" dirty="0">
              <a:solidFill>
                <a:prstClr val="black"/>
              </a:solidFill>
              <a:ea typeface="華康儷中黑" panose="020B0509000000000000" pitchFamily="49" charset="-120"/>
            </a:endParaRPr>
          </a:p>
          <a:p>
            <a:pPr>
              <a:buClr>
                <a:srgbClr val="1F497D">
                  <a:lumMod val="75000"/>
                </a:srgbClr>
              </a:buClr>
            </a:pPr>
            <a:r>
              <a:rPr lang="en-US" dirty="0">
                <a:solidFill>
                  <a:prstClr val="black"/>
                </a:solidFill>
                <a:ea typeface="華康儷中黑" panose="020B0509000000000000" pitchFamily="49" charset="-120"/>
              </a:rPr>
              <a:t>90</a:t>
            </a:r>
            <a:r>
              <a:rPr lang="zh-TW" altLang="en-US" dirty="0">
                <a:solidFill>
                  <a:prstClr val="black"/>
                </a:solidFill>
                <a:ea typeface="華康儷中黑" panose="020B0509000000000000" pitchFamily="49" charset="-120"/>
              </a:rPr>
              <a:t> 份量全效維他命</a:t>
            </a:r>
            <a:r>
              <a:rPr lang="en-US" altLang="zh-TW" dirty="0">
                <a:solidFill>
                  <a:prstClr val="black"/>
                </a:solidFill>
                <a:ea typeface="華康儷中黑" panose="020B0509000000000000" pitchFamily="49" charset="-120"/>
              </a:rPr>
              <a:t>B</a:t>
            </a:r>
            <a:r>
              <a:rPr lang="zh-TW" altLang="en-US" dirty="0">
                <a:solidFill>
                  <a:prstClr val="black"/>
                </a:solidFill>
                <a:ea typeface="華康儷中黑" panose="020B0509000000000000" pitchFamily="49" charset="-120"/>
              </a:rPr>
              <a:t>群</a:t>
            </a:r>
            <a:endParaRPr lang="en-US" dirty="0">
              <a:solidFill>
                <a:prstClr val="black"/>
              </a:solidFill>
              <a:ea typeface="華康儷中黑" panose="020B0509000000000000" pitchFamily="49" charset="-120"/>
            </a:endParaRPr>
          </a:p>
          <a:p>
            <a:pPr>
              <a:buClr>
                <a:srgbClr val="1F497D">
                  <a:lumMod val="75000"/>
                </a:srgbClr>
              </a:buClr>
            </a:pPr>
            <a:r>
              <a:rPr lang="en-US" dirty="0">
                <a:solidFill>
                  <a:prstClr val="black"/>
                </a:solidFill>
                <a:ea typeface="華康儷中黑" panose="020B0509000000000000" pitchFamily="49" charset="-120"/>
              </a:rPr>
              <a:t>60 </a:t>
            </a:r>
            <a:r>
              <a:rPr lang="zh-TW" altLang="en-US" dirty="0">
                <a:solidFill>
                  <a:prstClr val="black"/>
                </a:solidFill>
                <a:ea typeface="華康儷中黑" panose="020B0509000000000000" pitchFamily="49" charset="-120"/>
              </a:rPr>
              <a:t>份量奧米加</a:t>
            </a:r>
            <a:r>
              <a:rPr lang="en-US" altLang="zh-TW" dirty="0">
                <a:solidFill>
                  <a:prstClr val="black"/>
                </a:solidFill>
                <a:ea typeface="華康儷中黑" panose="020B0509000000000000" pitchFamily="49" charset="-120"/>
              </a:rPr>
              <a:t>3</a:t>
            </a:r>
            <a:endParaRPr lang="en-US" dirty="0">
              <a:solidFill>
                <a:prstClr val="black"/>
              </a:solidFill>
              <a:ea typeface="華康儷中黑" panose="020B0509000000000000" pitchFamily="49" charset="-120"/>
            </a:endParaRPr>
          </a:p>
          <a:p>
            <a:pPr lvl="1">
              <a:buClr>
                <a:srgbClr val="1F497D">
                  <a:lumMod val="75000"/>
                </a:srgbClr>
              </a:buClr>
            </a:pPr>
            <a:endParaRPr lang="en-US" sz="2700" dirty="0">
              <a:solidFill>
                <a:prstClr val="black"/>
              </a:solidFill>
              <a:ea typeface="華康儷中黑" panose="020B0509000000000000" pitchFamily="49" charset="-120"/>
            </a:endParaRPr>
          </a:p>
        </p:txBody>
      </p:sp>
      <p:sp>
        <p:nvSpPr>
          <p:cNvPr id="8" name="Right Triangle 7"/>
          <p:cNvSpPr/>
          <p:nvPr/>
        </p:nvSpPr>
        <p:spPr>
          <a:xfrm rot="16200000">
            <a:off x="4086957" y="-1251774"/>
            <a:ext cx="6908801" cy="9310748"/>
          </a:xfrm>
          <a:prstGeom prst="rtTriangle">
            <a:avLst/>
          </a:prstGeom>
          <a:solidFill>
            <a:srgbClr val="006600">
              <a:alpha val="66000"/>
            </a:srgb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endParaRPr lang="en-US" sz="2400" dirty="0">
              <a:solidFill>
                <a:prstClr val="white"/>
              </a:solidFill>
              <a:ea typeface="華康儷中黑" panose="020B0509000000000000" pitchFamily="49" charset="-120"/>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366520"/>
            <a:ext cx="5242560" cy="524256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98392841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p:cNvSpPr/>
          <p:nvPr/>
        </p:nvSpPr>
        <p:spPr>
          <a:xfrm>
            <a:off x="-41601" y="-25400"/>
            <a:ext cx="16316505" cy="9256111"/>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endParaRPr lang="en-US" sz="1700" dirty="0">
              <a:solidFill>
                <a:prstClr val="white"/>
              </a:solidFill>
            </a:endParaRPr>
          </a:p>
        </p:txBody>
      </p:sp>
      <p:sp>
        <p:nvSpPr>
          <p:cNvPr id="3" name="Rectangle 2"/>
          <p:cNvSpPr/>
          <p:nvPr/>
        </p:nvSpPr>
        <p:spPr>
          <a:xfrm>
            <a:off x="1422400" y="3733802"/>
            <a:ext cx="8940800" cy="1569660"/>
          </a:xfrm>
          <a:prstGeom prst="rect">
            <a:avLst/>
          </a:prstGeom>
        </p:spPr>
        <p:txBody>
          <a:bodyPr wrap="square" lIns="91394" tIns="45718" rIns="91394" bIns="45718">
            <a:spAutoFit/>
          </a:bodyPr>
          <a:lstStyle/>
          <a:p>
            <a:pPr algn="ctr"/>
            <a:r>
              <a:rPr lang="zh-HK" altLang="en-US" sz="5300" b="1" dirty="0">
                <a:solidFill>
                  <a:srgbClr val="FFFFFF"/>
                </a:solidFill>
                <a:effectLst>
                  <a:outerShdw blurRad="38100" dist="38100" dir="2700000" algn="tl">
                    <a:srgbClr val="000000">
                      <a:alpha val="43137"/>
                    </a:srgbClr>
                  </a:outerShdw>
                </a:effectLst>
                <a:ea typeface="微軟正黑體" panose="020B0604030504040204" pitchFamily="34" charset="-120"/>
              </a:rPr>
              <a:t>嬰兒潮的人 </a:t>
            </a:r>
            <a:r>
              <a:rPr lang="zh-HK" altLang="en-US" sz="4300" b="1" dirty="0">
                <a:solidFill>
                  <a:srgbClr val="FFFFFF"/>
                </a:solidFill>
                <a:effectLst>
                  <a:outerShdw blurRad="38100" dist="38100" dir="2700000" algn="tl">
                    <a:srgbClr val="000000">
                      <a:alpha val="43137"/>
                    </a:srgbClr>
                  </a:outerShdw>
                </a:effectLst>
                <a:ea typeface="微軟正黑體" panose="020B0604030504040204" pitchFamily="34" charset="-120"/>
              </a:rPr>
              <a:t>仍然繼續工作 </a:t>
            </a:r>
          </a:p>
          <a:p>
            <a:pPr algn="ctr"/>
            <a:r>
              <a:rPr lang="zh-HK" altLang="en-US" sz="4300" b="1" dirty="0">
                <a:solidFill>
                  <a:srgbClr val="FFFFFF"/>
                </a:solidFill>
                <a:effectLst>
                  <a:outerShdw blurRad="38100" dist="38100" dir="2700000" algn="tl">
                    <a:srgbClr val="000000">
                      <a:alpha val="43137"/>
                    </a:srgbClr>
                  </a:outerShdw>
                </a:effectLst>
                <a:ea typeface="微軟正黑體" panose="020B0604030504040204" pitchFamily="34" charset="-120"/>
              </a:rPr>
              <a:t>甚至在找尋第二份職業</a:t>
            </a:r>
          </a:p>
        </p:txBody>
      </p:sp>
    </p:spTree>
    <p:extLst>
      <p:ext uri="{BB962C8B-B14F-4D97-AF65-F5344CB8AC3E}">
        <p14:creationId xmlns:p14="http://schemas.microsoft.com/office/powerpoint/2010/main" val="180191003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p:cNvSpPr/>
          <p:nvPr/>
        </p:nvSpPr>
        <p:spPr>
          <a:xfrm rot="16200000">
            <a:off x="4086957" y="-1251774"/>
            <a:ext cx="6908801" cy="9310748"/>
          </a:xfrm>
          <a:prstGeom prst="rtTriangle">
            <a:avLst/>
          </a:prstGeom>
          <a:solidFill>
            <a:srgbClr val="006600">
              <a:alpha val="66000"/>
            </a:srgb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endParaRPr lang="en-US" sz="2400" dirty="0">
              <a:solidFill>
                <a:prstClr val="white"/>
              </a:solidFill>
            </a:endParaRPr>
          </a:p>
        </p:txBody>
      </p:sp>
      <p:sp>
        <p:nvSpPr>
          <p:cNvPr id="2" name="Title 1"/>
          <p:cNvSpPr>
            <a:spLocks noGrp="1"/>
          </p:cNvSpPr>
          <p:nvPr>
            <p:ph type="title"/>
          </p:nvPr>
        </p:nvSpPr>
        <p:spPr/>
        <p:txBody>
          <a:bodyPr/>
          <a:lstStyle/>
          <a:p>
            <a:r>
              <a:rPr lang="zh-TW" altLang="en-US" dirty="0">
                <a:solidFill>
                  <a:srgbClr val="006600"/>
                </a:solidFill>
                <a:ea typeface="華康儷中黑" panose="020B0509000000000000" pitchFamily="49" charset="-120"/>
              </a:rPr>
              <a:t>高效營養組合</a:t>
            </a:r>
            <a:endParaRPr lang="en-US" b="1" dirty="0">
              <a:solidFill>
                <a:srgbClr val="006600"/>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00800" y="1366520"/>
            <a:ext cx="5242560" cy="5242560"/>
          </a:xfrm>
          <a:prstGeom prst="rect">
            <a:avLst/>
          </a:prstGeom>
          <a:effectLst>
            <a:outerShdw blurRad="50800" dist="38100" algn="l" rotWithShape="0">
              <a:prstClr val="black">
                <a:alpha val="40000"/>
              </a:prstClr>
            </a:outerShdw>
          </a:effectLst>
        </p:spPr>
      </p:pic>
      <p:sp>
        <p:nvSpPr>
          <p:cNvPr id="4" name="Content Placeholder 4"/>
          <p:cNvSpPr txBox="1">
            <a:spLocks/>
          </p:cNvSpPr>
          <p:nvPr/>
        </p:nvSpPr>
        <p:spPr>
          <a:xfrm>
            <a:off x="508000" y="2006606"/>
            <a:ext cx="6197600" cy="3149599"/>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20000"/>
              </a:lnSpc>
              <a:spcBef>
                <a:spcPts val="0"/>
              </a:spcBef>
            </a:pPr>
            <a:r>
              <a:rPr lang="en-US" dirty="0" smtClean="0">
                <a:solidFill>
                  <a:prstClr val="black"/>
                </a:solidFill>
              </a:rPr>
              <a:t>Code: HK6475/HK6475IBV</a:t>
            </a:r>
          </a:p>
          <a:p>
            <a:pPr>
              <a:lnSpc>
                <a:spcPct val="120000"/>
              </a:lnSpc>
              <a:spcBef>
                <a:spcPts val="0"/>
              </a:spcBef>
            </a:pPr>
            <a:r>
              <a:rPr lang="en-US" dirty="0" smtClean="0">
                <a:solidFill>
                  <a:prstClr val="black"/>
                </a:solidFill>
              </a:rPr>
              <a:t>UC: HK$702</a:t>
            </a:r>
          </a:p>
          <a:p>
            <a:pPr>
              <a:lnSpc>
                <a:spcPct val="120000"/>
              </a:lnSpc>
              <a:spcBef>
                <a:spcPts val="0"/>
              </a:spcBef>
            </a:pPr>
            <a:r>
              <a:rPr lang="en-US" dirty="0" smtClean="0">
                <a:solidFill>
                  <a:prstClr val="black"/>
                </a:solidFill>
              </a:rPr>
              <a:t>SR: HK$983</a:t>
            </a:r>
          </a:p>
          <a:p>
            <a:pPr>
              <a:lnSpc>
                <a:spcPct val="120000"/>
              </a:lnSpc>
              <a:spcBef>
                <a:spcPts val="0"/>
              </a:spcBef>
            </a:pPr>
            <a:r>
              <a:rPr lang="en-US" dirty="0" smtClean="0">
                <a:solidFill>
                  <a:prstClr val="black"/>
                </a:solidFill>
              </a:rPr>
              <a:t>BV: 50</a:t>
            </a:r>
          </a:p>
          <a:p>
            <a:pPr>
              <a:lnSpc>
                <a:spcPct val="120000"/>
              </a:lnSpc>
              <a:spcBef>
                <a:spcPts val="0"/>
              </a:spcBef>
            </a:pPr>
            <a:r>
              <a:rPr lang="en-US" dirty="0" smtClean="0">
                <a:solidFill>
                  <a:prstClr val="black"/>
                </a:solidFill>
              </a:rPr>
              <a:t>IBV: 50</a:t>
            </a:r>
          </a:p>
        </p:txBody>
      </p:sp>
    </p:spTree>
    <p:extLst>
      <p:ext uri="{BB962C8B-B14F-4D97-AF65-F5344CB8AC3E}">
        <p14:creationId xmlns:p14="http://schemas.microsoft.com/office/powerpoint/2010/main" val="87961550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84800" y="3225800"/>
            <a:ext cx="6705600" cy="2438400"/>
            <a:chOff x="3962400" y="2419350"/>
            <a:chExt cx="5029200" cy="1828800"/>
          </a:xfrm>
          <a:solidFill>
            <a:schemeClr val="accent5">
              <a:lumMod val="75000"/>
              <a:alpha val="87000"/>
            </a:schemeClr>
          </a:solidFill>
        </p:grpSpPr>
        <p:sp>
          <p:nvSpPr>
            <p:cNvPr id="7" name="Oval 6"/>
            <p:cNvSpPr/>
            <p:nvPr/>
          </p:nvSpPr>
          <p:spPr>
            <a:xfrm>
              <a:off x="39624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0"/>
              <a:endParaRPr lang="en-US" sz="2400" dirty="0">
                <a:solidFill>
                  <a:prstClr val="white"/>
                </a:solidFill>
                <a:ea typeface="華康儷中黑" panose="020B0509000000000000" pitchFamily="49" charset="-120"/>
              </a:endParaRPr>
            </a:p>
          </p:txBody>
        </p:sp>
        <p:sp>
          <p:nvSpPr>
            <p:cNvPr id="8" name="Oval 7"/>
            <p:cNvSpPr/>
            <p:nvPr/>
          </p:nvSpPr>
          <p:spPr>
            <a:xfrm>
              <a:off x="55626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0"/>
              <a:endParaRPr lang="en-US" sz="2400" dirty="0">
                <a:solidFill>
                  <a:prstClr val="white"/>
                </a:solidFill>
                <a:ea typeface="華康儷中黑" panose="020B0509000000000000" pitchFamily="49" charset="-120"/>
              </a:endParaRPr>
            </a:p>
          </p:txBody>
        </p:sp>
        <p:sp>
          <p:nvSpPr>
            <p:cNvPr id="9" name="Oval 8"/>
            <p:cNvSpPr/>
            <p:nvPr/>
          </p:nvSpPr>
          <p:spPr>
            <a:xfrm>
              <a:off x="71628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0"/>
              <a:endParaRPr lang="en-US" sz="2400" dirty="0">
                <a:solidFill>
                  <a:prstClr val="white"/>
                </a:solidFill>
                <a:ea typeface="華康儷中黑" panose="020B0509000000000000" pitchFamily="49" charset="-120"/>
              </a:endParaRPr>
            </a:p>
          </p:txBody>
        </p:sp>
      </p:grpSp>
      <p:sp>
        <p:nvSpPr>
          <p:cNvPr id="2" name="Title 1"/>
          <p:cNvSpPr>
            <a:spLocks noGrp="1"/>
          </p:cNvSpPr>
          <p:nvPr>
            <p:ph type="title"/>
          </p:nvPr>
        </p:nvSpPr>
        <p:spPr>
          <a:xfrm>
            <a:off x="711200" y="355600"/>
            <a:ext cx="10972800" cy="1143000"/>
          </a:xfrm>
        </p:spPr>
        <p:txBody>
          <a:bodyPr>
            <a:normAutofit/>
          </a:bodyPr>
          <a:lstStyle/>
          <a:p>
            <a:r>
              <a:rPr lang="en-US" dirty="0" err="1" smtClean="0">
                <a:solidFill>
                  <a:schemeClr val="accent5">
                    <a:lumMod val="75000"/>
                  </a:schemeClr>
                </a:solidFill>
                <a:latin typeface="+mn-lt"/>
                <a:ea typeface="華康儷中黑" panose="020B0509000000000000" pitchFamily="49" charset="-120"/>
              </a:rPr>
              <a:t>Isotonix</a:t>
            </a:r>
            <a:r>
              <a:rPr lang="en-US" dirty="0" smtClean="0">
                <a:solidFill>
                  <a:schemeClr val="accent5">
                    <a:lumMod val="75000"/>
                  </a:schemeClr>
                </a:solidFill>
                <a:latin typeface="+mn-lt"/>
                <a:ea typeface="華康儷中黑" panose="020B0509000000000000" pitchFamily="49" charset="-120"/>
              </a:rPr>
              <a:t>® </a:t>
            </a:r>
            <a:r>
              <a:rPr lang="zh-TW" altLang="en-US" dirty="0" smtClean="0">
                <a:solidFill>
                  <a:schemeClr val="accent5">
                    <a:lumMod val="75000"/>
                  </a:schemeClr>
                </a:solidFill>
                <a:latin typeface="+mn-lt"/>
                <a:ea typeface="華康儷中黑" panose="020B0509000000000000" pitchFamily="49" charset="-120"/>
              </a:rPr>
              <a:t>基</a:t>
            </a:r>
            <a:r>
              <a:rPr lang="zh-TW" altLang="en-US" dirty="0">
                <a:solidFill>
                  <a:schemeClr val="accent5">
                    <a:lumMod val="75000"/>
                  </a:schemeClr>
                </a:solidFill>
                <a:latin typeface="+mn-lt"/>
                <a:ea typeface="華康儷中黑" panose="020B0509000000000000" pitchFamily="49" charset="-120"/>
              </a:rPr>
              <a:t>本營養組合</a:t>
            </a:r>
            <a:endParaRPr lang="en-US" dirty="0">
              <a:solidFill>
                <a:schemeClr val="accent5">
                  <a:lumMod val="75000"/>
                </a:schemeClr>
              </a:solidFill>
              <a:latin typeface="+mn-lt"/>
              <a:ea typeface="華康儷中黑" panose="020B0509000000000000" pitchFamily="49" charset="-120"/>
            </a:endParaRPr>
          </a:p>
        </p:txBody>
      </p:sp>
      <p:sp>
        <p:nvSpPr>
          <p:cNvPr id="4" name="Content Placeholder 4"/>
          <p:cNvSpPr txBox="1">
            <a:spLocks/>
          </p:cNvSpPr>
          <p:nvPr/>
        </p:nvSpPr>
        <p:spPr>
          <a:xfrm>
            <a:off x="406400" y="2413007"/>
            <a:ext cx="5486400" cy="3149599"/>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zh-TW" altLang="en-US" sz="4800" i="1" dirty="0">
                <a:solidFill>
                  <a:prstClr val="black"/>
                </a:solidFill>
                <a:ea typeface="華康儷中黑" panose="020B0509000000000000" pitchFamily="49" charset="-120"/>
              </a:rPr>
              <a:t>提供人體必需的</a:t>
            </a:r>
            <a:r>
              <a:rPr lang="en-US" altLang="zh-TW" sz="4800" i="1" dirty="0">
                <a:solidFill>
                  <a:prstClr val="black"/>
                </a:solidFill>
                <a:ea typeface="華康儷中黑" panose="020B0509000000000000" pitchFamily="49" charset="-120"/>
              </a:rPr>
              <a:t/>
            </a:r>
            <a:br>
              <a:rPr lang="en-US" altLang="zh-TW" sz="4800" i="1" dirty="0">
                <a:solidFill>
                  <a:prstClr val="black"/>
                </a:solidFill>
                <a:ea typeface="華康儷中黑" panose="020B0509000000000000" pitchFamily="49" charset="-120"/>
              </a:rPr>
            </a:br>
            <a:r>
              <a:rPr lang="zh-TW" altLang="en-US" sz="4800" i="1" dirty="0">
                <a:solidFill>
                  <a:prstClr val="black"/>
                </a:solidFill>
                <a:ea typeface="華康儷中黑" panose="020B0509000000000000" pitchFamily="49" charset="-120"/>
              </a:rPr>
              <a:t>維他命、礦物質和營養</a:t>
            </a:r>
            <a:endParaRPr lang="en-US" sz="4800" i="1" dirty="0">
              <a:solidFill>
                <a:prstClr val="black"/>
              </a:solidFill>
              <a:ea typeface="華康儷中黑" panose="020B0509000000000000" pitchFamily="49" charset="-12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5400"/>
            <a:ext cx="6858000"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27391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384800" y="3225800"/>
            <a:ext cx="6705600" cy="2438400"/>
            <a:chOff x="3962400" y="2419350"/>
            <a:chExt cx="5029200" cy="1828800"/>
          </a:xfrm>
          <a:solidFill>
            <a:schemeClr val="accent5">
              <a:lumMod val="75000"/>
              <a:alpha val="87000"/>
            </a:schemeClr>
          </a:solidFill>
        </p:grpSpPr>
        <p:sp>
          <p:nvSpPr>
            <p:cNvPr id="2" name="Oval 1"/>
            <p:cNvSpPr/>
            <p:nvPr/>
          </p:nvSpPr>
          <p:spPr>
            <a:xfrm>
              <a:off x="39624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0"/>
              <a:endParaRPr lang="en-US" sz="2400" dirty="0">
                <a:solidFill>
                  <a:prstClr val="white"/>
                </a:solidFill>
                <a:ea typeface="華康儷中黑" panose="020B0509000000000000" pitchFamily="49" charset="-120"/>
              </a:endParaRPr>
            </a:p>
          </p:txBody>
        </p:sp>
        <p:sp>
          <p:nvSpPr>
            <p:cNvPr id="8" name="Oval 7"/>
            <p:cNvSpPr/>
            <p:nvPr/>
          </p:nvSpPr>
          <p:spPr>
            <a:xfrm>
              <a:off x="55626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0"/>
              <a:endParaRPr lang="en-US" sz="2400" dirty="0">
                <a:solidFill>
                  <a:prstClr val="white"/>
                </a:solidFill>
                <a:ea typeface="華康儷中黑" panose="020B0509000000000000" pitchFamily="49" charset="-120"/>
              </a:endParaRPr>
            </a:p>
          </p:txBody>
        </p:sp>
        <p:sp>
          <p:nvSpPr>
            <p:cNvPr id="9" name="Oval 8"/>
            <p:cNvSpPr/>
            <p:nvPr/>
          </p:nvSpPr>
          <p:spPr>
            <a:xfrm>
              <a:off x="71628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0"/>
              <a:endParaRPr lang="en-US" sz="2400" dirty="0">
                <a:solidFill>
                  <a:prstClr val="white"/>
                </a:solidFill>
                <a:ea typeface="華康儷中黑" panose="020B0509000000000000" pitchFamily="49" charset="-120"/>
              </a:endParaRPr>
            </a:p>
          </p:txBody>
        </p:sp>
      </p:grpSp>
      <p:sp>
        <p:nvSpPr>
          <p:cNvPr id="4" name="Title 1"/>
          <p:cNvSpPr txBox="1">
            <a:spLocks/>
          </p:cNvSpPr>
          <p:nvPr/>
        </p:nvSpPr>
        <p:spPr>
          <a:xfrm>
            <a:off x="508000" y="177800"/>
            <a:ext cx="5283200" cy="1143000"/>
          </a:xfrm>
          <a:prstGeom prst="rect">
            <a:avLst/>
          </a:prstGeom>
        </p:spPr>
        <p:txBody>
          <a:bodyPr lIns="121906" tIns="60953" rIns="121906" bIns="60953"/>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dirty="0" smtClean="0">
                <a:solidFill>
                  <a:srgbClr val="4BACC6">
                    <a:lumMod val="75000"/>
                  </a:srgbClr>
                </a:solidFill>
                <a:ea typeface="華康儷中黑" panose="020B0509000000000000" pitchFamily="49" charset="-120"/>
              </a:rPr>
              <a:t>利潤方案</a:t>
            </a:r>
            <a:endParaRPr lang="en-US" dirty="0">
              <a:solidFill>
                <a:srgbClr val="4BACC6">
                  <a:lumMod val="75000"/>
                </a:srgbClr>
              </a:solidFill>
              <a:ea typeface="華康儷中黑" panose="020B0509000000000000" pitchFamily="49" charset="-120"/>
            </a:endParaRPr>
          </a:p>
        </p:txBody>
      </p:sp>
      <p:sp>
        <p:nvSpPr>
          <p:cNvPr id="5" name="Content Placeholder 2"/>
          <p:cNvSpPr txBox="1">
            <a:spLocks/>
          </p:cNvSpPr>
          <p:nvPr/>
        </p:nvSpPr>
        <p:spPr>
          <a:xfrm>
            <a:off x="406400" y="1544637"/>
            <a:ext cx="5283200" cy="4525963"/>
          </a:xfrm>
          <a:prstGeom prst="rect">
            <a:avLst/>
          </a:prstGeom>
        </p:spPr>
        <p:txBody>
          <a:bodyPr lIns="121906" tIns="60953" rIns="121906" bIns="60953">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Clr>
                <a:srgbClr val="1F497D">
                  <a:lumMod val="75000"/>
                </a:srgbClr>
              </a:buClr>
            </a:pPr>
            <a:r>
              <a:rPr lang="zh-TW" altLang="en-US" dirty="0">
                <a:solidFill>
                  <a:prstClr val="black">
                    <a:lumMod val="95000"/>
                    <a:lumOff val="5000"/>
                  </a:prstClr>
                </a:solidFill>
                <a:ea typeface="華康儷中黑" panose="020B0509000000000000" pitchFamily="49" charset="-120"/>
              </a:rPr>
              <a:t>超連鎖店主價格 </a:t>
            </a:r>
            <a:r>
              <a:rPr lang="en-US" dirty="0">
                <a:solidFill>
                  <a:prstClr val="black"/>
                </a:solidFill>
                <a:ea typeface="華康儷中黑" panose="020B0509000000000000" pitchFamily="49" charset="-120"/>
              </a:rPr>
              <a:t>– HK$891</a:t>
            </a:r>
          </a:p>
          <a:p>
            <a:pPr>
              <a:buClr>
                <a:srgbClr val="1F497D">
                  <a:lumMod val="75000"/>
                </a:srgbClr>
              </a:buClr>
            </a:pPr>
            <a:r>
              <a:rPr lang="zh-TW" altLang="en-US" dirty="0">
                <a:solidFill>
                  <a:prstClr val="black">
                    <a:lumMod val="95000"/>
                    <a:lumOff val="5000"/>
                  </a:prstClr>
                </a:solidFill>
                <a:ea typeface="華康儷中黑" panose="020B0509000000000000" pitchFamily="49" charset="-120"/>
              </a:rPr>
              <a:t>建議零售價格 </a:t>
            </a:r>
            <a:r>
              <a:rPr lang="en-US" dirty="0">
                <a:solidFill>
                  <a:prstClr val="black"/>
                </a:solidFill>
                <a:ea typeface="華康儷中黑" panose="020B0509000000000000" pitchFamily="49" charset="-120"/>
              </a:rPr>
              <a:t>– HK$1248</a:t>
            </a:r>
          </a:p>
          <a:p>
            <a:pPr lvl="1">
              <a:buClr>
                <a:srgbClr val="1F497D">
                  <a:lumMod val="75000"/>
                </a:srgbClr>
              </a:buClr>
            </a:pPr>
            <a:r>
              <a:rPr lang="zh-TW" altLang="en-US" sz="2700" dirty="0">
                <a:solidFill>
                  <a:prstClr val="black"/>
                </a:solidFill>
                <a:ea typeface="華康儷中黑" panose="020B0509000000000000" pitchFamily="49" charset="-120"/>
              </a:rPr>
              <a:t>節省 </a:t>
            </a:r>
            <a:r>
              <a:rPr lang="en-US" sz="2700" dirty="0">
                <a:solidFill>
                  <a:prstClr val="black"/>
                </a:solidFill>
                <a:ea typeface="華康儷中黑" panose="020B0509000000000000" pitchFamily="49" charset="-120"/>
              </a:rPr>
              <a:t>25% -</a:t>
            </a:r>
            <a:r>
              <a:rPr lang="zh-TW" altLang="en-US" sz="2700" dirty="0">
                <a:solidFill>
                  <a:prstClr val="black"/>
                </a:solidFill>
                <a:ea typeface="華康儷中黑" panose="020B0509000000000000" pitchFamily="49" charset="-120"/>
              </a:rPr>
              <a:t>原價 </a:t>
            </a:r>
            <a:r>
              <a:rPr lang="en-US" sz="2700" dirty="0">
                <a:solidFill>
                  <a:prstClr val="black"/>
                </a:solidFill>
                <a:ea typeface="華康儷中黑" panose="020B0509000000000000" pitchFamily="49" charset="-120"/>
              </a:rPr>
              <a:t>HK$1,664</a:t>
            </a:r>
          </a:p>
          <a:p>
            <a:pPr>
              <a:buClr>
                <a:srgbClr val="1F497D">
                  <a:lumMod val="75000"/>
                </a:srgbClr>
              </a:buClr>
            </a:pPr>
            <a:r>
              <a:rPr lang="zh-TW" altLang="en-US" dirty="0">
                <a:solidFill>
                  <a:prstClr val="black">
                    <a:lumMod val="95000"/>
                    <a:lumOff val="5000"/>
                  </a:prstClr>
                </a:solidFill>
                <a:ea typeface="華康儷中黑" panose="020B0509000000000000" pitchFamily="49" charset="-120"/>
              </a:rPr>
              <a:t>產品賺取價值 </a:t>
            </a:r>
            <a:r>
              <a:rPr lang="en-US" dirty="0">
                <a:solidFill>
                  <a:prstClr val="black"/>
                </a:solidFill>
                <a:ea typeface="華康儷中黑" panose="020B0509000000000000" pitchFamily="49" charset="-120"/>
              </a:rPr>
              <a:t>-</a:t>
            </a:r>
            <a:r>
              <a:rPr lang="zh-TW" altLang="en-US" dirty="0">
                <a:solidFill>
                  <a:prstClr val="black"/>
                </a:solidFill>
                <a:ea typeface="華康儷中黑" panose="020B0509000000000000" pitchFamily="49" charset="-120"/>
              </a:rPr>
              <a:t> </a:t>
            </a:r>
            <a:r>
              <a:rPr lang="en-US" dirty="0">
                <a:solidFill>
                  <a:prstClr val="black"/>
                </a:solidFill>
                <a:ea typeface="華康儷中黑" panose="020B0509000000000000" pitchFamily="49" charset="-120"/>
              </a:rPr>
              <a:t>40% (HK$357)</a:t>
            </a:r>
          </a:p>
          <a:p>
            <a:pPr lvl="1">
              <a:buClr>
                <a:srgbClr val="1F497D">
                  <a:lumMod val="75000"/>
                </a:srgbClr>
              </a:buClr>
            </a:pPr>
            <a:r>
              <a:rPr lang="en-US" sz="2700" dirty="0">
                <a:solidFill>
                  <a:prstClr val="black"/>
                </a:solidFill>
                <a:ea typeface="華康儷中黑" panose="020B0509000000000000" pitchFamily="49" charset="-120"/>
              </a:rPr>
              <a:t>BV – 66 / BV% - 60%</a:t>
            </a:r>
          </a:p>
          <a:p>
            <a:pPr>
              <a:buClr>
                <a:srgbClr val="1F497D">
                  <a:lumMod val="75000"/>
                </a:srgbClr>
              </a:buClr>
            </a:pPr>
            <a:r>
              <a:rPr lang="zh-TW" altLang="en-US" dirty="0">
                <a:solidFill>
                  <a:prstClr val="black"/>
                </a:solidFill>
                <a:ea typeface="華康儷中黑" panose="020B0509000000000000" pitchFamily="49" charset="-120"/>
              </a:rPr>
              <a:t>各</a:t>
            </a:r>
            <a:r>
              <a:rPr lang="en-US" dirty="0">
                <a:solidFill>
                  <a:prstClr val="black"/>
                </a:solidFill>
                <a:ea typeface="華康儷中黑" panose="020B0509000000000000" pitchFamily="49" charset="-120"/>
              </a:rPr>
              <a:t>90 </a:t>
            </a:r>
            <a:r>
              <a:rPr lang="zh-TW" altLang="en-US" dirty="0">
                <a:solidFill>
                  <a:prstClr val="black"/>
                </a:solidFill>
                <a:ea typeface="華康儷中黑" panose="020B0509000000000000" pitchFamily="49" charset="-120"/>
              </a:rPr>
              <a:t>份量</a:t>
            </a:r>
            <a:r>
              <a:rPr lang="en-US" dirty="0">
                <a:solidFill>
                  <a:prstClr val="black"/>
                </a:solidFill>
                <a:ea typeface="華康儷中黑" panose="020B0509000000000000" pitchFamily="49" charset="-120"/>
              </a:rPr>
              <a:t>; </a:t>
            </a:r>
            <a:r>
              <a:rPr lang="zh-TW" altLang="en-US" dirty="0">
                <a:solidFill>
                  <a:prstClr val="black"/>
                </a:solidFill>
                <a:ea typeface="華康儷中黑" panose="020B0509000000000000" pitchFamily="49" charset="-120"/>
              </a:rPr>
              <a:t>鈣高效吸收沖飲除外</a:t>
            </a:r>
            <a:r>
              <a:rPr lang="en-US" dirty="0">
                <a:solidFill>
                  <a:prstClr val="black"/>
                </a:solidFill>
                <a:ea typeface="華康儷中黑" panose="020B0509000000000000" pitchFamily="49" charset="-120"/>
              </a:rPr>
              <a:t> – 45</a:t>
            </a:r>
            <a:r>
              <a:rPr lang="zh-TW" altLang="en-US" dirty="0">
                <a:solidFill>
                  <a:prstClr val="black"/>
                </a:solidFill>
                <a:ea typeface="華康儷中黑" panose="020B0509000000000000" pitchFamily="49" charset="-120"/>
              </a:rPr>
              <a:t>份量</a:t>
            </a:r>
            <a:endParaRPr lang="en-US" dirty="0">
              <a:solidFill>
                <a:prstClr val="black"/>
              </a:solidFill>
              <a:ea typeface="華康儷中黑" panose="020B0509000000000000" pitchFamily="49" charset="-120"/>
            </a:endParaRPr>
          </a:p>
          <a:p>
            <a:pPr lvl="1">
              <a:buClr>
                <a:srgbClr val="1F497D">
                  <a:lumMod val="75000"/>
                </a:srgbClr>
              </a:buClr>
            </a:pPr>
            <a:endParaRPr lang="en-US" sz="2700" dirty="0">
              <a:solidFill>
                <a:prstClr val="black"/>
              </a:solidFill>
              <a:ea typeface="華康儷中黑" panose="020B0509000000000000" pitchFamily="49" charset="-12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5400"/>
            <a:ext cx="6858000"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41101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384800" y="3225800"/>
            <a:ext cx="6705600" cy="2438400"/>
            <a:chOff x="3962400" y="2419350"/>
            <a:chExt cx="5029200" cy="1828800"/>
          </a:xfrm>
          <a:solidFill>
            <a:schemeClr val="accent5">
              <a:lumMod val="75000"/>
              <a:alpha val="87000"/>
            </a:schemeClr>
          </a:solidFill>
        </p:grpSpPr>
        <p:sp>
          <p:nvSpPr>
            <p:cNvPr id="7" name="Oval 6"/>
            <p:cNvSpPr/>
            <p:nvPr/>
          </p:nvSpPr>
          <p:spPr>
            <a:xfrm>
              <a:off x="39624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0"/>
              <a:endParaRPr lang="en-US" sz="2400" dirty="0">
                <a:solidFill>
                  <a:prstClr val="white"/>
                </a:solidFill>
              </a:endParaRPr>
            </a:p>
          </p:txBody>
        </p:sp>
        <p:sp>
          <p:nvSpPr>
            <p:cNvPr id="8" name="Oval 7"/>
            <p:cNvSpPr/>
            <p:nvPr/>
          </p:nvSpPr>
          <p:spPr>
            <a:xfrm>
              <a:off x="55626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0"/>
              <a:endParaRPr lang="en-US" sz="2400" dirty="0">
                <a:solidFill>
                  <a:prstClr val="white"/>
                </a:solidFill>
              </a:endParaRPr>
            </a:p>
          </p:txBody>
        </p:sp>
        <p:sp>
          <p:nvSpPr>
            <p:cNvPr id="9" name="Oval 8"/>
            <p:cNvSpPr/>
            <p:nvPr/>
          </p:nvSpPr>
          <p:spPr>
            <a:xfrm>
              <a:off x="7162800" y="2419350"/>
              <a:ext cx="1828800" cy="1828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50"/>
              <a:endParaRPr lang="en-US" sz="2400" dirty="0">
                <a:solidFill>
                  <a:prstClr val="white"/>
                </a:solidFill>
              </a:endParaRPr>
            </a:p>
          </p:txBody>
        </p:sp>
      </p:grpSp>
      <p:sp>
        <p:nvSpPr>
          <p:cNvPr id="2" name="Title 1"/>
          <p:cNvSpPr>
            <a:spLocks noGrp="1"/>
          </p:cNvSpPr>
          <p:nvPr>
            <p:ph type="title"/>
          </p:nvPr>
        </p:nvSpPr>
        <p:spPr/>
        <p:txBody>
          <a:bodyPr/>
          <a:lstStyle/>
          <a:p>
            <a:r>
              <a:rPr lang="zh-TW" altLang="en-US" dirty="0">
                <a:solidFill>
                  <a:schemeClr val="accent5">
                    <a:lumMod val="75000"/>
                  </a:schemeClr>
                </a:solidFill>
                <a:ea typeface="華康儷中黑" panose="020B0509000000000000" pitchFamily="49" charset="-120"/>
              </a:rPr>
              <a:t>基本營養組合</a:t>
            </a:r>
            <a:endParaRPr lang="en-US" b="1" dirty="0">
              <a:solidFill>
                <a:schemeClr val="accent5">
                  <a:lumMod val="75000"/>
                </a:schemeClr>
              </a:solidFill>
            </a:endParaRPr>
          </a:p>
        </p:txBody>
      </p:sp>
      <p:sp>
        <p:nvSpPr>
          <p:cNvPr id="4" name="Content Placeholder 4"/>
          <p:cNvSpPr txBox="1">
            <a:spLocks/>
          </p:cNvSpPr>
          <p:nvPr/>
        </p:nvSpPr>
        <p:spPr>
          <a:xfrm>
            <a:off x="812800" y="1803407"/>
            <a:ext cx="6197600" cy="3149599"/>
          </a:xfrm>
          <a:prstGeom prst="rect">
            <a:avLst/>
          </a:prstGeom>
        </p:spPr>
        <p:txBody>
          <a:bodyPr lIns="121906" tIns="60953" rIns="121906" bIns="60953">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3700" dirty="0">
                <a:solidFill>
                  <a:prstClr val="black"/>
                </a:solidFill>
              </a:rPr>
              <a:t>Code: HK6459/HK6459IBV</a:t>
            </a:r>
          </a:p>
          <a:p>
            <a:r>
              <a:rPr lang="en-US" sz="3700" dirty="0">
                <a:solidFill>
                  <a:prstClr val="black"/>
                </a:solidFill>
              </a:rPr>
              <a:t>UC: HK$891</a:t>
            </a:r>
          </a:p>
          <a:p>
            <a:r>
              <a:rPr lang="en-US" sz="3700" dirty="0">
                <a:solidFill>
                  <a:prstClr val="black"/>
                </a:solidFill>
              </a:rPr>
              <a:t>SR: HK$1,248</a:t>
            </a:r>
          </a:p>
          <a:p>
            <a:r>
              <a:rPr lang="en-US" sz="3700" dirty="0">
                <a:solidFill>
                  <a:prstClr val="black"/>
                </a:solidFill>
              </a:rPr>
              <a:t>BV: 66</a:t>
            </a:r>
          </a:p>
          <a:p>
            <a:r>
              <a:rPr lang="en-US" sz="3700" dirty="0">
                <a:solidFill>
                  <a:prstClr val="black"/>
                </a:solidFill>
              </a:rPr>
              <a:t>IBV: 66</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0" y="-25400"/>
            <a:ext cx="6858000" cy="685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8881838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6" name="Picture 6"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4" y="-25400"/>
            <a:ext cx="2072791" cy="68928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171" y="-25400"/>
            <a:ext cx="12202083" cy="6883400"/>
          </a:xfrm>
          <a:prstGeom prst="rect">
            <a:avLst/>
          </a:prstGeom>
          <a:solidFill>
            <a:schemeClr val="tx1">
              <a:alpha val="39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endParaRPr lang="en-US" sz="2400" dirty="0">
              <a:solidFill>
                <a:prstClr val="white"/>
              </a:solidFill>
            </a:endParaRPr>
          </a:p>
        </p:txBody>
      </p:sp>
      <p:sp>
        <p:nvSpPr>
          <p:cNvPr id="5" name="Rectangle 4"/>
          <p:cNvSpPr/>
          <p:nvPr/>
        </p:nvSpPr>
        <p:spPr>
          <a:xfrm>
            <a:off x="425303" y="2921000"/>
            <a:ext cx="11176000" cy="1422400"/>
          </a:xfrm>
          <a:prstGeom prst="rect">
            <a:avLst/>
          </a:prstGeom>
          <a:solidFill>
            <a:schemeClr val="accent1">
              <a:alpha val="57000"/>
            </a:schemeClr>
          </a:solidFill>
          <a:ln>
            <a:noFill/>
          </a:ln>
          <a:effectLst>
            <a:glow rad="101600">
              <a:schemeClr val="accent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lIns="121906" tIns="60953" rIns="121906" bIns="60953" rtlCol="0" anchor="ctr"/>
          <a:lstStyle/>
          <a:p>
            <a:pPr algn="ctr" defTabSz="1219050"/>
            <a:endParaRPr lang="en-US" sz="2400" dirty="0">
              <a:solidFill>
                <a:prstClr val="white"/>
              </a:solidFill>
            </a:endParaRPr>
          </a:p>
        </p:txBody>
      </p:sp>
      <p:sp>
        <p:nvSpPr>
          <p:cNvPr id="3" name="Title 1"/>
          <p:cNvSpPr txBox="1">
            <a:spLocks/>
          </p:cNvSpPr>
          <p:nvPr/>
        </p:nvSpPr>
        <p:spPr>
          <a:xfrm>
            <a:off x="812800" y="3656809"/>
            <a:ext cx="10363200" cy="1362075"/>
          </a:xfrm>
          <a:prstGeom prst="rect">
            <a:avLst/>
          </a:prstGeom>
        </p:spPr>
        <p:txBody>
          <a:bodyPr lIns="121906" tIns="60953" rIns="121906" bIns="60953">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700" dirty="0">
                <a:solidFill>
                  <a:prstClr val="white"/>
                </a:solidFill>
                <a:effectLst>
                  <a:outerShdw blurRad="38100" dist="38100" dir="2700000" algn="tl">
                    <a:srgbClr val="000000">
                      <a:alpha val="43137"/>
                    </a:srgbClr>
                  </a:outerShdw>
                </a:effectLst>
              </a:rPr>
              <a:t>Theme, Market, Benefits, Value Proposition</a:t>
            </a:r>
          </a:p>
        </p:txBody>
      </p:sp>
      <p:sp>
        <p:nvSpPr>
          <p:cNvPr id="4" name="Text Placeholder 2"/>
          <p:cNvSpPr txBox="1">
            <a:spLocks/>
          </p:cNvSpPr>
          <p:nvPr/>
        </p:nvSpPr>
        <p:spPr>
          <a:xfrm>
            <a:off x="1238103" y="2944813"/>
            <a:ext cx="10363200" cy="1500187"/>
          </a:xfrm>
          <a:prstGeom prst="rect">
            <a:avLst/>
          </a:prstGeom>
        </p:spPr>
        <p:txBody>
          <a:bodyPr lIns="121906" tIns="60953" rIns="121906" bIns="60953">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dirty="0" smtClean="0">
                <a:solidFill>
                  <a:prstClr val="white"/>
                </a:solidFill>
              </a:rPr>
              <a:t>Systemized Selling of Products and Services</a:t>
            </a:r>
            <a:endParaRPr lang="en-US" dirty="0">
              <a:solidFill>
                <a:prstClr val="white"/>
              </a:solidFill>
            </a:endParaRPr>
          </a:p>
        </p:txBody>
      </p:sp>
    </p:spTree>
    <p:extLst>
      <p:ext uri="{BB962C8B-B14F-4D97-AF65-F5344CB8AC3E}">
        <p14:creationId xmlns:p14="http://schemas.microsoft.com/office/powerpoint/2010/main" val="4452263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4" name="Rectangle 3"/>
          <p:cNvSpPr/>
          <p:nvPr/>
        </p:nvSpPr>
        <p:spPr>
          <a:xfrm>
            <a:off x="0" y="2689415"/>
            <a:ext cx="12192000" cy="9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5" name="TextBox 4"/>
          <p:cNvSpPr txBox="1"/>
          <p:nvPr/>
        </p:nvSpPr>
        <p:spPr>
          <a:xfrm>
            <a:off x="203230" y="1695667"/>
            <a:ext cx="4031873" cy="1015663"/>
          </a:xfrm>
          <a:prstGeom prst="rect">
            <a:avLst/>
          </a:prstGeom>
          <a:noFill/>
        </p:spPr>
        <p:txBody>
          <a:bodyPr wrap="none" lIns="91394" tIns="45718" rIns="91394" bIns="45718" rtlCol="0">
            <a:spAutoFit/>
          </a:bodyPr>
          <a:lstStyle/>
          <a:p>
            <a:r>
              <a:rPr lang="zh-HK" altLang="en-US" sz="6000" b="1" dirty="0">
                <a:solidFill>
                  <a:srgbClr val="376092"/>
                </a:solidFill>
                <a:ea typeface="微軟正黑體" panose="020B0604030504040204" pitchFamily="34" charset="-120"/>
              </a:rPr>
              <a:t>第三大基石</a:t>
            </a:r>
          </a:p>
        </p:txBody>
      </p:sp>
      <p:sp>
        <p:nvSpPr>
          <p:cNvPr id="8" name="Title 1"/>
          <p:cNvSpPr txBox="1">
            <a:spLocks/>
          </p:cNvSpPr>
          <p:nvPr/>
        </p:nvSpPr>
        <p:spPr>
          <a:xfrm>
            <a:off x="1016011" y="2791015"/>
            <a:ext cx="10111316" cy="1044388"/>
          </a:xfrm>
          <a:prstGeom prst="rect">
            <a:avLst/>
          </a:prstGeom>
        </p:spPr>
        <p:txBody>
          <a:bodyPr lIns="91394" tIns="45718" rIns="91394" bIns="45718">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HK" altLang="en-US" sz="4000" b="1" dirty="0">
                <a:solidFill>
                  <a:srgbClr val="FFFFFF"/>
                </a:solidFill>
                <a:effectLst>
                  <a:outerShdw blurRad="63500" dir="3600000" algn="tl" rotWithShape="0">
                    <a:srgbClr val="000000">
                      <a:alpha val="70000"/>
                    </a:srgbClr>
                  </a:outerShdw>
                </a:effectLst>
                <a:ea typeface="微軟正黑體" panose="020B0604030504040204" pitchFamily="34" charset="-120"/>
              </a:rPr>
              <a:t>一對一行銷及購物年金</a:t>
            </a:r>
          </a:p>
        </p:txBody>
      </p:sp>
    </p:spTree>
    <p:extLst>
      <p:ext uri="{BB962C8B-B14F-4D97-AF65-F5344CB8AC3E}">
        <p14:creationId xmlns:p14="http://schemas.microsoft.com/office/powerpoint/2010/main" val="336988735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016011" y="474583"/>
            <a:ext cx="10111316" cy="1044388"/>
          </a:xfrm>
          <a:prstGeom prst="rect">
            <a:avLst/>
          </a:prstGeom>
        </p:spPr>
        <p:txBody>
          <a:bodyPr vert="horz" lIns="91394" tIns="45718" rIns="91394" bIns="45718"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一對一行銷及購物年金</a:t>
            </a:r>
            <a:endPar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
        <p:nvSpPr>
          <p:cNvPr id="6" name="Content Placeholder 4"/>
          <p:cNvSpPr txBox="1">
            <a:spLocks/>
          </p:cNvSpPr>
          <p:nvPr/>
        </p:nvSpPr>
        <p:spPr>
          <a:xfrm>
            <a:off x="1524000" y="2064876"/>
            <a:ext cx="9144000" cy="4208931"/>
          </a:xfrm>
          <a:prstGeom prst="rect">
            <a:avLst/>
          </a:prstGeom>
        </p:spPr>
        <p:txBody>
          <a:bodyPr vert="horz" lIns="91394" tIns="45718" rIns="91394" bIns="45718" rtlCol="0">
            <a:norm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一對一行銷就是顧客關係管理（</a:t>
            </a:r>
            <a:r>
              <a:rPr lang="en-US" altLang="zh-TW"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CRM</a:t>
            </a:r>
            <a:r>
              <a:rPr lang="zh-TW" altLang="en-U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 這著重與顧客的個人化互動，從而增加顧客的購物種類。向現有顧客銷售產品或服務，比獲得一位新顧客容易。</a:t>
            </a:r>
          </a:p>
        </p:txBody>
      </p:sp>
    </p:spTree>
    <p:extLst>
      <p:ext uri="{BB962C8B-B14F-4D97-AF65-F5344CB8AC3E}">
        <p14:creationId xmlns:p14="http://schemas.microsoft.com/office/powerpoint/2010/main" val="47976214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1016011" y="474583"/>
            <a:ext cx="10111316" cy="1044388"/>
          </a:xfrm>
          <a:prstGeom prst="rect">
            <a:avLst/>
          </a:prstGeom>
        </p:spPr>
        <p:txBody>
          <a:bodyPr vert="horz" lIns="91394" tIns="45718" rIns="91394" bIns="45718"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一對一行銷及購物年金</a:t>
            </a:r>
            <a:endPar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
        <p:nvSpPr>
          <p:cNvPr id="8" name="Content Placeholder 4"/>
          <p:cNvSpPr txBox="1">
            <a:spLocks/>
          </p:cNvSpPr>
          <p:nvPr/>
        </p:nvSpPr>
        <p:spPr>
          <a:xfrm>
            <a:off x="1422400" y="1819557"/>
            <a:ext cx="9144000" cy="4208931"/>
          </a:xfrm>
          <a:prstGeom prst="rect">
            <a:avLst/>
          </a:prstGeom>
        </p:spPr>
        <p:txBody>
          <a:bodyPr vert="horz" lIns="91394" tIns="45718" rIns="91394" bIns="45718" rtlCol="0">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Dr. Martha Rogers</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及</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Don Peppers</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於</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1993</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年的突破。科技會主宰商業的新方向。著作：</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一對一的未來</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。這關乎追蹤顧客，由為產品找尋顧客，轉成為顧客找尋產品。這關乎科技以及人們如何收集顧客的資訊。</a:t>
            </a:r>
          </a:p>
          <a:p>
            <a:endPar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傳統的大眾化巿場打造一項產品，然後嘗試為產品找到顧客。</a:t>
            </a:r>
          </a:p>
          <a:p>
            <a:endParaRPr 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734259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016011" y="474583"/>
            <a:ext cx="10111316" cy="1044388"/>
          </a:xfrm>
          <a:prstGeom prst="rect">
            <a:avLst/>
          </a:prstGeom>
        </p:spPr>
        <p:txBody>
          <a:bodyPr vert="horz" lIns="91394" tIns="45718" rIns="91394" bIns="45718" rtlCol="0" anchor="ctr">
            <a:no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購物年金</a:t>
            </a:r>
            <a:endPar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
        <p:nvSpPr>
          <p:cNvPr id="6" name="Content Placeholder 4"/>
          <p:cNvSpPr txBox="1">
            <a:spLocks/>
          </p:cNvSpPr>
          <p:nvPr/>
        </p:nvSpPr>
        <p:spPr>
          <a:xfrm>
            <a:off x="1422400" y="2064876"/>
            <a:ext cx="9144000" cy="4208931"/>
          </a:xfrm>
          <a:prstGeom prst="rect">
            <a:avLst/>
          </a:prstGeom>
        </p:spPr>
        <p:txBody>
          <a:bodyPr vert="horz" lIns="91394" tIns="45718" rIns="91394" bIns="45718" rtlCol="0">
            <a:norm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購物年金是個革新的槪念，幫助聰明消費者透過</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SHOP.COM</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轉消費為收入。</a:t>
            </a:r>
          </a:p>
          <a:p>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 這不同於銀行提供的一般年金計劃 你不需要事先投資一大筆款項。你的投資就是你原來每日的消費。在</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SHOP.COM</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上購物，你可獲得高達</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50%</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現金回贈。</a:t>
            </a:r>
            <a:r>
              <a:rPr lang="zh-TW" altLang="en-US" sz="3500" b="1" i="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轉換你的消費為收入！</a:t>
            </a:r>
          </a:p>
        </p:txBody>
      </p:sp>
    </p:spTree>
    <p:extLst>
      <p:ext uri="{BB962C8B-B14F-4D97-AF65-F5344CB8AC3E}">
        <p14:creationId xmlns:p14="http://schemas.microsoft.com/office/powerpoint/2010/main" val="44613547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sp>
        <p:nvSpPr>
          <p:cNvPr id="4" name="Rectangle 3"/>
          <p:cNvSpPr/>
          <p:nvPr/>
        </p:nvSpPr>
        <p:spPr>
          <a:xfrm>
            <a:off x="0" y="2689415"/>
            <a:ext cx="12192000" cy="9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sz="2400" dirty="0">
              <a:solidFill>
                <a:prstClr val="white"/>
              </a:solidFill>
            </a:endParaRPr>
          </a:p>
        </p:txBody>
      </p:sp>
      <p:sp>
        <p:nvSpPr>
          <p:cNvPr id="8" name="Title 1"/>
          <p:cNvSpPr txBox="1">
            <a:spLocks/>
          </p:cNvSpPr>
          <p:nvPr/>
        </p:nvSpPr>
        <p:spPr>
          <a:xfrm>
            <a:off x="1016011" y="2791015"/>
            <a:ext cx="10111316" cy="1044388"/>
          </a:xfrm>
          <a:prstGeom prst="rect">
            <a:avLst/>
          </a:prstGeom>
        </p:spPr>
        <p:txBody>
          <a:bodyPr lIns="91394" tIns="45718" rIns="91394" bIns="45718">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HK" altLang="en-US" sz="4000" dirty="0">
                <a:solidFill>
                  <a:srgbClr val="FFFFFF"/>
                </a:solidFill>
                <a:effectLst>
                  <a:outerShdw blurRad="63500" dir="3600000" algn="tl" rotWithShape="0">
                    <a:srgbClr val="000000">
                      <a:alpha val="70000"/>
                    </a:srgbClr>
                  </a:outerShdw>
                </a:effectLst>
                <a:ea typeface="微軟正黑體" panose="020B0604030504040204" pitchFamily="34" charset="-120"/>
              </a:rPr>
              <a:t>超連鎖事業發展系統</a:t>
            </a:r>
          </a:p>
        </p:txBody>
      </p:sp>
      <p:sp>
        <p:nvSpPr>
          <p:cNvPr id="5" name="TextBox 4"/>
          <p:cNvSpPr txBox="1"/>
          <p:nvPr/>
        </p:nvSpPr>
        <p:spPr>
          <a:xfrm>
            <a:off x="203230" y="1673783"/>
            <a:ext cx="4031873" cy="1015663"/>
          </a:xfrm>
          <a:prstGeom prst="rect">
            <a:avLst/>
          </a:prstGeom>
          <a:noFill/>
        </p:spPr>
        <p:txBody>
          <a:bodyPr wrap="none" lIns="91394" tIns="45718" rIns="91394" bIns="45718" rtlCol="0">
            <a:spAutoFit/>
          </a:bodyPr>
          <a:lstStyle/>
          <a:p>
            <a:r>
              <a:rPr lang="zh-HK" altLang="en-US" sz="6000" b="1" dirty="0">
                <a:solidFill>
                  <a:srgbClr val="376092"/>
                </a:solidFill>
                <a:ea typeface="微軟正黑體" panose="020B0604030504040204" pitchFamily="34" charset="-120"/>
              </a:rPr>
              <a:t>第四大基石</a:t>
            </a:r>
          </a:p>
        </p:txBody>
      </p:sp>
    </p:spTree>
    <p:extLst>
      <p:ext uri="{BB962C8B-B14F-4D97-AF65-F5344CB8AC3E}">
        <p14:creationId xmlns:p14="http://schemas.microsoft.com/office/powerpoint/2010/main" val="2773910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203197" y="-2067908"/>
            <a:ext cx="16316505" cy="9256111"/>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endParaRPr lang="en-US" sz="1700" dirty="0">
              <a:solidFill>
                <a:prstClr val="white"/>
              </a:solidFill>
            </a:endParaRPr>
          </a:p>
        </p:txBody>
      </p:sp>
      <p:sp>
        <p:nvSpPr>
          <p:cNvPr id="4" name="Title 3"/>
          <p:cNvSpPr>
            <a:spLocks noGrp="1"/>
          </p:cNvSpPr>
          <p:nvPr>
            <p:ph type="title"/>
          </p:nvPr>
        </p:nvSpPr>
        <p:spPr/>
        <p:txBody>
          <a:bodyPr>
            <a:normAutofit/>
          </a:bodyPr>
          <a:lstStyle/>
          <a:p>
            <a:r>
              <a:rPr lang="zh-HK" altLang="en-US" sz="4800" b="1" dirty="0">
                <a:solidFill>
                  <a:srgbClr val="FFFFFF"/>
                </a:solidFill>
                <a:ea typeface="微軟正黑體" panose="020B0604030504040204" pitchFamily="34" charset="-120"/>
              </a:rPr>
              <a:t>千禧世代找尋機會</a:t>
            </a:r>
            <a:r>
              <a:rPr lang="en-US" altLang="zh-HK" sz="4800" b="1" dirty="0">
                <a:solidFill>
                  <a:srgbClr val="FFFFFF"/>
                </a:solidFill>
                <a:ea typeface="微軟正黑體" panose="020B0604030504040204" pitchFamily="34" charset="-120"/>
              </a:rPr>
              <a:t>...</a:t>
            </a:r>
          </a:p>
        </p:txBody>
      </p:sp>
      <p:sp>
        <p:nvSpPr>
          <p:cNvPr id="8" name="Content Placeholder 7"/>
          <p:cNvSpPr>
            <a:spLocks noGrp="1"/>
          </p:cNvSpPr>
          <p:nvPr>
            <p:ph idx="1"/>
          </p:nvPr>
        </p:nvSpPr>
        <p:spPr>
          <a:xfrm>
            <a:off x="609600" y="1701812"/>
            <a:ext cx="10972800" cy="4226799"/>
          </a:xfrm>
          <a:prstGeom prst="rect">
            <a:avLst/>
          </a:prstGeom>
        </p:spPr>
        <p:txBody>
          <a:bodyPr>
            <a:spAutoFit/>
          </a:bodyPr>
          <a:lstStyle/>
          <a:p>
            <a:r>
              <a:rPr lang="zh-HK" altLang="en-US" dirty="0">
                <a:solidFill>
                  <a:srgbClr val="FFFFFF"/>
                </a:solidFill>
                <a:ea typeface="微軟正黑體" panose="020B0604030504040204" pitchFamily="34" charset="-120"/>
              </a:rPr>
              <a:t>重點</a:t>
            </a:r>
          </a:p>
          <a:p>
            <a:pPr lvl="1"/>
            <a:r>
              <a:rPr lang="zh-HK" altLang="en-US" dirty="0">
                <a:solidFill>
                  <a:srgbClr val="FFFFFF"/>
                </a:solidFill>
                <a:ea typeface="微軟正黑體" panose="020B0604030504040204" pitchFamily="34" charset="-120"/>
              </a:rPr>
              <a:t> 財務捷徑</a:t>
            </a:r>
          </a:p>
          <a:p>
            <a:pPr lvl="1"/>
            <a:r>
              <a:rPr lang="zh-HK" altLang="en-US" dirty="0">
                <a:solidFill>
                  <a:srgbClr val="FFFFFF"/>
                </a:solidFill>
                <a:ea typeface="微軟正黑體" panose="020B0604030504040204" pitchFamily="34" charset="-120"/>
              </a:rPr>
              <a:t> 個人獨立</a:t>
            </a:r>
          </a:p>
          <a:p>
            <a:pPr lvl="1"/>
            <a:r>
              <a:rPr lang="zh-HK" altLang="en-US" dirty="0">
                <a:solidFill>
                  <a:srgbClr val="FFFFFF"/>
                </a:solidFill>
                <a:ea typeface="微軟正黑體" panose="020B0604030504040204" pitchFamily="34" charset="-120"/>
              </a:rPr>
              <a:t> 時間彈性</a:t>
            </a:r>
          </a:p>
          <a:p>
            <a:pPr lvl="1"/>
            <a:r>
              <a:rPr lang="zh-HK" altLang="en-US" dirty="0">
                <a:solidFill>
                  <a:srgbClr val="FFFFFF"/>
                </a:solidFill>
                <a:ea typeface="微軟正黑體" panose="020B0604030504040204" pitchFamily="34" charset="-120"/>
              </a:rPr>
              <a:t> 社群</a:t>
            </a:r>
          </a:p>
          <a:p>
            <a:pPr lvl="1"/>
            <a:r>
              <a:rPr lang="zh-HK" altLang="en-US" dirty="0">
                <a:solidFill>
                  <a:srgbClr val="FFFFFF"/>
                </a:solidFill>
                <a:ea typeface="微軟正黑體" panose="020B0604030504040204" pitchFamily="34" charset="-120"/>
              </a:rPr>
              <a:t> 與擁有經驗的人聯繫、穩定</a:t>
            </a:r>
          </a:p>
        </p:txBody>
      </p:sp>
    </p:spTree>
    <p:extLst>
      <p:ext uri="{BB962C8B-B14F-4D97-AF65-F5344CB8AC3E}">
        <p14:creationId xmlns:p14="http://schemas.microsoft.com/office/powerpoint/2010/main" val="40960940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609600" y="274639"/>
            <a:ext cx="10972800" cy="1143000"/>
          </a:xfrm>
          <a:prstGeom prst="rect">
            <a:avLst/>
          </a:prstGeom>
        </p:spPr>
        <p:txBody>
          <a:bodyPr vert="horz" lIns="91394" tIns="45718" rIns="91394" bIns="45718" rtlCol="0" anchor="ctr">
            <a:normAutofit/>
          </a:bodyPr>
          <a:lstStyle>
            <a:lvl1pPr algn="ctr" defTabSz="1219170" rtl="0" eaLnBrk="1" latinLnBrk="0" hangingPunct="1">
              <a:spcBef>
                <a:spcPct val="0"/>
              </a:spcBef>
              <a:buNone/>
              <a:defRPr sz="5867" kern="1200">
                <a:solidFill>
                  <a:schemeClr val="tx1"/>
                </a:solidFill>
                <a:latin typeface="+mj-lt"/>
                <a:ea typeface="+mj-ea"/>
                <a:cs typeface="+mj-cs"/>
              </a:defRPr>
            </a:lvl1pPr>
          </a:lstStyle>
          <a:p>
            <a:r>
              <a:rPr lang="zh-TW" alt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超連鎖事業發展系統</a:t>
            </a:r>
            <a:r>
              <a:rPr lang="en-US" altLang="zh-TW"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endParaRPr lang="en-US" sz="6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
        <p:nvSpPr>
          <p:cNvPr id="8" name="Text Placeholder 2"/>
          <p:cNvSpPr>
            <a:spLocks noGrp="1"/>
          </p:cNvSpPr>
          <p:nvPr>
            <p:ph type="body" idx="1"/>
          </p:nvPr>
        </p:nvSpPr>
        <p:spPr>
          <a:xfrm>
            <a:off x="609600" y="1660949"/>
            <a:ext cx="11074400" cy="639763"/>
          </a:xfrm>
        </p:spPr>
        <p:txBody>
          <a:bodyPr>
            <a:noAutofit/>
          </a:bodyPr>
          <a:lstStyle/>
          <a:p>
            <a:pPr algn="ctr"/>
            <a:r>
              <a:rPr lang="zh-TW" altLang="en-US" sz="2700" i="1" dirty="0">
                <a:ln w="10160">
                  <a:solidFill>
                    <a:schemeClr val="accent5"/>
                  </a:solidFill>
                  <a:prstDash val="solid"/>
                </a:ln>
                <a:solidFill>
                  <a:srgbClr val="FFFFFF"/>
                </a:solidFill>
                <a:effectLst>
                  <a:glow rad="101600">
                    <a:schemeClr val="tx1">
                      <a:lumMod val="95000"/>
                      <a:lumOff val="5000"/>
                      <a:alpha val="6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一組強大的事業系統，當你跟隨系統，</a:t>
            </a:r>
            <a:br>
              <a:rPr lang="zh-TW" altLang="en-US" sz="2700" i="1" dirty="0">
                <a:ln w="10160">
                  <a:solidFill>
                    <a:schemeClr val="accent5"/>
                  </a:solidFill>
                  <a:prstDash val="solid"/>
                </a:ln>
                <a:solidFill>
                  <a:srgbClr val="FFFFFF"/>
                </a:solidFill>
                <a:effectLst>
                  <a:glow rad="101600">
                    <a:schemeClr val="tx1">
                      <a:lumMod val="95000"/>
                      <a:lumOff val="5000"/>
                      <a:alpha val="6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br>
            <a:r>
              <a:rPr lang="zh-TW" altLang="en-US" sz="2700" i="1" dirty="0">
                <a:ln w="10160">
                  <a:solidFill>
                    <a:schemeClr val="accent5"/>
                  </a:solidFill>
                  <a:prstDash val="solid"/>
                </a:ln>
                <a:solidFill>
                  <a:srgbClr val="FFFFFF"/>
                </a:solidFill>
                <a:effectLst>
                  <a:glow rad="101600">
                    <a:schemeClr val="tx1">
                      <a:lumMod val="95000"/>
                      <a:lumOff val="5000"/>
                      <a:alpha val="60000"/>
                    </a:schemeClr>
                  </a:glow>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就會帶領你成功建立超連鎖事業</a:t>
            </a:r>
          </a:p>
        </p:txBody>
      </p:sp>
      <p:sp>
        <p:nvSpPr>
          <p:cNvPr id="9" name="Content Placeholder 4"/>
          <p:cNvSpPr txBox="1">
            <a:spLocks/>
          </p:cNvSpPr>
          <p:nvPr/>
        </p:nvSpPr>
        <p:spPr>
          <a:xfrm>
            <a:off x="203200" y="2608012"/>
            <a:ext cx="5386917" cy="3951288"/>
          </a:xfrm>
          <a:prstGeom prst="rect">
            <a:avLst/>
          </a:prstGeom>
        </p:spPr>
        <p:txBody>
          <a:bodyPr vert="horz" lIns="91394" tIns="45718" rIns="91394" bIns="45718"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9pPr>
          </a:lstStyle>
          <a:p>
            <a:pPr marL="609219" lvl="1" indent="-304608">
              <a:buFont typeface="Arial" panose="020B0604020202020204" pitchFamily="34" charset="0"/>
              <a:buChar char="•"/>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成功五要訣</a:t>
            </a:r>
          </a:p>
          <a:p>
            <a:pPr marL="609219" lvl="1" indent="-304608">
              <a:buFont typeface="Arial" panose="020B0604020202020204" pitchFamily="34" charset="0"/>
              <a:buChar char="•"/>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全球會議聯盟系統（</a:t>
            </a: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GMTSS</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t>
            </a:r>
          </a:p>
          <a:p>
            <a:pPr marL="609219" lvl="1" indent="-304608">
              <a:buFont typeface="Arial" panose="020B0604020202020204" pitchFamily="34" charset="0"/>
              <a:buChar char="•"/>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招募系統／起步指南</a:t>
            </a:r>
          </a:p>
          <a:p>
            <a:pPr marL="609219" lvl="1" indent="-304608">
              <a:buFont typeface="Arial" panose="020B0604020202020204" pitchFamily="34" charset="0"/>
              <a:buChar char="•"/>
            </a:pPr>
            <a:r>
              <a:rPr lang="en-US" altLang="zh-TW"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ABC</a:t>
            </a: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複製跟進法</a:t>
            </a:r>
          </a:p>
          <a:p>
            <a:pPr marL="609219" lvl="1" indent="-304608">
              <a:buFont typeface="Arial" panose="020B0604020202020204" pitchFamily="34" charset="0"/>
              <a:buChar char="•"/>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銷售系統</a:t>
            </a:r>
          </a:p>
          <a:p>
            <a:pPr marL="609219" lvl="1" indent="-304608">
              <a:buFont typeface="Arial" panose="020B0604020202020204" pitchFamily="34" charset="0"/>
              <a:buChar char="•"/>
            </a:pPr>
            <a:endPar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a:p>
            <a:endParaRPr 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endParaRPr>
          </a:p>
        </p:txBody>
      </p:sp>
      <p:sp>
        <p:nvSpPr>
          <p:cNvPr id="10" name="Content Placeholder 5"/>
          <p:cNvSpPr txBox="1">
            <a:spLocks/>
          </p:cNvSpPr>
          <p:nvPr/>
        </p:nvSpPr>
        <p:spPr>
          <a:xfrm>
            <a:off x="5486510" y="2608012"/>
            <a:ext cx="6096001" cy="3951288"/>
          </a:xfrm>
          <a:prstGeom prst="rect">
            <a:avLst/>
          </a:prstGeom>
        </p:spPr>
        <p:txBody>
          <a:bodyPr vert="horz" lIns="91394" tIns="45718" rIns="91394" bIns="45718"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133" kern="1200">
                <a:solidFill>
                  <a:schemeClr val="tx1"/>
                </a:solidFill>
                <a:latin typeface="+mn-lt"/>
                <a:ea typeface="+mn-ea"/>
                <a:cs typeface="+mn-cs"/>
              </a:defRPr>
            </a:lvl9pPr>
          </a:lstStyle>
          <a:p>
            <a:pPr marL="156537" lvl="1" indent="452679">
              <a:buFont typeface="Arial" panose="020B0604020202020204" pitchFamily="34" charset="0"/>
              <a:buChar char="•"/>
              <a:tabLst>
                <a:tab pos="609219" algn="l"/>
              </a:tabLst>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全球管理業績紅利計劃</a:t>
            </a:r>
          </a:p>
          <a:p>
            <a:pPr marL="156537" lvl="1" indent="452679">
              <a:buFont typeface="Arial" panose="020B0604020202020204" pitchFamily="34" charset="0"/>
              <a:buChar char="•"/>
              <a:tabLst>
                <a:tab pos="609219" algn="l"/>
              </a:tabLst>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登記系統</a:t>
            </a:r>
          </a:p>
          <a:p>
            <a:pPr marL="156537" lvl="1" indent="452679">
              <a:buFont typeface="Arial" panose="020B0604020202020204" pitchFamily="34" charset="0"/>
              <a:buChar char="•"/>
              <a:tabLst>
                <a:tab pos="609219" algn="l"/>
              </a:tabLst>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授證訓練系統</a:t>
            </a:r>
          </a:p>
          <a:p>
            <a:pPr marL="156537" lvl="1" indent="452679">
              <a:buFont typeface="Arial" panose="020B0604020202020204" pitchFamily="34" charset="0"/>
              <a:buChar char="•"/>
              <a:tabLst>
                <a:tab pos="609219" algn="l"/>
              </a:tabLst>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主管超連鎖店主計劃</a:t>
            </a:r>
          </a:p>
          <a:p>
            <a:pPr marL="156537" lvl="1" indent="452679">
              <a:buFont typeface="Arial" panose="020B0604020202020204" pitchFamily="34" charset="0"/>
              <a:buChar char="•"/>
              <a:tabLst>
                <a:tab pos="609219" algn="l"/>
              </a:tabLst>
            </a:pPr>
            <a:r>
              <a:rPr lang="zh-TW" altLang="en-US" sz="35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微軟正黑體" panose="020B0604030504040204" pitchFamily="34" charset="-120"/>
                <a:ea typeface="微軟正黑體" panose="020B0604030504040204" pitchFamily="34" charset="-120"/>
              </a:rPr>
              <a:t>購物年金卓越成員</a:t>
            </a:r>
          </a:p>
        </p:txBody>
      </p:sp>
    </p:spTree>
    <p:extLst>
      <p:ext uri="{BB962C8B-B14F-4D97-AF65-F5344CB8AC3E}">
        <p14:creationId xmlns:p14="http://schemas.microsoft.com/office/powerpoint/2010/main" val="380934501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p:cNvGrpSpPr/>
          <p:nvPr/>
        </p:nvGrpSpPr>
        <p:grpSpPr>
          <a:xfrm>
            <a:off x="487255" y="686732"/>
            <a:ext cx="2551192" cy="2652601"/>
            <a:chOff x="487254" y="719352"/>
            <a:chExt cx="2551192" cy="2652601"/>
          </a:xfrm>
        </p:grpSpPr>
        <p:sp>
          <p:nvSpPr>
            <p:cNvPr id="3" name="Oval 2"/>
            <p:cNvSpPr/>
            <p:nvPr/>
          </p:nvSpPr>
          <p:spPr>
            <a:xfrm>
              <a:off x="2175567"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sp>
          <p:nvSpPr>
            <p:cNvPr id="4" name="Oval 3"/>
            <p:cNvSpPr/>
            <p:nvPr/>
          </p:nvSpPr>
          <p:spPr>
            <a:xfrm>
              <a:off x="1436461"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sp>
          <p:nvSpPr>
            <p:cNvPr id="18" name="Rounded Rectangle 17"/>
            <p:cNvSpPr/>
            <p:nvPr/>
          </p:nvSpPr>
          <p:spPr>
            <a:xfrm>
              <a:off x="697354" y="1835480"/>
              <a:ext cx="2118293"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500" cap="all" dirty="0">
                  <a:solidFill>
                    <a:srgbClr val="FFFFFF"/>
                  </a:solidFill>
                  <a:ea typeface="微軟正黑體" panose="020B0604030504040204" pitchFamily="34" charset="-120"/>
                </a:rPr>
                <a:t>家庭事業説明會／超連鎖事業説明會</a:t>
              </a:r>
            </a:p>
          </p:txBody>
        </p:sp>
        <p:sp>
          <p:nvSpPr>
            <p:cNvPr id="2" name="Oval 1"/>
            <p:cNvSpPr/>
            <p:nvPr/>
          </p:nvSpPr>
          <p:spPr>
            <a:xfrm>
              <a:off x="697354"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cxnSp>
          <p:nvCxnSpPr>
            <p:cNvPr id="36" name="Straight Arrow Connector 35"/>
            <p:cNvCxnSpPr>
              <a:stCxn id="4" idx="4"/>
              <a:endCxn id="18" idx="0"/>
            </p:cNvCxnSpPr>
            <p:nvPr/>
          </p:nvCxnSpPr>
          <p:spPr>
            <a:xfrm>
              <a:off x="1756501" y="1359432"/>
              <a:ext cx="0" cy="47604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2" idx="4"/>
              <a:endCxn id="3" idx="4"/>
            </p:cNvCxnSpPr>
            <p:nvPr/>
          </p:nvCxnSpPr>
          <p:spPr>
            <a:xfrm rot="16200000" flipH="1">
              <a:off x="1756500" y="620325"/>
              <a:ext cx="12700" cy="1478213"/>
            </a:xfrm>
            <a:prstGeom prst="bentConnector3">
              <a:avLst>
                <a:gd name="adj1" fmla="val 1800000"/>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487254" y="2731873"/>
              <a:ext cx="2551192" cy="640080"/>
              <a:chOff x="442864" y="2862503"/>
              <a:chExt cx="2551192" cy="640080"/>
            </a:xfrm>
          </p:grpSpPr>
          <p:grpSp>
            <p:nvGrpSpPr>
              <p:cNvPr id="39" name="Group 38"/>
              <p:cNvGrpSpPr/>
              <p:nvPr/>
            </p:nvGrpSpPr>
            <p:grpSpPr>
              <a:xfrm>
                <a:off x="442864" y="2862503"/>
                <a:ext cx="778798" cy="640080"/>
                <a:chOff x="657663" y="2862503"/>
                <a:chExt cx="778798" cy="640080"/>
              </a:xfrm>
            </p:grpSpPr>
            <p:sp>
              <p:nvSpPr>
                <p:cNvPr id="26" name="Oval 25"/>
                <p:cNvSpPr/>
                <p:nvPr/>
              </p:nvSpPr>
              <p:spPr>
                <a:xfrm>
                  <a:off x="727022"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27" name="Rectangle 26"/>
                <p:cNvSpPr/>
                <p:nvPr/>
              </p:nvSpPr>
              <p:spPr>
                <a:xfrm>
                  <a:off x="657663" y="3067127"/>
                  <a:ext cx="778798" cy="21698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成功五要訣</a:t>
                  </a:r>
                </a:p>
              </p:txBody>
            </p:sp>
          </p:grpSp>
          <p:grpSp>
            <p:nvGrpSpPr>
              <p:cNvPr id="40" name="Group 39"/>
              <p:cNvGrpSpPr/>
              <p:nvPr/>
            </p:nvGrpSpPr>
            <p:grpSpPr>
              <a:xfrm>
                <a:off x="1367101" y="2862503"/>
                <a:ext cx="778798" cy="640080"/>
                <a:chOff x="1367101" y="2862503"/>
                <a:chExt cx="778798" cy="640080"/>
              </a:xfrm>
            </p:grpSpPr>
            <p:sp>
              <p:nvSpPr>
                <p:cNvPr id="29" name="Oval 28"/>
                <p:cNvSpPr/>
                <p:nvPr/>
              </p:nvSpPr>
              <p:spPr>
                <a:xfrm>
                  <a:off x="1436460"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30" name="Rectangle 29"/>
                <p:cNvSpPr/>
                <p:nvPr/>
              </p:nvSpPr>
              <p:spPr>
                <a:xfrm>
                  <a:off x="1367101" y="3067127"/>
                  <a:ext cx="778798" cy="34163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新超連鎖店主訓練</a:t>
                  </a:r>
                </a:p>
              </p:txBody>
            </p:sp>
          </p:grpSp>
          <p:grpSp>
            <p:nvGrpSpPr>
              <p:cNvPr id="41" name="Group 40"/>
              <p:cNvGrpSpPr/>
              <p:nvPr/>
            </p:nvGrpSpPr>
            <p:grpSpPr>
              <a:xfrm>
                <a:off x="2215258" y="2862503"/>
                <a:ext cx="778798" cy="640080"/>
                <a:chOff x="2106208" y="2863178"/>
                <a:chExt cx="778798" cy="640080"/>
              </a:xfrm>
            </p:grpSpPr>
            <p:sp>
              <p:nvSpPr>
                <p:cNvPr id="32" name="Oval 31"/>
                <p:cNvSpPr/>
                <p:nvPr/>
              </p:nvSpPr>
              <p:spPr>
                <a:xfrm>
                  <a:off x="2175567" y="2863178"/>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33" name="Rectangle 32"/>
                <p:cNvSpPr/>
                <p:nvPr/>
              </p:nvSpPr>
              <p:spPr>
                <a:xfrm>
                  <a:off x="2106208" y="3067802"/>
                  <a:ext cx="778798" cy="34163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授證經理級訓練</a:t>
                  </a:r>
                </a:p>
              </p:txBody>
            </p:sp>
          </p:grpSp>
          <p:cxnSp>
            <p:nvCxnSpPr>
              <p:cNvPr id="43" name="Straight Connector 42"/>
              <p:cNvCxnSpPr>
                <a:stCxn id="26" idx="6"/>
                <a:endCxn id="29" idx="2"/>
              </p:cNvCxnSpPr>
              <p:nvPr/>
            </p:nvCxnSpPr>
            <p:spPr>
              <a:xfrm>
                <a:off x="1152303" y="3182543"/>
                <a:ext cx="28415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29" idx="6"/>
                <a:endCxn id="32" idx="2"/>
              </p:cNvCxnSpPr>
              <p:nvPr/>
            </p:nvCxnSpPr>
            <p:spPr>
              <a:xfrm>
                <a:off x="2076540" y="3182543"/>
                <a:ext cx="20807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51" name="Elbow Connector 50"/>
            <p:cNvCxnSpPr>
              <a:stCxn id="18" idx="2"/>
              <a:endCxn id="26" idx="0"/>
            </p:cNvCxnSpPr>
            <p:nvPr/>
          </p:nvCxnSpPr>
          <p:spPr>
            <a:xfrm rot="5400000">
              <a:off x="1093642" y="2069013"/>
              <a:ext cx="445871" cy="879848"/>
            </a:xfrm>
            <a:prstGeom prst="bentConnector3">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3335683" y="686732"/>
            <a:ext cx="2551192" cy="2652601"/>
            <a:chOff x="487254" y="719352"/>
            <a:chExt cx="2551192" cy="2652601"/>
          </a:xfrm>
        </p:grpSpPr>
        <p:sp>
          <p:nvSpPr>
            <p:cNvPr id="54" name="Oval 53"/>
            <p:cNvSpPr/>
            <p:nvPr/>
          </p:nvSpPr>
          <p:spPr>
            <a:xfrm>
              <a:off x="2175567"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sp>
          <p:nvSpPr>
            <p:cNvPr id="55" name="Oval 54"/>
            <p:cNvSpPr/>
            <p:nvPr/>
          </p:nvSpPr>
          <p:spPr>
            <a:xfrm>
              <a:off x="1436461"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sp>
          <p:nvSpPr>
            <p:cNvPr id="56" name="Rounded Rectangle 55"/>
            <p:cNvSpPr/>
            <p:nvPr/>
          </p:nvSpPr>
          <p:spPr>
            <a:xfrm>
              <a:off x="697354" y="1835480"/>
              <a:ext cx="2118293"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500" cap="all" dirty="0">
                  <a:solidFill>
                    <a:srgbClr val="FFFFFF"/>
                  </a:solidFill>
                  <a:ea typeface="微軟正黑體" panose="020B0604030504040204" pitchFamily="34" charset="-120"/>
                </a:rPr>
                <a:t>家庭事業説明會／超連鎖事業説明會</a:t>
              </a:r>
            </a:p>
          </p:txBody>
        </p:sp>
        <p:sp>
          <p:nvSpPr>
            <p:cNvPr id="57" name="Oval 56"/>
            <p:cNvSpPr/>
            <p:nvPr/>
          </p:nvSpPr>
          <p:spPr>
            <a:xfrm>
              <a:off x="697354"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cxnSp>
          <p:nvCxnSpPr>
            <p:cNvPr id="58" name="Straight Arrow Connector 57"/>
            <p:cNvCxnSpPr>
              <a:stCxn id="55" idx="4"/>
              <a:endCxn id="56" idx="0"/>
            </p:cNvCxnSpPr>
            <p:nvPr/>
          </p:nvCxnSpPr>
          <p:spPr>
            <a:xfrm>
              <a:off x="1756501" y="1359432"/>
              <a:ext cx="0" cy="47604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9" name="Elbow Connector 58"/>
            <p:cNvCxnSpPr>
              <a:stCxn id="57" idx="4"/>
              <a:endCxn id="54" idx="4"/>
            </p:cNvCxnSpPr>
            <p:nvPr/>
          </p:nvCxnSpPr>
          <p:spPr>
            <a:xfrm rot="16200000" flipH="1">
              <a:off x="1756500" y="620325"/>
              <a:ext cx="12700" cy="1478213"/>
            </a:xfrm>
            <a:prstGeom prst="bentConnector3">
              <a:avLst>
                <a:gd name="adj1" fmla="val 1800000"/>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487254" y="2731873"/>
              <a:ext cx="2551192" cy="640080"/>
              <a:chOff x="442864" y="2862503"/>
              <a:chExt cx="2551192" cy="640080"/>
            </a:xfrm>
          </p:grpSpPr>
          <p:grpSp>
            <p:nvGrpSpPr>
              <p:cNvPr id="62" name="Group 61"/>
              <p:cNvGrpSpPr/>
              <p:nvPr/>
            </p:nvGrpSpPr>
            <p:grpSpPr>
              <a:xfrm>
                <a:off x="442864" y="2862503"/>
                <a:ext cx="778798" cy="640080"/>
                <a:chOff x="657663" y="2862503"/>
                <a:chExt cx="778798" cy="640080"/>
              </a:xfrm>
            </p:grpSpPr>
            <p:sp>
              <p:nvSpPr>
                <p:cNvPr id="71" name="Oval 70"/>
                <p:cNvSpPr/>
                <p:nvPr/>
              </p:nvSpPr>
              <p:spPr>
                <a:xfrm>
                  <a:off x="727022"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72" name="Rectangle 71"/>
                <p:cNvSpPr/>
                <p:nvPr/>
              </p:nvSpPr>
              <p:spPr>
                <a:xfrm>
                  <a:off x="657663" y="3067127"/>
                  <a:ext cx="778798" cy="21698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成功五要訣</a:t>
                  </a:r>
                </a:p>
              </p:txBody>
            </p:sp>
          </p:grpSp>
          <p:grpSp>
            <p:nvGrpSpPr>
              <p:cNvPr id="63" name="Group 62"/>
              <p:cNvGrpSpPr/>
              <p:nvPr/>
            </p:nvGrpSpPr>
            <p:grpSpPr>
              <a:xfrm>
                <a:off x="1367101" y="2862503"/>
                <a:ext cx="778798" cy="640080"/>
                <a:chOff x="1367101" y="2862503"/>
                <a:chExt cx="778798" cy="640080"/>
              </a:xfrm>
            </p:grpSpPr>
            <p:sp>
              <p:nvSpPr>
                <p:cNvPr id="69" name="Oval 68"/>
                <p:cNvSpPr/>
                <p:nvPr/>
              </p:nvSpPr>
              <p:spPr>
                <a:xfrm>
                  <a:off x="1436460"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70" name="Rectangle 69"/>
                <p:cNvSpPr/>
                <p:nvPr/>
              </p:nvSpPr>
              <p:spPr>
                <a:xfrm>
                  <a:off x="1367101" y="3067127"/>
                  <a:ext cx="778798" cy="34163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新超連鎖店主訓練</a:t>
                  </a:r>
                </a:p>
              </p:txBody>
            </p:sp>
          </p:grpSp>
          <p:grpSp>
            <p:nvGrpSpPr>
              <p:cNvPr id="64" name="Group 63"/>
              <p:cNvGrpSpPr/>
              <p:nvPr/>
            </p:nvGrpSpPr>
            <p:grpSpPr>
              <a:xfrm>
                <a:off x="2215258" y="2862503"/>
                <a:ext cx="778798" cy="640080"/>
                <a:chOff x="2106208" y="2863178"/>
                <a:chExt cx="778798" cy="640080"/>
              </a:xfrm>
            </p:grpSpPr>
            <p:sp>
              <p:nvSpPr>
                <p:cNvPr id="67" name="Oval 66"/>
                <p:cNvSpPr/>
                <p:nvPr/>
              </p:nvSpPr>
              <p:spPr>
                <a:xfrm>
                  <a:off x="2175567" y="2863178"/>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68" name="Rectangle 67"/>
                <p:cNvSpPr/>
                <p:nvPr/>
              </p:nvSpPr>
              <p:spPr>
                <a:xfrm>
                  <a:off x="2106208" y="3067802"/>
                  <a:ext cx="778798" cy="34163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授證經理級訓練</a:t>
                  </a:r>
                </a:p>
              </p:txBody>
            </p:sp>
          </p:grpSp>
          <p:cxnSp>
            <p:nvCxnSpPr>
              <p:cNvPr id="65" name="Straight Connector 64"/>
              <p:cNvCxnSpPr>
                <a:stCxn id="71" idx="6"/>
                <a:endCxn id="69" idx="2"/>
              </p:cNvCxnSpPr>
              <p:nvPr/>
            </p:nvCxnSpPr>
            <p:spPr>
              <a:xfrm>
                <a:off x="1152303" y="3182543"/>
                <a:ext cx="28415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9" idx="6"/>
                <a:endCxn id="67" idx="2"/>
              </p:cNvCxnSpPr>
              <p:nvPr/>
            </p:nvCxnSpPr>
            <p:spPr>
              <a:xfrm>
                <a:off x="2076540" y="3182543"/>
                <a:ext cx="20807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61" name="Elbow Connector 60"/>
            <p:cNvCxnSpPr>
              <a:stCxn id="56" idx="2"/>
              <a:endCxn id="71" idx="0"/>
            </p:cNvCxnSpPr>
            <p:nvPr/>
          </p:nvCxnSpPr>
          <p:spPr>
            <a:xfrm rot="5400000">
              <a:off x="1093642" y="2069013"/>
              <a:ext cx="445871" cy="879848"/>
            </a:xfrm>
            <a:prstGeom prst="bentConnector3">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3" name="Group 72"/>
          <p:cNvGrpSpPr/>
          <p:nvPr/>
        </p:nvGrpSpPr>
        <p:grpSpPr>
          <a:xfrm>
            <a:off x="6184111" y="686732"/>
            <a:ext cx="2551192" cy="2652601"/>
            <a:chOff x="487254" y="719352"/>
            <a:chExt cx="2551192" cy="2652601"/>
          </a:xfrm>
        </p:grpSpPr>
        <p:sp>
          <p:nvSpPr>
            <p:cNvPr id="74" name="Oval 73"/>
            <p:cNvSpPr/>
            <p:nvPr/>
          </p:nvSpPr>
          <p:spPr>
            <a:xfrm>
              <a:off x="2175567"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sp>
          <p:nvSpPr>
            <p:cNvPr id="75" name="Oval 74"/>
            <p:cNvSpPr/>
            <p:nvPr/>
          </p:nvSpPr>
          <p:spPr>
            <a:xfrm>
              <a:off x="1436461"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sp>
          <p:nvSpPr>
            <p:cNvPr id="76" name="Rounded Rectangle 75"/>
            <p:cNvSpPr/>
            <p:nvPr/>
          </p:nvSpPr>
          <p:spPr>
            <a:xfrm>
              <a:off x="697354" y="1835480"/>
              <a:ext cx="2118293"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500" cap="all" dirty="0">
                  <a:solidFill>
                    <a:srgbClr val="FFFFFF"/>
                  </a:solidFill>
                  <a:ea typeface="微軟正黑體" panose="020B0604030504040204" pitchFamily="34" charset="-120"/>
                </a:rPr>
                <a:t>家庭事業説明會／超連鎖事業説明會</a:t>
              </a:r>
            </a:p>
          </p:txBody>
        </p:sp>
        <p:sp>
          <p:nvSpPr>
            <p:cNvPr id="77" name="Oval 76"/>
            <p:cNvSpPr/>
            <p:nvPr/>
          </p:nvSpPr>
          <p:spPr>
            <a:xfrm>
              <a:off x="697354"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cxnSp>
          <p:nvCxnSpPr>
            <p:cNvPr id="78" name="Straight Arrow Connector 77"/>
            <p:cNvCxnSpPr>
              <a:stCxn id="75" idx="4"/>
              <a:endCxn id="76" idx="0"/>
            </p:cNvCxnSpPr>
            <p:nvPr/>
          </p:nvCxnSpPr>
          <p:spPr>
            <a:xfrm>
              <a:off x="1756501" y="1359432"/>
              <a:ext cx="0" cy="47604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9" name="Elbow Connector 78"/>
            <p:cNvCxnSpPr>
              <a:stCxn id="77" idx="4"/>
              <a:endCxn id="74" idx="4"/>
            </p:cNvCxnSpPr>
            <p:nvPr/>
          </p:nvCxnSpPr>
          <p:spPr>
            <a:xfrm rot="16200000" flipH="1">
              <a:off x="1756500" y="620325"/>
              <a:ext cx="12700" cy="1478213"/>
            </a:xfrm>
            <a:prstGeom prst="bentConnector3">
              <a:avLst>
                <a:gd name="adj1" fmla="val 1800000"/>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80" name="Group 79"/>
            <p:cNvGrpSpPr/>
            <p:nvPr/>
          </p:nvGrpSpPr>
          <p:grpSpPr>
            <a:xfrm>
              <a:off x="487254" y="2731873"/>
              <a:ext cx="2551192" cy="640080"/>
              <a:chOff x="442864" y="2862503"/>
              <a:chExt cx="2551192" cy="640080"/>
            </a:xfrm>
          </p:grpSpPr>
          <p:grpSp>
            <p:nvGrpSpPr>
              <p:cNvPr id="82" name="Group 81"/>
              <p:cNvGrpSpPr/>
              <p:nvPr/>
            </p:nvGrpSpPr>
            <p:grpSpPr>
              <a:xfrm>
                <a:off x="442864" y="2862503"/>
                <a:ext cx="778798" cy="640080"/>
                <a:chOff x="657663" y="2862503"/>
                <a:chExt cx="778798" cy="640080"/>
              </a:xfrm>
            </p:grpSpPr>
            <p:sp>
              <p:nvSpPr>
                <p:cNvPr id="91" name="Oval 90"/>
                <p:cNvSpPr/>
                <p:nvPr/>
              </p:nvSpPr>
              <p:spPr>
                <a:xfrm>
                  <a:off x="727022"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92" name="Rectangle 91"/>
                <p:cNvSpPr/>
                <p:nvPr/>
              </p:nvSpPr>
              <p:spPr>
                <a:xfrm>
                  <a:off x="657663" y="3067127"/>
                  <a:ext cx="778798" cy="21698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成功五要訣</a:t>
                  </a:r>
                </a:p>
              </p:txBody>
            </p:sp>
          </p:grpSp>
          <p:grpSp>
            <p:nvGrpSpPr>
              <p:cNvPr id="83" name="Group 82"/>
              <p:cNvGrpSpPr/>
              <p:nvPr/>
            </p:nvGrpSpPr>
            <p:grpSpPr>
              <a:xfrm>
                <a:off x="1367101" y="2862503"/>
                <a:ext cx="778798" cy="640080"/>
                <a:chOff x="1367101" y="2862503"/>
                <a:chExt cx="778798" cy="640080"/>
              </a:xfrm>
            </p:grpSpPr>
            <p:sp>
              <p:nvSpPr>
                <p:cNvPr id="89" name="Oval 88"/>
                <p:cNvSpPr/>
                <p:nvPr/>
              </p:nvSpPr>
              <p:spPr>
                <a:xfrm>
                  <a:off x="1436460"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90" name="Rectangle 89"/>
                <p:cNvSpPr/>
                <p:nvPr/>
              </p:nvSpPr>
              <p:spPr>
                <a:xfrm>
                  <a:off x="1367101" y="3067127"/>
                  <a:ext cx="778798" cy="34163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新超連鎖店主訓練</a:t>
                  </a:r>
                </a:p>
              </p:txBody>
            </p:sp>
          </p:grpSp>
          <p:grpSp>
            <p:nvGrpSpPr>
              <p:cNvPr id="84" name="Group 83"/>
              <p:cNvGrpSpPr/>
              <p:nvPr/>
            </p:nvGrpSpPr>
            <p:grpSpPr>
              <a:xfrm>
                <a:off x="2215258" y="2862503"/>
                <a:ext cx="778798" cy="640080"/>
                <a:chOff x="2106208" y="2863178"/>
                <a:chExt cx="778798" cy="640080"/>
              </a:xfrm>
            </p:grpSpPr>
            <p:sp>
              <p:nvSpPr>
                <p:cNvPr id="87" name="Oval 86"/>
                <p:cNvSpPr/>
                <p:nvPr/>
              </p:nvSpPr>
              <p:spPr>
                <a:xfrm>
                  <a:off x="2175567" y="2863178"/>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88" name="Rectangle 87"/>
                <p:cNvSpPr/>
                <p:nvPr/>
              </p:nvSpPr>
              <p:spPr>
                <a:xfrm>
                  <a:off x="2106208" y="3067802"/>
                  <a:ext cx="778798" cy="34163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授證經理級訓練</a:t>
                  </a:r>
                </a:p>
              </p:txBody>
            </p:sp>
          </p:grpSp>
          <p:cxnSp>
            <p:nvCxnSpPr>
              <p:cNvPr id="85" name="Straight Connector 84"/>
              <p:cNvCxnSpPr>
                <a:stCxn id="91" idx="6"/>
                <a:endCxn id="89" idx="2"/>
              </p:cNvCxnSpPr>
              <p:nvPr/>
            </p:nvCxnSpPr>
            <p:spPr>
              <a:xfrm>
                <a:off x="1152303" y="3182543"/>
                <a:ext cx="28415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89" idx="6"/>
                <a:endCxn id="87" idx="2"/>
              </p:cNvCxnSpPr>
              <p:nvPr/>
            </p:nvCxnSpPr>
            <p:spPr>
              <a:xfrm>
                <a:off x="2076540" y="3182543"/>
                <a:ext cx="20807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81" name="Elbow Connector 80"/>
            <p:cNvCxnSpPr>
              <a:stCxn id="76" idx="2"/>
              <a:endCxn id="91" idx="0"/>
            </p:cNvCxnSpPr>
            <p:nvPr/>
          </p:nvCxnSpPr>
          <p:spPr>
            <a:xfrm rot="5400000">
              <a:off x="1093642" y="2069013"/>
              <a:ext cx="445871" cy="879848"/>
            </a:xfrm>
            <a:prstGeom prst="bentConnector3">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9032539" y="686732"/>
            <a:ext cx="2551192" cy="2652601"/>
            <a:chOff x="487254" y="719352"/>
            <a:chExt cx="2551192" cy="2652601"/>
          </a:xfrm>
        </p:grpSpPr>
        <p:sp>
          <p:nvSpPr>
            <p:cNvPr id="94" name="Oval 93"/>
            <p:cNvSpPr/>
            <p:nvPr/>
          </p:nvSpPr>
          <p:spPr>
            <a:xfrm>
              <a:off x="2175567"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sp>
          <p:nvSpPr>
            <p:cNvPr id="95" name="Oval 94"/>
            <p:cNvSpPr/>
            <p:nvPr/>
          </p:nvSpPr>
          <p:spPr>
            <a:xfrm>
              <a:off x="1436461"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sp>
          <p:nvSpPr>
            <p:cNvPr id="96" name="Rounded Rectangle 95"/>
            <p:cNvSpPr/>
            <p:nvPr/>
          </p:nvSpPr>
          <p:spPr>
            <a:xfrm>
              <a:off x="697354" y="1835480"/>
              <a:ext cx="2118293"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500" cap="all" dirty="0">
                  <a:solidFill>
                    <a:srgbClr val="FFFFFF"/>
                  </a:solidFill>
                  <a:ea typeface="微軟正黑體" panose="020B0604030504040204" pitchFamily="34" charset="-120"/>
                </a:rPr>
                <a:t>家庭事業説明會／超連鎖事業説明會</a:t>
              </a:r>
            </a:p>
          </p:txBody>
        </p:sp>
        <p:sp>
          <p:nvSpPr>
            <p:cNvPr id="97" name="Oval 96"/>
            <p:cNvSpPr/>
            <p:nvPr/>
          </p:nvSpPr>
          <p:spPr>
            <a:xfrm>
              <a:off x="697354" y="719352"/>
              <a:ext cx="640080" cy="640080"/>
            </a:xfrm>
            <a:prstGeom prst="ellipse">
              <a:avLst/>
            </a:prstGeom>
            <a:solidFill>
              <a:schemeClr val="accent2"/>
            </a:solidFill>
            <a:ln>
              <a:noFill/>
            </a:ln>
            <a:effectLst>
              <a:outerShdw blurRad="177800" dist="38100" dir="5400000" algn="t" rotWithShape="0">
                <a:schemeClr val="accent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900" cap="all" dirty="0">
                  <a:solidFill>
                    <a:srgbClr val="FFFFFF"/>
                  </a:solidFill>
                  <a:ea typeface="微軟正黑體" panose="020B0604030504040204" pitchFamily="34" charset="-120"/>
                </a:rPr>
                <a:t>一對一會談 </a:t>
              </a:r>
            </a:p>
          </p:txBody>
        </p:sp>
        <p:cxnSp>
          <p:nvCxnSpPr>
            <p:cNvPr id="98" name="Straight Arrow Connector 97"/>
            <p:cNvCxnSpPr>
              <a:stCxn id="95" idx="4"/>
              <a:endCxn id="96" idx="0"/>
            </p:cNvCxnSpPr>
            <p:nvPr/>
          </p:nvCxnSpPr>
          <p:spPr>
            <a:xfrm>
              <a:off x="1756501" y="1359432"/>
              <a:ext cx="0" cy="47604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9" name="Elbow Connector 98"/>
            <p:cNvCxnSpPr>
              <a:stCxn id="97" idx="4"/>
              <a:endCxn id="94" idx="4"/>
            </p:cNvCxnSpPr>
            <p:nvPr/>
          </p:nvCxnSpPr>
          <p:spPr>
            <a:xfrm rot="16200000" flipH="1">
              <a:off x="1756500" y="620325"/>
              <a:ext cx="12700" cy="1478213"/>
            </a:xfrm>
            <a:prstGeom prst="bentConnector3">
              <a:avLst>
                <a:gd name="adj1" fmla="val 1800000"/>
              </a:avLst>
            </a:prstGeom>
            <a:ln w="1905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00" name="Group 99"/>
            <p:cNvGrpSpPr/>
            <p:nvPr/>
          </p:nvGrpSpPr>
          <p:grpSpPr>
            <a:xfrm>
              <a:off x="487254" y="2731873"/>
              <a:ext cx="2551192" cy="640080"/>
              <a:chOff x="442864" y="2862503"/>
              <a:chExt cx="2551192" cy="640080"/>
            </a:xfrm>
          </p:grpSpPr>
          <p:grpSp>
            <p:nvGrpSpPr>
              <p:cNvPr id="102" name="Group 101"/>
              <p:cNvGrpSpPr/>
              <p:nvPr/>
            </p:nvGrpSpPr>
            <p:grpSpPr>
              <a:xfrm>
                <a:off x="442864" y="2862503"/>
                <a:ext cx="778798" cy="640080"/>
                <a:chOff x="657663" y="2862503"/>
                <a:chExt cx="778798" cy="640080"/>
              </a:xfrm>
            </p:grpSpPr>
            <p:sp>
              <p:nvSpPr>
                <p:cNvPr id="111" name="Oval 110"/>
                <p:cNvSpPr/>
                <p:nvPr/>
              </p:nvSpPr>
              <p:spPr>
                <a:xfrm>
                  <a:off x="727022"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112" name="Rectangle 111"/>
                <p:cNvSpPr/>
                <p:nvPr/>
              </p:nvSpPr>
              <p:spPr>
                <a:xfrm>
                  <a:off x="657663" y="3067127"/>
                  <a:ext cx="778798" cy="21698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成功五要訣</a:t>
                  </a:r>
                </a:p>
              </p:txBody>
            </p:sp>
          </p:grpSp>
          <p:grpSp>
            <p:nvGrpSpPr>
              <p:cNvPr id="103" name="Group 102"/>
              <p:cNvGrpSpPr/>
              <p:nvPr/>
            </p:nvGrpSpPr>
            <p:grpSpPr>
              <a:xfrm>
                <a:off x="1367101" y="2862503"/>
                <a:ext cx="778798" cy="640080"/>
                <a:chOff x="1367101" y="2862503"/>
                <a:chExt cx="778798" cy="640080"/>
              </a:xfrm>
            </p:grpSpPr>
            <p:sp>
              <p:nvSpPr>
                <p:cNvPr id="109" name="Oval 108"/>
                <p:cNvSpPr/>
                <p:nvPr/>
              </p:nvSpPr>
              <p:spPr>
                <a:xfrm>
                  <a:off x="1436460" y="2862503"/>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110" name="Rectangle 109"/>
                <p:cNvSpPr/>
                <p:nvPr/>
              </p:nvSpPr>
              <p:spPr>
                <a:xfrm>
                  <a:off x="1367101" y="3067127"/>
                  <a:ext cx="778798" cy="34163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新超連鎖店主訓練</a:t>
                  </a:r>
                </a:p>
              </p:txBody>
            </p:sp>
          </p:grpSp>
          <p:grpSp>
            <p:nvGrpSpPr>
              <p:cNvPr id="104" name="Group 103"/>
              <p:cNvGrpSpPr/>
              <p:nvPr/>
            </p:nvGrpSpPr>
            <p:grpSpPr>
              <a:xfrm>
                <a:off x="2215258" y="2862503"/>
                <a:ext cx="778798" cy="640080"/>
                <a:chOff x="2106208" y="2863178"/>
                <a:chExt cx="778798" cy="640080"/>
              </a:xfrm>
            </p:grpSpPr>
            <p:sp>
              <p:nvSpPr>
                <p:cNvPr id="107" name="Oval 106"/>
                <p:cNvSpPr/>
                <p:nvPr/>
              </p:nvSpPr>
              <p:spPr>
                <a:xfrm>
                  <a:off x="2175567" y="2863178"/>
                  <a:ext cx="640080" cy="640080"/>
                </a:xfrm>
                <a:prstGeom prst="ellipse">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77800" dist="38100" dir="5400000" algn="t" rotWithShape="0">
                    <a:schemeClr val="bg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prstClr val="white"/>
                    </a:solidFill>
                    <a:latin typeface="Omnes" panose="02000506040000020004" pitchFamily="2" charset="0"/>
                  </a:endParaRPr>
                </a:p>
              </p:txBody>
            </p:sp>
            <p:sp>
              <p:nvSpPr>
                <p:cNvPr id="108" name="Rectangle 107"/>
                <p:cNvSpPr/>
                <p:nvPr/>
              </p:nvSpPr>
              <p:spPr>
                <a:xfrm>
                  <a:off x="2106208" y="3067802"/>
                  <a:ext cx="778798" cy="341632"/>
                </a:xfrm>
                <a:prstGeom prst="rect">
                  <a:avLst/>
                </a:prstGeom>
              </p:spPr>
              <p:txBody>
                <a:bodyPr wrap="square">
                  <a:spAutoFit/>
                </a:bodyPr>
                <a:lstStyle/>
                <a:p>
                  <a:pPr algn="ctr">
                    <a:lnSpc>
                      <a:spcPct val="90000"/>
                    </a:lnSpc>
                    <a:buClr>
                      <a:srgbClr val="FF0000"/>
                    </a:buClr>
                  </a:pPr>
                  <a:r>
                    <a:rPr lang="zh-HK" altLang="en-US" sz="900" cap="all" dirty="0">
                      <a:solidFill>
                        <a:srgbClr val="FFFFFF"/>
                      </a:solidFill>
                      <a:ea typeface="微軟正黑體" panose="020B0604030504040204" pitchFamily="34" charset="-120"/>
                    </a:rPr>
                    <a:t>授證經理級訓練</a:t>
                  </a:r>
                </a:p>
              </p:txBody>
            </p:sp>
          </p:grpSp>
          <p:cxnSp>
            <p:nvCxnSpPr>
              <p:cNvPr id="105" name="Straight Connector 104"/>
              <p:cNvCxnSpPr>
                <a:stCxn id="111" idx="6"/>
                <a:endCxn id="109" idx="2"/>
              </p:cNvCxnSpPr>
              <p:nvPr/>
            </p:nvCxnSpPr>
            <p:spPr>
              <a:xfrm>
                <a:off x="1152303" y="3182543"/>
                <a:ext cx="28415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a:stCxn id="109" idx="6"/>
                <a:endCxn id="107" idx="2"/>
              </p:cNvCxnSpPr>
              <p:nvPr/>
            </p:nvCxnSpPr>
            <p:spPr>
              <a:xfrm>
                <a:off x="2076540" y="3182543"/>
                <a:ext cx="20807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01" name="Elbow Connector 100"/>
            <p:cNvCxnSpPr>
              <a:stCxn id="96" idx="2"/>
              <a:endCxn id="111" idx="0"/>
            </p:cNvCxnSpPr>
            <p:nvPr/>
          </p:nvCxnSpPr>
          <p:spPr>
            <a:xfrm rot="5400000">
              <a:off x="1093642" y="2069013"/>
              <a:ext cx="445871" cy="879848"/>
            </a:xfrm>
            <a:prstGeom prst="bentConnector3">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8" name="Group 157"/>
          <p:cNvGrpSpPr/>
          <p:nvPr/>
        </p:nvGrpSpPr>
        <p:grpSpPr>
          <a:xfrm>
            <a:off x="966433" y="3670806"/>
            <a:ext cx="4008003" cy="1896807"/>
            <a:chOff x="537733" y="3715767"/>
            <a:chExt cx="4008002" cy="1256728"/>
          </a:xfrm>
        </p:grpSpPr>
        <p:sp>
          <p:nvSpPr>
            <p:cNvPr id="113" name="Rounded Rectangle 112"/>
            <p:cNvSpPr/>
            <p:nvPr/>
          </p:nvSpPr>
          <p:spPr>
            <a:xfrm>
              <a:off x="1714790" y="3715767"/>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600" cap="all" dirty="0">
                  <a:solidFill>
                    <a:srgbClr val="FFFFFF"/>
                  </a:solidFill>
                  <a:ea typeface="微軟正黑體" panose="020B0604030504040204" pitchFamily="34" charset="-120"/>
                </a:rPr>
                <a:t>本地研討會 </a:t>
              </a:r>
            </a:p>
          </p:txBody>
        </p:sp>
        <p:sp>
          <p:nvSpPr>
            <p:cNvPr id="114" name="Rounded Rectangle 113"/>
            <p:cNvSpPr/>
            <p:nvPr/>
          </p:nvSpPr>
          <p:spPr>
            <a:xfrm>
              <a:off x="537733" y="4252585"/>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600" cap="all" dirty="0">
                  <a:solidFill>
                    <a:srgbClr val="FFFFFF"/>
                  </a:solidFill>
                  <a:ea typeface="微軟正黑體" panose="020B0604030504040204" pitchFamily="34" charset="-120"/>
                </a:rPr>
                <a:t>本地研討會</a:t>
              </a:r>
            </a:p>
          </p:txBody>
        </p:sp>
        <p:sp>
          <p:nvSpPr>
            <p:cNvPr id="115" name="Rounded Rectangle 114"/>
            <p:cNvSpPr/>
            <p:nvPr/>
          </p:nvSpPr>
          <p:spPr>
            <a:xfrm>
              <a:off x="2815647" y="4252585"/>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600" cap="all" dirty="0">
                  <a:solidFill>
                    <a:srgbClr val="FFFFFF"/>
                  </a:solidFill>
                  <a:ea typeface="微軟正黑體" panose="020B0604030504040204" pitchFamily="34" charset="-120"/>
                </a:rPr>
                <a:t>本地研討會</a:t>
              </a:r>
            </a:p>
          </p:txBody>
        </p:sp>
        <p:cxnSp>
          <p:nvCxnSpPr>
            <p:cNvPr id="149" name="Straight Arrow Connector 148"/>
            <p:cNvCxnSpPr>
              <a:stCxn id="114" idx="2"/>
            </p:cNvCxnSpPr>
            <p:nvPr/>
          </p:nvCxnSpPr>
          <p:spPr>
            <a:xfrm>
              <a:off x="1402777" y="4703107"/>
              <a:ext cx="0" cy="26938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a:stCxn id="115" idx="2"/>
            </p:cNvCxnSpPr>
            <p:nvPr/>
          </p:nvCxnSpPr>
          <p:spPr>
            <a:xfrm>
              <a:off x="3680691" y="4703107"/>
              <a:ext cx="4703" cy="26938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13" idx="2"/>
            </p:cNvCxnSpPr>
            <p:nvPr/>
          </p:nvCxnSpPr>
          <p:spPr>
            <a:xfrm flipH="1">
              <a:off x="2579688" y="4166289"/>
              <a:ext cx="146" cy="806206"/>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sp>
        <p:nvSpPr>
          <p:cNvPr id="177" name="Rounded Rectangle 176"/>
          <p:cNvSpPr/>
          <p:nvPr/>
        </p:nvSpPr>
        <p:spPr>
          <a:xfrm>
            <a:off x="5038763" y="5449021"/>
            <a:ext cx="2118295" cy="776783"/>
          </a:xfrm>
          <a:prstGeom prst="roundRect">
            <a:avLst>
              <a:gd name="adj" fmla="val 8258"/>
            </a:avLst>
          </a:prstGeom>
          <a:solidFill>
            <a:schemeClr val="accent5"/>
          </a:solidFill>
          <a:ln>
            <a:noFill/>
          </a:ln>
          <a:effectLst>
            <a:outerShdw blurRad="330200" dist="38100" dir="5400000" sx="102000" sy="102000" algn="t" rotWithShape="0">
              <a:schemeClr val="accent5">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r>
              <a:rPr lang="zh-HK" altLang="en-US" sz="1600" cap="all" dirty="0">
                <a:solidFill>
                  <a:srgbClr val="FFFFFF"/>
                </a:solidFill>
                <a:ea typeface="微軟正黑體" panose="020B0604030504040204" pitchFamily="34" charset="-120"/>
              </a:rPr>
              <a:t>年會</a:t>
            </a:r>
          </a:p>
        </p:txBody>
      </p:sp>
      <p:cxnSp>
        <p:nvCxnSpPr>
          <p:cNvPr id="178" name="Elbow Connector 177"/>
          <p:cNvCxnSpPr>
            <a:endCxn id="177" idx="1"/>
          </p:cNvCxnSpPr>
          <p:nvPr/>
        </p:nvCxnSpPr>
        <p:spPr>
          <a:xfrm rot="16200000" flipH="1">
            <a:off x="3300304" y="4098861"/>
            <a:ext cx="269685" cy="3207243"/>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Elbow Connector 180"/>
          <p:cNvCxnSpPr>
            <a:endCxn id="177" idx="3"/>
          </p:cNvCxnSpPr>
          <p:nvPr/>
        </p:nvCxnSpPr>
        <p:spPr>
          <a:xfrm rot="5400000">
            <a:off x="8626356" y="4098464"/>
            <a:ext cx="269685" cy="3208217"/>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Elbow Connector 183"/>
          <p:cNvCxnSpPr>
            <a:endCxn id="177" idx="1"/>
          </p:cNvCxnSpPr>
          <p:nvPr/>
        </p:nvCxnSpPr>
        <p:spPr>
          <a:xfrm rot="16200000" flipH="1">
            <a:off x="3888788" y="4687317"/>
            <a:ext cx="269685" cy="2030331"/>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9" name="Elbow Connector 188"/>
          <p:cNvCxnSpPr>
            <a:endCxn id="177" idx="1"/>
          </p:cNvCxnSpPr>
          <p:nvPr/>
        </p:nvCxnSpPr>
        <p:spPr>
          <a:xfrm rot="16200000" flipH="1">
            <a:off x="4441640" y="5240258"/>
            <a:ext cx="269685" cy="924625"/>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Elbow Connector 191"/>
          <p:cNvCxnSpPr>
            <a:endCxn id="177" idx="3"/>
          </p:cNvCxnSpPr>
          <p:nvPr/>
        </p:nvCxnSpPr>
        <p:spPr>
          <a:xfrm rot="5400000">
            <a:off x="7484976" y="5239627"/>
            <a:ext cx="269685" cy="925600"/>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5" name="Elbow Connector 194"/>
          <p:cNvCxnSpPr>
            <a:endCxn id="177" idx="3"/>
          </p:cNvCxnSpPr>
          <p:nvPr/>
        </p:nvCxnSpPr>
        <p:spPr>
          <a:xfrm rot="5400000">
            <a:off x="8073504" y="4651317"/>
            <a:ext cx="269685" cy="2102511"/>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9" name="Elbow Connector 198"/>
          <p:cNvCxnSpPr>
            <a:stCxn id="26" idx="4"/>
            <a:endCxn id="113" idx="1"/>
          </p:cNvCxnSpPr>
          <p:nvPr/>
        </p:nvCxnSpPr>
        <p:spPr>
          <a:xfrm rot="16200000" flipH="1">
            <a:off x="1174372" y="3041616"/>
            <a:ext cx="671465" cy="1266837"/>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2" name="Elbow Connector 201"/>
          <p:cNvCxnSpPr>
            <a:stCxn id="71" idx="4"/>
            <a:endCxn id="113" idx="0"/>
          </p:cNvCxnSpPr>
          <p:nvPr/>
        </p:nvCxnSpPr>
        <p:spPr>
          <a:xfrm rot="5400000">
            <a:off x="3201104" y="3146765"/>
            <a:ext cx="331473" cy="716547"/>
          </a:xfrm>
          <a:prstGeom prst="bentConnector3">
            <a:avLst>
              <a:gd name="adj1" fmla="val 50000"/>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Elbow Connector 204"/>
          <p:cNvCxnSpPr>
            <a:stCxn id="111" idx="4"/>
          </p:cNvCxnSpPr>
          <p:nvPr/>
        </p:nvCxnSpPr>
        <p:spPr>
          <a:xfrm rot="16200000" flipH="1">
            <a:off x="9495032" y="3266318"/>
            <a:ext cx="556741" cy="702775"/>
          </a:xfrm>
          <a:prstGeom prst="bentConnector4">
            <a:avLst>
              <a:gd name="adj1" fmla="val 29770"/>
              <a:gd name="adj2" fmla="val 132528"/>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8" name="Elbow Connector 207"/>
          <p:cNvCxnSpPr>
            <a:stCxn id="91" idx="4"/>
          </p:cNvCxnSpPr>
          <p:nvPr/>
        </p:nvCxnSpPr>
        <p:spPr>
          <a:xfrm rot="16200000" flipH="1">
            <a:off x="7205760" y="2707117"/>
            <a:ext cx="556741" cy="1821115"/>
          </a:xfrm>
          <a:prstGeom prst="bentConnector2">
            <a:avLst/>
          </a:prstGeom>
          <a:ln w="1905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7" name="Group 126"/>
          <p:cNvGrpSpPr/>
          <p:nvPr/>
        </p:nvGrpSpPr>
        <p:grpSpPr>
          <a:xfrm>
            <a:off x="7209389" y="3662357"/>
            <a:ext cx="4008003" cy="1896807"/>
            <a:chOff x="537733" y="3715767"/>
            <a:chExt cx="4008002" cy="1256728"/>
          </a:xfrm>
        </p:grpSpPr>
        <p:sp>
          <p:nvSpPr>
            <p:cNvPr id="128" name="Rounded Rectangle 127"/>
            <p:cNvSpPr/>
            <p:nvPr/>
          </p:nvSpPr>
          <p:spPr>
            <a:xfrm>
              <a:off x="1714790" y="3715767"/>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600" cap="all" dirty="0">
                  <a:solidFill>
                    <a:srgbClr val="FFFFFF"/>
                  </a:solidFill>
                  <a:ea typeface="微軟正黑體" panose="020B0604030504040204" pitchFamily="34" charset="-120"/>
                </a:rPr>
                <a:t>本地研討會 </a:t>
              </a:r>
            </a:p>
          </p:txBody>
        </p:sp>
        <p:sp>
          <p:nvSpPr>
            <p:cNvPr id="129" name="Rounded Rectangle 128"/>
            <p:cNvSpPr/>
            <p:nvPr/>
          </p:nvSpPr>
          <p:spPr>
            <a:xfrm>
              <a:off x="537733" y="4252585"/>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600" cap="all" dirty="0">
                  <a:solidFill>
                    <a:srgbClr val="FFFFFF"/>
                  </a:solidFill>
                  <a:ea typeface="微軟正黑體" panose="020B0604030504040204" pitchFamily="34" charset="-120"/>
                </a:rPr>
                <a:t>本地研討會</a:t>
              </a:r>
            </a:p>
          </p:txBody>
        </p:sp>
        <p:sp>
          <p:nvSpPr>
            <p:cNvPr id="130" name="Rounded Rectangle 129"/>
            <p:cNvSpPr/>
            <p:nvPr/>
          </p:nvSpPr>
          <p:spPr>
            <a:xfrm>
              <a:off x="2815647" y="4252585"/>
              <a:ext cx="1730088" cy="450522"/>
            </a:xfrm>
            <a:prstGeom prst="roundRect">
              <a:avLst/>
            </a:prstGeom>
            <a:solidFill>
              <a:srgbClr val="F44337"/>
            </a:solidFill>
            <a:ln>
              <a:noFill/>
            </a:ln>
            <a:effectLst>
              <a:outerShdw blurRad="330200" dist="38100" dir="5400000" sx="102000" sy="102000" algn="t" rotWithShape="0">
                <a:srgbClr val="F44337">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HK" altLang="en-US" sz="1600" cap="all" dirty="0">
                  <a:solidFill>
                    <a:srgbClr val="FFFFFF"/>
                  </a:solidFill>
                  <a:ea typeface="微軟正黑體" panose="020B0604030504040204" pitchFamily="34" charset="-120"/>
                </a:rPr>
                <a:t>本地研討會</a:t>
              </a:r>
            </a:p>
          </p:txBody>
        </p:sp>
        <p:cxnSp>
          <p:nvCxnSpPr>
            <p:cNvPr id="131" name="Straight Arrow Connector 130"/>
            <p:cNvCxnSpPr>
              <a:stCxn id="129" idx="2"/>
            </p:cNvCxnSpPr>
            <p:nvPr/>
          </p:nvCxnSpPr>
          <p:spPr>
            <a:xfrm>
              <a:off x="1402777" y="4703107"/>
              <a:ext cx="0" cy="26938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stCxn id="130" idx="2"/>
            </p:cNvCxnSpPr>
            <p:nvPr/>
          </p:nvCxnSpPr>
          <p:spPr>
            <a:xfrm>
              <a:off x="3680691" y="4703107"/>
              <a:ext cx="4703" cy="269388"/>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128" idx="2"/>
            </p:cNvCxnSpPr>
            <p:nvPr/>
          </p:nvCxnSpPr>
          <p:spPr>
            <a:xfrm flipH="1">
              <a:off x="2579688" y="4166289"/>
              <a:ext cx="146" cy="806206"/>
            </a:xfrm>
            <a:prstGeom prst="straightConnector1">
              <a:avLst/>
            </a:prstGeom>
            <a:ln w="19050">
              <a:solidFill>
                <a:schemeClr val="bg1">
                  <a:lumMod val="75000"/>
                </a:schemeClr>
              </a:solidFill>
              <a:prstDash val="solid"/>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790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Tree>
    <p:extLst>
      <p:ext uri="{BB962C8B-B14F-4D97-AF65-F5344CB8AC3E}">
        <p14:creationId xmlns:p14="http://schemas.microsoft.com/office/powerpoint/2010/main" val="9127899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0" r="-30000"/>
          </a:stretch>
        </a:blipFill>
        <a:effectLst/>
      </p:bgPr>
    </p:bg>
    <p:spTree>
      <p:nvGrpSpPr>
        <p:cNvPr id="1" name=""/>
        <p:cNvGrpSpPr/>
        <p:nvPr/>
      </p:nvGrpSpPr>
      <p:grpSpPr>
        <a:xfrm>
          <a:off x="0" y="0"/>
          <a:ext cx="0" cy="0"/>
          <a:chOff x="0" y="0"/>
          <a:chExt cx="0" cy="0"/>
        </a:xfrm>
      </p:grpSpPr>
      <p:graphicFrame>
        <p:nvGraphicFramePr>
          <p:cNvPr id="5" name="Diagram 4"/>
          <p:cNvGraphicFramePr/>
          <p:nvPr>
            <p:extLst/>
          </p:nvPr>
        </p:nvGraphicFramePr>
        <p:xfrm>
          <a:off x="-1422400" y="71967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7" name="Picture 3" descr="C:\Users\erickf\Desktop\ma shop stacked.png"/>
          <p:cNvPicPr>
            <a:picLocks noChangeAspect="1" noChangeArrowheads="1"/>
          </p:cNvPicPr>
          <p:nvPr/>
        </p:nvPicPr>
        <p:blipFill>
          <a:blip r:embed="rId8" cstate="print"/>
          <a:srcRect/>
          <a:stretch>
            <a:fillRect/>
          </a:stretch>
        </p:blipFill>
        <p:spPr bwMode="auto">
          <a:xfrm>
            <a:off x="5914015" y="815248"/>
            <a:ext cx="5762671" cy="1685581"/>
          </a:xfrm>
          <a:prstGeom prst="rect">
            <a:avLst/>
          </a:prstGeom>
          <a:noFill/>
        </p:spPr>
      </p:pic>
      <p:sp>
        <p:nvSpPr>
          <p:cNvPr id="3" name="TextBox 2"/>
          <p:cNvSpPr txBox="1"/>
          <p:nvPr/>
        </p:nvSpPr>
        <p:spPr>
          <a:xfrm>
            <a:off x="332440" y="-1854200"/>
            <a:ext cx="4482317" cy="10269287"/>
          </a:xfrm>
          <a:prstGeom prst="rect">
            <a:avLst/>
          </a:prstGeom>
          <a:noFill/>
        </p:spPr>
        <p:txBody>
          <a:bodyPr wrap="none" lIns="91394" tIns="45718" rIns="91394" bIns="45718" rtlCol="0">
            <a:spAutoFit/>
          </a:bodyPr>
          <a:lstStyle/>
          <a:p>
            <a:r>
              <a:rPr lang="en-US" altLang="zh-HK" sz="66100" dirty="0">
                <a:solidFill>
                  <a:srgbClr val="0D0D0D"/>
                </a:solidFill>
                <a:effectLst>
                  <a:outerShdw blurRad="38100" dist="38100" dir="2700000" algn="tl">
                    <a:srgbClr val="000000">
                      <a:alpha val="43137"/>
                    </a:srgbClr>
                  </a:outerShdw>
                </a:effectLst>
                <a:ea typeface="微軟正黑體" panose="020B0604030504040204" pitchFamily="34" charset="-120"/>
              </a:rPr>
              <a:t>4</a:t>
            </a:r>
          </a:p>
        </p:txBody>
      </p:sp>
      <p:sp>
        <p:nvSpPr>
          <p:cNvPr id="4" name="Title 1"/>
          <p:cNvSpPr txBox="1">
            <a:spLocks/>
          </p:cNvSpPr>
          <p:nvPr/>
        </p:nvSpPr>
        <p:spPr>
          <a:xfrm>
            <a:off x="4814785" y="2929007"/>
            <a:ext cx="7821129" cy="1044388"/>
          </a:xfrm>
          <a:prstGeom prst="rect">
            <a:avLst/>
          </a:prstGeom>
        </p:spPr>
        <p:txBody>
          <a:bodyPr lIns="91394" tIns="45718" rIns="91394" bIns="45718"/>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HK" altLang="en-US" sz="5500" b="1" dirty="0">
                <a:solidFill>
                  <a:srgbClr val="0D0D0D"/>
                </a:solidFill>
                <a:ea typeface="微軟正黑體" panose="020B0604030504040204" pitchFamily="34" charset="-120"/>
              </a:rPr>
              <a:t>的</a:t>
            </a:r>
          </a:p>
          <a:p>
            <a:r>
              <a:rPr lang="zh-HK" altLang="en-US" sz="7200" b="1" dirty="0">
                <a:solidFill>
                  <a:srgbClr val="0D0D0D"/>
                </a:solidFill>
                <a:ea typeface="微軟正黑體" panose="020B0604030504040204" pitchFamily="34" charset="-120"/>
              </a:rPr>
              <a:t>基石</a:t>
            </a:r>
          </a:p>
        </p:txBody>
      </p:sp>
    </p:spTree>
    <p:extLst>
      <p:ext uri="{BB962C8B-B14F-4D97-AF65-F5344CB8AC3E}">
        <p14:creationId xmlns:p14="http://schemas.microsoft.com/office/powerpoint/2010/main" val="19790354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gradFill flip="none" rotWithShape="1">
            <a:gsLst>
              <a:gs pos="0">
                <a:schemeClr val="accent1">
                  <a:lumMod val="75000"/>
                  <a:alpha val="9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0893" tIns="60926" rIns="120893" bIns="60926" rtlCol="0" anchor="ctr"/>
          <a:lstStyle/>
          <a:p>
            <a:pPr algn="ctr" defTabSz="1186456"/>
            <a:endParaRPr lang="en-US" sz="2500" dirty="0">
              <a:solidFill>
                <a:srgbClr val="2B2B2D"/>
              </a:solidFill>
            </a:endParaRPr>
          </a:p>
        </p:txBody>
      </p:sp>
      <p:sp>
        <p:nvSpPr>
          <p:cNvPr id="6" name="TextBox 5"/>
          <p:cNvSpPr txBox="1"/>
          <p:nvPr/>
        </p:nvSpPr>
        <p:spPr>
          <a:xfrm>
            <a:off x="0" y="3964983"/>
            <a:ext cx="12192000" cy="2585317"/>
          </a:xfrm>
          <a:prstGeom prst="rect">
            <a:avLst/>
          </a:prstGeom>
          <a:solidFill>
            <a:schemeClr val="bg2">
              <a:alpha val="82000"/>
            </a:schemeClr>
          </a:solidFill>
          <a:ln>
            <a:noFill/>
          </a:ln>
          <a:effectLst>
            <a:glow rad="101600">
              <a:schemeClr val="tx1">
                <a:alpha val="60000"/>
              </a:schemeClr>
            </a:glow>
          </a:effectLst>
          <a:scene3d>
            <a:camera prst="orthographicFront">
              <a:rot lat="0" lon="0" rev="0"/>
            </a:camera>
            <a:lightRig rig="chilly" dir="t">
              <a:rot lat="0" lon="0" rev="18480000"/>
            </a:lightRig>
          </a:scene3d>
          <a:sp3d prstMaterial="clear">
            <a:bevelT h="63500"/>
          </a:sp3d>
        </p:spPr>
        <p:txBody>
          <a:bodyPr wrap="square" lIns="121840" tIns="60926" rIns="121840" bIns="60926" rtlCol="0">
            <a:spAutoFit/>
            <a:scene3d>
              <a:camera prst="orthographicFront"/>
              <a:lightRig rig="soft" dir="t">
                <a:rot lat="0" lon="0" rev="10800000"/>
              </a:lightRig>
            </a:scene3d>
            <a:sp3d>
              <a:bevelT w="27940" h="12700"/>
              <a:contourClr>
                <a:srgbClr val="DDDDDD"/>
              </a:contourClr>
            </a:sp3d>
          </a:bodyPr>
          <a:lstStyle/>
          <a:p>
            <a:pPr algn="ctr" defTabSz="1218268"/>
            <a:r>
              <a:rPr lang="en-US" altLang="zh-HK" sz="8000" b="1" dirty="0">
                <a:solidFill>
                  <a:srgbClr val="F8F8F8"/>
                </a:solidFill>
                <a:effectLst>
                  <a:outerShdw blurRad="25400" algn="tl" rotWithShape="0">
                    <a:srgbClr val="000000">
                      <a:alpha val="43000"/>
                    </a:srgbClr>
                  </a:outerShdw>
                </a:effectLst>
                <a:ea typeface="微軟正黑體" panose="020B0604030504040204" pitchFamily="34" charset="-120"/>
              </a:rPr>
              <a:t>2017 </a:t>
            </a:r>
          </a:p>
          <a:p>
            <a:pPr algn="ctr" defTabSz="1218268"/>
            <a:r>
              <a:rPr lang="zh-HK" altLang="en-US" sz="8000" b="1" dirty="0">
                <a:solidFill>
                  <a:srgbClr val="F8F8F8"/>
                </a:solidFill>
                <a:effectLst>
                  <a:outerShdw blurRad="25400" algn="tl" rotWithShape="0">
                    <a:srgbClr val="000000">
                      <a:alpha val="43000"/>
                    </a:srgbClr>
                  </a:outerShdw>
                </a:effectLst>
                <a:ea typeface="微軟正黑體" panose="020B0604030504040204" pitchFamily="34" charset="-120"/>
              </a:rPr>
              <a:t>策略大計</a:t>
            </a:r>
          </a:p>
        </p:txBody>
      </p:sp>
    </p:spTree>
    <p:extLst>
      <p:ext uri="{BB962C8B-B14F-4D97-AF65-F5344CB8AC3E}">
        <p14:creationId xmlns:p14="http://schemas.microsoft.com/office/powerpoint/2010/main" val="2869234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rcRect/>
          <a:stretch>
            <a:fillRect t="-3000" b="-3000"/>
          </a:stretch>
        </a:blipFill>
        <a:effectLst/>
      </p:bgPr>
    </p:bg>
    <p:spTree>
      <p:nvGrpSpPr>
        <p:cNvPr id="1" name=""/>
        <p:cNvGrpSpPr/>
        <p:nvPr/>
      </p:nvGrpSpPr>
      <p:grpSpPr>
        <a:xfrm>
          <a:off x="0" y="0"/>
          <a:ext cx="0" cy="0"/>
          <a:chOff x="0" y="0"/>
          <a:chExt cx="0" cy="0"/>
        </a:xfrm>
      </p:grpSpPr>
      <p:sp>
        <p:nvSpPr>
          <p:cNvPr id="8" name="Rectangle 7"/>
          <p:cNvSpPr/>
          <p:nvPr/>
        </p:nvSpPr>
        <p:spPr>
          <a:xfrm>
            <a:off x="0" y="-231627"/>
            <a:ext cx="12192000" cy="7089627"/>
          </a:xfrm>
          <a:prstGeom prst="rect">
            <a:avLst/>
          </a:prstGeom>
          <a:gradFill flip="none" rotWithShape="1">
            <a:gsLst>
              <a:gs pos="0">
                <a:srgbClr val="2B2B2D">
                  <a:alpha val="50000"/>
                </a:srgbClr>
              </a:gs>
              <a:gs pos="100000">
                <a:srgbClr val="2B2B2D"/>
              </a:gs>
            </a:gsLst>
            <a:lin ang="5400000" scaled="1"/>
            <a:tileRect/>
          </a:gradFill>
          <a:ln w="12700" cap="flat" cmpd="sng" algn="ctr">
            <a:noFill/>
            <a:prstDash val="solid"/>
            <a:miter lim="800000"/>
          </a:ln>
          <a:effectLst/>
        </p:spPr>
        <p:txBody>
          <a:bodyPr lIns="90670" tIns="45714" rIns="90670" bIns="45714" rtlCol="0" anchor="ctr"/>
          <a:lstStyle/>
          <a:p>
            <a:pPr algn="ctr" defTabSz="889868"/>
            <a:endParaRPr lang="en-US" sz="2000" kern="0" dirty="0">
              <a:solidFill>
                <a:srgbClr val="2B2B2D"/>
              </a:solidFill>
            </a:endParaRPr>
          </a:p>
        </p:txBody>
      </p:sp>
      <p:sp>
        <p:nvSpPr>
          <p:cNvPr id="4" name="Rectangle 3"/>
          <p:cNvSpPr/>
          <p:nvPr/>
        </p:nvSpPr>
        <p:spPr>
          <a:xfrm>
            <a:off x="356468" y="1759880"/>
            <a:ext cx="4928461" cy="3354759"/>
          </a:xfrm>
          <a:prstGeom prst="rect">
            <a:avLst/>
          </a:prstGeom>
        </p:spPr>
        <p:txBody>
          <a:bodyPr wrap="square" lIns="121840" tIns="60926" rIns="121840" bIns="60926" anchor="ctr">
            <a:spAutoFit/>
          </a:bodyPr>
          <a:lstStyle/>
          <a:p>
            <a:pPr algn="ctr" defTabSz="1218268"/>
            <a:r>
              <a:rPr lang="zh-HK" altLang="en-US" sz="8000" dirty="0">
                <a:solidFill>
                  <a:srgbClr val="FFFFFF"/>
                </a:solidFill>
                <a:effectLst>
                  <a:outerShdw blurRad="63500" dir="3600000" algn="tl" rotWithShape="0">
                    <a:srgbClr val="000000">
                      <a:alpha val="70000"/>
                    </a:srgbClr>
                  </a:outerShdw>
                </a:effectLst>
                <a:ea typeface="微軟正黑體" panose="020B0604030504040204" pitchFamily="34" charset="-120"/>
              </a:rPr>
              <a:t>策略大計 </a:t>
            </a:r>
          </a:p>
          <a:p>
            <a:pPr algn="ctr" defTabSz="1218268"/>
            <a:r>
              <a:rPr lang="zh-HK" altLang="en-US" sz="5900" dirty="0">
                <a:solidFill>
                  <a:srgbClr val="FFD966"/>
                </a:solidFill>
                <a:ea typeface="微軟正黑體" panose="020B0604030504040204" pitchFamily="34" charset="-120"/>
              </a:rPr>
              <a:t>目標</a:t>
            </a:r>
            <a:r>
              <a:rPr lang="en" sz="7200" dirty="0"/>
              <a:t/>
            </a:r>
            <a:br>
              <a:rPr lang="en" sz="7200" dirty="0"/>
            </a:br>
            <a:endParaRPr lang="en" sz="7200" dirty="0"/>
          </a:p>
        </p:txBody>
      </p:sp>
      <p:sp>
        <p:nvSpPr>
          <p:cNvPr id="5" name="Rectangle 4"/>
          <p:cNvSpPr/>
          <p:nvPr/>
        </p:nvSpPr>
        <p:spPr>
          <a:xfrm>
            <a:off x="5456499" y="1714051"/>
            <a:ext cx="6597104" cy="3539424"/>
          </a:xfrm>
          <a:prstGeom prst="rect">
            <a:avLst/>
          </a:prstGeom>
        </p:spPr>
        <p:txBody>
          <a:bodyPr wrap="square" lIns="121840" tIns="60926" rIns="121840" bIns="60926" anchor="ctr">
            <a:spAutoFit/>
          </a:bodyPr>
          <a:lstStyle/>
          <a:p>
            <a:pPr marL="989850" indent="-989850" defTabSz="1218268">
              <a:buFont typeface="+mj-lt"/>
              <a:buAutoNum type="arabicPeriod"/>
            </a:pPr>
            <a:r>
              <a:rPr lang="zh-HK" altLang="en-US" sz="3700" dirty="0">
                <a:solidFill>
                  <a:srgbClr val="FFFFFF"/>
                </a:solidFill>
                <a:effectLst>
                  <a:outerShdw blurRad="63500" dir="3600000" algn="tl" rotWithShape="0">
                    <a:srgbClr val="000000">
                      <a:alpha val="70000"/>
                    </a:srgbClr>
                  </a:outerShdw>
                </a:effectLst>
                <a:ea typeface="微軟正黑體" panose="020B0604030504040204" pitchFamily="34" charset="-120"/>
              </a:rPr>
              <a:t>專注如何使數十億元的商機成為真實，同時享受箇中樂趣。</a:t>
            </a:r>
          </a:p>
          <a:p>
            <a:pPr marL="989850" indent="-989850" defTabSz="1218268">
              <a:buFont typeface="+mj-lt"/>
              <a:buAutoNum type="arabicPeriod"/>
            </a:pPr>
            <a:r>
              <a:rPr lang="zh-HK" altLang="en-US" sz="3700" dirty="0">
                <a:solidFill>
                  <a:srgbClr val="FFFFFF"/>
                </a:solidFill>
                <a:effectLst>
                  <a:outerShdw blurRad="63500" dir="3600000" algn="tl" rotWithShape="0">
                    <a:srgbClr val="000000">
                      <a:alpha val="70000"/>
                    </a:srgbClr>
                  </a:outerShdw>
                </a:effectLst>
                <a:ea typeface="微軟正黑體" panose="020B0604030504040204" pitchFamily="34" charset="-120"/>
              </a:rPr>
              <a:t>傾盡我們一切努力，成功打造歷史性的革新，從而改變人們的購物方式。</a:t>
            </a:r>
          </a:p>
        </p:txBody>
      </p:sp>
      <p:pic>
        <p:nvPicPr>
          <p:cNvPr id="6" name="Picture 5"/>
          <p:cNvPicPr>
            <a:picLocks noChangeAspect="1"/>
          </p:cNvPicPr>
          <p:nvPr/>
        </p:nvPicPr>
        <p:blipFill rotWithShape="1">
          <a:blip r:embed="rId5"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1213452" y="3223719"/>
            <a:ext cx="8754256" cy="508000"/>
          </a:xfrm>
          <a:prstGeom prst="rect">
            <a:avLst/>
          </a:prstGeom>
          <a:ln>
            <a:noFill/>
          </a:ln>
        </p:spPr>
      </p:pic>
    </p:spTree>
    <p:extLst>
      <p:ext uri="{BB962C8B-B14F-4D97-AF65-F5344CB8AC3E}">
        <p14:creationId xmlns:p14="http://schemas.microsoft.com/office/powerpoint/2010/main" val="438238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pPr algn="ctr" defTabSz="1218268"/>
            <a:endParaRPr lang="en-US" sz="1700" dirty="0">
              <a:solidFill>
                <a:prstClr val="white"/>
              </a:solidFill>
            </a:endParaRPr>
          </a:p>
        </p:txBody>
      </p:sp>
      <p:sp>
        <p:nvSpPr>
          <p:cNvPr id="6" name="Rounded Rectangle 5"/>
          <p:cNvSpPr/>
          <p:nvPr/>
        </p:nvSpPr>
        <p:spPr>
          <a:xfrm>
            <a:off x="0" y="76200"/>
            <a:ext cx="556260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121840" tIns="60926" rIns="121840" bIns="60926" rtlCol="0" anchor="ctr"/>
          <a:lstStyle/>
          <a:p>
            <a:pPr algn="ctr" defTabSz="913661"/>
            <a:r>
              <a:rPr lang="zh-HK" altLang="en-US" sz="3700" dirty="0">
                <a:solidFill>
                  <a:srgbClr val="FFFFFF"/>
                </a:solidFill>
                <a:effectLst>
                  <a:outerShdw blurRad="63500" dir="3600000" algn="tl" rotWithShape="0">
                    <a:srgbClr val="000000">
                      <a:alpha val="70000"/>
                    </a:srgbClr>
                  </a:outerShdw>
                </a:effectLst>
                <a:ea typeface="微軟正黑體" panose="020B0604030504040204" pitchFamily="34" charset="-120"/>
              </a:rPr>
              <a:t>策略的思考</a:t>
            </a:r>
            <a:r>
              <a:rPr lang="en-US" altLang="zh-HK" sz="3700" dirty="0">
                <a:solidFill>
                  <a:srgbClr val="FFFFFF"/>
                </a:solidFill>
                <a:effectLst>
                  <a:outerShdw blurRad="63500" dir="3600000" algn="tl" rotWithShape="0">
                    <a:srgbClr val="000000">
                      <a:alpha val="70000"/>
                    </a:srgbClr>
                  </a:outerShdw>
                </a:effectLst>
                <a:ea typeface="微軟正黑體" panose="020B0604030504040204" pitchFamily="34" charset="-120"/>
              </a:rPr>
              <a:t>...</a:t>
            </a:r>
          </a:p>
        </p:txBody>
      </p:sp>
      <p:sp>
        <p:nvSpPr>
          <p:cNvPr id="7" name="Content Placeholder 2"/>
          <p:cNvSpPr txBox="1">
            <a:spLocks/>
          </p:cNvSpPr>
          <p:nvPr/>
        </p:nvSpPr>
        <p:spPr>
          <a:xfrm>
            <a:off x="460624" y="990601"/>
            <a:ext cx="11141149" cy="4781339"/>
          </a:xfrm>
          <a:prstGeom prst="rect">
            <a:avLst/>
          </a:prstGeom>
        </p:spPr>
        <p:txBody>
          <a:bodyPr lIns="121840" tIns="60926" rIns="121840" bIns="60926">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US" altLang="zh-HK" dirty="0">
                <a:solidFill>
                  <a:srgbClr val="FFFFFF"/>
                </a:solidFill>
                <a:effectLst>
                  <a:outerShdw blurRad="38100" dist="38100" dir="2700000" algn="tl">
                    <a:srgbClr val="000000">
                      <a:alpha val="43137"/>
                    </a:srgbClr>
                  </a:outerShdw>
                </a:effectLst>
                <a:ea typeface="微軟正黑體" panose="020B0604030504040204" pitchFamily="34" charset="-120"/>
              </a:rPr>
              <a:t>25</a:t>
            </a:r>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年前到現在</a:t>
            </a:r>
            <a:r>
              <a:rPr lang="en-US" altLang="zh-HK" dirty="0">
                <a:solidFill>
                  <a:srgbClr val="FFFFFF"/>
                </a:solidFill>
                <a:effectLst>
                  <a:outerShdw blurRad="38100" dist="38100" dir="2700000" algn="tl">
                    <a:srgbClr val="000000">
                      <a:alpha val="43137"/>
                    </a:srgbClr>
                  </a:outerShdw>
                </a:effectLst>
                <a:ea typeface="微軟正黑體" panose="020B0604030504040204" pitchFamily="34" charset="-120"/>
              </a:rPr>
              <a:t>...</a:t>
            </a:r>
          </a:p>
          <a:p>
            <a:pPr algn="just"/>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未來五年最為重要。在過去</a:t>
            </a:r>
            <a:r>
              <a:rPr lang="en-US" altLang="zh-HK" dirty="0">
                <a:solidFill>
                  <a:srgbClr val="FFFFFF"/>
                </a:solidFill>
                <a:effectLst>
                  <a:outerShdw blurRad="38100" dist="38100" dir="2700000" algn="tl">
                    <a:srgbClr val="000000">
                      <a:alpha val="43137"/>
                    </a:srgbClr>
                  </a:outerShdw>
                </a:effectLst>
                <a:ea typeface="微軟正黑體" panose="020B0604030504040204" pitchFamily="34" charset="-120"/>
              </a:rPr>
              <a:t>25</a:t>
            </a:r>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年基礎上奠定新的里程碑，將夢想變成現實。</a:t>
            </a:r>
          </a:p>
          <a:p>
            <a:pPr algn="just"/>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未來十年會是怎樣？ 打造重大的轉變。</a:t>
            </a:r>
          </a:p>
          <a:p>
            <a:pPr algn="just"/>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我們作為超連鎖店主，應該可以享受生活、事業及人生。</a:t>
            </a:r>
          </a:p>
          <a:p>
            <a:pPr algn="just"/>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我們每日做的事非常重要 我們超連鎖店主群體是個活躍的有機體。我們必須維持活躍並持續向前</a:t>
            </a:r>
            <a:r>
              <a:rPr lang="zh-TW" altLang="en-US" dirty="0">
                <a:solidFill>
                  <a:srgbClr val="FFFFFF"/>
                </a:solidFill>
                <a:effectLst>
                  <a:outerShdw blurRad="38100" dist="38100" dir="2700000" algn="tl">
                    <a:srgbClr val="000000">
                      <a:alpha val="43137"/>
                    </a:srgbClr>
                  </a:outerShdw>
                </a:effectLst>
                <a:ea typeface="微軟正黑體" panose="020B0604030504040204" pitchFamily="34" charset="-120"/>
              </a:rPr>
              <a:t>。</a:t>
            </a:r>
            <a:endPar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endParaRPr>
          </a:p>
        </p:txBody>
      </p:sp>
    </p:spTree>
    <p:extLst>
      <p:ext uri="{BB962C8B-B14F-4D97-AF65-F5344CB8AC3E}">
        <p14:creationId xmlns:p14="http://schemas.microsoft.com/office/powerpoint/2010/main" val="189272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pPr algn="ctr" defTabSz="1218268"/>
            <a:endParaRPr lang="en-US" sz="1700" dirty="0">
              <a:solidFill>
                <a:prstClr val="white"/>
              </a:solidFill>
            </a:endParaRPr>
          </a:p>
        </p:txBody>
      </p:sp>
      <p:sp>
        <p:nvSpPr>
          <p:cNvPr id="6" name="Rounded Rectangle 5"/>
          <p:cNvSpPr/>
          <p:nvPr/>
        </p:nvSpPr>
        <p:spPr>
          <a:xfrm>
            <a:off x="0" y="76200"/>
            <a:ext cx="556260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121840" tIns="60926" rIns="121840" bIns="60926" rtlCol="0" anchor="ctr"/>
          <a:lstStyle/>
          <a:p>
            <a:pPr algn="ctr" defTabSz="913661"/>
            <a:r>
              <a:rPr lang="zh-HK" altLang="en-US" sz="3700" dirty="0">
                <a:solidFill>
                  <a:srgbClr val="FFFFFF"/>
                </a:solidFill>
                <a:effectLst>
                  <a:outerShdw blurRad="63500" dir="3600000" algn="tl" rotWithShape="0">
                    <a:srgbClr val="000000">
                      <a:alpha val="70000"/>
                    </a:srgbClr>
                  </a:outerShdw>
                </a:effectLst>
                <a:ea typeface="微軟正黑體" panose="020B0604030504040204" pitchFamily="34" charset="-120"/>
              </a:rPr>
              <a:t>策略的思考</a:t>
            </a:r>
            <a:r>
              <a:rPr lang="en-US" altLang="zh-HK" sz="3700" dirty="0">
                <a:solidFill>
                  <a:srgbClr val="FFFFFF"/>
                </a:solidFill>
                <a:effectLst>
                  <a:outerShdw blurRad="63500" dir="3600000" algn="tl" rotWithShape="0">
                    <a:srgbClr val="000000">
                      <a:alpha val="70000"/>
                    </a:srgbClr>
                  </a:outerShdw>
                </a:effectLst>
                <a:ea typeface="微軟正黑體" panose="020B0604030504040204" pitchFamily="34" charset="-120"/>
              </a:rPr>
              <a:t>...</a:t>
            </a:r>
          </a:p>
        </p:txBody>
      </p:sp>
      <p:sp>
        <p:nvSpPr>
          <p:cNvPr id="8" name="Content Placeholder 2"/>
          <p:cNvSpPr txBox="1">
            <a:spLocks/>
          </p:cNvSpPr>
          <p:nvPr/>
        </p:nvSpPr>
        <p:spPr>
          <a:xfrm>
            <a:off x="460624" y="990600"/>
            <a:ext cx="11141149" cy="5029312"/>
          </a:xfrm>
          <a:prstGeom prst="rect">
            <a:avLst/>
          </a:prstGeom>
        </p:spPr>
        <p:txBody>
          <a:bodyPr lIns="121840" tIns="60926" rIns="121840" bIns="60926">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我們的公司著重於兩個重點 美安大學</a:t>
            </a:r>
            <a:r>
              <a:rPr lang="en-US" altLang="zh-HK" sz="3200" dirty="0">
                <a:solidFill>
                  <a:srgbClr val="FFFFFF"/>
                </a:solidFill>
                <a:effectLst>
                  <a:outerShdw blurRad="38100" dist="38100" dir="2700000" algn="tl">
                    <a:srgbClr val="000000">
                      <a:alpha val="43137"/>
                    </a:srgbClr>
                  </a:outerShdw>
                </a:effectLst>
                <a:ea typeface="微軟正黑體" panose="020B0604030504040204" pitchFamily="34" charset="-120"/>
              </a:rPr>
              <a:t>...</a:t>
            </a:r>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這是事業中的事業，以及購物年金</a:t>
            </a:r>
          </a:p>
          <a:p>
            <a:pPr algn="just"/>
            <a:r>
              <a:rPr lang="en-US" altLang="zh-HK" sz="3200" dirty="0">
                <a:solidFill>
                  <a:srgbClr val="FFFFFF"/>
                </a:solidFill>
                <a:effectLst>
                  <a:outerShdw blurRad="38100" dist="38100" dir="2700000" algn="tl">
                    <a:srgbClr val="000000">
                      <a:alpha val="43137"/>
                    </a:srgbClr>
                  </a:outerShdw>
                </a:effectLst>
                <a:ea typeface="微軟正黑體" panose="020B0604030504040204" pitchFamily="34" charset="-120"/>
              </a:rPr>
              <a:t>SHOP.COM</a:t>
            </a:r>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設立的原意是為銷售利潤及增長開拓第二個渠道。將管理業績紅利計劃與</a:t>
            </a:r>
            <a:r>
              <a:rPr lang="en-US" altLang="zh-HK" sz="3200" dirty="0">
                <a:solidFill>
                  <a:srgbClr val="FFFFFF"/>
                </a:solidFill>
                <a:effectLst>
                  <a:outerShdw blurRad="38100" dist="38100" dir="2700000" algn="tl">
                    <a:srgbClr val="000000">
                      <a:alpha val="43137"/>
                    </a:srgbClr>
                  </a:outerShdw>
                </a:effectLst>
                <a:ea typeface="微軟正黑體" panose="020B0604030504040204" pitchFamily="34" charset="-120"/>
              </a:rPr>
              <a:t>SHOP.COM</a:t>
            </a:r>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結合是巨大的任務。</a:t>
            </a:r>
          </a:p>
          <a:p>
            <a:pPr algn="just"/>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最大化發揮美安基石的作用。</a:t>
            </a:r>
          </a:p>
          <a:p>
            <a:pPr algn="just"/>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作為超連鎖店主，我們要專注於產生效果的活動上。</a:t>
            </a:r>
          </a:p>
          <a:p>
            <a:pPr algn="just"/>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每位超連鎖店主必須明白「我是」的力量。</a:t>
            </a:r>
          </a:p>
          <a:p>
            <a:pPr algn="just"/>
            <a:endParaRPr lang="en-US" sz="32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33113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pPr algn="ctr" defTabSz="1218268"/>
            <a:endParaRPr lang="en-US" sz="1700" dirty="0">
              <a:solidFill>
                <a:prstClr val="white"/>
              </a:solidFill>
            </a:endParaRPr>
          </a:p>
        </p:txBody>
      </p:sp>
      <p:sp>
        <p:nvSpPr>
          <p:cNvPr id="6" name="Rounded Rectangle 5"/>
          <p:cNvSpPr/>
          <p:nvPr/>
        </p:nvSpPr>
        <p:spPr>
          <a:xfrm>
            <a:off x="0" y="76200"/>
            <a:ext cx="556260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121840" tIns="60926" rIns="121840" bIns="60926" rtlCol="0" anchor="ctr"/>
          <a:lstStyle/>
          <a:p>
            <a:pPr algn="ctr" defTabSz="913661"/>
            <a:r>
              <a:rPr lang="zh-HK" altLang="en-US" sz="3700" dirty="0">
                <a:solidFill>
                  <a:srgbClr val="FFFFFF"/>
                </a:solidFill>
                <a:effectLst>
                  <a:outerShdw blurRad="63500" dir="3600000" algn="tl" rotWithShape="0">
                    <a:srgbClr val="000000">
                      <a:alpha val="70000"/>
                    </a:srgbClr>
                  </a:outerShdw>
                </a:effectLst>
                <a:ea typeface="微軟正黑體" panose="020B0604030504040204" pitchFamily="34" charset="-120"/>
              </a:rPr>
              <a:t>策略的思考</a:t>
            </a:r>
            <a:r>
              <a:rPr lang="en-US" altLang="zh-HK" sz="3700" dirty="0">
                <a:solidFill>
                  <a:srgbClr val="FFFFFF"/>
                </a:solidFill>
                <a:effectLst>
                  <a:outerShdw blurRad="63500" dir="3600000" algn="tl" rotWithShape="0">
                    <a:srgbClr val="000000">
                      <a:alpha val="70000"/>
                    </a:srgbClr>
                  </a:outerShdw>
                </a:effectLst>
                <a:ea typeface="微軟正黑體" panose="020B0604030504040204" pitchFamily="34" charset="-120"/>
              </a:rPr>
              <a:t>...</a:t>
            </a:r>
          </a:p>
        </p:txBody>
      </p:sp>
      <p:sp>
        <p:nvSpPr>
          <p:cNvPr id="8" name="Content Placeholder 2"/>
          <p:cNvSpPr txBox="1">
            <a:spLocks/>
          </p:cNvSpPr>
          <p:nvPr/>
        </p:nvSpPr>
        <p:spPr>
          <a:xfrm>
            <a:off x="406400" y="1092200"/>
            <a:ext cx="11141149" cy="5029312"/>
          </a:xfrm>
          <a:prstGeom prst="rect">
            <a:avLst/>
          </a:prstGeom>
        </p:spPr>
        <p:txBody>
          <a:bodyPr lIns="121840" tIns="60926" rIns="121840" bIns="60926">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我們的頭號產品是信念。</a:t>
            </a:r>
          </a:p>
          <a:p>
            <a:pPr algn="just"/>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業績從何而來。人選從何而來？ 是自動出現的嗎？ 這需要持續的行動。</a:t>
            </a:r>
          </a:p>
          <a:p>
            <a:pPr algn="just"/>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過去一年競爭的衝擊削弱了我們的增長 我們需要更了解需要作出哪些行動。</a:t>
            </a:r>
          </a:p>
          <a:p>
            <a:pPr algn="just"/>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我們需要起始時的熱誠。我們今天就要找尋那一份熱誠。</a:t>
            </a:r>
          </a:p>
          <a:p>
            <a:pPr algn="just"/>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每位超連鎖店主都必須了解自己的「為什麼」</a:t>
            </a:r>
          </a:p>
          <a:p>
            <a:pPr algn="just"/>
            <a:endParaRPr lang="en-US" sz="32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7034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8000" r="-18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pPr algn="ctr" defTabSz="1218268"/>
            <a:endParaRPr lang="en-US" sz="1700" dirty="0">
              <a:solidFill>
                <a:prstClr val="white"/>
              </a:solidFill>
            </a:endParaRPr>
          </a:p>
        </p:txBody>
      </p:sp>
      <p:sp>
        <p:nvSpPr>
          <p:cNvPr id="6" name="Rounded Rectangle 5"/>
          <p:cNvSpPr/>
          <p:nvPr/>
        </p:nvSpPr>
        <p:spPr>
          <a:xfrm>
            <a:off x="0" y="76200"/>
            <a:ext cx="556260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121840" tIns="60926" rIns="121840" bIns="60926" rtlCol="0" anchor="ctr"/>
          <a:lstStyle/>
          <a:p>
            <a:pPr algn="ctr" defTabSz="913661"/>
            <a:r>
              <a:rPr lang="zh-HK" altLang="en-US" sz="3700" dirty="0">
                <a:solidFill>
                  <a:srgbClr val="FFFFFF"/>
                </a:solidFill>
                <a:effectLst>
                  <a:outerShdw blurRad="63500" dir="3600000" algn="tl" rotWithShape="0">
                    <a:srgbClr val="000000">
                      <a:alpha val="70000"/>
                    </a:srgbClr>
                  </a:outerShdw>
                </a:effectLst>
                <a:ea typeface="微軟正黑體" panose="020B0604030504040204" pitchFamily="34" charset="-120"/>
              </a:rPr>
              <a:t>策略的思考</a:t>
            </a:r>
            <a:r>
              <a:rPr lang="en-US" altLang="zh-HK" sz="3700" dirty="0">
                <a:solidFill>
                  <a:srgbClr val="FFFFFF"/>
                </a:solidFill>
                <a:effectLst>
                  <a:outerShdw blurRad="63500" dir="3600000" algn="tl" rotWithShape="0">
                    <a:srgbClr val="000000">
                      <a:alpha val="70000"/>
                    </a:srgbClr>
                  </a:outerShdw>
                </a:effectLst>
                <a:ea typeface="微軟正黑體" panose="020B0604030504040204" pitchFamily="34" charset="-120"/>
              </a:rPr>
              <a:t>...</a:t>
            </a:r>
          </a:p>
        </p:txBody>
      </p:sp>
      <p:sp>
        <p:nvSpPr>
          <p:cNvPr id="8" name="Content Placeholder 2"/>
          <p:cNvSpPr txBox="1">
            <a:spLocks/>
          </p:cNvSpPr>
          <p:nvPr/>
        </p:nvSpPr>
        <p:spPr>
          <a:xfrm>
            <a:off x="406400" y="1193800"/>
            <a:ext cx="11141149" cy="2921288"/>
          </a:xfrm>
          <a:prstGeom prst="rect">
            <a:avLst/>
          </a:prstGeom>
        </p:spPr>
        <p:txBody>
          <a:bodyPr lIns="121840" tIns="60926" rIns="121840" bIns="60926">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a:r>
              <a:rPr lang="en-US" altLang="zh-HK" dirty="0">
                <a:solidFill>
                  <a:srgbClr val="FFFFFF"/>
                </a:solidFill>
                <a:effectLst>
                  <a:outerShdw blurRad="38100" dist="38100" dir="2700000" algn="tl">
                    <a:srgbClr val="000000">
                      <a:alpha val="43137"/>
                    </a:srgbClr>
                  </a:outerShdw>
                </a:effectLst>
                <a:ea typeface="微軟正黑體" panose="020B0604030504040204" pitchFamily="34" charset="-120"/>
              </a:rPr>
              <a:t>SHOP.COM</a:t>
            </a:r>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會繼續吸引網上的顧客並帶來潛在的人選，而且不斷提升購物體驗。</a:t>
            </a:r>
          </a:p>
          <a:p>
            <a:pPr algn="just"/>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發展全球會議聯盟系統（</a:t>
            </a:r>
            <a:r>
              <a:rPr lang="en-US" altLang="zh-HK" dirty="0">
                <a:solidFill>
                  <a:srgbClr val="FFFFFF"/>
                </a:solidFill>
                <a:effectLst>
                  <a:outerShdw blurRad="38100" dist="38100" dir="2700000" algn="tl">
                    <a:srgbClr val="000000">
                      <a:alpha val="43137"/>
                    </a:srgbClr>
                  </a:outerShdw>
                </a:effectLst>
                <a:ea typeface="微軟正黑體" panose="020B0604030504040204" pitchFamily="34" charset="-120"/>
              </a:rPr>
              <a:t>GMTSS</a:t>
            </a:r>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 </a:t>
            </a:r>
          </a:p>
          <a:p>
            <a:pPr algn="just"/>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拓展巿場分銷</a:t>
            </a:r>
          </a:p>
          <a:p>
            <a:pPr algn="just"/>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繼續完成全球一體化的進程。</a:t>
            </a:r>
          </a:p>
          <a:p>
            <a:pPr algn="just"/>
            <a:endParaRPr lang="en-US"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018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9218" name="Picture 2" descr="Image result for singapore wealthy lifestyle"/>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4200" y="-12698"/>
            <a:ext cx="10795000" cy="72009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1385456" y="3022600"/>
            <a:ext cx="6340197" cy="830997"/>
          </a:xfrm>
          <a:prstGeom prst="rect">
            <a:avLst/>
          </a:prstGeom>
        </p:spPr>
        <p:txBody>
          <a:bodyPr wrap="none" lIns="91394" tIns="45718" rIns="91394" bIns="45718">
            <a:spAutoFit/>
          </a:bodyPr>
          <a:lstStyle/>
          <a:p>
            <a:r>
              <a:rPr lang="zh-HK" altLang="en-US" sz="4800" b="1" dirty="0">
                <a:solidFill>
                  <a:srgbClr val="FFFFFF"/>
                </a:solidFill>
                <a:effectLst>
                  <a:outerShdw blurRad="63500" dir="3600000" algn="tl" rotWithShape="0">
                    <a:srgbClr val="000000">
                      <a:alpha val="70000"/>
                    </a:srgbClr>
                  </a:outerShdw>
                </a:effectLst>
                <a:ea typeface="微軟正黑體" panose="020B0604030504040204" pitchFamily="34" charset="-120"/>
              </a:rPr>
              <a:t>收入未能趕上生活方式</a:t>
            </a:r>
          </a:p>
        </p:txBody>
      </p:sp>
    </p:spTree>
    <p:extLst>
      <p:ext uri="{BB962C8B-B14F-4D97-AF65-F5344CB8AC3E}">
        <p14:creationId xmlns:p14="http://schemas.microsoft.com/office/powerpoint/2010/main" val="187699740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gradFill>
            <a:gsLst>
              <a:gs pos="0">
                <a:srgbClr val="FFC000">
                  <a:alpha val="0"/>
                </a:srgbClr>
              </a:gs>
              <a:gs pos="45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pPr algn="ctr" defTabSz="1218268"/>
            <a:endParaRPr lang="en-US" sz="1700" dirty="0">
              <a:solidFill>
                <a:prstClr val="white"/>
              </a:solidFill>
            </a:endParaRPr>
          </a:p>
        </p:txBody>
      </p:sp>
      <p:sp>
        <p:nvSpPr>
          <p:cNvPr id="4" name="Title 1"/>
          <p:cNvSpPr txBox="1">
            <a:spLocks/>
          </p:cNvSpPr>
          <p:nvPr/>
        </p:nvSpPr>
        <p:spPr>
          <a:xfrm>
            <a:off x="838200" y="650045"/>
            <a:ext cx="10515600" cy="1325563"/>
          </a:xfrm>
          <a:prstGeom prst="rect">
            <a:avLst/>
          </a:prstGeom>
        </p:spPr>
        <p:txBody>
          <a:bodyPr lIns="121840" tIns="60926" rIns="121840" bIns="60926">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altLang="en-US" dirty="0">
                <a:solidFill>
                  <a:srgbClr val="FFFFFF"/>
                </a:solidFill>
                <a:ea typeface="微軟正黑體" panose="020B0604030504040204" pitchFamily="34" charset="-120"/>
              </a:rPr>
              <a:t>你知道你的「為</a:t>
            </a:r>
            <a:r>
              <a:rPr lang="zh-TW" altLang="en-US" dirty="0">
                <a:solidFill>
                  <a:srgbClr val="FFFFFF"/>
                </a:solidFill>
                <a:ea typeface="微軟正黑體" panose="020B0604030504040204" pitchFamily="34" charset="-120"/>
              </a:rPr>
              <a:t>甚</a:t>
            </a:r>
            <a:r>
              <a:rPr lang="zh-HK" altLang="en-US" dirty="0">
                <a:solidFill>
                  <a:srgbClr val="FFFFFF"/>
                </a:solidFill>
                <a:ea typeface="微軟正黑體" panose="020B0604030504040204" pitchFamily="34" charset="-120"/>
              </a:rPr>
              <a:t>麼」嗎？</a:t>
            </a:r>
            <a:r>
              <a:rPr lang="zh-HK" altLang="en-US" sz="8000" i="1" dirty="0">
                <a:solidFill>
                  <a:srgbClr val="FFFFFF"/>
                </a:solidFill>
                <a:ea typeface="微軟正黑體" panose="020B0604030504040204" pitchFamily="34" charset="-120"/>
              </a:rPr>
              <a:t>你可以解釋一下嗎？</a:t>
            </a:r>
          </a:p>
        </p:txBody>
      </p:sp>
      <p:sp>
        <p:nvSpPr>
          <p:cNvPr id="5" name="Content Placeholder 2"/>
          <p:cNvSpPr txBox="1">
            <a:spLocks/>
          </p:cNvSpPr>
          <p:nvPr/>
        </p:nvSpPr>
        <p:spPr>
          <a:xfrm>
            <a:off x="838200" y="2373821"/>
            <a:ext cx="10515600" cy="4351339"/>
          </a:xfrm>
          <a:prstGeom prst="rect">
            <a:avLst/>
          </a:prstGeom>
        </p:spPr>
        <p:txBody>
          <a:bodyPr lIns="121840" tIns="60926" rIns="121840" bIns="60926"/>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None/>
            </a:pPr>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我們</a:t>
            </a:r>
            <a:r>
              <a:rPr lang="zh-HK" altLang="en-US" b="1" dirty="0">
                <a:solidFill>
                  <a:srgbClr val="FFD966"/>
                </a:solidFill>
                <a:effectLst>
                  <a:outerShdw blurRad="38100" dist="38100" dir="2700000" algn="tl">
                    <a:srgbClr val="000000">
                      <a:alpha val="43137"/>
                    </a:srgbClr>
                  </a:outerShdw>
                </a:effectLst>
                <a:ea typeface="微軟正黑體" panose="020B0604030504040204" pitchFamily="34" charset="-120"/>
              </a:rPr>
              <a:t>做</a:t>
            </a:r>
            <a:r>
              <a:rPr lang="zh-TW" altLang="en-US" b="1">
                <a:solidFill>
                  <a:srgbClr val="FFD966"/>
                </a:solidFill>
                <a:effectLst>
                  <a:outerShdw blurRad="38100" dist="38100" dir="2700000" algn="tl">
                    <a:srgbClr val="000000">
                      <a:alpha val="43137"/>
                    </a:srgbClr>
                  </a:outerShdw>
                </a:effectLst>
                <a:ea typeface="微軟正黑體" panose="020B0604030504040204" pitchFamily="34" charset="-120"/>
              </a:rPr>
              <a:t>甚</a:t>
            </a:r>
            <a:r>
              <a:rPr lang="zh-HK" altLang="en-US" b="1">
                <a:solidFill>
                  <a:srgbClr val="FFD966"/>
                </a:solidFill>
                <a:effectLst>
                  <a:outerShdw blurRad="38100" dist="38100" dir="2700000" algn="tl">
                    <a:srgbClr val="000000">
                      <a:alpha val="43137"/>
                    </a:srgbClr>
                  </a:outerShdw>
                </a:effectLst>
                <a:ea typeface="微軟正黑體" panose="020B0604030504040204" pitchFamily="34" charset="-120"/>
              </a:rPr>
              <a:t>麼</a:t>
            </a:r>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以及</a:t>
            </a:r>
            <a:r>
              <a:rPr lang="zh-HK" altLang="en-US" sz="4300" b="1" dirty="0">
                <a:solidFill>
                  <a:srgbClr val="FFD966"/>
                </a:solidFill>
                <a:effectLst>
                  <a:outerShdw blurRad="38100" dist="38100" dir="2700000" algn="tl">
                    <a:srgbClr val="000000">
                      <a:alpha val="43137"/>
                    </a:srgbClr>
                  </a:outerShdw>
                </a:effectLst>
                <a:ea typeface="微軟正黑體" panose="020B0604030504040204" pitchFamily="34" charset="-120"/>
              </a:rPr>
              <a:t>如何做</a:t>
            </a:r>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必須要非常清楚，其他人才能跟隨。你要達到最大的成功，你的</a:t>
            </a:r>
            <a:r>
              <a:rPr lang="zh-HK" altLang="en-US" sz="4300" b="1" dirty="0">
                <a:solidFill>
                  <a:srgbClr val="FFD966"/>
                </a:solidFill>
                <a:effectLst>
                  <a:outerShdw blurRad="38100" dist="38100" dir="2700000" algn="tl">
                    <a:srgbClr val="000000">
                      <a:alpha val="43137"/>
                    </a:srgbClr>
                  </a:outerShdw>
                </a:effectLst>
                <a:ea typeface="微軟正黑體" panose="020B0604030504040204" pitchFamily="34" charset="-120"/>
              </a:rPr>
              <a:t>為</a:t>
            </a:r>
            <a:r>
              <a:rPr lang="zh-TW" altLang="en-US" sz="4300" b="1" dirty="0">
                <a:solidFill>
                  <a:srgbClr val="FFD966"/>
                </a:solidFill>
                <a:effectLst>
                  <a:outerShdw blurRad="38100" dist="38100" dir="2700000" algn="tl">
                    <a:srgbClr val="000000">
                      <a:alpha val="43137"/>
                    </a:srgbClr>
                  </a:outerShdw>
                </a:effectLst>
                <a:ea typeface="微軟正黑體" panose="020B0604030504040204" pitchFamily="34" charset="-120"/>
              </a:rPr>
              <a:t>甚</a:t>
            </a:r>
            <a:r>
              <a:rPr lang="zh-HK" altLang="en-US" sz="4300" b="1" dirty="0">
                <a:solidFill>
                  <a:srgbClr val="FFD966"/>
                </a:solidFill>
                <a:effectLst>
                  <a:outerShdw blurRad="38100" dist="38100" dir="2700000" algn="tl">
                    <a:srgbClr val="000000">
                      <a:alpha val="43137"/>
                    </a:srgbClr>
                  </a:outerShdw>
                </a:effectLst>
                <a:ea typeface="微軟正黑體" panose="020B0604030504040204" pitchFamily="34" charset="-120"/>
              </a:rPr>
              <a:t>麼</a:t>
            </a:r>
            <a:r>
              <a:rPr lang="zh-HK" altLang="en-US" sz="3200" dirty="0">
                <a:solidFill>
                  <a:srgbClr val="FFFFFF"/>
                </a:solidFill>
                <a:effectLst>
                  <a:outerShdw blurRad="38100" dist="38100" dir="2700000" algn="tl">
                    <a:srgbClr val="000000">
                      <a:alpha val="43137"/>
                    </a:srgbClr>
                  </a:outerShdw>
                </a:effectLst>
                <a:ea typeface="微軟正黑體" panose="020B0604030504040204" pitchFamily="34" charset="-120"/>
              </a:rPr>
              <a:t>就必須很清楚。</a:t>
            </a:r>
          </a:p>
          <a:p>
            <a:pPr marL="0" indent="0" algn="ctr">
              <a:buNone/>
            </a:pPr>
            <a:endParaRPr lang="en-US" sz="1100" b="1" dirty="0">
              <a:solidFill>
                <a:prstClr val="white"/>
              </a:solidFill>
              <a:effectLst>
                <a:outerShdw blurRad="38100" dist="38100" dir="2700000" algn="tl">
                  <a:srgbClr val="000000">
                    <a:alpha val="43137"/>
                  </a:srgbClr>
                </a:outerShdw>
              </a:effectLst>
            </a:endParaRPr>
          </a:p>
          <a:p>
            <a:pPr marL="0" indent="0" algn="ctr">
              <a:buNone/>
            </a:pPr>
            <a:r>
              <a:rPr lang="zh-HK" altLang="en-US" sz="7200" b="1" dirty="0">
                <a:solidFill>
                  <a:srgbClr val="FFD966"/>
                </a:solidFill>
                <a:effectLst>
                  <a:outerShdw blurRad="38100" dist="38100" dir="2700000" algn="tl">
                    <a:srgbClr val="000000">
                      <a:alpha val="43137"/>
                    </a:srgbClr>
                  </a:outerShdw>
                </a:effectLst>
                <a:ea typeface="微軟正黑體" panose="020B0604030504040204" pitchFamily="34" charset="-120"/>
              </a:rPr>
              <a:t>尋找你的熱誠</a:t>
            </a:r>
          </a:p>
          <a:p>
            <a:pPr marL="0" indent="0" algn="ctr">
              <a:buNone/>
            </a:pPr>
            <a:endParaRPr lang="en-US" sz="2100"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9516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Flowchart: Manual Input 8"/>
          <p:cNvSpPr/>
          <p:nvPr/>
        </p:nvSpPr>
        <p:spPr>
          <a:xfrm rot="16200000" flipV="1">
            <a:off x="1085087" y="-1083625"/>
            <a:ext cx="6857999" cy="902525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5921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5921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5921"/>
                </a:moveTo>
                <a:lnTo>
                  <a:pt x="10000" y="0"/>
                </a:lnTo>
                <a:lnTo>
                  <a:pt x="10000" y="10000"/>
                </a:lnTo>
                <a:lnTo>
                  <a:pt x="0" y="10000"/>
                </a:lnTo>
                <a:lnTo>
                  <a:pt x="0" y="5921"/>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9173" tIns="60926" rIns="119173" bIns="60926" rtlCol="0" anchor="ctr"/>
          <a:lstStyle/>
          <a:p>
            <a:pPr algn="ctr" defTabSz="1167567"/>
            <a:endParaRPr lang="en-US" sz="2500" dirty="0">
              <a:solidFill>
                <a:srgbClr val="FFFFFF"/>
              </a:solidFill>
            </a:endParaRPr>
          </a:p>
        </p:txBody>
      </p:sp>
      <p:sp>
        <p:nvSpPr>
          <p:cNvPr id="7" name="Parallelogram 6"/>
          <p:cNvSpPr/>
          <p:nvPr/>
        </p:nvSpPr>
        <p:spPr>
          <a:xfrm>
            <a:off x="3633927" y="938208"/>
            <a:ext cx="5520047" cy="5371607"/>
          </a:xfrm>
          <a:prstGeom prst="parallelogram">
            <a:avLst>
              <a:gd name="adj" fmla="val 74177"/>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9173" tIns="60926" rIns="119173" bIns="60926" rtlCol="0" anchor="ctr"/>
          <a:lstStyle/>
          <a:p>
            <a:pPr algn="ctr" defTabSz="1167567"/>
            <a:endParaRPr lang="en-US" sz="2500" dirty="0">
              <a:solidFill>
                <a:srgbClr val="FFFFFF"/>
              </a:solidFill>
            </a:endParaRPr>
          </a:p>
        </p:txBody>
      </p:sp>
      <p:sp>
        <p:nvSpPr>
          <p:cNvPr id="8" name="Parallelogram 7"/>
          <p:cNvSpPr/>
          <p:nvPr/>
        </p:nvSpPr>
        <p:spPr>
          <a:xfrm>
            <a:off x="1569010" y="1"/>
            <a:ext cx="7457703" cy="6858000"/>
          </a:xfrm>
          <a:prstGeom prst="parallelogram">
            <a:avLst>
              <a:gd name="adj" fmla="val 74177"/>
            </a:avLst>
          </a:prstGeom>
          <a:solidFill>
            <a:schemeClr val="tx1"/>
          </a:solidFill>
          <a:ln>
            <a:noFill/>
          </a:ln>
          <a:effectLst>
            <a:outerShdw blurRad="190500" dist="38100" sx="103000" sy="103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9173" tIns="60926" rIns="119173" bIns="60926" rtlCol="0" anchor="ctr"/>
          <a:lstStyle/>
          <a:p>
            <a:pPr algn="ctr" defTabSz="1167567"/>
            <a:endParaRPr lang="en-US" sz="2500" dirty="0">
              <a:solidFill>
                <a:srgbClr val="FFFFFF"/>
              </a:solidFill>
            </a:endParaRPr>
          </a:p>
        </p:txBody>
      </p:sp>
      <p:sp>
        <p:nvSpPr>
          <p:cNvPr id="4" name="Rectangle 3"/>
          <p:cNvSpPr/>
          <p:nvPr/>
        </p:nvSpPr>
        <p:spPr>
          <a:xfrm>
            <a:off x="73995" y="1943509"/>
            <a:ext cx="4631264" cy="1272203"/>
          </a:xfrm>
          <a:prstGeom prst="rect">
            <a:avLst/>
          </a:prstGeom>
        </p:spPr>
        <p:txBody>
          <a:bodyPr wrap="square" lIns="119173" tIns="60926" rIns="119173" bIns="60926">
            <a:spAutoFit/>
          </a:bodyPr>
          <a:lstStyle/>
          <a:p>
            <a:pPr algn="ctr" defTabSz="1582495"/>
            <a:r>
              <a:rPr lang="zh-HK" altLang="en-US" sz="4300" b="1" dirty="0">
                <a:solidFill>
                  <a:srgbClr val="FFFFFF"/>
                </a:solidFill>
                <a:effectLst>
                  <a:outerShdw blurRad="38100" dist="38100" dir="2700000" algn="tl">
                    <a:srgbClr val="000000">
                      <a:alpha val="43137"/>
                    </a:srgbClr>
                  </a:outerShdw>
                </a:effectLst>
                <a:ea typeface="微軟正黑體" panose="020B0604030504040204" pitchFamily="34" charset="-120"/>
              </a:rPr>
              <a:t>公司的重點：</a:t>
            </a:r>
          </a:p>
          <a:p>
            <a:pPr algn="ctr" defTabSz="1582495"/>
            <a:r>
              <a:rPr lang="zh-HK" altLang="en-US" sz="3200" b="1" dirty="0">
                <a:solidFill>
                  <a:srgbClr val="FFFFFF"/>
                </a:solidFill>
                <a:effectLst>
                  <a:outerShdw blurRad="38100" dist="38100" dir="2700000" algn="tl">
                    <a:srgbClr val="000000">
                      <a:alpha val="43137"/>
                    </a:srgbClr>
                  </a:outerShdw>
                </a:effectLst>
                <a:ea typeface="微軟正黑體" panose="020B0604030504040204" pitchFamily="34" charset="-120"/>
              </a:rPr>
              <a:t>兩個重要的地方</a:t>
            </a:r>
          </a:p>
        </p:txBody>
      </p:sp>
      <p:sp>
        <p:nvSpPr>
          <p:cNvPr id="10" name="Rectangle 9"/>
          <p:cNvSpPr/>
          <p:nvPr/>
        </p:nvSpPr>
        <p:spPr>
          <a:xfrm>
            <a:off x="7270865" y="2860125"/>
            <a:ext cx="4921239" cy="1600432"/>
          </a:xfrm>
          <a:prstGeom prst="rect">
            <a:avLst/>
          </a:prstGeom>
        </p:spPr>
        <p:txBody>
          <a:bodyPr wrap="square" lIns="119173" tIns="60926" rIns="119173" bIns="60926">
            <a:spAutoFit/>
          </a:bodyPr>
          <a:lstStyle/>
          <a:p>
            <a:pPr marL="685302" indent="-685302" defTabSz="1582495">
              <a:buFont typeface="Arial" charset="0"/>
              <a:buChar char="•"/>
            </a:pPr>
            <a:endParaRPr lang="en-US" sz="3200" dirty="0">
              <a:solidFill>
                <a:srgbClr val="FFFFFF"/>
              </a:solidFill>
            </a:endParaRPr>
          </a:p>
          <a:p>
            <a:pPr marL="685302" indent="-685302" defTabSz="1582495">
              <a:buFont typeface="Arial" charset="0"/>
              <a:buChar char="•"/>
            </a:pPr>
            <a:r>
              <a:rPr lang="zh-HK" altLang="en-US" sz="3200" dirty="0">
                <a:solidFill>
                  <a:srgbClr val="FFFFFF"/>
                </a:solidFill>
                <a:ea typeface="微軟正黑體" panose="020B0604030504040204" pitchFamily="34" charset="-120"/>
              </a:rPr>
              <a:t>大學主修或分科 事業中的事業</a:t>
            </a:r>
          </a:p>
        </p:txBody>
      </p:sp>
      <p:pic>
        <p:nvPicPr>
          <p:cNvPr id="11" name="Picture 12" descr="MAU logo"/>
          <p:cNvPicPr>
            <a:picLocks noChangeAspect="1" noChangeArrowheads="1"/>
          </p:cNvPicPr>
          <p:nvPr/>
        </p:nvPicPr>
        <p:blipFill>
          <a:blip r:embed="rId2" cstate="print">
            <a:extLst>
              <a:ext uri="{28A0092B-C50C-407E-A947-70E740481C1C}">
                <a14:useLocalDpi xmlns:a14="http://schemas.microsoft.com/office/drawing/2010/main" val="0"/>
              </a:ext>
            </a:extLst>
          </a:blip>
          <a:srcRect l="13402" t="7733" r="14528" b="6828"/>
          <a:stretch>
            <a:fillRect/>
          </a:stretch>
        </p:blipFill>
        <p:spPr bwMode="auto">
          <a:xfrm>
            <a:off x="4526503" y="2320477"/>
            <a:ext cx="1851660" cy="16459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43389" y="4038064"/>
            <a:ext cx="1569624" cy="1554480"/>
          </a:xfrm>
          <a:prstGeom prst="rect">
            <a:avLst/>
          </a:prstGeom>
          <a:effectLst/>
        </p:spPr>
      </p:pic>
      <p:sp>
        <p:nvSpPr>
          <p:cNvPr id="13" name="Rectangle 12"/>
          <p:cNvSpPr/>
          <p:nvPr/>
        </p:nvSpPr>
        <p:spPr>
          <a:xfrm>
            <a:off x="7270865" y="4958781"/>
            <a:ext cx="4921239" cy="615547"/>
          </a:xfrm>
          <a:prstGeom prst="rect">
            <a:avLst/>
          </a:prstGeom>
        </p:spPr>
        <p:txBody>
          <a:bodyPr wrap="square" lIns="119173" tIns="60926" rIns="119173" bIns="60926">
            <a:spAutoFit/>
          </a:bodyPr>
          <a:lstStyle/>
          <a:p>
            <a:pPr marL="685302" indent="-685302" defTabSz="1582495">
              <a:buFont typeface="Arial" charset="0"/>
              <a:buChar char="•"/>
            </a:pPr>
            <a:r>
              <a:rPr lang="zh-HK" altLang="en-US" sz="3200" dirty="0">
                <a:solidFill>
                  <a:srgbClr val="FFFFFF"/>
                </a:solidFill>
                <a:ea typeface="微軟正黑體" panose="020B0604030504040204" pitchFamily="34" charset="-120"/>
              </a:rPr>
              <a:t>購物年金</a:t>
            </a:r>
          </a:p>
        </p:txBody>
      </p:sp>
    </p:spTree>
    <p:extLst>
      <p:ext uri="{BB962C8B-B14F-4D97-AF65-F5344CB8AC3E}">
        <p14:creationId xmlns:p14="http://schemas.microsoft.com/office/powerpoint/2010/main" val="2471129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linds(horizont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blinds(horizontal)">
                                      <p:cBhvr>
                                        <p:cTn id="15" dur="500"/>
                                        <p:tgtEl>
                                          <p:spTgt spid="13">
                                            <p:txEl>
                                              <p:pRg st="0" end="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3" grpId="0" build="allAtOnce"/>
    </p:bldLst>
  </p:timing>
</p:sld>
</file>

<file path=ppt/slides/slide9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0" y="365129"/>
            <a:ext cx="12192000" cy="685800"/>
          </a:xfrm>
          <a:prstGeom prst="roundRect">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3">
            <a:schemeClr val="accent1"/>
          </a:fillRef>
          <a:effectRef idx="2">
            <a:schemeClr val="accent1"/>
          </a:effectRef>
          <a:fontRef idx="minor">
            <a:schemeClr val="lt1"/>
          </a:fontRef>
        </p:style>
        <p:txBody>
          <a:bodyPr lIns="121840" tIns="60926" rIns="121840" bIns="60926" rtlCol="0" anchor="ctr"/>
          <a:lstStyle/>
          <a:p>
            <a:pPr algn="ctr" defTabSz="913661"/>
            <a:endParaRPr lang="en-US" sz="4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entury Gothic" panose="020B0502020202020204" pitchFamily="34" charset="0"/>
            </a:endParaRPr>
          </a:p>
        </p:txBody>
      </p:sp>
      <p:sp>
        <p:nvSpPr>
          <p:cNvPr id="5" name="Rectangle 4"/>
          <p:cNvSpPr/>
          <p:nvPr/>
        </p:nvSpPr>
        <p:spPr>
          <a:xfrm>
            <a:off x="5991" y="0"/>
            <a:ext cx="12192000" cy="6858000"/>
          </a:xfrm>
          <a:prstGeom prst="rect">
            <a:avLst/>
          </a:prstGeom>
          <a:gradFill>
            <a:gsLst>
              <a:gs pos="0">
                <a:srgbClr val="FFC000">
                  <a:alpha val="0"/>
                </a:srgbClr>
              </a:gs>
              <a:gs pos="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pPr defTabSz="1218268"/>
            <a:endParaRPr lang="en-US" sz="1700" dirty="0">
              <a:solidFill>
                <a:prstClr val="white"/>
              </a:solidFill>
            </a:endParaRPr>
          </a:p>
        </p:txBody>
      </p:sp>
      <p:sp>
        <p:nvSpPr>
          <p:cNvPr id="6" name="Title 1"/>
          <p:cNvSpPr txBox="1">
            <a:spLocks/>
          </p:cNvSpPr>
          <p:nvPr/>
        </p:nvSpPr>
        <p:spPr>
          <a:xfrm>
            <a:off x="838200" y="365129"/>
            <a:ext cx="10515600" cy="1325563"/>
          </a:xfrm>
          <a:prstGeom prst="rect">
            <a:avLst/>
          </a:prstGeom>
        </p:spPr>
        <p:txBody>
          <a:bodyPr lIns="121840" tIns="60926" rIns="121840" bIns="60926">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altLang="en-US" sz="7300" b="1" dirty="0">
                <a:solidFill>
                  <a:srgbClr val="FFFFFF"/>
                </a:solidFill>
                <a:effectLst>
                  <a:outerShdw blurRad="63500" dir="3600000" algn="tl" rotWithShape="0">
                    <a:srgbClr val="000000">
                      <a:alpha val="70000"/>
                    </a:srgbClr>
                  </a:outerShdw>
                </a:effectLst>
                <a:ea typeface="微軟正黑體" panose="020B0604030504040204" pitchFamily="34" charset="-120"/>
              </a:rPr>
              <a:t>決心</a:t>
            </a:r>
            <a:r>
              <a:rPr lang="en-US" altLang="zh-HK" sz="7300" b="1" dirty="0">
                <a:solidFill>
                  <a:srgbClr val="FFFFFF"/>
                </a:solidFill>
                <a:effectLst>
                  <a:outerShdw blurRad="63500" dir="3600000" algn="tl" rotWithShape="0">
                    <a:srgbClr val="000000">
                      <a:alpha val="70000"/>
                    </a:srgbClr>
                  </a:outerShdw>
                </a:effectLst>
                <a:ea typeface="微軟正黑體" panose="020B0604030504040204" pitchFamily="34" charset="-120"/>
              </a:rPr>
              <a:t>... </a:t>
            </a:r>
            <a:r>
              <a:rPr lang="zh-HK" altLang="en-US" sz="7300" b="1" dirty="0">
                <a:solidFill>
                  <a:srgbClr val="FFFFFF"/>
                </a:solidFill>
                <a:effectLst>
                  <a:outerShdw blurRad="63500" dir="3600000" algn="tl" rotWithShape="0">
                    <a:srgbClr val="000000">
                      <a:alpha val="70000"/>
                    </a:srgbClr>
                  </a:outerShdw>
                </a:effectLst>
                <a:ea typeface="微軟正黑體" panose="020B0604030504040204" pitchFamily="34" charset="-120"/>
              </a:rPr>
              <a:t>「成功的革新」</a:t>
            </a:r>
          </a:p>
        </p:txBody>
      </p:sp>
      <p:sp>
        <p:nvSpPr>
          <p:cNvPr id="7" name="Content Placeholder 2"/>
          <p:cNvSpPr txBox="1">
            <a:spLocks/>
          </p:cNvSpPr>
          <p:nvPr/>
        </p:nvSpPr>
        <p:spPr>
          <a:xfrm>
            <a:off x="838200" y="1825625"/>
            <a:ext cx="10515600" cy="4351339"/>
          </a:xfrm>
          <a:prstGeom prst="rect">
            <a:avLst/>
          </a:prstGeom>
        </p:spPr>
        <p:txBody>
          <a:bodyPr lIns="121840" tIns="60926" rIns="121840" bIns="60926"/>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HK" altLang="en-US" sz="5300" dirty="0">
                <a:solidFill>
                  <a:srgbClr val="FFFFFF"/>
                </a:solidFill>
                <a:effectLst>
                  <a:outerShdw blurRad="63500" dir="3600000" algn="tl" rotWithShape="0">
                    <a:srgbClr val="000000">
                      <a:alpha val="70000"/>
                    </a:srgbClr>
                  </a:outerShdw>
                </a:effectLst>
                <a:ea typeface="微軟正黑體" panose="020B0604030504040204" pitchFamily="34" charset="-120"/>
              </a:rPr>
              <a:t> </a:t>
            </a:r>
            <a:r>
              <a:rPr lang="zh-HK" altLang="en-US" sz="5300" i="1" dirty="0">
                <a:solidFill>
                  <a:srgbClr val="FFFFFF"/>
                </a:solidFill>
                <a:effectLst>
                  <a:outerShdw blurRad="63500" dir="3600000" algn="tl" rotWithShape="0">
                    <a:srgbClr val="000000">
                      <a:alpha val="70000"/>
                    </a:srgbClr>
                  </a:outerShdw>
                </a:effectLst>
                <a:ea typeface="微軟正黑體" panose="020B0604030504040204" pitchFamily="34" charset="-120"/>
              </a:rPr>
              <a:t>團隊、團隊、團隊！</a:t>
            </a:r>
          </a:p>
          <a:p>
            <a:r>
              <a:rPr lang="zh-HK" altLang="en-US" sz="4800" dirty="0">
                <a:solidFill>
                  <a:srgbClr val="FFFFFF"/>
                </a:solidFill>
                <a:effectLst>
                  <a:outerShdw blurRad="63500" dir="3600000" algn="tl" rotWithShape="0">
                    <a:srgbClr val="000000">
                      <a:alpha val="70000"/>
                    </a:srgbClr>
                  </a:outerShdw>
                </a:effectLst>
                <a:ea typeface="微軟正黑體" panose="020B0604030504040204" pitchFamily="34" charset="-120"/>
              </a:rPr>
              <a:t> 我們同心合力能達到更大的成就。</a:t>
            </a:r>
          </a:p>
          <a:p>
            <a:pPr marL="452607" indent="-452607">
              <a:tabLst>
                <a:tab pos="452607" algn="l"/>
              </a:tabLst>
            </a:pPr>
            <a:r>
              <a:rPr lang="zh-HK" altLang="en-US" sz="4800" dirty="0">
                <a:solidFill>
                  <a:srgbClr val="FFFFFF"/>
                </a:solidFill>
                <a:effectLst>
                  <a:outerShdw blurRad="63500" dir="3600000" algn="tl" rotWithShape="0">
                    <a:srgbClr val="000000">
                      <a:alpha val="70000"/>
                    </a:srgbClr>
                  </a:outerShdw>
                </a:effectLst>
                <a:ea typeface="微軟正黑體" panose="020B0604030504040204" pitchFamily="34" charset="-120"/>
              </a:rPr>
              <a:t>整體的效果總比每個部份的總和大。</a:t>
            </a:r>
          </a:p>
        </p:txBody>
      </p:sp>
    </p:spTree>
    <p:extLst>
      <p:ext uri="{BB962C8B-B14F-4D97-AF65-F5344CB8AC3E}">
        <p14:creationId xmlns:p14="http://schemas.microsoft.com/office/powerpoint/2010/main" val="2027320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5379" y="0"/>
            <a:ext cx="12237379" cy="6858000"/>
          </a:xfrm>
          <a:prstGeom prst="rect">
            <a:avLst/>
          </a:prstGeom>
          <a:gradFill>
            <a:gsLst>
              <a:gs pos="0">
                <a:srgbClr val="FFC000">
                  <a:alpha val="0"/>
                </a:srgbClr>
              </a:gs>
              <a:gs pos="47000">
                <a:schemeClr val="tx1">
                  <a:alpha val="50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0" tIns="45718" rIns="91380" bIns="45718" numCol="1" spcCol="0" rtlCol="0" fromWordArt="0" anchor="ctr" anchorCtr="0" forceAA="0" compatLnSpc="1">
            <a:prstTxWarp prst="textNoShape">
              <a:avLst/>
            </a:prstTxWarp>
            <a:noAutofit/>
          </a:bodyPr>
          <a:lstStyle/>
          <a:p>
            <a:pPr defTabSz="1218268"/>
            <a:endParaRPr lang="en-US" sz="1700" dirty="0">
              <a:solidFill>
                <a:prstClr val="white"/>
              </a:solidFill>
            </a:endParaRPr>
          </a:p>
        </p:txBody>
      </p:sp>
      <p:sp>
        <p:nvSpPr>
          <p:cNvPr id="3" name="Title 1"/>
          <p:cNvSpPr txBox="1">
            <a:spLocks/>
          </p:cNvSpPr>
          <p:nvPr/>
        </p:nvSpPr>
        <p:spPr>
          <a:xfrm>
            <a:off x="345171" y="2787200"/>
            <a:ext cx="3651607" cy="1325563"/>
          </a:xfrm>
          <a:prstGeom prst="rect">
            <a:avLst/>
          </a:prstGeom>
        </p:spPr>
        <p:txBody>
          <a:bodyPr lIns="121840" tIns="60926" rIns="121840" bIns="60926"/>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HK" altLang="en-US" sz="6400" b="1" dirty="0">
                <a:solidFill>
                  <a:srgbClr val="FFFFFF"/>
                </a:solidFill>
                <a:ea typeface="微軟正黑體" panose="020B0604030504040204" pitchFamily="34" charset="-120"/>
              </a:rPr>
              <a:t>了解我們</a:t>
            </a:r>
          </a:p>
          <a:p>
            <a:pPr algn="ctr"/>
            <a:r>
              <a:rPr lang="zh-HK" altLang="en-US" sz="9600" dirty="0">
                <a:solidFill>
                  <a:srgbClr val="FFD966"/>
                </a:solidFill>
                <a:ea typeface="微軟正黑體" panose="020B0604030504040204" pitchFamily="34" charset="-120"/>
              </a:rPr>
              <a:t>不是</a:t>
            </a:r>
          </a:p>
        </p:txBody>
      </p:sp>
      <p:sp>
        <p:nvSpPr>
          <p:cNvPr id="4" name="Content Placeholder 2"/>
          <p:cNvSpPr txBox="1">
            <a:spLocks/>
          </p:cNvSpPr>
          <p:nvPr/>
        </p:nvSpPr>
        <p:spPr>
          <a:xfrm>
            <a:off x="4613097" y="1092201"/>
            <a:ext cx="7438491" cy="4351339"/>
          </a:xfrm>
          <a:prstGeom prst="rect">
            <a:avLst/>
          </a:prstGeom>
        </p:spPr>
        <p:txBody>
          <a:bodyPr lIns="121840" tIns="60926" rIns="121840" bIns="60926"/>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zh-HK" altLang="en-US" b="1" dirty="0">
                <a:solidFill>
                  <a:srgbClr val="FFFFFF"/>
                </a:solidFill>
                <a:effectLst>
                  <a:outerShdw blurRad="63500" dir="3600000" algn="tl" rotWithShape="0">
                    <a:srgbClr val="000000">
                      <a:alpha val="70000"/>
                    </a:srgbClr>
                  </a:outerShdw>
                </a:effectLst>
                <a:ea typeface="微軟正黑體" panose="020B0604030504040204" pitchFamily="34" charset="-120"/>
              </a:rPr>
              <a:t> 多層次行銷公司</a:t>
            </a:r>
          </a:p>
          <a:p>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zh-HK" altLang="en-US" b="1" dirty="0">
                <a:solidFill>
                  <a:srgbClr val="FFFFFF"/>
                </a:solidFill>
                <a:effectLst>
                  <a:outerShdw blurRad="63500" dir="3600000" algn="tl" rotWithShape="0">
                    <a:srgbClr val="000000">
                      <a:alpha val="70000"/>
                    </a:srgbClr>
                  </a:outerShdw>
                </a:effectLst>
                <a:ea typeface="微軟正黑體" panose="020B0604030504040204" pitchFamily="34" charset="-120"/>
              </a:rPr>
              <a:t> </a:t>
            </a:r>
            <a:r>
              <a:rPr lang="en-US" altLang="zh-HK" b="1" dirty="0">
                <a:solidFill>
                  <a:srgbClr val="FFFFFF"/>
                </a:solidFill>
                <a:effectLst>
                  <a:outerShdw blurRad="63500" dir="3600000" algn="tl" rotWithShape="0">
                    <a:srgbClr val="000000">
                      <a:alpha val="70000"/>
                    </a:srgbClr>
                  </a:outerShdw>
                </a:effectLst>
                <a:ea typeface="微軟正黑體" panose="020B0604030504040204" pitchFamily="34" charset="-120"/>
              </a:rPr>
              <a:t>Amazon.com</a:t>
            </a:r>
          </a:p>
          <a:p>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zh-HK" altLang="en-US" b="1" dirty="0">
                <a:solidFill>
                  <a:srgbClr val="FFFFFF"/>
                </a:solidFill>
                <a:effectLst>
                  <a:outerShdw blurRad="63500" dir="3600000" algn="tl" rotWithShape="0">
                    <a:srgbClr val="000000">
                      <a:alpha val="70000"/>
                    </a:srgbClr>
                  </a:outerShdw>
                </a:effectLst>
                <a:ea typeface="微軟正黑體" panose="020B0604030504040204" pitchFamily="34" charset="-120"/>
              </a:rPr>
              <a:t> 賺快錢計劃</a:t>
            </a:r>
          </a:p>
          <a:p>
            <a:endParaRPr lang="en-US" b="1"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zh-HK" altLang="en-US" b="1" dirty="0">
                <a:solidFill>
                  <a:srgbClr val="FFFFFF"/>
                </a:solidFill>
                <a:effectLst>
                  <a:outerShdw blurRad="63500" dir="3600000" algn="tl" rotWithShape="0">
                    <a:srgbClr val="000000">
                      <a:alpha val="70000"/>
                    </a:srgbClr>
                  </a:outerShdw>
                </a:effectLst>
                <a:ea typeface="微軟正黑體" panose="020B0604030504040204" pitchFamily="34" charset="-120"/>
              </a:rPr>
              <a:t> 一宗交易</a:t>
            </a:r>
          </a:p>
        </p:txBody>
      </p:sp>
      <p:pic>
        <p:nvPicPr>
          <p:cNvPr id="5" name="Picture 4"/>
          <p:cNvPicPr>
            <a:picLocks noChangeAspect="1"/>
          </p:cNvPicPr>
          <p:nvPr/>
        </p:nvPicPr>
        <p:blipFill rotWithShape="1">
          <a:blip r:embed="rId4" cstate="print">
            <a:duotone>
              <a:prstClr val="black"/>
              <a:schemeClr val="accent1">
                <a:tint val="45000"/>
                <a:satMod val="400000"/>
              </a:schemeClr>
            </a:duotone>
            <a:extLst>
              <a:ext uri="{28A0092B-C50C-407E-A947-70E740481C1C}">
                <a14:useLocalDpi xmlns:a14="http://schemas.microsoft.com/office/drawing/2010/main" val="0"/>
              </a:ext>
            </a:extLst>
          </a:blip>
          <a:srcRect b="54706"/>
          <a:stretch/>
        </p:blipFill>
        <p:spPr>
          <a:xfrm rot="16200000">
            <a:off x="1101341" y="3200400"/>
            <a:ext cx="6908800" cy="508000"/>
          </a:xfrm>
          <a:prstGeom prst="rect">
            <a:avLst/>
          </a:prstGeom>
          <a:ln>
            <a:noFill/>
          </a:ln>
        </p:spPr>
      </p:pic>
    </p:spTree>
    <p:extLst>
      <p:ext uri="{BB962C8B-B14F-4D97-AF65-F5344CB8AC3E}">
        <p14:creationId xmlns:p14="http://schemas.microsoft.com/office/powerpoint/2010/main" val="884400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980" r="7980"/>
          <a:stretch/>
        </p:blipFill>
        <p:spPr>
          <a:xfrm>
            <a:off x="0" y="0"/>
            <a:ext cx="12192000" cy="6858000"/>
          </a:xfrm>
          <a:prstGeom prst="rect">
            <a:avLst/>
          </a:prstGeom>
        </p:spPr>
      </p:pic>
      <p:sp>
        <p:nvSpPr>
          <p:cNvPr id="6" name="Rectangle 5"/>
          <p:cNvSpPr/>
          <p:nvPr/>
        </p:nvSpPr>
        <p:spPr>
          <a:xfrm>
            <a:off x="0" y="0"/>
            <a:ext cx="12192000" cy="6858000"/>
          </a:xfrm>
          <a:prstGeom prst="rect">
            <a:avLst/>
          </a:prstGeom>
          <a:gradFill flip="none" rotWithShape="1">
            <a:gsLst>
              <a:gs pos="0">
                <a:schemeClr val="tx1">
                  <a:alpha val="33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684" tIns="45718" rIns="90684" bIns="45718" rtlCol="0" anchor="ctr"/>
          <a:lstStyle/>
          <a:p>
            <a:endParaRPr lang="en-US" sz="700" dirty="0">
              <a:solidFill>
                <a:srgbClr val="2B2B2D"/>
              </a:solidFill>
            </a:endParaRPr>
          </a:p>
        </p:txBody>
      </p:sp>
      <p:sp>
        <p:nvSpPr>
          <p:cNvPr id="2" name="Title 1"/>
          <p:cNvSpPr>
            <a:spLocks noGrp="1"/>
          </p:cNvSpPr>
          <p:nvPr>
            <p:ph type="ctrTitle"/>
          </p:nvPr>
        </p:nvSpPr>
        <p:spPr>
          <a:xfrm>
            <a:off x="1752975" y="3741995"/>
            <a:ext cx="10160177" cy="2387600"/>
          </a:xfrm>
        </p:spPr>
        <p:txBody>
          <a:bodyPr/>
          <a:lstStyle/>
          <a:p>
            <a:pPr algn="r">
              <a:lnSpc>
                <a:spcPct val="107000"/>
              </a:lnSpc>
              <a:spcBef>
                <a:spcPts val="0"/>
              </a:spcBef>
              <a:spcAft>
                <a:spcPts val="800"/>
              </a:spcAft>
            </a:pPr>
            <a:r>
              <a:rPr lang="en-US" altLang="zh-HK" dirty="0">
                <a:solidFill>
                  <a:srgbClr val="FFFFFF"/>
                </a:solidFill>
                <a:ea typeface="微軟正黑體" panose="020B0604030504040204" pitchFamily="34" charset="-120"/>
              </a:rPr>
              <a:t>Herbalife</a:t>
            </a:r>
            <a:r>
              <a:rPr lang="zh-HK" altLang="en-US" dirty="0">
                <a:solidFill>
                  <a:srgbClr val="FFFFFF"/>
                </a:solidFill>
                <a:ea typeface="微軟正黑體" panose="020B0604030504040204" pitchFamily="34" charset="-120"/>
              </a:rPr>
              <a:t>（康寶萊）與美國公平交易委員會和解</a:t>
            </a:r>
          </a:p>
        </p:txBody>
      </p:sp>
      <p:sp>
        <p:nvSpPr>
          <p:cNvPr id="4" name="TextBox 3"/>
          <p:cNvSpPr txBox="1"/>
          <p:nvPr/>
        </p:nvSpPr>
        <p:spPr>
          <a:xfrm>
            <a:off x="7374686" y="6256416"/>
            <a:ext cx="4807727" cy="612133"/>
          </a:xfrm>
          <a:prstGeom prst="rect">
            <a:avLst/>
          </a:prstGeom>
          <a:noFill/>
        </p:spPr>
        <p:txBody>
          <a:bodyPr wrap="none" lIns="91394" tIns="45718" rIns="91394" bIns="45718" rtlCol="0">
            <a:spAutoFit/>
          </a:bodyPr>
          <a:lstStyle/>
          <a:p>
            <a:r>
              <a:rPr lang="zh-HK" altLang="en-US" sz="1200" baseline="30000" dirty="0">
                <a:solidFill>
                  <a:srgbClr val="FFFFFF"/>
                </a:solidFill>
                <a:ea typeface="微軟正黑體" panose="020B0604030504040204" pitchFamily="34" charset="-120"/>
              </a:rPr>
              <a:t>資料來源：</a:t>
            </a:r>
            <a:r>
              <a:rPr lang="en-US" altLang="zh-HK" sz="1200" baseline="30000" dirty="0">
                <a:solidFill>
                  <a:srgbClr val="FFFFFF"/>
                </a:solidFill>
                <a:ea typeface="微軟正黑體" panose="020B0604030504040204" pitchFamily="34" charset="-120"/>
              </a:rPr>
              <a:t>https://www.nytimes.com/2017/03/16/movies/betting-on-zero-review.h</a:t>
            </a:r>
            <a:r>
              <a:rPr lang="en-US" altLang="zh-HK" sz="1500" baseline="30000" dirty="0">
                <a:solidFill>
                  <a:srgbClr val="FFFFFF"/>
                </a:solidFill>
                <a:ea typeface="微軟正黑體" panose="020B0604030504040204" pitchFamily="34" charset="-120"/>
              </a:rPr>
              <a:t>tml </a:t>
            </a:r>
          </a:p>
          <a:p>
            <a:r>
              <a:rPr lang="en-US" altLang="zh-HK" sz="800" dirty="0">
                <a:solidFill>
                  <a:srgbClr val="FFFFFF"/>
                </a:solidFill>
                <a:ea typeface="微軟正黑體" panose="020B0604030504040204" pitchFamily="34" charset="-120"/>
              </a:rPr>
              <a:t>https://www.usatoday.com/story/tech/2016/05/05/herbalife-stock-jumps-possible-ftc-settlement/83986024/ </a:t>
            </a:r>
          </a:p>
          <a:p>
            <a:r>
              <a:rPr lang="en-US" altLang="zh-HK" sz="800" dirty="0">
                <a:solidFill>
                  <a:srgbClr val="FFFFFF"/>
                </a:solidFill>
                <a:ea typeface="微軟正黑體" panose="020B0604030504040204" pitchFamily="34" charset="-120"/>
              </a:rPr>
              <a:t>https://www.usatoday.com/story/money/2016/07/15/federal-trade-commission-herbalife/87119208/ </a:t>
            </a:r>
          </a:p>
          <a:p>
            <a:r>
              <a:rPr lang="en-US" altLang="zh-HK" sz="800" dirty="0">
                <a:solidFill>
                  <a:srgbClr val="FFFFFF"/>
                </a:solidFill>
                <a:ea typeface="微軟正黑體" panose="020B0604030504040204" pitchFamily="34" charset="-120"/>
              </a:rPr>
              <a:t>https://www.ftc.gov/enforcement/cases-proceedings/142-3037/herbalife-international-america-inc-et-al</a:t>
            </a:r>
          </a:p>
        </p:txBody>
      </p:sp>
    </p:spTree>
    <p:extLst>
      <p:ext uri="{BB962C8B-B14F-4D97-AF65-F5344CB8AC3E}">
        <p14:creationId xmlns:p14="http://schemas.microsoft.com/office/powerpoint/2010/main" val="24992065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248" b="8248"/>
          <a:stretch/>
        </p:blipFill>
        <p:spPr>
          <a:xfrm>
            <a:off x="-63690" y="0"/>
            <a:ext cx="12319380" cy="6858000"/>
          </a:xfrm>
          <a:prstGeom prst="rect">
            <a:avLst/>
          </a:prstGeom>
        </p:spPr>
      </p:pic>
      <p:sp>
        <p:nvSpPr>
          <p:cNvPr id="5" name="Rectangle 4"/>
          <p:cNvSpPr/>
          <p:nvPr/>
        </p:nvSpPr>
        <p:spPr>
          <a:xfrm>
            <a:off x="-46752" y="-64156"/>
            <a:ext cx="12302447" cy="6922159"/>
          </a:xfrm>
          <a:prstGeom prst="rect">
            <a:avLst/>
          </a:prstGeom>
          <a:gradFill flip="none" rotWithShape="1">
            <a:gsLst>
              <a:gs pos="0">
                <a:schemeClr val="tx1">
                  <a:alpha val="33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684" tIns="45718" rIns="90684" bIns="45718" rtlCol="0" anchor="ctr"/>
          <a:lstStyle/>
          <a:p>
            <a:pPr algn="ctr" defTabSz="889996"/>
            <a:endParaRPr lang="en-US" dirty="0">
              <a:solidFill>
                <a:srgbClr val="2B2B2D"/>
              </a:solidFill>
            </a:endParaRPr>
          </a:p>
        </p:txBody>
      </p:sp>
      <p:sp>
        <p:nvSpPr>
          <p:cNvPr id="3" name="Content Placeholder 2"/>
          <p:cNvSpPr>
            <a:spLocks noGrp="1"/>
          </p:cNvSpPr>
          <p:nvPr>
            <p:ph idx="1"/>
          </p:nvPr>
        </p:nvSpPr>
        <p:spPr>
          <a:xfrm>
            <a:off x="633057" y="2162042"/>
            <a:ext cx="10942819" cy="4224665"/>
          </a:xfrm>
        </p:spPr>
        <p:txBody>
          <a:bodyPr>
            <a:noAutofit/>
          </a:bodyPr>
          <a:lstStyle/>
          <a:p>
            <a:pPr marL="0" indent="0">
              <a:lnSpc>
                <a:spcPct val="107000"/>
              </a:lnSpc>
              <a:spcBef>
                <a:spcPts val="0"/>
              </a:spcBef>
              <a:spcAft>
                <a:spcPts val="800"/>
              </a:spcAft>
              <a:buNone/>
            </a:pPr>
            <a:r>
              <a:rPr lang="zh-HK" altLang="en-US" sz="3200" i="1" dirty="0">
                <a:solidFill>
                  <a:srgbClr val="FFFFFF"/>
                </a:solidFill>
                <a:ea typeface="微軟正黑體" panose="020B0604030504040204" pitchFamily="34" charset="-120"/>
              </a:rPr>
              <a:t>結果 </a:t>
            </a:r>
            <a:r>
              <a:rPr lang="en-US" altLang="zh-HK" sz="3200" i="1" dirty="0">
                <a:solidFill>
                  <a:srgbClr val="FFFFFF"/>
                </a:solidFill>
                <a:ea typeface="微軟正黑體" panose="020B0604030504040204" pitchFamily="34" charset="-120"/>
              </a:rPr>
              <a:t>– 2016</a:t>
            </a:r>
            <a:r>
              <a:rPr lang="zh-HK" altLang="en-US" sz="3200" i="1" dirty="0">
                <a:solidFill>
                  <a:srgbClr val="FFFFFF"/>
                </a:solidFill>
                <a:ea typeface="微軟正黑體" panose="020B0604030504040204" pitchFamily="34" charset="-120"/>
              </a:rPr>
              <a:t>年</a:t>
            </a:r>
            <a:r>
              <a:rPr lang="en-US" altLang="zh-HK" sz="3200" i="1" dirty="0">
                <a:solidFill>
                  <a:srgbClr val="FFFFFF"/>
                </a:solidFill>
                <a:ea typeface="微軟正黑體" panose="020B0604030504040204" pitchFamily="34" charset="-120"/>
              </a:rPr>
              <a:t>7</a:t>
            </a:r>
            <a:r>
              <a:rPr lang="zh-HK" altLang="en-US" sz="3200" i="1" dirty="0">
                <a:solidFill>
                  <a:srgbClr val="FFFFFF"/>
                </a:solidFill>
                <a:ea typeface="微軟正黑體" panose="020B0604030504040204" pitchFamily="34" charset="-120"/>
              </a:rPr>
              <a:t>月</a:t>
            </a:r>
            <a:r>
              <a:rPr lang="en-US" altLang="zh-HK" sz="3200" i="1" dirty="0">
                <a:solidFill>
                  <a:srgbClr val="FFFFFF"/>
                </a:solidFill>
                <a:ea typeface="微軟正黑體" panose="020B0604030504040204" pitchFamily="34" charset="-120"/>
              </a:rPr>
              <a:t>15</a:t>
            </a:r>
            <a:r>
              <a:rPr lang="zh-HK" altLang="en-US" sz="3200" i="1" dirty="0">
                <a:solidFill>
                  <a:srgbClr val="FFFFFF"/>
                </a:solidFill>
                <a:ea typeface="微軟正黑體" panose="020B0604030504040204" pitchFamily="34" charset="-120"/>
              </a:rPr>
              <a:t>日達成以美金</a:t>
            </a:r>
            <a:r>
              <a:rPr lang="en-US" altLang="zh-HK" sz="3200" i="1" dirty="0">
                <a:solidFill>
                  <a:srgbClr val="FFFFFF"/>
                </a:solidFill>
                <a:ea typeface="微軟正黑體" panose="020B0604030504040204" pitchFamily="34" charset="-120"/>
              </a:rPr>
              <a:t>2</a:t>
            </a:r>
            <a:r>
              <a:rPr lang="zh-HK" altLang="en-US" sz="3200" i="1" dirty="0">
                <a:solidFill>
                  <a:srgbClr val="FFFFFF"/>
                </a:solidFill>
                <a:ea typeface="微軟正黑體" panose="020B0604030504040204" pitchFamily="34" charset="-120"/>
              </a:rPr>
              <a:t>億的金額和解</a:t>
            </a:r>
            <a:r>
              <a:rPr lang="en" sz="3200" dirty="0"/>
              <a:t/>
            </a:r>
            <a:br>
              <a:rPr lang="en" sz="3200" dirty="0"/>
            </a:br>
            <a:r>
              <a:rPr lang="zh-HK" altLang="en-US" sz="2000" dirty="0">
                <a:solidFill>
                  <a:srgbClr val="FFFFFF"/>
                </a:solidFill>
                <a:ea typeface="微軟正黑體" panose="020B0604030504040204" pitchFamily="34" charset="-120"/>
              </a:rPr>
              <a:t>	</a:t>
            </a:r>
            <a:r>
              <a:rPr lang="en" sz="3200" dirty="0"/>
              <a:t/>
            </a:r>
            <a:br>
              <a:rPr lang="en" sz="3200" dirty="0"/>
            </a:br>
            <a:r>
              <a:rPr lang="en-US" altLang="zh-HK" sz="3200" dirty="0">
                <a:solidFill>
                  <a:srgbClr val="FFFFFF"/>
                </a:solidFill>
                <a:ea typeface="微軟正黑體" panose="020B0604030504040204" pitchFamily="34" charset="-120"/>
              </a:rPr>
              <a:t>Herbalife</a:t>
            </a:r>
            <a:r>
              <a:rPr lang="zh-HK" altLang="en-US" sz="3200" dirty="0">
                <a:solidFill>
                  <a:srgbClr val="FFFFFF"/>
                </a:solidFill>
                <a:ea typeface="微軟正黑體" panose="020B0604030504040204" pitchFamily="34" charset="-120"/>
              </a:rPr>
              <a:t>繼續營業，但已經不是「一切如常營業」。</a:t>
            </a:r>
            <a:r>
              <a:rPr lang="en" sz="3200" dirty="0"/>
              <a:t/>
            </a:r>
            <a:br>
              <a:rPr lang="en" sz="3200" dirty="0"/>
            </a:br>
            <a:r>
              <a:rPr lang="zh-HK" altLang="en-US" dirty="0">
                <a:solidFill>
                  <a:srgbClr val="FFFFFF"/>
                </a:solidFill>
                <a:ea typeface="微軟正黑體" panose="020B0604030504040204" pitchFamily="34" charset="-120"/>
              </a:rPr>
              <a:t>	</a:t>
            </a:r>
            <a:r>
              <a:rPr lang="en" sz="3200" dirty="0"/>
              <a:t/>
            </a:r>
            <a:br>
              <a:rPr lang="en" sz="3200" dirty="0"/>
            </a:br>
            <a:r>
              <a:rPr lang="zh-HK" altLang="en-US" sz="3200" dirty="0">
                <a:solidFill>
                  <a:srgbClr val="FFFFFF"/>
                </a:solidFill>
                <a:ea typeface="微軟正黑體" panose="020B0604030504040204" pitchFamily="34" charset="-120"/>
              </a:rPr>
              <a:t>直銷業新聞稱之為「直銷業史上非常的時刻，是反思與革命的一刻。」</a:t>
            </a:r>
          </a:p>
          <a:p>
            <a:pPr marL="0" indent="0">
              <a:lnSpc>
                <a:spcPct val="107000"/>
              </a:lnSpc>
              <a:spcBef>
                <a:spcPts val="0"/>
              </a:spcBef>
              <a:spcAft>
                <a:spcPts val="800"/>
              </a:spcAft>
              <a:buNone/>
            </a:pPr>
            <a:endParaRPr lang="en-US" sz="1900" dirty="0">
              <a:solidFill>
                <a:schemeClr val="bg1"/>
              </a:solidFill>
              <a:latin typeface="Calibri" charset="0"/>
              <a:ea typeface="Calibri" charset="0"/>
              <a:cs typeface="Times New Roman" charset="0"/>
            </a:endParaRPr>
          </a:p>
          <a:p>
            <a:pPr marL="0" indent="0">
              <a:lnSpc>
                <a:spcPct val="107000"/>
              </a:lnSpc>
              <a:spcBef>
                <a:spcPts val="0"/>
              </a:spcBef>
              <a:spcAft>
                <a:spcPts val="800"/>
              </a:spcAft>
              <a:buNone/>
            </a:pPr>
            <a:endParaRPr lang="en-GB" sz="3200" dirty="0">
              <a:solidFill>
                <a:schemeClr val="bg1"/>
              </a:solidFill>
            </a:endParaRPr>
          </a:p>
          <a:p>
            <a:pPr marL="0" indent="0">
              <a:lnSpc>
                <a:spcPct val="107000"/>
              </a:lnSpc>
              <a:spcBef>
                <a:spcPts val="0"/>
              </a:spcBef>
              <a:spcAft>
                <a:spcPts val="800"/>
              </a:spcAft>
              <a:buNone/>
            </a:pPr>
            <a:endParaRPr lang="en-US" sz="3200" dirty="0">
              <a:solidFill>
                <a:schemeClr val="bg1"/>
              </a:solidFill>
              <a:latin typeface="Calibri" charset="0"/>
              <a:ea typeface="Calibri" charset="0"/>
              <a:cs typeface="Times New Roman" charset="0"/>
            </a:endParaRPr>
          </a:p>
        </p:txBody>
      </p:sp>
      <p:sp>
        <p:nvSpPr>
          <p:cNvPr id="2" name="Title 1"/>
          <p:cNvSpPr>
            <a:spLocks noGrp="1"/>
          </p:cNvSpPr>
          <p:nvPr>
            <p:ph type="title"/>
          </p:nvPr>
        </p:nvSpPr>
        <p:spPr>
          <a:xfrm>
            <a:off x="1889865" y="365125"/>
            <a:ext cx="7969251" cy="1325563"/>
          </a:xfrm>
          <a:ln>
            <a:solidFill>
              <a:schemeClr val="bg1"/>
            </a:solidFill>
          </a:ln>
        </p:spPr>
        <p:txBody>
          <a:bodyPr/>
          <a:lstStyle/>
          <a:p>
            <a:pPr algn="ctr">
              <a:lnSpc>
                <a:spcPct val="107000"/>
              </a:lnSpc>
              <a:spcBef>
                <a:spcPts val="0"/>
              </a:spcBef>
              <a:spcAft>
                <a:spcPts val="800"/>
              </a:spcAft>
            </a:pPr>
            <a:r>
              <a:rPr lang="en-US" altLang="zh-HK" i="1" dirty="0">
                <a:solidFill>
                  <a:srgbClr val="FFFFFF"/>
                </a:solidFill>
                <a:ea typeface="微軟正黑體" panose="020B0604030504040204" pitchFamily="34" charset="-120"/>
              </a:rPr>
              <a:t>Herbalife</a:t>
            </a:r>
            <a:r>
              <a:rPr lang="zh-HK" altLang="en-US" i="1" dirty="0">
                <a:solidFill>
                  <a:srgbClr val="FFFFFF"/>
                </a:solidFill>
                <a:ea typeface="微軟正黑體" panose="020B0604030504040204" pitchFamily="34" charset="-120"/>
              </a:rPr>
              <a:t>（康寶萊）與美國公平交易委員會和解</a:t>
            </a:r>
          </a:p>
        </p:txBody>
      </p:sp>
      <p:sp>
        <p:nvSpPr>
          <p:cNvPr id="6" name="TextBox 5"/>
          <p:cNvSpPr txBox="1"/>
          <p:nvPr/>
        </p:nvSpPr>
        <p:spPr>
          <a:xfrm>
            <a:off x="7374686" y="6252708"/>
            <a:ext cx="4807727" cy="612133"/>
          </a:xfrm>
          <a:prstGeom prst="rect">
            <a:avLst/>
          </a:prstGeom>
          <a:noFill/>
        </p:spPr>
        <p:txBody>
          <a:bodyPr wrap="none" lIns="91394" tIns="45718" rIns="91394" bIns="45718" rtlCol="0">
            <a:spAutoFit/>
          </a:bodyPr>
          <a:lstStyle/>
          <a:p>
            <a:r>
              <a:rPr lang="zh-HK" altLang="en-US" sz="1200" baseline="30000" dirty="0">
                <a:solidFill>
                  <a:srgbClr val="FFFFFF"/>
                </a:solidFill>
                <a:ea typeface="微軟正黑體" panose="020B0604030504040204" pitchFamily="34" charset="-120"/>
              </a:rPr>
              <a:t>資料來源：</a:t>
            </a:r>
            <a:r>
              <a:rPr lang="en-US" altLang="zh-HK" sz="1200" baseline="30000" dirty="0">
                <a:solidFill>
                  <a:srgbClr val="FFFFFF"/>
                </a:solidFill>
                <a:ea typeface="微軟正黑體" panose="020B0604030504040204" pitchFamily="34" charset="-120"/>
              </a:rPr>
              <a:t>https://www.nytimes.com/2017/03/16/movies/betting-on-zero-review.h</a:t>
            </a:r>
            <a:r>
              <a:rPr lang="en-US" altLang="zh-HK" sz="1500" baseline="30000" dirty="0">
                <a:solidFill>
                  <a:srgbClr val="FFFFFF"/>
                </a:solidFill>
                <a:ea typeface="微軟正黑體" panose="020B0604030504040204" pitchFamily="34" charset="-120"/>
              </a:rPr>
              <a:t>tml </a:t>
            </a:r>
          </a:p>
          <a:p>
            <a:r>
              <a:rPr lang="en-US" altLang="zh-HK" sz="800" dirty="0">
                <a:solidFill>
                  <a:srgbClr val="FFFFFF"/>
                </a:solidFill>
                <a:ea typeface="微軟正黑體" panose="020B0604030504040204" pitchFamily="34" charset="-120"/>
              </a:rPr>
              <a:t>https://www.usatoday.com/story/tech/2016/05/05/herbalife-stock-jumps-possible-ftc-settlement/83986024/ </a:t>
            </a:r>
          </a:p>
          <a:p>
            <a:r>
              <a:rPr lang="en-US" altLang="zh-HK" sz="800" dirty="0">
                <a:solidFill>
                  <a:srgbClr val="FFFFFF"/>
                </a:solidFill>
                <a:ea typeface="微軟正黑體" panose="020B0604030504040204" pitchFamily="34" charset="-120"/>
              </a:rPr>
              <a:t>https://www.usatoday.com/story/money/2016/07/15/federal-trade-commission-herbalife/87119208/ </a:t>
            </a:r>
          </a:p>
          <a:p>
            <a:r>
              <a:rPr lang="en-US" altLang="zh-HK" sz="800" dirty="0">
                <a:solidFill>
                  <a:srgbClr val="FFFFFF"/>
                </a:solidFill>
                <a:ea typeface="微軟正黑體" panose="020B0604030504040204" pitchFamily="34" charset="-120"/>
              </a:rPr>
              <a:t>https://www.ftc.gov/enforcement/cases-proceedings/142-3037/herbalife-international-america-inc-et-al</a:t>
            </a:r>
          </a:p>
        </p:txBody>
      </p:sp>
    </p:spTree>
    <p:extLst>
      <p:ext uri="{BB962C8B-B14F-4D97-AF65-F5344CB8AC3E}">
        <p14:creationId xmlns:p14="http://schemas.microsoft.com/office/powerpoint/2010/main" val="500584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321733" y="-423333"/>
            <a:ext cx="3674533" cy="792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dirty="0">
              <a:solidFill>
                <a:prstClr val="white"/>
              </a:solidFill>
            </a:endParaRPr>
          </a:p>
        </p:txBody>
      </p:sp>
      <p:sp>
        <p:nvSpPr>
          <p:cNvPr id="2" name="Title 1"/>
          <p:cNvSpPr>
            <a:spLocks noGrp="1"/>
          </p:cNvSpPr>
          <p:nvPr>
            <p:ph type="title"/>
          </p:nvPr>
        </p:nvSpPr>
        <p:spPr>
          <a:ln>
            <a:solidFill>
              <a:schemeClr val="bg1"/>
            </a:solidFill>
          </a:ln>
        </p:spPr>
        <p:txBody>
          <a:bodyPr/>
          <a:lstStyle/>
          <a:p>
            <a:pPr>
              <a:lnSpc>
                <a:spcPct val="107000"/>
              </a:lnSpc>
              <a:spcBef>
                <a:spcPts val="0"/>
              </a:spcBef>
              <a:spcAft>
                <a:spcPts val="800"/>
              </a:spcAft>
            </a:pPr>
            <a:r>
              <a:rPr lang="zh-HK" altLang="en-US" dirty="0">
                <a:solidFill>
                  <a:srgbClr val="FFFFFF"/>
                </a:solidFill>
                <a:ea typeface="微軟正黑體" panose="020B0604030504040204" pitchFamily="34" charset="-120"/>
              </a:rPr>
              <a:t>四個需要檢視的領域</a:t>
            </a:r>
          </a:p>
        </p:txBody>
      </p:sp>
      <p:sp>
        <p:nvSpPr>
          <p:cNvPr id="3" name="Content Placeholder 2"/>
          <p:cNvSpPr>
            <a:spLocks noGrp="1"/>
          </p:cNvSpPr>
          <p:nvPr>
            <p:ph idx="1"/>
          </p:nvPr>
        </p:nvSpPr>
        <p:spPr/>
        <p:txBody>
          <a:bodyPr>
            <a:normAutofit/>
          </a:bodyPr>
          <a:lstStyle/>
          <a:p>
            <a:pPr marL="0" indent="0">
              <a:buNone/>
            </a:pPr>
            <a:r>
              <a:rPr lang="zh-HK" altLang="en-US" b="1" dirty="0">
                <a:solidFill>
                  <a:srgbClr val="FFFFFF"/>
                </a:solidFill>
                <a:ea typeface="微軟正黑體" panose="020B0604030504040204" pitchFamily="34" charset="-120"/>
              </a:rPr>
              <a:t>專注在佣金計劃以外對消費者的零售</a:t>
            </a:r>
          </a:p>
          <a:p>
            <a:pPr marL="694909" lvl="1" indent="-231646">
              <a:tabLst>
                <a:tab pos="904331" algn="l"/>
              </a:tabLst>
            </a:pPr>
            <a:r>
              <a:rPr lang="zh-HK" altLang="en-US" dirty="0">
                <a:solidFill>
                  <a:srgbClr val="FFFFFF"/>
                </a:solidFill>
                <a:ea typeface="微軟正黑體" panose="020B0604030504040204" pitchFamily="34" charset="-120"/>
              </a:rPr>
              <a:t>事實：以自我消費為主的事業是無法持續的。針對基於個人消費而產生佣金利潤的做法將有新的限制。監管機構也不能接受。針對基於個人消費而產生佣金利潤的做法將有新的限制。</a:t>
            </a:r>
          </a:p>
          <a:p>
            <a:pPr marL="694909" lvl="1" indent="-231646">
              <a:tabLst>
                <a:tab pos="904331" algn="l"/>
              </a:tabLst>
            </a:pPr>
            <a:r>
              <a:rPr lang="zh-HK" altLang="en-US" dirty="0">
                <a:solidFill>
                  <a:srgbClr val="FFFFFF"/>
                </a:solidFill>
                <a:ea typeface="微軟正黑體" panose="020B0604030504040204" pitchFamily="34" charset="-120"/>
              </a:rPr>
              <a:t>美國公平交易委員會指稱</a:t>
            </a:r>
            <a:r>
              <a:rPr lang="en-US" altLang="zh-HK" dirty="0">
                <a:solidFill>
                  <a:srgbClr val="FFFFFF"/>
                </a:solidFill>
                <a:ea typeface="微軟正黑體" panose="020B0604030504040204" pitchFamily="34" charset="-120"/>
              </a:rPr>
              <a:t>Herbalife</a:t>
            </a:r>
            <a:r>
              <a:rPr lang="zh-HK" altLang="en-US" dirty="0">
                <a:solidFill>
                  <a:srgbClr val="FFFFFF"/>
                </a:solidFill>
                <a:ea typeface="微軟正黑體" panose="020B0604030504040204" pitchFamily="34" charset="-120"/>
              </a:rPr>
              <a:t>的商業做法意圖鼓勵招募。</a:t>
            </a:r>
            <a:r>
              <a:rPr lang="en-US" altLang="zh-HK" dirty="0">
                <a:solidFill>
                  <a:srgbClr val="FFFFFF"/>
                </a:solidFill>
                <a:ea typeface="微軟正黑體" panose="020B0604030504040204" pitchFamily="34" charset="-120"/>
              </a:rPr>
              <a:t/>
            </a:r>
            <a:br>
              <a:rPr lang="en-US" altLang="zh-HK" dirty="0">
                <a:solidFill>
                  <a:srgbClr val="FFFFFF"/>
                </a:solidFill>
                <a:ea typeface="微軟正黑體" panose="020B0604030504040204" pitchFamily="34" charset="-120"/>
              </a:rPr>
            </a:br>
            <a:endParaRPr lang="zh-HK" altLang="en-US" dirty="0">
              <a:solidFill>
                <a:srgbClr val="FFFFFF"/>
              </a:solidFill>
              <a:ea typeface="微軟正黑體" panose="020B0604030504040204" pitchFamily="34" charset="-120"/>
            </a:endParaRPr>
          </a:p>
          <a:p>
            <a:pPr marL="9525" indent="0">
              <a:buNone/>
              <a:tabLst>
                <a:tab pos="904331" algn="l"/>
              </a:tabLst>
            </a:pPr>
            <a:r>
              <a:rPr lang="zh-HK" altLang="en-US" b="1" dirty="0">
                <a:solidFill>
                  <a:srgbClr val="FFFFFF"/>
                </a:solidFill>
                <a:ea typeface="微軟正黑體" panose="020B0604030504040204" pitchFamily="34" charset="-120"/>
              </a:rPr>
              <a:t>從優惠顧客中區別出獨立經銷商</a:t>
            </a:r>
          </a:p>
          <a:p>
            <a:pPr marL="694909" lvl="1" indent="-231646">
              <a:tabLst>
                <a:tab pos="904331" algn="l"/>
              </a:tabLst>
            </a:pPr>
            <a:r>
              <a:rPr lang="zh-HK" altLang="en-US" dirty="0">
                <a:solidFill>
                  <a:srgbClr val="FFFFFF"/>
                </a:solidFill>
                <a:ea typeface="微軟正黑體" panose="020B0604030504040204" pitchFamily="34" charset="-120"/>
              </a:rPr>
              <a:t>不合格的顧問與獨立經銷的權益應有不同。不合格的顧問可以用折扣購買產品，但不能招募或銷售產品。</a:t>
            </a:r>
          </a:p>
          <a:p>
            <a:pPr marL="694909" lvl="1" indent="-231646">
              <a:tabLst>
                <a:tab pos="904331" algn="l"/>
              </a:tabLst>
            </a:pPr>
            <a:r>
              <a:rPr lang="zh-HK" altLang="en-US" dirty="0">
                <a:solidFill>
                  <a:srgbClr val="FFFFFF"/>
                </a:solidFill>
                <a:ea typeface="微軟正黑體" panose="020B0604030504040204" pitchFamily="34" charset="-120"/>
              </a:rPr>
              <a:t>很明顯地，對此公司必須要有新的策略，以決定你要將人們簽約成為優惠顧客或成為獨立事業顧問。</a:t>
            </a:r>
          </a:p>
        </p:txBody>
      </p:sp>
      <p:sp>
        <p:nvSpPr>
          <p:cNvPr id="6" name="TextBox 5"/>
          <p:cNvSpPr txBox="1"/>
          <p:nvPr/>
        </p:nvSpPr>
        <p:spPr>
          <a:xfrm>
            <a:off x="7374686" y="6252708"/>
            <a:ext cx="4807727" cy="612133"/>
          </a:xfrm>
          <a:prstGeom prst="rect">
            <a:avLst/>
          </a:prstGeom>
          <a:noFill/>
        </p:spPr>
        <p:txBody>
          <a:bodyPr wrap="none" lIns="91394" tIns="45718" rIns="91394" bIns="45718" rtlCol="0">
            <a:spAutoFit/>
          </a:bodyPr>
          <a:lstStyle/>
          <a:p>
            <a:r>
              <a:rPr lang="zh-HK" altLang="en-US" sz="1200" baseline="30000" dirty="0">
                <a:solidFill>
                  <a:srgbClr val="FFFFFF"/>
                </a:solidFill>
                <a:ea typeface="微軟正黑體" panose="020B0604030504040204" pitchFamily="34" charset="-120"/>
              </a:rPr>
              <a:t>資料來源：</a:t>
            </a:r>
            <a:r>
              <a:rPr lang="en-US" altLang="zh-HK" sz="1200" baseline="30000" dirty="0">
                <a:solidFill>
                  <a:srgbClr val="FFFFFF"/>
                </a:solidFill>
                <a:ea typeface="微軟正黑體" panose="020B0604030504040204" pitchFamily="34" charset="-120"/>
              </a:rPr>
              <a:t>https://www.nytimes.com/2017/03/16/movies/betting-on-zero-review.h</a:t>
            </a:r>
            <a:r>
              <a:rPr lang="en-US" altLang="zh-HK" sz="1500" baseline="30000" dirty="0">
                <a:solidFill>
                  <a:srgbClr val="FFFFFF"/>
                </a:solidFill>
                <a:ea typeface="微軟正黑體" panose="020B0604030504040204" pitchFamily="34" charset="-120"/>
              </a:rPr>
              <a:t>tml </a:t>
            </a:r>
          </a:p>
          <a:p>
            <a:r>
              <a:rPr lang="en-US" altLang="zh-HK" sz="800" dirty="0">
                <a:solidFill>
                  <a:srgbClr val="FFFFFF"/>
                </a:solidFill>
                <a:ea typeface="微軟正黑體" panose="020B0604030504040204" pitchFamily="34" charset="-120"/>
              </a:rPr>
              <a:t>https://www.usatoday.com/story/tech/2016/05/05/herbalife-stock-jumps-possible-ftc-settlement/83986024/ </a:t>
            </a:r>
          </a:p>
          <a:p>
            <a:r>
              <a:rPr lang="en-US" altLang="zh-HK" sz="800" dirty="0">
                <a:solidFill>
                  <a:srgbClr val="FFFFFF"/>
                </a:solidFill>
                <a:ea typeface="微軟正黑體" panose="020B0604030504040204" pitchFamily="34" charset="-120"/>
              </a:rPr>
              <a:t>https://www.usatoday.com/story/money/2016/07/15/federal-trade-commission-herbalife/87119208/ </a:t>
            </a:r>
          </a:p>
          <a:p>
            <a:r>
              <a:rPr lang="en-US" altLang="zh-HK" sz="800" dirty="0">
                <a:solidFill>
                  <a:srgbClr val="FFFFFF"/>
                </a:solidFill>
                <a:ea typeface="微軟正黑體" panose="020B0604030504040204" pitchFamily="34" charset="-120"/>
              </a:rPr>
              <a:t>https://www.ftc.gov/enforcement/cases-proceedings/142-3037/herbalife-international-america-inc-et-al</a:t>
            </a:r>
          </a:p>
        </p:txBody>
      </p:sp>
      <p:pic>
        <p:nvPicPr>
          <p:cNvPr id="1026" name="Picture 2" descr="herbalife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01" y="2420609"/>
            <a:ext cx="3567937" cy="214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0205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5" name="Rectangle 4"/>
          <p:cNvSpPr/>
          <p:nvPr/>
        </p:nvSpPr>
        <p:spPr>
          <a:xfrm>
            <a:off x="-321733" y="-423333"/>
            <a:ext cx="3674533" cy="792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dirty="0">
              <a:solidFill>
                <a:prstClr val="white"/>
              </a:solidFill>
            </a:endParaRPr>
          </a:p>
        </p:txBody>
      </p:sp>
      <p:sp>
        <p:nvSpPr>
          <p:cNvPr id="2" name="Title 1"/>
          <p:cNvSpPr>
            <a:spLocks noGrp="1"/>
          </p:cNvSpPr>
          <p:nvPr>
            <p:ph type="title"/>
          </p:nvPr>
        </p:nvSpPr>
        <p:spPr>
          <a:ln>
            <a:solidFill>
              <a:schemeClr val="bg1"/>
            </a:solidFill>
          </a:ln>
        </p:spPr>
        <p:txBody>
          <a:bodyPr/>
          <a:lstStyle/>
          <a:p>
            <a:pPr>
              <a:lnSpc>
                <a:spcPct val="107000"/>
              </a:lnSpc>
              <a:spcBef>
                <a:spcPts val="0"/>
              </a:spcBef>
              <a:spcAft>
                <a:spcPts val="800"/>
              </a:spcAft>
            </a:pPr>
            <a:r>
              <a:rPr lang="zh-HK" altLang="en-US" dirty="0">
                <a:solidFill>
                  <a:srgbClr val="FFFFFF"/>
                </a:solidFill>
                <a:ea typeface="微軟正黑體" panose="020B0604030504040204" pitchFamily="34" charset="-120"/>
              </a:rPr>
              <a:t>四個需要檢視的領域</a:t>
            </a:r>
          </a:p>
        </p:txBody>
      </p:sp>
      <p:sp>
        <p:nvSpPr>
          <p:cNvPr id="3" name="Content Placeholder 2"/>
          <p:cNvSpPr>
            <a:spLocks noGrp="1"/>
          </p:cNvSpPr>
          <p:nvPr>
            <p:ph idx="1"/>
          </p:nvPr>
        </p:nvSpPr>
        <p:spPr>
          <a:xfrm>
            <a:off x="3543331" y="1412268"/>
            <a:ext cx="8312727" cy="4824557"/>
          </a:xfrm>
        </p:spPr>
        <p:txBody>
          <a:bodyPr>
            <a:normAutofit/>
          </a:bodyPr>
          <a:lstStyle/>
          <a:p>
            <a:pPr marL="0" indent="0">
              <a:buNone/>
            </a:pPr>
            <a:endParaRPr lang="en-US" dirty="0" smtClean="0">
              <a:solidFill>
                <a:schemeClr val="bg1"/>
              </a:solidFill>
            </a:endParaRPr>
          </a:p>
          <a:p>
            <a:pPr marL="9525" indent="0">
              <a:buNone/>
              <a:tabLst>
                <a:tab pos="904331" algn="l"/>
              </a:tabLst>
            </a:pPr>
            <a:r>
              <a:rPr lang="zh-HK" altLang="en-US" b="1" dirty="0">
                <a:solidFill>
                  <a:srgbClr val="FFFFFF"/>
                </a:solidFill>
                <a:ea typeface="微軟正黑體" panose="020B0604030504040204" pitchFamily="34" charset="-120"/>
              </a:rPr>
              <a:t>對收入宣稱要警惕</a:t>
            </a:r>
          </a:p>
          <a:p>
            <a:pPr marL="694909" lvl="1" indent="-231646">
              <a:tabLst>
                <a:tab pos="904331" algn="l"/>
              </a:tabLst>
            </a:pPr>
            <a:r>
              <a:rPr lang="zh-HK" altLang="en-US" dirty="0">
                <a:solidFill>
                  <a:srgbClr val="FFFFFF"/>
                </a:solidFill>
                <a:ea typeface="微軟正黑體" panose="020B0604030504040204" pitchFamily="34" charset="-120"/>
              </a:rPr>
              <a:t>美國公平交易委員會稱，</a:t>
            </a:r>
            <a:r>
              <a:rPr lang="en-US" altLang="zh-HK" dirty="0">
                <a:solidFill>
                  <a:srgbClr val="FFFFFF"/>
                </a:solidFill>
                <a:ea typeface="微軟正黑體" panose="020B0604030504040204" pitchFamily="34" charset="-120"/>
              </a:rPr>
              <a:t>herbalife</a:t>
            </a:r>
            <a:r>
              <a:rPr lang="zh-HK" altLang="en-US" dirty="0">
                <a:solidFill>
                  <a:srgbClr val="FFFFFF"/>
                </a:solidFill>
                <a:ea typeface="微軟正黑體" panose="020B0604030504040204" pitchFamily="34" charset="-120"/>
              </a:rPr>
              <a:t>涉及的指控包括數筆有關入會者被誤導，加入</a:t>
            </a:r>
            <a:r>
              <a:rPr lang="en-US" altLang="zh-HK" dirty="0">
                <a:solidFill>
                  <a:srgbClr val="FFFFFF"/>
                </a:solidFill>
                <a:ea typeface="微軟正黑體" panose="020B0604030504040204" pitchFamily="34" charset="-120"/>
              </a:rPr>
              <a:t>Herbalife</a:t>
            </a:r>
            <a:r>
              <a:rPr lang="zh-HK" altLang="en-US" dirty="0">
                <a:solidFill>
                  <a:srgbClr val="FFFFFF"/>
                </a:solidFill>
                <a:ea typeface="微軟正黑體" panose="020B0604030504040204" pitchFamily="34" charset="-120"/>
              </a:rPr>
              <a:t>事業之後可能可以賺取的金額。</a:t>
            </a:r>
            <a:r>
              <a:rPr lang="en-US" altLang="zh-HK" dirty="0">
                <a:solidFill>
                  <a:srgbClr val="FFFFFF"/>
                </a:solidFill>
                <a:ea typeface="微軟正黑體" panose="020B0604030504040204" pitchFamily="34" charset="-120"/>
              </a:rPr>
              <a:t/>
            </a:r>
            <a:br>
              <a:rPr lang="en-US" altLang="zh-HK" dirty="0">
                <a:solidFill>
                  <a:srgbClr val="FFFFFF"/>
                </a:solidFill>
                <a:ea typeface="微軟正黑體" panose="020B0604030504040204" pitchFamily="34" charset="-120"/>
              </a:rPr>
            </a:br>
            <a:endParaRPr lang="zh-HK" altLang="en-US" dirty="0">
              <a:solidFill>
                <a:srgbClr val="FFFFFF"/>
              </a:solidFill>
              <a:ea typeface="微軟正黑體" panose="020B0604030504040204" pitchFamily="34" charset="-120"/>
            </a:endParaRPr>
          </a:p>
          <a:p>
            <a:pPr marL="0" indent="0">
              <a:buNone/>
            </a:pPr>
            <a:r>
              <a:rPr lang="zh-HK" altLang="en-US" b="1" dirty="0">
                <a:solidFill>
                  <a:srgbClr val="FFFFFF"/>
                </a:solidFill>
                <a:ea typeface="微軟正黑體" panose="020B0604030504040204" pitchFamily="34" charset="-120"/>
              </a:rPr>
              <a:t>強力主張</a:t>
            </a:r>
          </a:p>
          <a:p>
            <a:pPr lvl="1"/>
            <a:r>
              <a:rPr lang="zh-HK" altLang="en-US" dirty="0">
                <a:solidFill>
                  <a:srgbClr val="FFFFFF"/>
                </a:solidFill>
                <a:ea typeface="微軟正黑體" panose="020B0604030504040204" pitchFamily="34" charset="-120"/>
              </a:rPr>
              <a:t>需要在直銷／多層傳銷管道中加大力度，做好自律的工作。</a:t>
            </a:r>
          </a:p>
          <a:p>
            <a:pPr lvl="1"/>
            <a:r>
              <a:rPr lang="zh-HK" altLang="en-US" dirty="0">
                <a:solidFill>
                  <a:srgbClr val="FFFFFF"/>
                </a:solidFill>
                <a:ea typeface="微軟正黑體" panose="020B0604030504040204" pitchFamily="34" charset="-120"/>
              </a:rPr>
              <a:t>公司需要好好地評估客戶服務，巿場行銷，產品創新和商業倫理方面的業務行為</a:t>
            </a:r>
          </a:p>
          <a:p>
            <a:pPr lvl="1"/>
            <a:r>
              <a:rPr lang="zh-HK" altLang="en-US" dirty="0">
                <a:solidFill>
                  <a:srgbClr val="FFFFFF"/>
                </a:solidFill>
                <a:ea typeface="微軟正黑體" panose="020B0604030504040204" pitchFamily="34" charset="-120"/>
              </a:rPr>
              <a:t>「多層次傳銷產業需要專注於不參與不公平和欺騙性的業務行為。」－</a:t>
            </a:r>
            <a:r>
              <a:rPr lang="en-US" altLang="zh-HK" dirty="0">
                <a:solidFill>
                  <a:srgbClr val="FFFFFF"/>
                </a:solidFill>
                <a:ea typeface="微軟正黑體" panose="020B0604030504040204" pitchFamily="34" charset="-120"/>
              </a:rPr>
              <a:t>Edith Ramirez</a:t>
            </a:r>
            <a:r>
              <a:rPr lang="zh-HK" altLang="en-US" dirty="0">
                <a:solidFill>
                  <a:srgbClr val="FFFFFF"/>
                </a:solidFill>
                <a:ea typeface="微軟正黑體" panose="020B0604030504040204" pitchFamily="34" charset="-120"/>
              </a:rPr>
              <a:t>，美國公平交易委員會主席</a:t>
            </a:r>
          </a:p>
        </p:txBody>
      </p:sp>
      <p:sp>
        <p:nvSpPr>
          <p:cNvPr id="6" name="TextBox 5"/>
          <p:cNvSpPr txBox="1"/>
          <p:nvPr/>
        </p:nvSpPr>
        <p:spPr>
          <a:xfrm>
            <a:off x="7374686" y="6236824"/>
            <a:ext cx="4807727" cy="612133"/>
          </a:xfrm>
          <a:prstGeom prst="rect">
            <a:avLst/>
          </a:prstGeom>
          <a:noFill/>
        </p:spPr>
        <p:txBody>
          <a:bodyPr wrap="none" lIns="91394" tIns="45718" rIns="91394" bIns="45718" rtlCol="0">
            <a:spAutoFit/>
          </a:bodyPr>
          <a:lstStyle/>
          <a:p>
            <a:r>
              <a:rPr lang="zh-HK" altLang="en-US" sz="1200" baseline="30000" dirty="0">
                <a:solidFill>
                  <a:srgbClr val="FFFFFF"/>
                </a:solidFill>
                <a:ea typeface="微軟正黑體" panose="020B0604030504040204" pitchFamily="34" charset="-120"/>
              </a:rPr>
              <a:t>資料來源：</a:t>
            </a:r>
            <a:r>
              <a:rPr lang="en-US" altLang="zh-HK" sz="1200" baseline="30000" dirty="0">
                <a:solidFill>
                  <a:srgbClr val="FFFFFF"/>
                </a:solidFill>
                <a:ea typeface="微軟正黑體" panose="020B0604030504040204" pitchFamily="34" charset="-120"/>
              </a:rPr>
              <a:t>https://www.nytimes.com/2017/03/16/movies/betting-on-zero-review.h</a:t>
            </a:r>
            <a:r>
              <a:rPr lang="en-US" altLang="zh-HK" sz="1500" baseline="30000" dirty="0">
                <a:solidFill>
                  <a:srgbClr val="FFFFFF"/>
                </a:solidFill>
                <a:ea typeface="微軟正黑體" panose="020B0604030504040204" pitchFamily="34" charset="-120"/>
              </a:rPr>
              <a:t>tml </a:t>
            </a:r>
          </a:p>
          <a:p>
            <a:r>
              <a:rPr lang="en-US" altLang="zh-HK" sz="800" dirty="0">
                <a:solidFill>
                  <a:srgbClr val="FFFFFF"/>
                </a:solidFill>
                <a:ea typeface="微軟正黑體" panose="020B0604030504040204" pitchFamily="34" charset="-120"/>
              </a:rPr>
              <a:t>https://www.usatoday.com/story/tech/2016/05/05/herbalife-stock-jumps-possible-ftc-settlement/83986024/ </a:t>
            </a:r>
          </a:p>
          <a:p>
            <a:r>
              <a:rPr lang="en-US" altLang="zh-HK" sz="800" dirty="0">
                <a:solidFill>
                  <a:srgbClr val="FFFFFF"/>
                </a:solidFill>
                <a:ea typeface="微軟正黑體" panose="020B0604030504040204" pitchFamily="34" charset="-120"/>
              </a:rPr>
              <a:t>https://www.usatoday.com/story/money/2016/07/15/federal-trade-commission-herbalife/87119208/ </a:t>
            </a:r>
          </a:p>
          <a:p>
            <a:r>
              <a:rPr lang="en-US" altLang="zh-HK" sz="800" dirty="0">
                <a:solidFill>
                  <a:srgbClr val="FFFFFF"/>
                </a:solidFill>
                <a:ea typeface="微軟正黑體" panose="020B0604030504040204" pitchFamily="34" charset="-120"/>
              </a:rPr>
              <a:t>https://www.ftc.gov/enforcement/cases-proceedings/142-3037/herbalife-international-america-inc-et-al</a:t>
            </a:r>
          </a:p>
        </p:txBody>
      </p:sp>
      <p:pic>
        <p:nvPicPr>
          <p:cNvPr id="7" name="Picture 2" descr="herbalife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201" y="2420609"/>
            <a:ext cx="3567937" cy="214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9300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4"/>
            <a:ext cx="12268444" cy="6925735"/>
          </a:xfrm>
          <a:prstGeom prst="rect">
            <a:avLst/>
          </a:prstGeom>
        </p:spPr>
      </p:pic>
      <p:sp>
        <p:nvSpPr>
          <p:cNvPr id="4" name="Rectangle 3"/>
          <p:cNvSpPr/>
          <p:nvPr/>
        </p:nvSpPr>
        <p:spPr>
          <a:xfrm>
            <a:off x="76444" y="3592"/>
            <a:ext cx="12192000" cy="6922159"/>
          </a:xfrm>
          <a:prstGeom prst="rect">
            <a:avLst/>
          </a:prstGeom>
          <a:gradFill flip="none" rotWithShape="1">
            <a:gsLst>
              <a:gs pos="0">
                <a:schemeClr val="tx1">
                  <a:alpha val="33000"/>
                </a:schemeClr>
              </a:gs>
              <a:gs pos="100000">
                <a:schemeClr val="tx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0684" tIns="45718" rIns="90684" bIns="45718" rtlCol="0" anchor="ctr"/>
          <a:lstStyle/>
          <a:p>
            <a:pPr algn="ctr" defTabSz="889996"/>
            <a:endParaRPr lang="en-US" dirty="0">
              <a:solidFill>
                <a:srgbClr val="2B2B2D"/>
              </a:solidFill>
            </a:endParaRPr>
          </a:p>
        </p:txBody>
      </p:sp>
      <p:sp>
        <p:nvSpPr>
          <p:cNvPr id="2" name="Title 1"/>
          <p:cNvSpPr>
            <a:spLocks noGrp="1"/>
          </p:cNvSpPr>
          <p:nvPr>
            <p:ph type="ctrTitle"/>
          </p:nvPr>
        </p:nvSpPr>
        <p:spPr>
          <a:xfrm>
            <a:off x="1431533" y="2919961"/>
            <a:ext cx="9144000" cy="2387600"/>
          </a:xfrm>
        </p:spPr>
        <p:txBody>
          <a:bodyPr>
            <a:normAutofit fontScale="90000"/>
          </a:bodyPr>
          <a:lstStyle/>
          <a:p>
            <a:pPr>
              <a:lnSpc>
                <a:spcPct val="107000"/>
              </a:lnSpc>
              <a:spcBef>
                <a:spcPts val="0"/>
              </a:spcBef>
              <a:spcAft>
                <a:spcPts val="800"/>
              </a:spcAft>
            </a:pPr>
            <a:r>
              <a:rPr lang="en-US" altLang="zh-HK" dirty="0" err="1">
                <a:solidFill>
                  <a:srgbClr val="FFFFFF"/>
                </a:solidFill>
                <a:effectLst>
                  <a:outerShdw blurRad="38100" dist="38100" dir="2700000" algn="tl">
                    <a:srgbClr val="000000">
                      <a:alpha val="43137"/>
                    </a:srgbClr>
                  </a:outerShdw>
                </a:effectLst>
                <a:ea typeface="微軟正黑體" panose="020B0604030504040204" pitchFamily="34" charset="-120"/>
              </a:rPr>
              <a:t>Jeunesse</a:t>
            </a:r>
            <a:r>
              <a:rPr lang="en-US" altLang="zh-HK" dirty="0">
                <a:solidFill>
                  <a:srgbClr val="FFFFFF"/>
                </a:solidFill>
                <a:effectLst>
                  <a:outerShdw blurRad="38100" dist="38100" dir="2700000" algn="tl">
                    <a:srgbClr val="000000">
                      <a:alpha val="43137"/>
                    </a:srgbClr>
                  </a:outerShdw>
                </a:effectLst>
                <a:ea typeface="微軟正黑體" panose="020B0604030504040204" pitchFamily="34" charset="-120"/>
              </a:rPr>
              <a:t>(</a:t>
            </a:r>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婕斯</a:t>
            </a:r>
            <a:r>
              <a:rPr lang="en-US" altLang="zh-HK" dirty="0">
                <a:solidFill>
                  <a:srgbClr val="FFFFFF"/>
                </a:solidFill>
                <a:effectLst>
                  <a:outerShdw blurRad="38100" dist="38100" dir="2700000" algn="tl">
                    <a:srgbClr val="000000">
                      <a:alpha val="43137"/>
                    </a:srgbClr>
                  </a:outerShdw>
                </a:effectLst>
                <a:ea typeface="微軟正黑體" panose="020B0604030504040204" pitchFamily="34" charset="-120"/>
              </a:rPr>
              <a:t>)</a:t>
            </a:r>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的高級直銷商面臨</a:t>
            </a:r>
            <a:r>
              <a:rPr lang="zh-TW" altLang="en-US" dirty="0">
                <a:solidFill>
                  <a:srgbClr val="FFFFFF"/>
                </a:solidFill>
                <a:effectLst>
                  <a:outerShdw blurRad="38100" dist="38100" dir="2700000" algn="tl">
                    <a:srgbClr val="000000">
                      <a:alpha val="43137"/>
                    </a:srgbClr>
                  </a:outerShdw>
                </a:effectLst>
                <a:ea typeface="微軟正黑體" panose="020B0604030504040204" pitchFamily="34" charset="-120"/>
              </a:rPr>
              <a:t>金字塔</a:t>
            </a:r>
            <a:r>
              <a:rPr lang="zh-HK" altLang="en-US" dirty="0">
                <a:solidFill>
                  <a:srgbClr val="FFFFFF"/>
                </a:solidFill>
                <a:effectLst>
                  <a:outerShdw blurRad="38100" dist="38100" dir="2700000" algn="tl">
                    <a:srgbClr val="000000">
                      <a:alpha val="43137"/>
                    </a:srgbClr>
                  </a:outerShdw>
                </a:effectLst>
                <a:ea typeface="微軟正黑體" panose="020B0604030504040204" pitchFamily="34" charset="-120"/>
              </a:rPr>
              <a:t>、商業貪污的指控以及不實廣告的抱怨</a:t>
            </a:r>
          </a:p>
        </p:txBody>
      </p:sp>
      <p:sp>
        <p:nvSpPr>
          <p:cNvPr id="6" name="TextBox 5"/>
          <p:cNvSpPr txBox="1"/>
          <p:nvPr/>
        </p:nvSpPr>
        <p:spPr>
          <a:xfrm>
            <a:off x="6134225" y="6211700"/>
            <a:ext cx="6635507" cy="666849"/>
          </a:xfrm>
          <a:prstGeom prst="rect">
            <a:avLst/>
          </a:prstGeom>
          <a:noFill/>
        </p:spPr>
        <p:txBody>
          <a:bodyPr wrap="square" lIns="91394" tIns="45718" rIns="91394" bIns="45718" rtlCol="0">
            <a:spAutoFit/>
          </a:bodyPr>
          <a:lstStyle/>
          <a:p>
            <a:r>
              <a:rPr lang="zh-HK" altLang="en-US" sz="900" dirty="0">
                <a:solidFill>
                  <a:srgbClr val="FFFFFF"/>
                </a:solidFill>
                <a:ea typeface="微軟正黑體" panose="020B0604030504040204" pitchFamily="34" charset="-120"/>
              </a:rPr>
              <a:t>資料來源：</a:t>
            </a:r>
            <a:r>
              <a:rPr lang="en-US" altLang="zh-HK" sz="900" dirty="0">
                <a:solidFill>
                  <a:srgbClr val="FFFFFF"/>
                </a:solidFill>
                <a:ea typeface="微軟正黑體" panose="020B0604030504040204" pitchFamily="34" charset="-120"/>
              </a:rPr>
              <a:t>https://www.truthinadvertisin</a:t>
            </a:r>
            <a:r>
              <a:rPr lang="en-US" altLang="zh-HK" sz="700" dirty="0">
                <a:solidFill>
                  <a:srgbClr val="FFFFFF"/>
                </a:solidFill>
                <a:ea typeface="微軟正黑體" panose="020B0604030504040204" pitchFamily="34" charset="-120"/>
              </a:rPr>
              <a:t>g</a:t>
            </a:r>
            <a:r>
              <a:rPr lang="en-US" altLang="zh-HK" sz="900" dirty="0">
                <a:solidFill>
                  <a:srgbClr val="FFFFFF"/>
                </a:solidFill>
                <a:ea typeface="微軟正黑體" panose="020B0604030504040204" pitchFamily="34" charset="-120"/>
              </a:rPr>
              <a:t>.org/wp-content/uploads/2015/10/10-19-15-Letter-from-TINA-to-FTC-re-Jeunesse.pdf </a:t>
            </a:r>
          </a:p>
          <a:p>
            <a:r>
              <a:rPr lang="en-US" altLang="zh-HK" sz="900" dirty="0">
                <a:solidFill>
                  <a:srgbClr val="FFFFFF"/>
                </a:solidFill>
                <a:ea typeface="微軟正黑體" panose="020B0604030504040204" pitchFamily="34" charset="-120"/>
              </a:rPr>
              <a:t>https://www.truthinadvertising.org/wp-content/uploads/2016/08/Alboltin-v-Jeunesse-complaint.pdf </a:t>
            </a:r>
          </a:p>
          <a:p>
            <a:r>
              <a:rPr lang="en-US" altLang="zh-HK" sz="900" dirty="0">
                <a:solidFill>
                  <a:srgbClr val="FFFFFF"/>
                </a:solidFill>
                <a:ea typeface="微軟正黑體" panose="020B0604030504040204" pitchFamily="34" charset="-120"/>
              </a:rPr>
              <a:t>https://www.truthinadvertising.org/jeunesse-top-distributors-face-pyramid-scheme-racketeering-allegations/ </a:t>
            </a:r>
          </a:p>
          <a:p>
            <a:r>
              <a:rPr lang="en-US" altLang="zh-HK" sz="900" dirty="0">
                <a:solidFill>
                  <a:srgbClr val="FFFFFF"/>
                </a:solidFill>
                <a:ea typeface="微軟正黑體" panose="020B0604030504040204" pitchFamily="34" charset="-120"/>
              </a:rPr>
              <a:t>https://www.truthinadvertising.org/wp-content/uploads/2017/01/Tsai-v.-Jeunesse-2-watermarked.pdf</a:t>
            </a:r>
          </a:p>
        </p:txBody>
      </p:sp>
    </p:spTree>
    <p:extLst>
      <p:ext uri="{BB962C8B-B14F-4D97-AF65-F5344CB8AC3E}">
        <p14:creationId xmlns:p14="http://schemas.microsoft.com/office/powerpoint/2010/main" val="1113775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080"/>
          <a:stretch/>
        </p:blipFill>
        <p:spPr>
          <a:xfrm>
            <a:off x="0" y="0"/>
            <a:ext cx="7782157" cy="6858000"/>
          </a:xfrm>
          <a:prstGeom prst="rect">
            <a:avLst/>
          </a:prstGeom>
        </p:spPr>
      </p:pic>
      <p:sp>
        <p:nvSpPr>
          <p:cNvPr id="5" name="Rectangle 4"/>
          <p:cNvSpPr/>
          <p:nvPr/>
        </p:nvSpPr>
        <p:spPr>
          <a:xfrm>
            <a:off x="0" y="-528547"/>
            <a:ext cx="7782157" cy="8856133"/>
          </a:xfrm>
          <a:prstGeom prst="rect">
            <a:avLst/>
          </a:prstGeom>
          <a:gradFill flip="none" rotWithShape="1">
            <a:gsLst>
              <a:gs pos="0">
                <a:schemeClr val="accent1">
                  <a:lumMod val="0"/>
                  <a:lumOff val="100000"/>
                  <a:alpha val="0"/>
                </a:schemeClr>
              </a:gs>
              <a:gs pos="62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394" tIns="45718" rIns="91394" bIns="45718" rtlCol="0" anchor="ctr"/>
          <a:lstStyle/>
          <a:p>
            <a:pPr algn="ctr"/>
            <a:endParaRPr lang="en-US" dirty="0">
              <a:solidFill>
                <a:prstClr val="white"/>
              </a:solidFill>
            </a:endParaRPr>
          </a:p>
        </p:txBody>
      </p:sp>
      <p:sp>
        <p:nvSpPr>
          <p:cNvPr id="3" name="Content Placeholder 2"/>
          <p:cNvSpPr>
            <a:spLocks noGrp="1"/>
          </p:cNvSpPr>
          <p:nvPr>
            <p:ph idx="1"/>
          </p:nvPr>
        </p:nvSpPr>
        <p:spPr>
          <a:xfrm>
            <a:off x="2578828" y="842064"/>
            <a:ext cx="8876889" cy="4824557"/>
          </a:xfrm>
        </p:spPr>
        <p:txBody>
          <a:bodyPr>
            <a:noAutofit/>
          </a:bodyPr>
          <a:lstStyle/>
          <a:p>
            <a:pPr lvl="0"/>
            <a:r>
              <a:rPr lang="zh-HK" altLang="en-US" sz="3600" b="1" dirty="0">
                <a:solidFill>
                  <a:srgbClr val="000000"/>
                </a:solidFill>
                <a:ea typeface="微軟正黑體" panose="020B0604030504040204" pitchFamily="34" charset="-120"/>
              </a:rPr>
              <a:t>針對佛羅里達州的多層傳銷公司婕斯的起訴中，控告其高級直銷商與公司高級主管涉入</a:t>
            </a:r>
            <a:r>
              <a:rPr lang="zh-TW" altLang="en-US" sz="3600" b="1" dirty="0">
                <a:solidFill>
                  <a:srgbClr val="000000"/>
                </a:solidFill>
                <a:ea typeface="微軟正黑體" panose="020B0604030504040204" pitchFamily="34" charset="-120"/>
              </a:rPr>
              <a:t>金字塔</a:t>
            </a:r>
            <a:r>
              <a:rPr lang="zh-HK" altLang="en-US" sz="3600" b="1" dirty="0">
                <a:solidFill>
                  <a:srgbClr val="000000"/>
                </a:solidFill>
                <a:ea typeface="微軟正黑體" panose="020B0604030504040204" pitchFamily="34" charset="-120"/>
              </a:rPr>
              <a:t>與勒索的指控。</a:t>
            </a:r>
          </a:p>
          <a:p>
            <a:pPr lvl="0"/>
            <a:endParaRPr lang="en-US" sz="3600" b="1" dirty="0"/>
          </a:p>
          <a:p>
            <a:pPr lvl="0"/>
            <a:r>
              <a:rPr lang="zh-HK" altLang="en-US" sz="3600" b="1" dirty="0">
                <a:solidFill>
                  <a:srgbClr val="000000"/>
                </a:solidFill>
                <a:ea typeface="微軟正黑體" panose="020B0604030504040204" pitchFamily="34" charset="-120"/>
              </a:rPr>
              <a:t>此訴訟應視為一警鐘，呼籲遏止那些重視招募勝於零售，以及宣稱過高收入的行為。</a:t>
            </a:r>
          </a:p>
        </p:txBody>
      </p:sp>
      <p:sp>
        <p:nvSpPr>
          <p:cNvPr id="7" name="TextBox 6"/>
          <p:cNvSpPr txBox="1"/>
          <p:nvPr/>
        </p:nvSpPr>
        <p:spPr>
          <a:xfrm>
            <a:off x="6195185" y="6211700"/>
            <a:ext cx="6635507" cy="666849"/>
          </a:xfrm>
          <a:prstGeom prst="rect">
            <a:avLst/>
          </a:prstGeom>
          <a:noFill/>
        </p:spPr>
        <p:txBody>
          <a:bodyPr wrap="square" lIns="91394" tIns="45718" rIns="91394" bIns="45718" rtlCol="0">
            <a:spAutoFit/>
          </a:bodyPr>
          <a:lstStyle/>
          <a:p>
            <a:r>
              <a:rPr lang="zh-HK" altLang="en-US" sz="900" dirty="0">
                <a:solidFill>
                  <a:srgbClr val="000000"/>
                </a:solidFill>
                <a:ea typeface="微軟正黑體" panose="020B0604030504040204" pitchFamily="34" charset="-120"/>
              </a:rPr>
              <a:t>資料來源：</a:t>
            </a:r>
            <a:r>
              <a:rPr lang="en-US" altLang="zh-HK" sz="900" dirty="0">
                <a:solidFill>
                  <a:srgbClr val="000000"/>
                </a:solidFill>
                <a:ea typeface="微軟正黑體" panose="020B0604030504040204" pitchFamily="34" charset="-120"/>
              </a:rPr>
              <a:t>https://www.truthinadvertisin</a:t>
            </a:r>
            <a:r>
              <a:rPr lang="en-US" altLang="zh-HK" sz="700" dirty="0">
                <a:solidFill>
                  <a:srgbClr val="000000"/>
                </a:solidFill>
                <a:ea typeface="微軟正黑體" panose="020B0604030504040204" pitchFamily="34" charset="-120"/>
              </a:rPr>
              <a:t>g</a:t>
            </a:r>
            <a:r>
              <a:rPr lang="en-US" altLang="zh-HK" sz="900" dirty="0">
                <a:solidFill>
                  <a:srgbClr val="000000"/>
                </a:solidFill>
                <a:ea typeface="微軟正黑體" panose="020B0604030504040204" pitchFamily="34" charset="-120"/>
              </a:rPr>
              <a:t>.org/wp-content/uploads/2015/10/10-19-15-Letter-from-TINA-to-FTC-re-Jeunesse.pdf </a:t>
            </a:r>
          </a:p>
          <a:p>
            <a:r>
              <a:rPr lang="en-US" altLang="zh-HK" sz="900" dirty="0">
                <a:solidFill>
                  <a:srgbClr val="000000"/>
                </a:solidFill>
                <a:ea typeface="微軟正黑體" panose="020B0604030504040204" pitchFamily="34" charset="-120"/>
              </a:rPr>
              <a:t>https://www.truthinadvertising.org/wp-content/uploads/2016/08/Alboltin-v-Jeunesse-complaint.pdf </a:t>
            </a:r>
          </a:p>
          <a:p>
            <a:r>
              <a:rPr lang="en-US" altLang="zh-HK" sz="900" dirty="0">
                <a:solidFill>
                  <a:srgbClr val="000000"/>
                </a:solidFill>
                <a:ea typeface="微軟正黑體" panose="020B0604030504040204" pitchFamily="34" charset="-120"/>
              </a:rPr>
              <a:t>https://www.truthinadvertising.org/jeunesse-top-distributors-face-pyramid-scheme-racketeering-allegations/ </a:t>
            </a:r>
          </a:p>
          <a:p>
            <a:r>
              <a:rPr lang="en-US" altLang="zh-HK" sz="900" dirty="0">
                <a:solidFill>
                  <a:srgbClr val="000000"/>
                </a:solidFill>
                <a:ea typeface="微軟正黑體" panose="020B0604030504040204" pitchFamily="34" charset="-120"/>
              </a:rPr>
              <a:t>https://www.truthinadvertising.org/wp-content/uploads/2017/01/Tsai-v.-Jeunesse-2-watermarked.pdf</a:t>
            </a:r>
          </a:p>
        </p:txBody>
      </p:sp>
    </p:spTree>
    <p:extLst>
      <p:ext uri="{BB962C8B-B14F-4D97-AF65-F5344CB8AC3E}">
        <p14:creationId xmlns:p14="http://schemas.microsoft.com/office/powerpoint/2010/main" val="1452563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8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2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6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5_Custom Design">
  <a:themeElements>
    <a:clrScheme name="Analysis">
      <a:dk1>
        <a:srgbClr val="000000"/>
      </a:dk1>
      <a:lt1>
        <a:srgbClr val="FFFFFF"/>
      </a:lt1>
      <a:dk2>
        <a:srgbClr val="A7A7A7"/>
      </a:dk2>
      <a:lt2>
        <a:srgbClr val="535353"/>
      </a:lt2>
      <a:accent1>
        <a:srgbClr val="227DAC"/>
      </a:accent1>
      <a:accent2>
        <a:srgbClr val="443988"/>
      </a:accent2>
      <a:accent3>
        <a:srgbClr val="9F0052"/>
      </a:accent3>
      <a:accent4>
        <a:srgbClr val="FE4020"/>
      </a:accent4>
      <a:accent5>
        <a:srgbClr val="FFBE00"/>
      </a:accent5>
      <a:accent6>
        <a:srgbClr val="00A9FC"/>
      </a:accent6>
      <a:hlink>
        <a:srgbClr val="0000FF"/>
      </a:hlink>
      <a:folHlink>
        <a:srgbClr val="FF00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7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TotalTime>
  <Words>6977</Words>
  <Application>Microsoft Office PowerPoint</Application>
  <PresentationFormat>Custom</PresentationFormat>
  <Paragraphs>658</Paragraphs>
  <Slides>129</Slides>
  <Notes>19</Notes>
  <HiddenSlides>0</HiddenSlides>
  <MMClips>0</MMClips>
  <ScaleCrop>false</ScaleCrop>
  <HeadingPairs>
    <vt:vector size="4" baseType="variant">
      <vt:variant>
        <vt:lpstr>Theme</vt:lpstr>
      </vt:variant>
      <vt:variant>
        <vt:i4>15</vt:i4>
      </vt:variant>
      <vt:variant>
        <vt:lpstr>Slide Titles</vt:lpstr>
      </vt:variant>
      <vt:variant>
        <vt:i4>129</vt:i4>
      </vt:variant>
    </vt:vector>
  </HeadingPairs>
  <TitlesOfParts>
    <vt:vector size="144" baseType="lpstr">
      <vt:lpstr>5_Office Theme</vt:lpstr>
      <vt:lpstr>3_Office Theme</vt:lpstr>
      <vt:lpstr>4_Office Theme</vt:lpstr>
      <vt:lpstr>26_Office Theme</vt:lpstr>
      <vt:lpstr>6_Office Theme</vt:lpstr>
      <vt:lpstr>25_Custom Design</vt:lpstr>
      <vt:lpstr>7_Office Theme</vt:lpstr>
      <vt:lpstr>27_Office Theme</vt:lpstr>
      <vt:lpstr>10_Office Theme</vt:lpstr>
      <vt:lpstr>28_Office Theme</vt:lpstr>
      <vt:lpstr>29_Office Theme</vt:lpstr>
      <vt:lpstr>22_Custom Design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千禧世代找尋機會...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利潤方案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TLS® CORE 高效修身配方 控醣‧控脂二合一</vt:lpstr>
      <vt:lpstr>PowerPoint Presentation</vt:lpstr>
      <vt:lpstr>PowerPoint Presentation</vt:lpstr>
      <vt:lpstr>PowerPoint Presentation</vt:lpstr>
      <vt:lpstr>PowerPoint Presentation</vt:lpstr>
      <vt:lpstr>Vitashield 維他命C+E肌活保濕修護霜</vt:lpstr>
      <vt:lpstr>PowerPoint Presentation</vt:lpstr>
      <vt:lpstr>PowerPoint Presentation</vt:lpstr>
      <vt:lpstr>PowerPoint Presentation</vt:lpstr>
      <vt:lpstr>Vitashield 維他命C+E肌活保濕修護霜</vt:lpstr>
      <vt:lpstr>高效營養組合</vt:lpstr>
      <vt:lpstr>PowerPoint Presentation</vt:lpstr>
      <vt:lpstr>高效營養組合</vt:lpstr>
      <vt:lpstr>Isotonix® 基本營養組合</vt:lpstr>
      <vt:lpstr>PowerPoint Presentation</vt:lpstr>
      <vt:lpstr>基本營養組合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Herbalife（康寶萊）與美國公平交易委員會和解</vt:lpstr>
      <vt:lpstr>Herbalife（康寶萊）與美國公平交易委員會和解</vt:lpstr>
      <vt:lpstr>四個需要檢視的領域</vt:lpstr>
      <vt:lpstr>四個需要檢視的領域</vt:lpstr>
      <vt:lpstr>Jeunesse(婕斯)的高級直銷商面臨金字塔、商業貪污的指控以及不實廣告的抱怨</vt:lpstr>
      <vt:lpstr>PowerPoint Presentation</vt:lpstr>
      <vt:lpstr>PowerPoint Presentation</vt:lpstr>
      <vt:lpstr>PowerPoint Presentation</vt:lpstr>
      <vt:lpstr>PowerPoint Presentation</vt:lpstr>
      <vt:lpstr>維瑪同意停止金字塔的業務行為</vt:lpstr>
      <vt:lpstr>PowerPoint Presentation</vt:lpstr>
      <vt:lpstr>PowerPoint Presentation</vt:lpstr>
      <vt:lpstr>PowerPoint Presentation</vt:lpstr>
      <vt:lpstr>威力在於架構</vt:lpstr>
      <vt:lpstr>威力在於架構</vt:lpstr>
      <vt:lpstr>威力在於架構</vt:lpstr>
      <vt:lpstr>威力在於架構</vt:lpstr>
      <vt:lpstr>威力在於架構</vt:lpstr>
      <vt:lpstr>專業手冊第二部分　政策與程序</vt:lpstr>
      <vt:lpstr>PowerPoint Presentation</vt:lpstr>
      <vt:lpstr>PowerPoint Presentation</vt:lpstr>
      <vt:lpstr>PowerPoint Presentation</vt:lpstr>
      <vt:lpstr>PowerPoint Presentation</vt:lpstr>
      <vt:lpstr>主管超連鎖店主計劃</vt:lpstr>
      <vt:lpstr>潛在夥伴想知道</vt:lpstr>
      <vt:lpstr>主管超連鎖店主季度資格  － 初始要求</vt:lpstr>
      <vt:lpstr>主管超連鎖店主季度資格  － 初始要求</vt:lpstr>
      <vt:lpstr>對主管超連鎖店主的表揚</vt:lpstr>
      <vt:lpstr>成為主管超連鎖店主及購物年金卓越成員在財務上有何不同？</vt:lpstr>
      <vt:lpstr>主管超連鎖店主／購物年金卓越成員的確有所不同 標準／以下例子</vt:lpstr>
      <vt:lpstr>主管超連鎖店主／購物年金卓越成員的確有所不同 標準／以下例子</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Ching Tan</dc:creator>
  <cp:lastModifiedBy>Celine Leung</cp:lastModifiedBy>
  <cp:revision>21</cp:revision>
  <dcterms:created xsi:type="dcterms:W3CDTF">2017-04-24T08:03:59Z</dcterms:created>
  <dcterms:modified xsi:type="dcterms:W3CDTF">2017-05-05T03:07:32Z</dcterms:modified>
</cp:coreProperties>
</file>