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3" r:id="rId5"/>
    <p:sldMasterId id="2147483735" r:id="rId6"/>
    <p:sldMasterId id="2147483737" r:id="rId7"/>
    <p:sldMasterId id="2147483749" r:id="rId8"/>
    <p:sldMasterId id="2147483761" r:id="rId9"/>
    <p:sldMasterId id="2147483773" r:id="rId10"/>
    <p:sldMasterId id="2147483785" r:id="rId11"/>
    <p:sldMasterId id="2147483797" r:id="rId12"/>
    <p:sldMasterId id="2147483812" r:id="rId13"/>
    <p:sldMasterId id="2147483824" r:id="rId14"/>
    <p:sldMasterId id="2147483836" r:id="rId15"/>
    <p:sldMasterId id="2147483848" r:id="rId16"/>
  </p:sldMasterIdLst>
  <p:notesMasterIdLst>
    <p:notesMasterId r:id="rId146"/>
  </p:notesMasterIdLst>
  <p:handoutMasterIdLst>
    <p:handoutMasterId r:id="rId147"/>
  </p:handoutMasterIdLst>
  <p:sldIdLst>
    <p:sldId id="344" r:id="rId17"/>
    <p:sldId id="341"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283" r:id="rId91"/>
    <p:sldId id="284" r:id="rId92"/>
    <p:sldId id="285" r:id="rId93"/>
    <p:sldId id="286" r:id="rId94"/>
    <p:sldId id="287" r:id="rId95"/>
    <p:sldId id="288" r:id="rId96"/>
    <p:sldId id="289" r:id="rId97"/>
    <p:sldId id="290" r:id="rId98"/>
    <p:sldId id="291" r:id="rId99"/>
    <p:sldId id="292" r:id="rId100"/>
    <p:sldId id="293" r:id="rId101"/>
    <p:sldId id="294" r:id="rId102"/>
    <p:sldId id="295" r:id="rId103"/>
    <p:sldId id="296" r:id="rId104"/>
    <p:sldId id="297" r:id="rId105"/>
    <p:sldId id="298" r:id="rId106"/>
    <p:sldId id="299" r:id="rId107"/>
    <p:sldId id="300" r:id="rId108"/>
    <p:sldId id="301" r:id="rId109"/>
    <p:sldId id="302" r:id="rId110"/>
    <p:sldId id="303" r:id="rId111"/>
    <p:sldId id="304" r:id="rId112"/>
    <p:sldId id="305" r:id="rId113"/>
    <p:sldId id="306" r:id="rId114"/>
    <p:sldId id="307" r:id="rId115"/>
    <p:sldId id="308" r:id="rId116"/>
    <p:sldId id="309" r:id="rId117"/>
    <p:sldId id="310" r:id="rId118"/>
    <p:sldId id="311" r:id="rId119"/>
    <p:sldId id="312" r:id="rId120"/>
    <p:sldId id="313" r:id="rId121"/>
    <p:sldId id="314" r:id="rId122"/>
    <p:sldId id="315" r:id="rId123"/>
    <p:sldId id="316" r:id="rId124"/>
    <p:sldId id="317" r:id="rId125"/>
    <p:sldId id="318" r:id="rId126"/>
    <p:sldId id="319" r:id="rId127"/>
    <p:sldId id="320" r:id="rId128"/>
    <p:sldId id="321" r:id="rId129"/>
    <p:sldId id="322" r:id="rId130"/>
    <p:sldId id="323" r:id="rId131"/>
    <p:sldId id="324" r:id="rId132"/>
    <p:sldId id="325" r:id="rId133"/>
    <p:sldId id="326" r:id="rId134"/>
    <p:sldId id="327" r:id="rId135"/>
    <p:sldId id="328" r:id="rId136"/>
    <p:sldId id="329" r:id="rId137"/>
    <p:sldId id="330" r:id="rId138"/>
    <p:sldId id="331" r:id="rId139"/>
    <p:sldId id="332" r:id="rId140"/>
    <p:sldId id="333" r:id="rId141"/>
    <p:sldId id="334" r:id="rId142"/>
    <p:sldId id="335" r:id="rId143"/>
    <p:sldId id="336" r:id="rId144"/>
    <p:sldId id="342" r:id="rId145"/>
  </p:sldIdLst>
  <p:sldSz cx="12192000" cy="6858000"/>
  <p:notesSz cx="9939338" cy="6807200"/>
  <p:defaultTextStyle>
    <a:defPPr>
      <a:defRPr lang="en-US"/>
    </a:defPPr>
    <a:lvl1pPr marL="0" algn="l" defTabSz="913833" rtl="0" eaLnBrk="1" latinLnBrk="0" hangingPunct="1">
      <a:defRPr sz="1900" kern="1200">
        <a:solidFill>
          <a:schemeClr val="tx1"/>
        </a:solidFill>
        <a:latin typeface="+mn-lt"/>
        <a:ea typeface="+mn-ea"/>
        <a:cs typeface="+mn-cs"/>
      </a:defRPr>
    </a:lvl1pPr>
    <a:lvl2pPr marL="456903" algn="l" defTabSz="913833" rtl="0" eaLnBrk="1" latinLnBrk="0" hangingPunct="1">
      <a:defRPr sz="1900" kern="1200">
        <a:solidFill>
          <a:schemeClr val="tx1"/>
        </a:solidFill>
        <a:latin typeface="+mn-lt"/>
        <a:ea typeface="+mn-ea"/>
        <a:cs typeface="+mn-cs"/>
      </a:defRPr>
    </a:lvl2pPr>
    <a:lvl3pPr marL="913833" algn="l" defTabSz="913833" rtl="0" eaLnBrk="1" latinLnBrk="0" hangingPunct="1">
      <a:defRPr sz="1900" kern="1200">
        <a:solidFill>
          <a:schemeClr val="tx1"/>
        </a:solidFill>
        <a:latin typeface="+mn-lt"/>
        <a:ea typeface="+mn-ea"/>
        <a:cs typeface="+mn-cs"/>
      </a:defRPr>
    </a:lvl3pPr>
    <a:lvl4pPr marL="1370750" algn="l" defTabSz="913833" rtl="0" eaLnBrk="1" latinLnBrk="0" hangingPunct="1">
      <a:defRPr sz="1900" kern="1200">
        <a:solidFill>
          <a:schemeClr val="tx1"/>
        </a:solidFill>
        <a:latin typeface="+mn-lt"/>
        <a:ea typeface="+mn-ea"/>
        <a:cs typeface="+mn-cs"/>
      </a:defRPr>
    </a:lvl4pPr>
    <a:lvl5pPr marL="1827666" algn="l" defTabSz="913833" rtl="0" eaLnBrk="1" latinLnBrk="0" hangingPunct="1">
      <a:defRPr sz="1900" kern="1200">
        <a:solidFill>
          <a:schemeClr val="tx1"/>
        </a:solidFill>
        <a:latin typeface="+mn-lt"/>
        <a:ea typeface="+mn-ea"/>
        <a:cs typeface="+mn-cs"/>
      </a:defRPr>
    </a:lvl5pPr>
    <a:lvl6pPr marL="2284598" algn="l" defTabSz="913833" rtl="0" eaLnBrk="1" latinLnBrk="0" hangingPunct="1">
      <a:defRPr sz="1900" kern="1200">
        <a:solidFill>
          <a:schemeClr val="tx1"/>
        </a:solidFill>
        <a:latin typeface="+mn-lt"/>
        <a:ea typeface="+mn-ea"/>
        <a:cs typeface="+mn-cs"/>
      </a:defRPr>
    </a:lvl6pPr>
    <a:lvl7pPr marL="2741498" algn="l" defTabSz="913833" rtl="0" eaLnBrk="1" latinLnBrk="0" hangingPunct="1">
      <a:defRPr sz="1900" kern="1200">
        <a:solidFill>
          <a:schemeClr val="tx1"/>
        </a:solidFill>
        <a:latin typeface="+mn-lt"/>
        <a:ea typeface="+mn-ea"/>
        <a:cs typeface="+mn-cs"/>
      </a:defRPr>
    </a:lvl7pPr>
    <a:lvl8pPr marL="3198400" algn="l" defTabSz="913833" rtl="0" eaLnBrk="1" latinLnBrk="0" hangingPunct="1">
      <a:defRPr sz="1900" kern="1200">
        <a:solidFill>
          <a:schemeClr val="tx1"/>
        </a:solidFill>
        <a:latin typeface="+mn-lt"/>
        <a:ea typeface="+mn-ea"/>
        <a:cs typeface="+mn-cs"/>
      </a:defRPr>
    </a:lvl8pPr>
    <a:lvl9pPr marL="3655303" algn="l" defTabSz="913833"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1" d="100"/>
          <a:sy n="91" d="100"/>
        </p:scale>
        <p:origin x="-126"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slide" Target="slides/slide101.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33" Type="http://schemas.openxmlformats.org/officeDocument/2006/relationships/slide" Target="slides/slide117.xml"/><Relationship Id="rId138" Type="http://schemas.openxmlformats.org/officeDocument/2006/relationships/slide" Target="slides/slide122.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123" Type="http://schemas.openxmlformats.org/officeDocument/2006/relationships/slide" Target="slides/slide107.xml"/><Relationship Id="rId128" Type="http://schemas.openxmlformats.org/officeDocument/2006/relationships/slide" Target="slides/slide112.xml"/><Relationship Id="rId144" Type="http://schemas.openxmlformats.org/officeDocument/2006/relationships/slide" Target="slides/slide128.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slide" Target="slides/slide102.xml"/><Relationship Id="rId134" Type="http://schemas.openxmlformats.org/officeDocument/2006/relationships/slide" Target="slides/slide118.xml"/><Relationship Id="rId139" Type="http://schemas.openxmlformats.org/officeDocument/2006/relationships/slide" Target="slides/slide123.xml"/><Relationship Id="rId80" Type="http://schemas.openxmlformats.org/officeDocument/2006/relationships/slide" Target="slides/slide64.xml"/><Relationship Id="rId85" Type="http://schemas.openxmlformats.org/officeDocument/2006/relationships/slide" Target="slides/slide69.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116" Type="http://schemas.openxmlformats.org/officeDocument/2006/relationships/slide" Target="slides/slide100.xml"/><Relationship Id="rId124" Type="http://schemas.openxmlformats.org/officeDocument/2006/relationships/slide" Target="slides/slide108.xml"/><Relationship Id="rId129" Type="http://schemas.openxmlformats.org/officeDocument/2006/relationships/slide" Target="slides/slide113.xml"/><Relationship Id="rId137" Type="http://schemas.openxmlformats.org/officeDocument/2006/relationships/slide" Target="slides/slide12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slide" Target="slides/slide95.xml"/><Relationship Id="rId132" Type="http://schemas.openxmlformats.org/officeDocument/2006/relationships/slide" Target="slides/slide116.xml"/><Relationship Id="rId140" Type="http://schemas.openxmlformats.org/officeDocument/2006/relationships/slide" Target="slides/slide124.xml"/><Relationship Id="rId145"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14" Type="http://schemas.openxmlformats.org/officeDocument/2006/relationships/slide" Target="slides/slide98.xml"/><Relationship Id="rId119" Type="http://schemas.openxmlformats.org/officeDocument/2006/relationships/slide" Target="slides/slide103.xml"/><Relationship Id="rId127" Type="http://schemas.openxmlformats.org/officeDocument/2006/relationships/slide" Target="slides/slide11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122" Type="http://schemas.openxmlformats.org/officeDocument/2006/relationships/slide" Target="slides/slide106.xml"/><Relationship Id="rId130" Type="http://schemas.openxmlformats.org/officeDocument/2006/relationships/slide" Target="slides/slide114.xml"/><Relationship Id="rId135" Type="http://schemas.openxmlformats.org/officeDocument/2006/relationships/slide" Target="slides/slide119.xml"/><Relationship Id="rId143" Type="http://schemas.openxmlformats.org/officeDocument/2006/relationships/slide" Target="slides/slide127.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120" Type="http://schemas.openxmlformats.org/officeDocument/2006/relationships/slide" Target="slides/slide104.xml"/><Relationship Id="rId125" Type="http://schemas.openxmlformats.org/officeDocument/2006/relationships/slide" Target="slides/slide109.xml"/><Relationship Id="rId141" Type="http://schemas.openxmlformats.org/officeDocument/2006/relationships/slide" Target="slides/slide125.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slide" Target="slides/slide99.xml"/><Relationship Id="rId131" Type="http://schemas.openxmlformats.org/officeDocument/2006/relationships/slide" Target="slides/slide115.xml"/><Relationship Id="rId136" Type="http://schemas.openxmlformats.org/officeDocument/2006/relationships/slide" Target="slides/slide120.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121" Type="http://schemas.openxmlformats.org/officeDocument/2006/relationships/slide" Target="slides/slide105.xml"/><Relationship Id="rId142" Type="http://schemas.openxmlformats.org/officeDocument/2006/relationships/slide" Target="slides/slide126.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C382F-E68C-49CD-B69C-6FD9B8E4A1F7}" type="doc">
      <dgm:prSet loTypeId="urn:microsoft.com/office/officeart/2005/8/layout/matrix3" loCatId="matrix" qsTypeId="urn:microsoft.com/office/officeart/2005/8/quickstyle/3d9" qsCatId="3D" csTypeId="urn:microsoft.com/office/officeart/2005/8/colors/accent1_2" csCatId="accent1" phldr="1"/>
      <dgm:spPr/>
      <dgm:t>
        <a:bodyPr/>
        <a:lstStyle/>
        <a:p>
          <a:endParaRPr lang="en-US"/>
        </a:p>
      </dgm:t>
    </dgm:pt>
    <dgm:pt modelId="{44B78700-28FC-4828-8919-9F0717420710}">
      <dgm:prSet phldrT="[Text]"/>
      <dgm:spPr/>
      <dgm:t>
        <a:bodyPr/>
        <a:lstStyle/>
        <a:p>
          <a:endParaRPr lang="en-US" dirty="0"/>
        </a:p>
      </dgm:t>
    </dgm:pt>
    <dgm:pt modelId="{BC8E508F-8469-4687-AB28-A8F0D5078291}" type="parTrans" cxnId="{9B05F163-6BA1-4E66-B7D8-5CD12CEBA710}">
      <dgm:prSet/>
      <dgm:spPr/>
      <dgm:t>
        <a:bodyPr/>
        <a:lstStyle/>
        <a:p>
          <a:endParaRPr lang="en-US"/>
        </a:p>
      </dgm:t>
    </dgm:pt>
    <dgm:pt modelId="{70A5AE4D-A42C-4F84-8521-B92C0014C468}" type="sibTrans" cxnId="{9B05F163-6BA1-4E66-B7D8-5CD12CEBA710}">
      <dgm:prSet/>
      <dgm:spPr/>
      <dgm:t>
        <a:bodyPr/>
        <a:lstStyle/>
        <a:p>
          <a:endParaRPr lang="en-US"/>
        </a:p>
      </dgm:t>
    </dgm:pt>
    <dgm:pt modelId="{25C1B9F7-9F10-4E63-B285-2EC4748F25E6}">
      <dgm:prSet phldrT="[Text]"/>
      <dgm:spPr/>
      <dgm:t>
        <a:bodyPr/>
        <a:lstStyle/>
        <a:p>
          <a:endParaRPr lang="en-US" dirty="0"/>
        </a:p>
      </dgm:t>
    </dgm:pt>
    <dgm:pt modelId="{BD82EB6B-1C7F-4D7D-AEF9-883325585CE3}" type="parTrans" cxnId="{B3C34B6B-0172-4FAB-8674-0CC25AC445ED}">
      <dgm:prSet/>
      <dgm:spPr/>
      <dgm:t>
        <a:bodyPr/>
        <a:lstStyle/>
        <a:p>
          <a:endParaRPr lang="en-US"/>
        </a:p>
      </dgm:t>
    </dgm:pt>
    <dgm:pt modelId="{7912BA82-B5A8-471F-8DBF-677472CC5505}" type="sibTrans" cxnId="{B3C34B6B-0172-4FAB-8674-0CC25AC445ED}">
      <dgm:prSet/>
      <dgm:spPr/>
      <dgm:t>
        <a:bodyPr/>
        <a:lstStyle/>
        <a:p>
          <a:endParaRPr lang="en-US"/>
        </a:p>
      </dgm:t>
    </dgm:pt>
    <dgm:pt modelId="{31A8AA94-DF87-428C-9CB1-9E9DEE74652F}">
      <dgm:prSet phldrT="[Text]"/>
      <dgm:spPr/>
      <dgm:t>
        <a:bodyPr/>
        <a:lstStyle/>
        <a:p>
          <a:endParaRPr lang="en-US" dirty="0"/>
        </a:p>
      </dgm:t>
    </dgm:pt>
    <dgm:pt modelId="{964C6B8E-2A50-4B9F-A643-51494449BB6D}" type="parTrans" cxnId="{8A3D6C6D-DFCA-4A6D-A3DC-5E70D2DEBA4F}">
      <dgm:prSet/>
      <dgm:spPr/>
      <dgm:t>
        <a:bodyPr/>
        <a:lstStyle/>
        <a:p>
          <a:endParaRPr lang="en-US"/>
        </a:p>
      </dgm:t>
    </dgm:pt>
    <dgm:pt modelId="{0398BF83-3D7F-405C-8A8E-6087B0FE0D07}" type="sibTrans" cxnId="{8A3D6C6D-DFCA-4A6D-A3DC-5E70D2DEBA4F}">
      <dgm:prSet/>
      <dgm:spPr/>
      <dgm:t>
        <a:bodyPr/>
        <a:lstStyle/>
        <a:p>
          <a:endParaRPr lang="en-US"/>
        </a:p>
      </dgm:t>
    </dgm:pt>
    <dgm:pt modelId="{E5935A1D-4BE2-4034-96EB-A5FE3A9F7B69}">
      <dgm:prSet phldrT="[Text]"/>
      <dgm:spPr/>
      <dgm:t>
        <a:bodyPr/>
        <a:lstStyle/>
        <a:p>
          <a:endParaRPr lang="en-US" dirty="0"/>
        </a:p>
      </dgm:t>
    </dgm:pt>
    <dgm:pt modelId="{223BAD44-D741-44F0-8C0E-093A3BC411D6}" type="parTrans" cxnId="{61367EBB-8A6B-438B-B41B-DCDD8492119C}">
      <dgm:prSet/>
      <dgm:spPr/>
      <dgm:t>
        <a:bodyPr/>
        <a:lstStyle/>
        <a:p>
          <a:endParaRPr lang="en-US"/>
        </a:p>
      </dgm:t>
    </dgm:pt>
    <dgm:pt modelId="{0937F08E-AA3C-47D0-87A7-B62092B8D64C}" type="sibTrans" cxnId="{61367EBB-8A6B-438B-B41B-DCDD8492119C}">
      <dgm:prSet/>
      <dgm:spPr/>
      <dgm:t>
        <a:bodyPr/>
        <a:lstStyle/>
        <a:p>
          <a:endParaRPr lang="en-US"/>
        </a:p>
      </dgm:t>
    </dgm:pt>
    <dgm:pt modelId="{7E873ED5-048D-4446-A530-4B010937C700}" type="pres">
      <dgm:prSet presAssocID="{D78C382F-E68C-49CD-B69C-6FD9B8E4A1F7}" presName="matrix" presStyleCnt="0">
        <dgm:presLayoutVars>
          <dgm:chMax val="1"/>
          <dgm:dir/>
          <dgm:resizeHandles val="exact"/>
        </dgm:presLayoutVars>
      </dgm:prSet>
      <dgm:spPr/>
      <dgm:t>
        <a:bodyPr/>
        <a:lstStyle/>
        <a:p>
          <a:endParaRPr lang="en-US"/>
        </a:p>
      </dgm:t>
    </dgm:pt>
    <dgm:pt modelId="{FFF0C4EB-BB79-43D2-BAC8-4C29C021729D}" type="pres">
      <dgm:prSet presAssocID="{D78C382F-E68C-49CD-B69C-6FD9B8E4A1F7}" presName="diamond" presStyleLbl="bgShp" presStyleIdx="0" presStyleCnt="1"/>
      <dgm:spPr/>
    </dgm:pt>
    <dgm:pt modelId="{1DAD22A3-E8EA-4087-8413-19B442C5C5FD}" type="pres">
      <dgm:prSet presAssocID="{D78C382F-E68C-49CD-B69C-6FD9B8E4A1F7}" presName="quad1" presStyleLbl="node1" presStyleIdx="0" presStyleCnt="4">
        <dgm:presLayoutVars>
          <dgm:chMax val="0"/>
          <dgm:chPref val="0"/>
          <dgm:bulletEnabled val="1"/>
        </dgm:presLayoutVars>
      </dgm:prSet>
      <dgm:spPr/>
      <dgm:t>
        <a:bodyPr/>
        <a:lstStyle/>
        <a:p>
          <a:endParaRPr lang="en-US"/>
        </a:p>
      </dgm:t>
    </dgm:pt>
    <dgm:pt modelId="{E9D9D725-4968-469A-8722-B9155A2E51B2}" type="pres">
      <dgm:prSet presAssocID="{D78C382F-E68C-49CD-B69C-6FD9B8E4A1F7}" presName="quad2" presStyleLbl="node1" presStyleIdx="1" presStyleCnt="4">
        <dgm:presLayoutVars>
          <dgm:chMax val="0"/>
          <dgm:chPref val="0"/>
          <dgm:bulletEnabled val="1"/>
        </dgm:presLayoutVars>
      </dgm:prSet>
      <dgm:spPr/>
      <dgm:t>
        <a:bodyPr/>
        <a:lstStyle/>
        <a:p>
          <a:endParaRPr lang="en-US"/>
        </a:p>
      </dgm:t>
    </dgm:pt>
    <dgm:pt modelId="{89024AA7-74CE-4016-9413-5385BDE37FC4}" type="pres">
      <dgm:prSet presAssocID="{D78C382F-E68C-49CD-B69C-6FD9B8E4A1F7}" presName="quad3" presStyleLbl="node1" presStyleIdx="2" presStyleCnt="4">
        <dgm:presLayoutVars>
          <dgm:chMax val="0"/>
          <dgm:chPref val="0"/>
          <dgm:bulletEnabled val="1"/>
        </dgm:presLayoutVars>
      </dgm:prSet>
      <dgm:spPr/>
      <dgm:t>
        <a:bodyPr/>
        <a:lstStyle/>
        <a:p>
          <a:endParaRPr lang="en-US"/>
        </a:p>
      </dgm:t>
    </dgm:pt>
    <dgm:pt modelId="{014379D3-17E6-4E01-8B5F-46DFDA8F84D0}" type="pres">
      <dgm:prSet presAssocID="{D78C382F-E68C-49CD-B69C-6FD9B8E4A1F7}" presName="quad4" presStyleLbl="node1" presStyleIdx="3" presStyleCnt="4">
        <dgm:presLayoutVars>
          <dgm:chMax val="0"/>
          <dgm:chPref val="0"/>
          <dgm:bulletEnabled val="1"/>
        </dgm:presLayoutVars>
      </dgm:prSet>
      <dgm:spPr/>
      <dgm:t>
        <a:bodyPr/>
        <a:lstStyle/>
        <a:p>
          <a:endParaRPr lang="en-US"/>
        </a:p>
      </dgm:t>
    </dgm:pt>
  </dgm:ptLst>
  <dgm:cxnLst>
    <dgm:cxn modelId="{738BA975-0936-40B6-86F6-91EECA730404}" type="presOf" srcId="{E5935A1D-4BE2-4034-96EB-A5FE3A9F7B69}" destId="{014379D3-17E6-4E01-8B5F-46DFDA8F84D0}" srcOrd="0" destOrd="0" presId="urn:microsoft.com/office/officeart/2005/8/layout/matrix3"/>
    <dgm:cxn modelId="{A2B18204-1C7E-4532-B0E7-7D3FAE8E2DF7}" type="presOf" srcId="{25C1B9F7-9F10-4E63-B285-2EC4748F25E6}" destId="{E9D9D725-4968-469A-8722-B9155A2E51B2}" srcOrd="0" destOrd="0" presId="urn:microsoft.com/office/officeart/2005/8/layout/matrix3"/>
    <dgm:cxn modelId="{9B05F163-6BA1-4E66-B7D8-5CD12CEBA710}" srcId="{D78C382F-E68C-49CD-B69C-6FD9B8E4A1F7}" destId="{44B78700-28FC-4828-8919-9F0717420710}" srcOrd="0" destOrd="0" parTransId="{BC8E508F-8469-4687-AB28-A8F0D5078291}" sibTransId="{70A5AE4D-A42C-4F84-8521-B92C0014C468}"/>
    <dgm:cxn modelId="{61367EBB-8A6B-438B-B41B-DCDD8492119C}" srcId="{D78C382F-E68C-49CD-B69C-6FD9B8E4A1F7}" destId="{E5935A1D-4BE2-4034-96EB-A5FE3A9F7B69}" srcOrd="3" destOrd="0" parTransId="{223BAD44-D741-44F0-8C0E-093A3BC411D6}" sibTransId="{0937F08E-AA3C-47D0-87A7-B62092B8D64C}"/>
    <dgm:cxn modelId="{B3C34B6B-0172-4FAB-8674-0CC25AC445ED}" srcId="{D78C382F-E68C-49CD-B69C-6FD9B8E4A1F7}" destId="{25C1B9F7-9F10-4E63-B285-2EC4748F25E6}" srcOrd="1" destOrd="0" parTransId="{BD82EB6B-1C7F-4D7D-AEF9-883325585CE3}" sibTransId="{7912BA82-B5A8-471F-8DBF-677472CC5505}"/>
    <dgm:cxn modelId="{C43A4C99-15D2-4410-9AFB-2CCB675AC0B6}" type="presOf" srcId="{44B78700-28FC-4828-8919-9F0717420710}" destId="{1DAD22A3-E8EA-4087-8413-19B442C5C5FD}" srcOrd="0" destOrd="0" presId="urn:microsoft.com/office/officeart/2005/8/layout/matrix3"/>
    <dgm:cxn modelId="{8FE26BD6-82BF-4376-BC03-A4CC6D9C578C}" type="presOf" srcId="{31A8AA94-DF87-428C-9CB1-9E9DEE74652F}" destId="{89024AA7-74CE-4016-9413-5385BDE37FC4}" srcOrd="0" destOrd="0" presId="urn:microsoft.com/office/officeart/2005/8/layout/matrix3"/>
    <dgm:cxn modelId="{C2000D5F-82FC-4211-9195-42CABF3F2FC6}" type="presOf" srcId="{D78C382F-E68C-49CD-B69C-6FD9B8E4A1F7}" destId="{7E873ED5-048D-4446-A530-4B010937C700}" srcOrd="0" destOrd="0" presId="urn:microsoft.com/office/officeart/2005/8/layout/matrix3"/>
    <dgm:cxn modelId="{8A3D6C6D-DFCA-4A6D-A3DC-5E70D2DEBA4F}" srcId="{D78C382F-E68C-49CD-B69C-6FD9B8E4A1F7}" destId="{31A8AA94-DF87-428C-9CB1-9E9DEE74652F}" srcOrd="2" destOrd="0" parTransId="{964C6B8E-2A50-4B9F-A643-51494449BB6D}" sibTransId="{0398BF83-3D7F-405C-8A8E-6087B0FE0D07}"/>
    <dgm:cxn modelId="{50944DE0-1591-41DD-BF4F-D02768D1BD4B}" type="presParOf" srcId="{7E873ED5-048D-4446-A530-4B010937C700}" destId="{FFF0C4EB-BB79-43D2-BAC8-4C29C021729D}" srcOrd="0" destOrd="0" presId="urn:microsoft.com/office/officeart/2005/8/layout/matrix3"/>
    <dgm:cxn modelId="{10F6CC37-EC69-4C33-ABA2-27FF3B2FD491}" type="presParOf" srcId="{7E873ED5-048D-4446-A530-4B010937C700}" destId="{1DAD22A3-E8EA-4087-8413-19B442C5C5FD}" srcOrd="1" destOrd="0" presId="urn:microsoft.com/office/officeart/2005/8/layout/matrix3"/>
    <dgm:cxn modelId="{00669892-3C9D-4EA2-944C-F3CEEDBB5EF4}" type="presParOf" srcId="{7E873ED5-048D-4446-A530-4B010937C700}" destId="{E9D9D725-4968-469A-8722-B9155A2E51B2}" srcOrd="2" destOrd="0" presId="urn:microsoft.com/office/officeart/2005/8/layout/matrix3"/>
    <dgm:cxn modelId="{A574AF18-BA9F-4F41-AEE7-EB91279E3729}" type="presParOf" srcId="{7E873ED5-048D-4446-A530-4B010937C700}" destId="{89024AA7-74CE-4016-9413-5385BDE37FC4}" srcOrd="3" destOrd="0" presId="urn:microsoft.com/office/officeart/2005/8/layout/matrix3"/>
    <dgm:cxn modelId="{1F1CF699-AD47-4AA8-B98C-E8EF76F2208B}" type="presParOf" srcId="{7E873ED5-048D-4446-A530-4B010937C700}" destId="{014379D3-17E6-4E01-8B5F-46DFDA8F84D0}" srcOrd="4" destOrd="0" presId="urn:microsoft.com/office/officeart/2005/8/layout/matrix3"/>
  </dgm:cxnLst>
  <dgm:bg/>
  <dgm:whole>
    <a:effectLst>
      <a:reflection blurRad="6350" stA="52000" endA="300" endPos="35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8C382F-E68C-49CD-B69C-6FD9B8E4A1F7}" type="doc">
      <dgm:prSet loTypeId="urn:microsoft.com/office/officeart/2005/8/layout/matrix3" loCatId="matrix" qsTypeId="urn:microsoft.com/office/officeart/2005/8/quickstyle/3d1" qsCatId="3D" csTypeId="urn:microsoft.com/office/officeart/2005/8/colors/accent1_2" csCatId="accent1" phldr="1"/>
      <dgm:spPr/>
      <dgm:t>
        <a:bodyPr/>
        <a:lstStyle/>
        <a:p>
          <a:endParaRPr lang="en-US"/>
        </a:p>
      </dgm:t>
    </dgm:pt>
    <dgm:pt modelId="{44B78700-28FC-4828-8919-9F0717420710}">
      <dgm:prSet phldrT="[Text]"/>
      <dgm:spPr/>
      <dgm:t>
        <a:bodyPr/>
        <a:lstStyle/>
        <a:p>
          <a:r>
            <a:rPr lang="en-US" dirty="0" smtClean="0"/>
            <a:t>Product Brokerage &amp; Shop.com™</a:t>
          </a:r>
          <a:endParaRPr lang="en-US" dirty="0"/>
        </a:p>
      </dgm:t>
    </dgm:pt>
    <dgm:pt modelId="{BC8E508F-8469-4687-AB28-A8F0D5078291}" type="parTrans" cxnId="{9B05F163-6BA1-4E66-B7D8-5CD12CEBA710}">
      <dgm:prSet/>
      <dgm:spPr/>
      <dgm:t>
        <a:bodyPr/>
        <a:lstStyle/>
        <a:p>
          <a:endParaRPr lang="en-US"/>
        </a:p>
      </dgm:t>
    </dgm:pt>
    <dgm:pt modelId="{70A5AE4D-A42C-4F84-8521-B92C0014C468}" type="sibTrans" cxnId="{9B05F163-6BA1-4E66-B7D8-5CD12CEBA710}">
      <dgm:prSet/>
      <dgm:spPr/>
      <dgm:t>
        <a:bodyPr/>
        <a:lstStyle/>
        <a:p>
          <a:endParaRPr lang="en-US"/>
        </a:p>
      </dgm:t>
    </dgm:pt>
    <dgm:pt modelId="{25C1B9F7-9F10-4E63-B285-2EC4748F25E6}">
      <dgm:prSet phldrT="[Text]"/>
      <dgm:spPr/>
      <dgm:t>
        <a:bodyPr/>
        <a:lstStyle/>
        <a:p>
          <a:r>
            <a:rPr lang="en-US" dirty="0" smtClean="0"/>
            <a:t>Management Performance Compensation Plan</a:t>
          </a:r>
          <a:endParaRPr lang="en-US" dirty="0"/>
        </a:p>
      </dgm:t>
    </dgm:pt>
    <dgm:pt modelId="{BD82EB6B-1C7F-4D7D-AEF9-883325585CE3}" type="parTrans" cxnId="{B3C34B6B-0172-4FAB-8674-0CC25AC445ED}">
      <dgm:prSet/>
      <dgm:spPr/>
      <dgm:t>
        <a:bodyPr/>
        <a:lstStyle/>
        <a:p>
          <a:endParaRPr lang="en-US"/>
        </a:p>
      </dgm:t>
    </dgm:pt>
    <dgm:pt modelId="{7912BA82-B5A8-471F-8DBF-677472CC5505}" type="sibTrans" cxnId="{B3C34B6B-0172-4FAB-8674-0CC25AC445ED}">
      <dgm:prSet/>
      <dgm:spPr/>
      <dgm:t>
        <a:bodyPr/>
        <a:lstStyle/>
        <a:p>
          <a:endParaRPr lang="en-US"/>
        </a:p>
      </dgm:t>
    </dgm:pt>
    <dgm:pt modelId="{31A8AA94-DF87-428C-9CB1-9E9DEE74652F}">
      <dgm:prSet phldrT="[Text]"/>
      <dgm:spPr/>
      <dgm:t>
        <a:bodyPr/>
        <a:lstStyle/>
        <a:p>
          <a:r>
            <a:rPr lang="en-US" dirty="0" smtClean="0"/>
            <a:t>One-to-One Marketing and Shopping Annuity®</a:t>
          </a:r>
          <a:endParaRPr lang="en-US" dirty="0"/>
        </a:p>
      </dgm:t>
    </dgm:pt>
    <dgm:pt modelId="{964C6B8E-2A50-4B9F-A643-51494449BB6D}" type="parTrans" cxnId="{8A3D6C6D-DFCA-4A6D-A3DC-5E70D2DEBA4F}">
      <dgm:prSet/>
      <dgm:spPr/>
      <dgm:t>
        <a:bodyPr/>
        <a:lstStyle/>
        <a:p>
          <a:endParaRPr lang="en-US"/>
        </a:p>
      </dgm:t>
    </dgm:pt>
    <dgm:pt modelId="{0398BF83-3D7F-405C-8A8E-6087B0FE0D07}" type="sibTrans" cxnId="{8A3D6C6D-DFCA-4A6D-A3DC-5E70D2DEBA4F}">
      <dgm:prSet/>
      <dgm:spPr/>
      <dgm:t>
        <a:bodyPr/>
        <a:lstStyle/>
        <a:p>
          <a:endParaRPr lang="en-US"/>
        </a:p>
      </dgm:t>
    </dgm:pt>
    <dgm:pt modelId="{E5935A1D-4BE2-4034-96EB-A5FE3A9F7B69}">
      <dgm:prSet phldrT="[Text]"/>
      <dgm:spPr/>
      <dgm:t>
        <a:bodyPr/>
        <a:lstStyle/>
        <a:p>
          <a:r>
            <a:rPr lang="en-US" dirty="0" err="1" smtClean="0"/>
            <a:t>Unfranchise</a:t>
          </a:r>
          <a:r>
            <a:rPr lang="en-US" dirty="0" smtClean="0"/>
            <a:t>® Business Development Systems</a:t>
          </a:r>
          <a:endParaRPr lang="en-US" dirty="0"/>
        </a:p>
      </dgm:t>
    </dgm:pt>
    <dgm:pt modelId="{223BAD44-D741-44F0-8C0E-093A3BC411D6}" type="parTrans" cxnId="{61367EBB-8A6B-438B-B41B-DCDD8492119C}">
      <dgm:prSet/>
      <dgm:spPr/>
      <dgm:t>
        <a:bodyPr/>
        <a:lstStyle/>
        <a:p>
          <a:endParaRPr lang="en-US"/>
        </a:p>
      </dgm:t>
    </dgm:pt>
    <dgm:pt modelId="{0937F08E-AA3C-47D0-87A7-B62092B8D64C}" type="sibTrans" cxnId="{61367EBB-8A6B-438B-B41B-DCDD8492119C}">
      <dgm:prSet/>
      <dgm:spPr/>
      <dgm:t>
        <a:bodyPr/>
        <a:lstStyle/>
        <a:p>
          <a:endParaRPr lang="en-US"/>
        </a:p>
      </dgm:t>
    </dgm:pt>
    <dgm:pt modelId="{7E873ED5-048D-4446-A530-4B010937C700}" type="pres">
      <dgm:prSet presAssocID="{D78C382F-E68C-49CD-B69C-6FD9B8E4A1F7}" presName="matrix" presStyleCnt="0">
        <dgm:presLayoutVars>
          <dgm:chMax val="1"/>
          <dgm:dir/>
          <dgm:resizeHandles val="exact"/>
        </dgm:presLayoutVars>
      </dgm:prSet>
      <dgm:spPr/>
      <dgm:t>
        <a:bodyPr/>
        <a:lstStyle/>
        <a:p>
          <a:endParaRPr lang="en-US"/>
        </a:p>
      </dgm:t>
    </dgm:pt>
    <dgm:pt modelId="{FFF0C4EB-BB79-43D2-BAC8-4C29C021729D}" type="pres">
      <dgm:prSet presAssocID="{D78C382F-E68C-49CD-B69C-6FD9B8E4A1F7}" presName="diamond" presStyleLbl="bgShp" presStyleIdx="0" presStyleCnt="1"/>
      <dgm:spPr/>
    </dgm:pt>
    <dgm:pt modelId="{1DAD22A3-E8EA-4087-8413-19B442C5C5FD}" type="pres">
      <dgm:prSet presAssocID="{D78C382F-E68C-49CD-B69C-6FD9B8E4A1F7}" presName="quad1" presStyleLbl="node1" presStyleIdx="0" presStyleCnt="4">
        <dgm:presLayoutVars>
          <dgm:chMax val="0"/>
          <dgm:chPref val="0"/>
          <dgm:bulletEnabled val="1"/>
        </dgm:presLayoutVars>
      </dgm:prSet>
      <dgm:spPr/>
      <dgm:t>
        <a:bodyPr/>
        <a:lstStyle/>
        <a:p>
          <a:endParaRPr lang="en-US"/>
        </a:p>
      </dgm:t>
    </dgm:pt>
    <dgm:pt modelId="{E9D9D725-4968-469A-8722-B9155A2E51B2}" type="pres">
      <dgm:prSet presAssocID="{D78C382F-E68C-49CD-B69C-6FD9B8E4A1F7}" presName="quad2" presStyleLbl="node1" presStyleIdx="1" presStyleCnt="4">
        <dgm:presLayoutVars>
          <dgm:chMax val="0"/>
          <dgm:chPref val="0"/>
          <dgm:bulletEnabled val="1"/>
        </dgm:presLayoutVars>
      </dgm:prSet>
      <dgm:spPr/>
      <dgm:t>
        <a:bodyPr/>
        <a:lstStyle/>
        <a:p>
          <a:endParaRPr lang="en-US"/>
        </a:p>
      </dgm:t>
    </dgm:pt>
    <dgm:pt modelId="{89024AA7-74CE-4016-9413-5385BDE37FC4}" type="pres">
      <dgm:prSet presAssocID="{D78C382F-E68C-49CD-B69C-6FD9B8E4A1F7}" presName="quad3" presStyleLbl="node1" presStyleIdx="2" presStyleCnt="4">
        <dgm:presLayoutVars>
          <dgm:chMax val="0"/>
          <dgm:chPref val="0"/>
          <dgm:bulletEnabled val="1"/>
        </dgm:presLayoutVars>
      </dgm:prSet>
      <dgm:spPr/>
      <dgm:t>
        <a:bodyPr/>
        <a:lstStyle/>
        <a:p>
          <a:endParaRPr lang="en-US"/>
        </a:p>
      </dgm:t>
    </dgm:pt>
    <dgm:pt modelId="{014379D3-17E6-4E01-8B5F-46DFDA8F84D0}" type="pres">
      <dgm:prSet presAssocID="{D78C382F-E68C-49CD-B69C-6FD9B8E4A1F7}" presName="quad4" presStyleLbl="node1" presStyleIdx="3" presStyleCnt="4">
        <dgm:presLayoutVars>
          <dgm:chMax val="0"/>
          <dgm:chPref val="0"/>
          <dgm:bulletEnabled val="1"/>
        </dgm:presLayoutVars>
      </dgm:prSet>
      <dgm:spPr/>
      <dgm:t>
        <a:bodyPr/>
        <a:lstStyle/>
        <a:p>
          <a:endParaRPr lang="en-US"/>
        </a:p>
      </dgm:t>
    </dgm:pt>
  </dgm:ptLst>
  <dgm:cxnLst>
    <dgm:cxn modelId="{D7038731-FC74-403B-913B-0681664BA0F9}" type="presOf" srcId="{D78C382F-E68C-49CD-B69C-6FD9B8E4A1F7}" destId="{7E873ED5-048D-4446-A530-4B010937C700}" srcOrd="0" destOrd="0" presId="urn:microsoft.com/office/officeart/2005/8/layout/matrix3"/>
    <dgm:cxn modelId="{EA07B3BE-5595-4BF6-85B4-C57AE86377C2}" type="presOf" srcId="{44B78700-28FC-4828-8919-9F0717420710}" destId="{1DAD22A3-E8EA-4087-8413-19B442C5C5FD}" srcOrd="0" destOrd="0" presId="urn:microsoft.com/office/officeart/2005/8/layout/matrix3"/>
    <dgm:cxn modelId="{379B0AEC-2F9C-418C-8D09-8A82E346B5C4}" type="presOf" srcId="{25C1B9F7-9F10-4E63-B285-2EC4748F25E6}" destId="{E9D9D725-4968-469A-8722-B9155A2E51B2}" srcOrd="0" destOrd="0" presId="urn:microsoft.com/office/officeart/2005/8/layout/matrix3"/>
    <dgm:cxn modelId="{11E07E99-1425-4204-831F-315FDA5CC3A1}" type="presOf" srcId="{31A8AA94-DF87-428C-9CB1-9E9DEE74652F}" destId="{89024AA7-74CE-4016-9413-5385BDE37FC4}" srcOrd="0" destOrd="0" presId="urn:microsoft.com/office/officeart/2005/8/layout/matrix3"/>
    <dgm:cxn modelId="{61367EBB-8A6B-438B-B41B-DCDD8492119C}" srcId="{D78C382F-E68C-49CD-B69C-6FD9B8E4A1F7}" destId="{E5935A1D-4BE2-4034-96EB-A5FE3A9F7B69}" srcOrd="3" destOrd="0" parTransId="{223BAD44-D741-44F0-8C0E-093A3BC411D6}" sibTransId="{0937F08E-AA3C-47D0-87A7-B62092B8D64C}"/>
    <dgm:cxn modelId="{8A3D6C6D-DFCA-4A6D-A3DC-5E70D2DEBA4F}" srcId="{D78C382F-E68C-49CD-B69C-6FD9B8E4A1F7}" destId="{31A8AA94-DF87-428C-9CB1-9E9DEE74652F}" srcOrd="2" destOrd="0" parTransId="{964C6B8E-2A50-4B9F-A643-51494449BB6D}" sibTransId="{0398BF83-3D7F-405C-8A8E-6087B0FE0D07}"/>
    <dgm:cxn modelId="{9B05F163-6BA1-4E66-B7D8-5CD12CEBA710}" srcId="{D78C382F-E68C-49CD-B69C-6FD9B8E4A1F7}" destId="{44B78700-28FC-4828-8919-9F0717420710}" srcOrd="0" destOrd="0" parTransId="{BC8E508F-8469-4687-AB28-A8F0D5078291}" sibTransId="{70A5AE4D-A42C-4F84-8521-B92C0014C468}"/>
    <dgm:cxn modelId="{E6448B1E-2812-484D-A11B-17385B15D365}" type="presOf" srcId="{E5935A1D-4BE2-4034-96EB-A5FE3A9F7B69}" destId="{014379D3-17E6-4E01-8B5F-46DFDA8F84D0}" srcOrd="0" destOrd="0" presId="urn:microsoft.com/office/officeart/2005/8/layout/matrix3"/>
    <dgm:cxn modelId="{B3C34B6B-0172-4FAB-8674-0CC25AC445ED}" srcId="{D78C382F-E68C-49CD-B69C-6FD9B8E4A1F7}" destId="{25C1B9F7-9F10-4E63-B285-2EC4748F25E6}" srcOrd="1" destOrd="0" parTransId="{BD82EB6B-1C7F-4D7D-AEF9-883325585CE3}" sibTransId="{7912BA82-B5A8-471F-8DBF-677472CC5505}"/>
    <dgm:cxn modelId="{3C27408F-8D68-41B7-A86E-15452C6720A1}" type="presParOf" srcId="{7E873ED5-048D-4446-A530-4B010937C700}" destId="{FFF0C4EB-BB79-43D2-BAC8-4C29C021729D}" srcOrd="0" destOrd="0" presId="urn:microsoft.com/office/officeart/2005/8/layout/matrix3"/>
    <dgm:cxn modelId="{AD231C4A-0D77-4BBA-A19B-41326FE478B4}" type="presParOf" srcId="{7E873ED5-048D-4446-A530-4B010937C700}" destId="{1DAD22A3-E8EA-4087-8413-19B442C5C5FD}" srcOrd="1" destOrd="0" presId="urn:microsoft.com/office/officeart/2005/8/layout/matrix3"/>
    <dgm:cxn modelId="{B964E48E-CCB6-49FB-96FA-647FC358379E}" type="presParOf" srcId="{7E873ED5-048D-4446-A530-4B010937C700}" destId="{E9D9D725-4968-469A-8722-B9155A2E51B2}" srcOrd="2" destOrd="0" presId="urn:microsoft.com/office/officeart/2005/8/layout/matrix3"/>
    <dgm:cxn modelId="{C06F21AA-6C31-4D2C-8445-02C24D8F519D}" type="presParOf" srcId="{7E873ED5-048D-4446-A530-4B010937C700}" destId="{89024AA7-74CE-4016-9413-5385BDE37FC4}" srcOrd="3" destOrd="0" presId="urn:microsoft.com/office/officeart/2005/8/layout/matrix3"/>
    <dgm:cxn modelId="{69F881DE-19E4-4257-A9FD-9867C942FDE5}" type="presParOf" srcId="{7E873ED5-048D-4446-A530-4B010937C700}" destId="{014379D3-17E6-4E01-8B5F-46DFDA8F84D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8C382F-E68C-49CD-B69C-6FD9B8E4A1F7}" type="doc">
      <dgm:prSet loTypeId="urn:microsoft.com/office/officeart/2005/8/layout/matrix3" loCatId="matrix" qsTypeId="urn:microsoft.com/office/officeart/2005/8/quickstyle/3d9" qsCatId="3D" csTypeId="urn:microsoft.com/office/officeart/2005/8/colors/accent1_2" csCatId="accent1" phldr="1"/>
      <dgm:spPr/>
      <dgm:t>
        <a:bodyPr/>
        <a:lstStyle/>
        <a:p>
          <a:endParaRPr lang="en-US"/>
        </a:p>
      </dgm:t>
    </dgm:pt>
    <dgm:pt modelId="{44B78700-28FC-4828-8919-9F0717420710}">
      <dgm:prSet phldrT="[Text]"/>
      <dgm:spPr/>
      <dgm:t>
        <a:bodyPr/>
        <a:lstStyle/>
        <a:p>
          <a:endParaRPr lang="en-US" dirty="0"/>
        </a:p>
      </dgm:t>
    </dgm:pt>
    <dgm:pt modelId="{BC8E508F-8469-4687-AB28-A8F0D5078291}" type="parTrans" cxnId="{9B05F163-6BA1-4E66-B7D8-5CD12CEBA710}">
      <dgm:prSet/>
      <dgm:spPr/>
      <dgm:t>
        <a:bodyPr/>
        <a:lstStyle/>
        <a:p>
          <a:endParaRPr lang="en-US"/>
        </a:p>
      </dgm:t>
    </dgm:pt>
    <dgm:pt modelId="{70A5AE4D-A42C-4F84-8521-B92C0014C468}" type="sibTrans" cxnId="{9B05F163-6BA1-4E66-B7D8-5CD12CEBA710}">
      <dgm:prSet/>
      <dgm:spPr/>
      <dgm:t>
        <a:bodyPr/>
        <a:lstStyle/>
        <a:p>
          <a:endParaRPr lang="en-US"/>
        </a:p>
      </dgm:t>
    </dgm:pt>
    <dgm:pt modelId="{25C1B9F7-9F10-4E63-B285-2EC4748F25E6}">
      <dgm:prSet phldrT="[Text]"/>
      <dgm:spPr/>
      <dgm:t>
        <a:bodyPr/>
        <a:lstStyle/>
        <a:p>
          <a:endParaRPr lang="en-US" dirty="0"/>
        </a:p>
      </dgm:t>
    </dgm:pt>
    <dgm:pt modelId="{BD82EB6B-1C7F-4D7D-AEF9-883325585CE3}" type="parTrans" cxnId="{B3C34B6B-0172-4FAB-8674-0CC25AC445ED}">
      <dgm:prSet/>
      <dgm:spPr/>
      <dgm:t>
        <a:bodyPr/>
        <a:lstStyle/>
        <a:p>
          <a:endParaRPr lang="en-US"/>
        </a:p>
      </dgm:t>
    </dgm:pt>
    <dgm:pt modelId="{7912BA82-B5A8-471F-8DBF-677472CC5505}" type="sibTrans" cxnId="{B3C34B6B-0172-4FAB-8674-0CC25AC445ED}">
      <dgm:prSet/>
      <dgm:spPr/>
      <dgm:t>
        <a:bodyPr/>
        <a:lstStyle/>
        <a:p>
          <a:endParaRPr lang="en-US"/>
        </a:p>
      </dgm:t>
    </dgm:pt>
    <dgm:pt modelId="{31A8AA94-DF87-428C-9CB1-9E9DEE74652F}">
      <dgm:prSet phldrT="[Text]"/>
      <dgm:spPr/>
      <dgm:t>
        <a:bodyPr/>
        <a:lstStyle/>
        <a:p>
          <a:endParaRPr lang="en-US" dirty="0"/>
        </a:p>
      </dgm:t>
    </dgm:pt>
    <dgm:pt modelId="{964C6B8E-2A50-4B9F-A643-51494449BB6D}" type="parTrans" cxnId="{8A3D6C6D-DFCA-4A6D-A3DC-5E70D2DEBA4F}">
      <dgm:prSet/>
      <dgm:spPr/>
      <dgm:t>
        <a:bodyPr/>
        <a:lstStyle/>
        <a:p>
          <a:endParaRPr lang="en-US"/>
        </a:p>
      </dgm:t>
    </dgm:pt>
    <dgm:pt modelId="{0398BF83-3D7F-405C-8A8E-6087B0FE0D07}" type="sibTrans" cxnId="{8A3D6C6D-DFCA-4A6D-A3DC-5E70D2DEBA4F}">
      <dgm:prSet/>
      <dgm:spPr/>
      <dgm:t>
        <a:bodyPr/>
        <a:lstStyle/>
        <a:p>
          <a:endParaRPr lang="en-US"/>
        </a:p>
      </dgm:t>
    </dgm:pt>
    <dgm:pt modelId="{E5935A1D-4BE2-4034-96EB-A5FE3A9F7B69}">
      <dgm:prSet phldrT="[Text]"/>
      <dgm:spPr/>
      <dgm:t>
        <a:bodyPr/>
        <a:lstStyle/>
        <a:p>
          <a:endParaRPr lang="en-US" dirty="0"/>
        </a:p>
      </dgm:t>
    </dgm:pt>
    <dgm:pt modelId="{223BAD44-D741-44F0-8C0E-093A3BC411D6}" type="parTrans" cxnId="{61367EBB-8A6B-438B-B41B-DCDD8492119C}">
      <dgm:prSet/>
      <dgm:spPr/>
      <dgm:t>
        <a:bodyPr/>
        <a:lstStyle/>
        <a:p>
          <a:endParaRPr lang="en-US"/>
        </a:p>
      </dgm:t>
    </dgm:pt>
    <dgm:pt modelId="{0937F08E-AA3C-47D0-87A7-B62092B8D64C}" type="sibTrans" cxnId="{61367EBB-8A6B-438B-B41B-DCDD8492119C}">
      <dgm:prSet/>
      <dgm:spPr/>
      <dgm:t>
        <a:bodyPr/>
        <a:lstStyle/>
        <a:p>
          <a:endParaRPr lang="en-US"/>
        </a:p>
      </dgm:t>
    </dgm:pt>
    <dgm:pt modelId="{7E873ED5-048D-4446-A530-4B010937C700}" type="pres">
      <dgm:prSet presAssocID="{D78C382F-E68C-49CD-B69C-6FD9B8E4A1F7}" presName="matrix" presStyleCnt="0">
        <dgm:presLayoutVars>
          <dgm:chMax val="1"/>
          <dgm:dir/>
          <dgm:resizeHandles val="exact"/>
        </dgm:presLayoutVars>
      </dgm:prSet>
      <dgm:spPr/>
      <dgm:t>
        <a:bodyPr/>
        <a:lstStyle/>
        <a:p>
          <a:endParaRPr lang="en-US"/>
        </a:p>
      </dgm:t>
    </dgm:pt>
    <dgm:pt modelId="{FFF0C4EB-BB79-43D2-BAC8-4C29C021729D}" type="pres">
      <dgm:prSet presAssocID="{D78C382F-E68C-49CD-B69C-6FD9B8E4A1F7}" presName="diamond" presStyleLbl="bgShp" presStyleIdx="0" presStyleCnt="1"/>
      <dgm:spPr/>
    </dgm:pt>
    <dgm:pt modelId="{1DAD22A3-E8EA-4087-8413-19B442C5C5FD}" type="pres">
      <dgm:prSet presAssocID="{D78C382F-E68C-49CD-B69C-6FD9B8E4A1F7}" presName="quad1" presStyleLbl="node1" presStyleIdx="0" presStyleCnt="4">
        <dgm:presLayoutVars>
          <dgm:chMax val="0"/>
          <dgm:chPref val="0"/>
          <dgm:bulletEnabled val="1"/>
        </dgm:presLayoutVars>
      </dgm:prSet>
      <dgm:spPr/>
      <dgm:t>
        <a:bodyPr/>
        <a:lstStyle/>
        <a:p>
          <a:endParaRPr lang="en-US"/>
        </a:p>
      </dgm:t>
    </dgm:pt>
    <dgm:pt modelId="{E9D9D725-4968-469A-8722-B9155A2E51B2}" type="pres">
      <dgm:prSet presAssocID="{D78C382F-E68C-49CD-B69C-6FD9B8E4A1F7}" presName="quad2" presStyleLbl="node1" presStyleIdx="1" presStyleCnt="4">
        <dgm:presLayoutVars>
          <dgm:chMax val="0"/>
          <dgm:chPref val="0"/>
          <dgm:bulletEnabled val="1"/>
        </dgm:presLayoutVars>
      </dgm:prSet>
      <dgm:spPr/>
      <dgm:t>
        <a:bodyPr/>
        <a:lstStyle/>
        <a:p>
          <a:endParaRPr lang="en-US"/>
        </a:p>
      </dgm:t>
    </dgm:pt>
    <dgm:pt modelId="{89024AA7-74CE-4016-9413-5385BDE37FC4}" type="pres">
      <dgm:prSet presAssocID="{D78C382F-E68C-49CD-B69C-6FD9B8E4A1F7}" presName="quad3" presStyleLbl="node1" presStyleIdx="2" presStyleCnt="4">
        <dgm:presLayoutVars>
          <dgm:chMax val="0"/>
          <dgm:chPref val="0"/>
          <dgm:bulletEnabled val="1"/>
        </dgm:presLayoutVars>
      </dgm:prSet>
      <dgm:spPr/>
      <dgm:t>
        <a:bodyPr/>
        <a:lstStyle/>
        <a:p>
          <a:endParaRPr lang="en-US"/>
        </a:p>
      </dgm:t>
    </dgm:pt>
    <dgm:pt modelId="{014379D3-17E6-4E01-8B5F-46DFDA8F84D0}" type="pres">
      <dgm:prSet presAssocID="{D78C382F-E68C-49CD-B69C-6FD9B8E4A1F7}" presName="quad4" presStyleLbl="node1" presStyleIdx="3" presStyleCnt="4">
        <dgm:presLayoutVars>
          <dgm:chMax val="0"/>
          <dgm:chPref val="0"/>
          <dgm:bulletEnabled val="1"/>
        </dgm:presLayoutVars>
      </dgm:prSet>
      <dgm:spPr/>
      <dgm:t>
        <a:bodyPr/>
        <a:lstStyle/>
        <a:p>
          <a:endParaRPr lang="en-US"/>
        </a:p>
      </dgm:t>
    </dgm:pt>
  </dgm:ptLst>
  <dgm:cxnLst>
    <dgm:cxn modelId="{9B05F163-6BA1-4E66-B7D8-5CD12CEBA710}" srcId="{D78C382F-E68C-49CD-B69C-6FD9B8E4A1F7}" destId="{44B78700-28FC-4828-8919-9F0717420710}" srcOrd="0" destOrd="0" parTransId="{BC8E508F-8469-4687-AB28-A8F0D5078291}" sibTransId="{70A5AE4D-A42C-4F84-8521-B92C0014C468}"/>
    <dgm:cxn modelId="{61367EBB-8A6B-438B-B41B-DCDD8492119C}" srcId="{D78C382F-E68C-49CD-B69C-6FD9B8E4A1F7}" destId="{E5935A1D-4BE2-4034-96EB-A5FE3A9F7B69}" srcOrd="3" destOrd="0" parTransId="{223BAD44-D741-44F0-8C0E-093A3BC411D6}" sibTransId="{0937F08E-AA3C-47D0-87A7-B62092B8D64C}"/>
    <dgm:cxn modelId="{B3C34B6B-0172-4FAB-8674-0CC25AC445ED}" srcId="{D78C382F-E68C-49CD-B69C-6FD9B8E4A1F7}" destId="{25C1B9F7-9F10-4E63-B285-2EC4748F25E6}" srcOrd="1" destOrd="0" parTransId="{BD82EB6B-1C7F-4D7D-AEF9-883325585CE3}" sibTransId="{7912BA82-B5A8-471F-8DBF-677472CC5505}"/>
    <dgm:cxn modelId="{264CA10B-9193-4312-B06E-4E39F73401DC}" type="presOf" srcId="{44B78700-28FC-4828-8919-9F0717420710}" destId="{1DAD22A3-E8EA-4087-8413-19B442C5C5FD}" srcOrd="0" destOrd="0" presId="urn:microsoft.com/office/officeart/2005/8/layout/matrix3"/>
    <dgm:cxn modelId="{B79DDF7F-1493-4DDC-94FF-E56AD3B96DC4}" type="presOf" srcId="{25C1B9F7-9F10-4E63-B285-2EC4748F25E6}" destId="{E9D9D725-4968-469A-8722-B9155A2E51B2}" srcOrd="0" destOrd="0" presId="urn:microsoft.com/office/officeart/2005/8/layout/matrix3"/>
    <dgm:cxn modelId="{DDF1AF2E-F767-4BE7-B780-3A1E93DB6214}" type="presOf" srcId="{E5935A1D-4BE2-4034-96EB-A5FE3A9F7B69}" destId="{014379D3-17E6-4E01-8B5F-46DFDA8F84D0}" srcOrd="0" destOrd="0" presId="urn:microsoft.com/office/officeart/2005/8/layout/matrix3"/>
    <dgm:cxn modelId="{8A3D6C6D-DFCA-4A6D-A3DC-5E70D2DEBA4F}" srcId="{D78C382F-E68C-49CD-B69C-6FD9B8E4A1F7}" destId="{31A8AA94-DF87-428C-9CB1-9E9DEE74652F}" srcOrd="2" destOrd="0" parTransId="{964C6B8E-2A50-4B9F-A643-51494449BB6D}" sibTransId="{0398BF83-3D7F-405C-8A8E-6087B0FE0D07}"/>
    <dgm:cxn modelId="{660F2B1F-2FB4-4725-966A-9E6D2D8AA0D0}" type="presOf" srcId="{31A8AA94-DF87-428C-9CB1-9E9DEE74652F}" destId="{89024AA7-74CE-4016-9413-5385BDE37FC4}" srcOrd="0" destOrd="0" presId="urn:microsoft.com/office/officeart/2005/8/layout/matrix3"/>
    <dgm:cxn modelId="{D96585ED-0B91-4DD5-A081-2995E31BFAE9}" type="presOf" srcId="{D78C382F-E68C-49CD-B69C-6FD9B8E4A1F7}" destId="{7E873ED5-048D-4446-A530-4B010937C700}" srcOrd="0" destOrd="0" presId="urn:microsoft.com/office/officeart/2005/8/layout/matrix3"/>
    <dgm:cxn modelId="{7AE5BC14-DFAC-42D3-AE8E-5A9A126B20FE}" type="presParOf" srcId="{7E873ED5-048D-4446-A530-4B010937C700}" destId="{FFF0C4EB-BB79-43D2-BAC8-4C29C021729D}" srcOrd="0" destOrd="0" presId="urn:microsoft.com/office/officeart/2005/8/layout/matrix3"/>
    <dgm:cxn modelId="{3F42054A-21DC-4192-A54C-5E0C3B5167E7}" type="presParOf" srcId="{7E873ED5-048D-4446-A530-4B010937C700}" destId="{1DAD22A3-E8EA-4087-8413-19B442C5C5FD}" srcOrd="1" destOrd="0" presId="urn:microsoft.com/office/officeart/2005/8/layout/matrix3"/>
    <dgm:cxn modelId="{DB60A7D4-0B43-428E-BB92-03E2485F1F9B}" type="presParOf" srcId="{7E873ED5-048D-4446-A530-4B010937C700}" destId="{E9D9D725-4968-469A-8722-B9155A2E51B2}" srcOrd="2" destOrd="0" presId="urn:microsoft.com/office/officeart/2005/8/layout/matrix3"/>
    <dgm:cxn modelId="{90249037-166E-4176-98D6-593FF8FFB409}" type="presParOf" srcId="{7E873ED5-048D-4446-A530-4B010937C700}" destId="{89024AA7-74CE-4016-9413-5385BDE37FC4}" srcOrd="3" destOrd="0" presId="urn:microsoft.com/office/officeart/2005/8/layout/matrix3"/>
    <dgm:cxn modelId="{DDC5854A-C646-48D6-985E-FA47BFB159CB}" type="presParOf" srcId="{7E873ED5-048D-4446-A530-4B010937C700}" destId="{014379D3-17E6-4E01-8B5F-46DFDA8F84D0}" srcOrd="4" destOrd="0" presId="urn:microsoft.com/office/officeart/2005/8/layout/matrix3"/>
  </dgm:cxnLst>
  <dgm:bg/>
  <dgm:whole>
    <a:effectLst>
      <a:reflection blurRad="6350" stA="52000" endA="300" endPos="35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C4EB-BB79-43D2-BAC8-4C29C021729D}">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1DAD22A3-E8EA-4087-8413-19B442C5C5FD}">
      <dsp:nvSpPr>
        <dsp:cNvPr id="0" name=""/>
        <dsp:cNvSpPr/>
      </dsp:nvSpPr>
      <dsp:spPr>
        <a:xfrm>
          <a:off x="1869439"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617935"/>
        <a:ext cx="1906956" cy="1906956"/>
      </dsp:txXfrm>
    </dsp:sp>
    <dsp:sp modelId="{E9D9D725-4968-469A-8722-B9155A2E51B2}">
      <dsp:nvSpPr>
        <dsp:cNvPr id="0" name=""/>
        <dsp:cNvSpPr/>
      </dsp:nvSpPr>
      <dsp:spPr>
        <a:xfrm>
          <a:off x="4145280"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617935"/>
        <a:ext cx="1906956" cy="1906956"/>
      </dsp:txXfrm>
    </dsp:sp>
    <dsp:sp modelId="{89024AA7-74CE-4016-9413-5385BDE37FC4}">
      <dsp:nvSpPr>
        <dsp:cNvPr id="0" name=""/>
        <dsp:cNvSpPr/>
      </dsp:nvSpPr>
      <dsp:spPr>
        <a:xfrm>
          <a:off x="1869439"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2893775"/>
        <a:ext cx="1906956" cy="1906956"/>
      </dsp:txXfrm>
    </dsp:sp>
    <dsp:sp modelId="{014379D3-17E6-4E01-8B5F-46DFDA8F84D0}">
      <dsp:nvSpPr>
        <dsp:cNvPr id="0" name=""/>
        <dsp:cNvSpPr/>
      </dsp:nvSpPr>
      <dsp:spPr>
        <a:xfrm>
          <a:off x="4145280"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2893775"/>
        <a:ext cx="1906956" cy="190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C4EB-BB79-43D2-BAC8-4C29C021729D}">
      <dsp:nvSpPr>
        <dsp:cNvPr id="0" name=""/>
        <dsp:cNvSpPr/>
      </dsp:nvSpPr>
      <dsp:spPr>
        <a:xfrm>
          <a:off x="1354666" y="0"/>
          <a:ext cx="5418667" cy="5418667"/>
        </a:xfrm>
        <a:prstGeom prst="diamond">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DAD22A3-E8EA-4087-8413-19B442C5C5FD}">
      <dsp:nvSpPr>
        <dsp:cNvPr id="0" name=""/>
        <dsp:cNvSpPr/>
      </dsp:nvSpPr>
      <dsp:spPr>
        <a:xfrm>
          <a:off x="1869439" y="51477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Product Brokerage &amp; Shop.com™</a:t>
          </a:r>
          <a:endParaRPr lang="en-US" sz="2300" kern="1200" dirty="0"/>
        </a:p>
      </dsp:txBody>
      <dsp:txXfrm>
        <a:off x="1972601" y="617935"/>
        <a:ext cx="1906956" cy="1906956"/>
      </dsp:txXfrm>
    </dsp:sp>
    <dsp:sp modelId="{E9D9D725-4968-469A-8722-B9155A2E51B2}">
      <dsp:nvSpPr>
        <dsp:cNvPr id="0" name=""/>
        <dsp:cNvSpPr/>
      </dsp:nvSpPr>
      <dsp:spPr>
        <a:xfrm>
          <a:off x="4145280" y="51477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Management Performance Compensation Plan</a:t>
          </a:r>
          <a:endParaRPr lang="en-US" sz="2300" kern="1200" dirty="0"/>
        </a:p>
      </dsp:txBody>
      <dsp:txXfrm>
        <a:off x="4248442" y="617935"/>
        <a:ext cx="1906956" cy="1906956"/>
      </dsp:txXfrm>
    </dsp:sp>
    <dsp:sp modelId="{89024AA7-74CE-4016-9413-5385BDE37FC4}">
      <dsp:nvSpPr>
        <dsp:cNvPr id="0" name=""/>
        <dsp:cNvSpPr/>
      </dsp:nvSpPr>
      <dsp:spPr>
        <a:xfrm>
          <a:off x="1869439" y="279061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One-to-One Marketing and Shopping Annuity®</a:t>
          </a:r>
          <a:endParaRPr lang="en-US" sz="2300" kern="1200" dirty="0"/>
        </a:p>
      </dsp:txBody>
      <dsp:txXfrm>
        <a:off x="1972601" y="2893775"/>
        <a:ext cx="1906956" cy="1906956"/>
      </dsp:txXfrm>
    </dsp:sp>
    <dsp:sp modelId="{014379D3-17E6-4E01-8B5F-46DFDA8F84D0}">
      <dsp:nvSpPr>
        <dsp:cNvPr id="0" name=""/>
        <dsp:cNvSpPr/>
      </dsp:nvSpPr>
      <dsp:spPr>
        <a:xfrm>
          <a:off x="4145280" y="279061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err="1" smtClean="0"/>
            <a:t>Unfranchise</a:t>
          </a:r>
          <a:r>
            <a:rPr lang="en-US" sz="2300" kern="1200" dirty="0" smtClean="0"/>
            <a:t>® Business Development Systems</a:t>
          </a:r>
          <a:endParaRPr lang="en-US" sz="2300" kern="1200" dirty="0"/>
        </a:p>
      </dsp:txBody>
      <dsp:txXfrm>
        <a:off x="4248442" y="2893775"/>
        <a:ext cx="1906956" cy="1906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C4EB-BB79-43D2-BAC8-4C29C021729D}">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1DAD22A3-E8EA-4087-8413-19B442C5C5FD}">
      <dsp:nvSpPr>
        <dsp:cNvPr id="0" name=""/>
        <dsp:cNvSpPr/>
      </dsp:nvSpPr>
      <dsp:spPr>
        <a:xfrm>
          <a:off x="1869439"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617935"/>
        <a:ext cx="1906956" cy="1906956"/>
      </dsp:txXfrm>
    </dsp:sp>
    <dsp:sp modelId="{E9D9D725-4968-469A-8722-B9155A2E51B2}">
      <dsp:nvSpPr>
        <dsp:cNvPr id="0" name=""/>
        <dsp:cNvSpPr/>
      </dsp:nvSpPr>
      <dsp:spPr>
        <a:xfrm>
          <a:off x="4145280"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617935"/>
        <a:ext cx="1906956" cy="1906956"/>
      </dsp:txXfrm>
    </dsp:sp>
    <dsp:sp modelId="{89024AA7-74CE-4016-9413-5385BDE37FC4}">
      <dsp:nvSpPr>
        <dsp:cNvPr id="0" name=""/>
        <dsp:cNvSpPr/>
      </dsp:nvSpPr>
      <dsp:spPr>
        <a:xfrm>
          <a:off x="1869439"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2893775"/>
        <a:ext cx="1906956" cy="1906956"/>
      </dsp:txXfrm>
    </dsp:sp>
    <dsp:sp modelId="{014379D3-17E6-4E01-8B5F-46DFDA8F84D0}">
      <dsp:nvSpPr>
        <dsp:cNvPr id="0" name=""/>
        <dsp:cNvSpPr/>
      </dsp:nvSpPr>
      <dsp:spPr>
        <a:xfrm>
          <a:off x="4145280"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2893775"/>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6737" cy="34030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30284" y="0"/>
            <a:ext cx="4306737" cy="340306"/>
          </a:xfrm>
          <a:prstGeom prst="rect">
            <a:avLst/>
          </a:prstGeom>
        </p:spPr>
        <p:txBody>
          <a:bodyPr vert="horz" lIns="91440" tIns="45720" rIns="91440" bIns="45720" rtlCol="0"/>
          <a:lstStyle>
            <a:lvl1pPr algn="r">
              <a:defRPr sz="1200"/>
            </a:lvl1pPr>
          </a:lstStyle>
          <a:p>
            <a:fld id="{09F55D6C-C93F-4311-AAD6-33675B037987}" type="datetimeFigureOut">
              <a:rPr lang="en-US" smtClean="0"/>
              <a:t>5/5/2017</a:t>
            </a:fld>
            <a:endParaRPr lang="en-US"/>
          </a:p>
        </p:txBody>
      </p:sp>
      <p:sp>
        <p:nvSpPr>
          <p:cNvPr id="4" name="Footer Placeholder 3"/>
          <p:cNvSpPr>
            <a:spLocks noGrp="1"/>
          </p:cNvSpPr>
          <p:nvPr>
            <p:ph type="ftr" sz="quarter" idx="2"/>
          </p:nvPr>
        </p:nvSpPr>
        <p:spPr>
          <a:xfrm>
            <a:off x="1" y="6465808"/>
            <a:ext cx="4306737" cy="34030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30284" y="6465808"/>
            <a:ext cx="4306737" cy="340305"/>
          </a:xfrm>
          <a:prstGeom prst="rect">
            <a:avLst/>
          </a:prstGeom>
        </p:spPr>
        <p:txBody>
          <a:bodyPr vert="horz" lIns="91440" tIns="45720" rIns="91440" bIns="45720" rtlCol="0" anchor="b"/>
          <a:lstStyle>
            <a:lvl1pPr algn="r">
              <a:defRPr sz="1200"/>
            </a:lvl1pPr>
          </a:lstStyle>
          <a:p>
            <a:fld id="{A402E4AA-1340-41C5-B30B-76A8B453D801}" type="slidenum">
              <a:rPr lang="en-US" smtClean="0"/>
              <a:t>‹#›</a:t>
            </a:fld>
            <a:endParaRPr lang="en-US"/>
          </a:p>
        </p:txBody>
      </p:sp>
    </p:spTree>
    <p:extLst>
      <p:ext uri="{BB962C8B-B14F-4D97-AF65-F5344CB8AC3E}">
        <p14:creationId xmlns:p14="http://schemas.microsoft.com/office/powerpoint/2010/main" val="2887808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7047" cy="341542"/>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5629992" y="0"/>
            <a:ext cx="4307047" cy="341542"/>
          </a:xfrm>
          <a:prstGeom prst="rect">
            <a:avLst/>
          </a:prstGeom>
        </p:spPr>
        <p:txBody>
          <a:bodyPr vert="horz" lIns="91440" tIns="45720" rIns="91440" bIns="45720" rtlCol="0"/>
          <a:lstStyle>
            <a:lvl1pPr algn="r">
              <a:defRPr sz="1200"/>
            </a:lvl1pPr>
          </a:lstStyle>
          <a:p>
            <a:fld id="{207331A7-248A-47F7-A8C4-D7704988BCDD}" type="datetimeFigureOut">
              <a:rPr lang="en-SG" smtClean="0"/>
              <a:t>5/5/2017</a:t>
            </a:fld>
            <a:endParaRPr lang="en-SG"/>
          </a:p>
        </p:txBody>
      </p:sp>
      <p:sp>
        <p:nvSpPr>
          <p:cNvPr id="4" name="Slide Image Placeholder 3"/>
          <p:cNvSpPr>
            <a:spLocks noGrp="1" noRot="1" noChangeAspect="1"/>
          </p:cNvSpPr>
          <p:nvPr>
            <p:ph type="sldImg" idx="2"/>
          </p:nvPr>
        </p:nvSpPr>
        <p:spPr>
          <a:xfrm>
            <a:off x="2927350" y="850900"/>
            <a:ext cx="4084638" cy="2297113"/>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993934" y="3275965"/>
            <a:ext cx="7951470" cy="268033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1" y="6465659"/>
            <a:ext cx="4307047" cy="341541"/>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5629992" y="6465659"/>
            <a:ext cx="4307047" cy="341541"/>
          </a:xfrm>
          <a:prstGeom prst="rect">
            <a:avLst/>
          </a:prstGeom>
        </p:spPr>
        <p:txBody>
          <a:bodyPr vert="horz" lIns="91440" tIns="45720" rIns="91440" bIns="45720" rtlCol="0" anchor="b"/>
          <a:lstStyle>
            <a:lvl1pPr algn="r">
              <a:defRPr sz="1200"/>
            </a:lvl1pPr>
          </a:lstStyle>
          <a:p>
            <a:fld id="{7B9AD6C3-64D7-4979-B373-DF98C687DDEB}" type="slidenum">
              <a:rPr lang="en-SG" smtClean="0"/>
              <a:t>‹#›</a:t>
            </a:fld>
            <a:endParaRPr lang="en-SG"/>
          </a:p>
        </p:txBody>
      </p:sp>
    </p:spTree>
    <p:extLst>
      <p:ext uri="{BB962C8B-B14F-4D97-AF65-F5344CB8AC3E}">
        <p14:creationId xmlns:p14="http://schemas.microsoft.com/office/powerpoint/2010/main" val="2604705139"/>
      </p:ext>
    </p:extLst>
  </p:cSld>
  <p:clrMap bg1="lt1" tx1="dk1" bg2="lt2" tx2="dk2" accent1="accent1" accent2="accent2" accent3="accent3" accent4="accent4" accent5="accent5" accent6="accent6" hlink="hlink" folHlink="folHlink"/>
  <p:notesStyle>
    <a:lvl1pPr marL="0" algn="l" defTabSz="913833" rtl="0" eaLnBrk="1" latinLnBrk="0" hangingPunct="1">
      <a:defRPr sz="1200" kern="1200">
        <a:solidFill>
          <a:schemeClr val="tx1"/>
        </a:solidFill>
        <a:latin typeface="+mn-lt"/>
        <a:ea typeface="+mn-ea"/>
        <a:cs typeface="+mn-cs"/>
      </a:defRPr>
    </a:lvl1pPr>
    <a:lvl2pPr marL="456903" algn="l" defTabSz="913833" rtl="0" eaLnBrk="1" latinLnBrk="0" hangingPunct="1">
      <a:defRPr sz="1200" kern="1200">
        <a:solidFill>
          <a:schemeClr val="tx1"/>
        </a:solidFill>
        <a:latin typeface="+mn-lt"/>
        <a:ea typeface="+mn-ea"/>
        <a:cs typeface="+mn-cs"/>
      </a:defRPr>
    </a:lvl2pPr>
    <a:lvl3pPr marL="913833" algn="l" defTabSz="913833" rtl="0" eaLnBrk="1" latinLnBrk="0" hangingPunct="1">
      <a:defRPr sz="1200" kern="1200">
        <a:solidFill>
          <a:schemeClr val="tx1"/>
        </a:solidFill>
        <a:latin typeface="+mn-lt"/>
        <a:ea typeface="+mn-ea"/>
        <a:cs typeface="+mn-cs"/>
      </a:defRPr>
    </a:lvl3pPr>
    <a:lvl4pPr marL="1370750" algn="l" defTabSz="913833" rtl="0" eaLnBrk="1" latinLnBrk="0" hangingPunct="1">
      <a:defRPr sz="1200" kern="1200">
        <a:solidFill>
          <a:schemeClr val="tx1"/>
        </a:solidFill>
        <a:latin typeface="+mn-lt"/>
        <a:ea typeface="+mn-ea"/>
        <a:cs typeface="+mn-cs"/>
      </a:defRPr>
    </a:lvl4pPr>
    <a:lvl5pPr marL="1827666" algn="l" defTabSz="913833" rtl="0" eaLnBrk="1" latinLnBrk="0" hangingPunct="1">
      <a:defRPr sz="1200" kern="1200">
        <a:solidFill>
          <a:schemeClr val="tx1"/>
        </a:solidFill>
        <a:latin typeface="+mn-lt"/>
        <a:ea typeface="+mn-ea"/>
        <a:cs typeface="+mn-cs"/>
      </a:defRPr>
    </a:lvl5pPr>
    <a:lvl6pPr marL="2284598" algn="l" defTabSz="913833" rtl="0" eaLnBrk="1" latinLnBrk="0" hangingPunct="1">
      <a:defRPr sz="1200" kern="1200">
        <a:solidFill>
          <a:schemeClr val="tx1"/>
        </a:solidFill>
        <a:latin typeface="+mn-lt"/>
        <a:ea typeface="+mn-ea"/>
        <a:cs typeface="+mn-cs"/>
      </a:defRPr>
    </a:lvl6pPr>
    <a:lvl7pPr marL="2741498" algn="l" defTabSz="913833" rtl="0" eaLnBrk="1" latinLnBrk="0" hangingPunct="1">
      <a:defRPr sz="1200" kern="1200">
        <a:solidFill>
          <a:schemeClr val="tx1"/>
        </a:solidFill>
        <a:latin typeface="+mn-lt"/>
        <a:ea typeface="+mn-ea"/>
        <a:cs typeface="+mn-cs"/>
      </a:defRPr>
    </a:lvl7pPr>
    <a:lvl8pPr marL="3198400" algn="l" defTabSz="913833" rtl="0" eaLnBrk="1" latinLnBrk="0" hangingPunct="1">
      <a:defRPr sz="1200" kern="1200">
        <a:solidFill>
          <a:schemeClr val="tx1"/>
        </a:solidFill>
        <a:latin typeface="+mn-lt"/>
        <a:ea typeface="+mn-ea"/>
        <a:cs typeface="+mn-cs"/>
      </a:defRPr>
    </a:lvl8pPr>
    <a:lvl9pPr marL="3655303" algn="l" defTabSz="9138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8268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2598246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1381995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2395315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336942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403604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445013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r>
              <a:rPr lang="en-US" dirty="0" smtClean="0"/>
              <a:t>This is where you can reference the Knute Rockne story of revolutionizing football</a:t>
            </a:r>
            <a:r>
              <a:rPr lang="en-US" baseline="0" dirty="0" smtClean="0"/>
              <a:t> with the forward pass, </a:t>
            </a:r>
            <a:r>
              <a:rPr lang="en-US" dirty="0" smtClean="0"/>
              <a:t>and then the Insurance company that said turn your whole life insurance to term insurance</a:t>
            </a:r>
            <a:r>
              <a:rPr lang="en-US" baseline="0" dirty="0" smtClean="0"/>
              <a:t> and invest the rest.</a:t>
            </a:r>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1798416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3169810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264005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study conducted it was 540 mg of bromelain per day. Our product offers 544 mg per day.</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636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Crosses the blood brain barrier</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47791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BCM – 95 , 100% natural , pure extract of tumeric, used</a:t>
            </a:r>
            <a:r>
              <a:rPr lang="en-US" baseline="0" dirty="0" smtClean="0"/>
              <a:t> most frequently for the scientific studies.</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014688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Oxygen Radical Absorbance Capacity method</a:t>
            </a:r>
            <a:r>
              <a:rPr lang="en-US" baseline="0" dirty="0" smtClean="0"/>
              <a:t> of measuring antioxidant capacities in biological samples in vitro.( artificial environment)</a:t>
            </a:r>
          </a:p>
          <a:p>
            <a:r>
              <a:rPr lang="en-US" baseline="0" dirty="0" smtClean="0"/>
              <a:t>Asta Real Astaxanthin, cultivated micro algae in state of the art facilities</a:t>
            </a:r>
          </a:p>
          <a:p>
            <a:r>
              <a:rPr lang="en-US" baseline="0" dirty="0" smtClean="0"/>
              <a:t>Super antioxidant, this is because it will not become a pro oxidant</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961001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65% return on COGs</a:t>
            </a:r>
            <a:r>
              <a:rPr lang="en-US" baseline="0" dirty="0" smtClean="0"/>
              <a:t> is a result at a very good suggested retail price at $39.95</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44651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65% return on COGs</a:t>
            </a:r>
            <a:r>
              <a:rPr lang="en-US" baseline="0" dirty="0" smtClean="0"/>
              <a:t> is a result at a very good suggested retail price at $39.95</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44651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908970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11800" y="381000"/>
            <a:ext cx="3379788" cy="1900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3099001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169"/>
            <a:ext cx="9144000" cy="1655763"/>
          </a:xfrm>
        </p:spPr>
        <p:txBody>
          <a:bodyPr/>
          <a:lstStyle>
            <a:lvl1pPr marL="0" indent="0" algn="ctr">
              <a:buNone/>
              <a:defRPr sz="3200"/>
            </a:lvl1pPr>
            <a:lvl2pPr marL="609079" indent="0" algn="ctr">
              <a:buNone/>
              <a:defRPr sz="2700"/>
            </a:lvl2pPr>
            <a:lvl3pPr marL="1218208" indent="0" algn="ctr">
              <a:buNone/>
              <a:defRPr sz="2500"/>
            </a:lvl3pPr>
            <a:lvl4pPr marL="1827304" indent="0" algn="ctr">
              <a:buNone/>
              <a:defRPr sz="2100"/>
            </a:lvl4pPr>
            <a:lvl5pPr marL="2436414" indent="0" algn="ctr">
              <a:buNone/>
              <a:defRPr sz="2100"/>
            </a:lvl5pPr>
            <a:lvl6pPr marL="3045499" indent="0" algn="ctr">
              <a:buNone/>
              <a:defRPr sz="2100"/>
            </a:lvl6pPr>
            <a:lvl7pPr marL="3654571" indent="0" algn="ctr">
              <a:buNone/>
              <a:defRPr sz="2100"/>
            </a:lvl7pPr>
            <a:lvl8pPr marL="4263680" indent="0" algn="ctr">
              <a:buNone/>
              <a:defRPr sz="2100"/>
            </a:lvl8pPr>
            <a:lvl9pPr marL="4872776"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123437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56513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570"/>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519" indent="0">
              <a:buNone/>
              <a:defRPr sz="2000"/>
            </a:lvl2pPr>
            <a:lvl3pPr marL="1217150" indent="0">
              <a:buNone/>
              <a:defRPr sz="1600"/>
            </a:lvl3pPr>
            <a:lvl4pPr marL="1825717" indent="0">
              <a:buNone/>
              <a:defRPr sz="1500"/>
            </a:lvl4pPr>
            <a:lvl5pPr marL="2434298" indent="0">
              <a:buNone/>
              <a:defRPr sz="1500"/>
            </a:lvl5pPr>
            <a:lvl6pPr marL="3042885" indent="0">
              <a:buNone/>
              <a:defRPr sz="1500"/>
            </a:lvl6pPr>
            <a:lvl7pPr marL="3651399" indent="0">
              <a:buNone/>
              <a:defRPr sz="1500"/>
            </a:lvl7pPr>
            <a:lvl8pPr marL="4259947" indent="0">
              <a:buNone/>
              <a:defRPr sz="1500"/>
            </a:lvl8pPr>
            <a:lvl9pPr marL="4868497"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897351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570"/>
            <a:ext cx="6172200" cy="4873625"/>
          </a:xfrm>
        </p:spPr>
        <p:txBody>
          <a:bodyPr/>
          <a:lstStyle>
            <a:lvl1pPr marL="0" indent="0">
              <a:buNone/>
              <a:defRPr sz="4300"/>
            </a:lvl1pPr>
            <a:lvl2pPr marL="608519" indent="0">
              <a:buNone/>
              <a:defRPr sz="3700"/>
            </a:lvl2pPr>
            <a:lvl3pPr marL="1217150" indent="0">
              <a:buNone/>
              <a:defRPr sz="3200"/>
            </a:lvl3pPr>
            <a:lvl4pPr marL="1825717" indent="0">
              <a:buNone/>
              <a:defRPr sz="2700"/>
            </a:lvl4pPr>
            <a:lvl5pPr marL="2434298" indent="0">
              <a:buNone/>
              <a:defRPr sz="2700"/>
            </a:lvl5pPr>
            <a:lvl6pPr marL="3042885" indent="0">
              <a:buNone/>
              <a:defRPr sz="2700"/>
            </a:lvl6pPr>
            <a:lvl7pPr marL="3651399" indent="0">
              <a:buNone/>
              <a:defRPr sz="2700"/>
            </a:lvl7pPr>
            <a:lvl8pPr marL="4259947" indent="0">
              <a:buNone/>
              <a:defRPr sz="2700"/>
            </a:lvl8pPr>
            <a:lvl9pPr marL="4868497"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519" indent="0">
              <a:buNone/>
              <a:defRPr sz="2000"/>
            </a:lvl2pPr>
            <a:lvl3pPr marL="1217150" indent="0">
              <a:buNone/>
              <a:defRPr sz="1600"/>
            </a:lvl3pPr>
            <a:lvl4pPr marL="1825717" indent="0">
              <a:buNone/>
              <a:defRPr sz="1500"/>
            </a:lvl4pPr>
            <a:lvl5pPr marL="2434298" indent="0">
              <a:buNone/>
              <a:defRPr sz="1500"/>
            </a:lvl5pPr>
            <a:lvl6pPr marL="3042885" indent="0">
              <a:buNone/>
              <a:defRPr sz="1500"/>
            </a:lvl6pPr>
            <a:lvl7pPr marL="3651399" indent="0">
              <a:buNone/>
              <a:defRPr sz="1500"/>
            </a:lvl7pPr>
            <a:lvl8pPr marL="4259947" indent="0">
              <a:buNone/>
              <a:defRPr sz="1500"/>
            </a:lvl8pPr>
            <a:lvl9pPr marL="4868497"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154583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81048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7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27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96343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187" indent="0" algn="ctr">
              <a:buNone/>
              <a:defRPr sz="2700"/>
            </a:lvl2pPr>
            <a:lvl3pPr marL="1218420" indent="0" algn="ctr">
              <a:buNone/>
              <a:defRPr sz="2400"/>
            </a:lvl3pPr>
            <a:lvl4pPr marL="1827621" indent="0" algn="ctr">
              <a:buNone/>
              <a:defRPr sz="2100"/>
            </a:lvl4pPr>
            <a:lvl5pPr marL="2436838" indent="0" algn="ctr">
              <a:buNone/>
              <a:defRPr sz="2100"/>
            </a:lvl5pPr>
            <a:lvl6pPr marL="3046024" indent="0" algn="ctr">
              <a:buNone/>
              <a:defRPr sz="2100"/>
            </a:lvl6pPr>
            <a:lvl7pPr marL="3655211" indent="0" algn="ctr">
              <a:buNone/>
              <a:defRPr sz="2100"/>
            </a:lvl7pPr>
            <a:lvl8pPr marL="4264427" indent="0" algn="ctr">
              <a:buNone/>
              <a:defRPr sz="2100"/>
            </a:lvl8pPr>
            <a:lvl9pPr marL="4873629"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199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234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12"/>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05"/>
            <a:ext cx="10515600" cy="1500187"/>
          </a:xfrm>
        </p:spPr>
        <p:txBody>
          <a:bodyPr/>
          <a:lstStyle>
            <a:lvl1pPr marL="0" indent="0">
              <a:buNone/>
              <a:defRPr sz="3200">
                <a:solidFill>
                  <a:schemeClr val="tx1">
                    <a:tint val="75000"/>
                  </a:schemeClr>
                </a:solidFill>
              </a:defRPr>
            </a:lvl1pPr>
            <a:lvl2pPr marL="609187" indent="0">
              <a:buNone/>
              <a:defRPr sz="2700">
                <a:solidFill>
                  <a:schemeClr val="tx1">
                    <a:tint val="75000"/>
                  </a:schemeClr>
                </a:solidFill>
              </a:defRPr>
            </a:lvl2pPr>
            <a:lvl3pPr marL="1218420" indent="0">
              <a:buNone/>
              <a:defRPr sz="2400">
                <a:solidFill>
                  <a:schemeClr val="tx1">
                    <a:tint val="75000"/>
                  </a:schemeClr>
                </a:solidFill>
              </a:defRPr>
            </a:lvl3pPr>
            <a:lvl4pPr marL="1827621" indent="0">
              <a:buNone/>
              <a:defRPr sz="2100">
                <a:solidFill>
                  <a:schemeClr val="tx1">
                    <a:tint val="75000"/>
                  </a:schemeClr>
                </a:solidFill>
              </a:defRPr>
            </a:lvl4pPr>
            <a:lvl5pPr marL="2436838" indent="0">
              <a:buNone/>
              <a:defRPr sz="2100">
                <a:solidFill>
                  <a:schemeClr val="tx1">
                    <a:tint val="75000"/>
                  </a:schemeClr>
                </a:solidFill>
              </a:defRPr>
            </a:lvl5pPr>
            <a:lvl6pPr marL="3046024" indent="0">
              <a:buNone/>
              <a:defRPr sz="2100">
                <a:solidFill>
                  <a:schemeClr val="tx1">
                    <a:tint val="75000"/>
                  </a:schemeClr>
                </a:solidFill>
              </a:defRPr>
            </a:lvl6pPr>
            <a:lvl7pPr marL="3655211" indent="0">
              <a:buNone/>
              <a:defRPr sz="2100">
                <a:solidFill>
                  <a:schemeClr val="tx1">
                    <a:tint val="75000"/>
                  </a:schemeClr>
                </a:solidFill>
              </a:defRPr>
            </a:lvl7pPr>
            <a:lvl8pPr marL="4264427" indent="0">
              <a:buNone/>
              <a:defRPr sz="2100">
                <a:solidFill>
                  <a:schemeClr val="tx1">
                    <a:tint val="75000"/>
                  </a:schemeClr>
                </a:solidFill>
              </a:defRPr>
            </a:lvl8pPr>
            <a:lvl9pPr marL="4873629"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95747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5937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8" name="Footer Placeholder 7"/>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9" name="Slide Number Placeholder 8"/>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5389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4" name="Footer Placeholder 3"/>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5" name="Slide Number Placeholder 4"/>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74042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9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29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75534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3" name="Footer Placeholder 2"/>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9290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498"/>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87" indent="0">
              <a:buNone/>
              <a:defRPr sz="1900"/>
            </a:lvl2pPr>
            <a:lvl3pPr marL="1218420" indent="0">
              <a:buNone/>
              <a:defRPr sz="1600"/>
            </a:lvl3pPr>
            <a:lvl4pPr marL="1827621" indent="0">
              <a:buNone/>
              <a:defRPr sz="1300"/>
            </a:lvl4pPr>
            <a:lvl5pPr marL="2436838" indent="0">
              <a:buNone/>
              <a:defRPr sz="1300"/>
            </a:lvl5pPr>
            <a:lvl6pPr marL="3046024" indent="0">
              <a:buNone/>
              <a:defRPr sz="1300"/>
            </a:lvl6pPr>
            <a:lvl7pPr marL="3655211" indent="0">
              <a:buNone/>
              <a:defRPr sz="1300"/>
            </a:lvl7pPr>
            <a:lvl8pPr marL="4264427" indent="0">
              <a:buNone/>
              <a:defRPr sz="1300"/>
            </a:lvl8pPr>
            <a:lvl9pPr marL="4873629"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91157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498"/>
            <a:ext cx="6172200" cy="4873625"/>
          </a:xfrm>
        </p:spPr>
        <p:txBody>
          <a:bodyPr/>
          <a:lstStyle>
            <a:lvl1pPr marL="0" indent="0">
              <a:buNone/>
              <a:defRPr sz="4300"/>
            </a:lvl1pPr>
            <a:lvl2pPr marL="609187" indent="0">
              <a:buNone/>
              <a:defRPr sz="3700"/>
            </a:lvl2pPr>
            <a:lvl3pPr marL="1218420" indent="0">
              <a:buNone/>
              <a:defRPr sz="3200"/>
            </a:lvl3pPr>
            <a:lvl4pPr marL="1827621" indent="0">
              <a:buNone/>
              <a:defRPr sz="2700"/>
            </a:lvl4pPr>
            <a:lvl5pPr marL="2436838" indent="0">
              <a:buNone/>
              <a:defRPr sz="2700"/>
            </a:lvl5pPr>
            <a:lvl6pPr marL="3046024" indent="0">
              <a:buNone/>
              <a:defRPr sz="2700"/>
            </a:lvl6pPr>
            <a:lvl7pPr marL="3655211" indent="0">
              <a:buNone/>
              <a:defRPr sz="2700"/>
            </a:lvl7pPr>
            <a:lvl8pPr marL="4264427" indent="0">
              <a:buNone/>
              <a:defRPr sz="2700"/>
            </a:lvl8pPr>
            <a:lvl9pPr marL="4873629"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87" indent="0">
              <a:buNone/>
              <a:defRPr sz="1900"/>
            </a:lvl2pPr>
            <a:lvl3pPr marL="1218420" indent="0">
              <a:buNone/>
              <a:defRPr sz="1600"/>
            </a:lvl3pPr>
            <a:lvl4pPr marL="1827621" indent="0">
              <a:buNone/>
              <a:defRPr sz="1300"/>
            </a:lvl4pPr>
            <a:lvl5pPr marL="2436838" indent="0">
              <a:buNone/>
              <a:defRPr sz="1300"/>
            </a:lvl5pPr>
            <a:lvl6pPr marL="3046024" indent="0">
              <a:buNone/>
              <a:defRPr sz="1300"/>
            </a:lvl6pPr>
            <a:lvl7pPr marL="3655211" indent="0">
              <a:buNone/>
              <a:defRPr sz="1300"/>
            </a:lvl7pPr>
            <a:lvl8pPr marL="4264427" indent="0">
              <a:buNone/>
              <a:defRPr sz="1300"/>
            </a:lvl8pPr>
            <a:lvl9pPr marL="4873629"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1833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8889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15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2787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5/5/2017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7126970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3EB9AB-1929-4701-A6D7-F7BBC337D0A0}" type="datetimeFigureOut">
              <a:rPr lang="en-US" smtClean="0">
                <a:solidFill>
                  <a:srgbClr val="000000">
                    <a:tint val="75000"/>
                  </a:srgbClr>
                </a:solidFill>
              </a:rPr>
              <a:pPr/>
              <a:t>5/5/2017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493E439-0B70-4647-AFAE-FA65712AB6E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4110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903" indent="0" algn="ctr">
              <a:buNone/>
              <a:defRPr sz="2000"/>
            </a:lvl2pPr>
            <a:lvl3pPr marL="913833" indent="0" algn="ctr">
              <a:buNone/>
              <a:defRPr sz="1900"/>
            </a:lvl3pPr>
            <a:lvl4pPr marL="1370750" indent="0" algn="ctr">
              <a:buNone/>
              <a:defRPr sz="1600"/>
            </a:lvl4pPr>
            <a:lvl5pPr marL="1827666" indent="0" algn="ctr">
              <a:buNone/>
              <a:defRPr sz="1600"/>
            </a:lvl5pPr>
            <a:lvl6pPr marL="2284598" indent="0" algn="ctr">
              <a:buNone/>
              <a:defRPr sz="1600"/>
            </a:lvl6pPr>
            <a:lvl7pPr marL="2741498" indent="0" algn="ctr">
              <a:buNone/>
              <a:defRPr sz="1600"/>
            </a:lvl7pPr>
            <a:lvl8pPr marL="3198400" indent="0" algn="ctr">
              <a:buNone/>
              <a:defRPr sz="1600"/>
            </a:lvl8pPr>
            <a:lvl9pPr marL="36553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12192000" cy="68580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a:solidFill>
                <a:prstClr val="white"/>
              </a:solidFill>
            </a:endParaRPr>
          </a:p>
        </p:txBody>
      </p:sp>
    </p:spTree>
    <p:extLst>
      <p:ext uri="{BB962C8B-B14F-4D97-AF65-F5344CB8AC3E}">
        <p14:creationId xmlns:p14="http://schemas.microsoft.com/office/powerpoint/2010/main" val="16684514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3105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03" indent="0">
              <a:buNone/>
              <a:defRPr sz="2000">
                <a:solidFill>
                  <a:schemeClr val="tx1">
                    <a:tint val="75000"/>
                  </a:schemeClr>
                </a:solidFill>
              </a:defRPr>
            </a:lvl2pPr>
            <a:lvl3pPr marL="913833" indent="0">
              <a:buNone/>
              <a:defRPr sz="1900">
                <a:solidFill>
                  <a:schemeClr val="tx1">
                    <a:tint val="75000"/>
                  </a:schemeClr>
                </a:solidFill>
              </a:defRPr>
            </a:lvl3pPr>
            <a:lvl4pPr marL="1370750" indent="0">
              <a:buNone/>
              <a:defRPr sz="1600">
                <a:solidFill>
                  <a:schemeClr val="tx1">
                    <a:tint val="75000"/>
                  </a:schemeClr>
                </a:solidFill>
              </a:defRPr>
            </a:lvl4pPr>
            <a:lvl5pPr marL="1827666" indent="0">
              <a:buNone/>
              <a:defRPr sz="1600">
                <a:solidFill>
                  <a:schemeClr val="tx1">
                    <a:tint val="75000"/>
                  </a:schemeClr>
                </a:solidFill>
              </a:defRPr>
            </a:lvl5pPr>
            <a:lvl6pPr marL="2284598" indent="0">
              <a:buNone/>
              <a:defRPr sz="1600">
                <a:solidFill>
                  <a:schemeClr val="tx1">
                    <a:tint val="75000"/>
                  </a:schemeClr>
                </a:solidFill>
              </a:defRPr>
            </a:lvl6pPr>
            <a:lvl7pPr marL="2741498" indent="0">
              <a:buNone/>
              <a:defRPr sz="1600">
                <a:solidFill>
                  <a:schemeClr val="tx1">
                    <a:tint val="75000"/>
                  </a:schemeClr>
                </a:solidFill>
              </a:defRPr>
            </a:lvl7pPr>
            <a:lvl8pPr marL="3198400" indent="0">
              <a:buNone/>
              <a:defRPr sz="1600">
                <a:solidFill>
                  <a:schemeClr val="tx1">
                    <a:tint val="75000"/>
                  </a:schemeClr>
                </a:solidFill>
              </a:defRPr>
            </a:lvl8pPr>
            <a:lvl9pPr marL="365530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49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187" indent="0" algn="ctr">
              <a:buNone/>
              <a:defRPr>
                <a:solidFill>
                  <a:schemeClr val="tx1">
                    <a:tint val="75000"/>
                  </a:schemeClr>
                </a:solidFill>
              </a:defRPr>
            </a:lvl2pPr>
            <a:lvl3pPr marL="1218420" indent="0" algn="ctr">
              <a:buNone/>
              <a:defRPr>
                <a:solidFill>
                  <a:schemeClr val="tx1">
                    <a:tint val="75000"/>
                  </a:schemeClr>
                </a:solidFill>
              </a:defRPr>
            </a:lvl3pPr>
            <a:lvl4pPr marL="1827621" indent="0" algn="ctr">
              <a:buNone/>
              <a:defRPr>
                <a:solidFill>
                  <a:schemeClr val="tx1">
                    <a:tint val="75000"/>
                  </a:schemeClr>
                </a:solidFill>
              </a:defRPr>
            </a:lvl4pPr>
            <a:lvl5pPr marL="2436838" indent="0" algn="ctr">
              <a:buNone/>
              <a:defRPr>
                <a:solidFill>
                  <a:schemeClr val="tx1">
                    <a:tint val="75000"/>
                  </a:schemeClr>
                </a:solidFill>
              </a:defRPr>
            </a:lvl5pPr>
            <a:lvl6pPr marL="3046024" indent="0" algn="ctr">
              <a:buNone/>
              <a:defRPr>
                <a:solidFill>
                  <a:schemeClr val="tx1">
                    <a:tint val="75000"/>
                  </a:schemeClr>
                </a:solidFill>
              </a:defRPr>
            </a:lvl6pPr>
            <a:lvl7pPr marL="3655211" indent="0" algn="ctr">
              <a:buNone/>
              <a:defRPr>
                <a:solidFill>
                  <a:schemeClr val="tx1">
                    <a:tint val="75000"/>
                  </a:schemeClr>
                </a:solidFill>
              </a:defRPr>
            </a:lvl7pPr>
            <a:lvl8pPr marL="4264427" indent="0" algn="ctr">
              <a:buNone/>
              <a:defRPr>
                <a:solidFill>
                  <a:schemeClr val="tx1">
                    <a:tint val="75000"/>
                  </a:schemeClr>
                </a:solidFill>
              </a:defRPr>
            </a:lvl8pPr>
            <a:lvl9pPr marL="48736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461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6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03" indent="0">
              <a:buNone/>
              <a:defRPr sz="2000" b="1"/>
            </a:lvl2pPr>
            <a:lvl3pPr marL="913833" indent="0">
              <a:buNone/>
              <a:defRPr sz="1900" b="1"/>
            </a:lvl3pPr>
            <a:lvl4pPr marL="1370750" indent="0">
              <a:buNone/>
              <a:defRPr sz="1600" b="1"/>
            </a:lvl4pPr>
            <a:lvl5pPr marL="1827666" indent="0">
              <a:buNone/>
              <a:defRPr sz="1600" b="1"/>
            </a:lvl5pPr>
            <a:lvl6pPr marL="2284598" indent="0">
              <a:buNone/>
              <a:defRPr sz="1600" b="1"/>
            </a:lvl6pPr>
            <a:lvl7pPr marL="2741498" indent="0">
              <a:buNone/>
              <a:defRPr sz="1600" b="1"/>
            </a:lvl7pPr>
            <a:lvl8pPr marL="3198400" indent="0">
              <a:buNone/>
              <a:defRPr sz="1600" b="1"/>
            </a:lvl8pPr>
            <a:lvl9pPr marL="36553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03" indent="0">
              <a:buNone/>
              <a:defRPr sz="2000" b="1"/>
            </a:lvl2pPr>
            <a:lvl3pPr marL="913833" indent="0">
              <a:buNone/>
              <a:defRPr sz="1900" b="1"/>
            </a:lvl3pPr>
            <a:lvl4pPr marL="1370750" indent="0">
              <a:buNone/>
              <a:defRPr sz="1600" b="1"/>
            </a:lvl4pPr>
            <a:lvl5pPr marL="1827666" indent="0">
              <a:buNone/>
              <a:defRPr sz="1600" b="1"/>
            </a:lvl5pPr>
            <a:lvl6pPr marL="2284598" indent="0">
              <a:buNone/>
              <a:defRPr sz="1600" b="1"/>
            </a:lvl6pPr>
            <a:lvl7pPr marL="2741498" indent="0">
              <a:buNone/>
              <a:defRPr sz="1600" b="1"/>
            </a:lvl7pPr>
            <a:lvl8pPr marL="3198400" indent="0">
              <a:buNone/>
              <a:defRPr sz="1600" b="1"/>
            </a:lvl8pPr>
            <a:lvl9pPr marL="36553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0039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0246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462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03" indent="0">
              <a:buNone/>
              <a:defRPr sz="1500"/>
            </a:lvl2pPr>
            <a:lvl3pPr marL="913833" indent="0">
              <a:buNone/>
              <a:defRPr sz="1200"/>
            </a:lvl3pPr>
            <a:lvl4pPr marL="1370750" indent="0">
              <a:buNone/>
              <a:defRPr sz="1100"/>
            </a:lvl4pPr>
            <a:lvl5pPr marL="1827666" indent="0">
              <a:buNone/>
              <a:defRPr sz="1100"/>
            </a:lvl5pPr>
            <a:lvl6pPr marL="2284598" indent="0">
              <a:buNone/>
              <a:defRPr sz="1100"/>
            </a:lvl6pPr>
            <a:lvl7pPr marL="2741498" indent="0">
              <a:buNone/>
              <a:defRPr sz="1100"/>
            </a:lvl7pPr>
            <a:lvl8pPr marL="3198400" indent="0">
              <a:buNone/>
              <a:defRPr sz="1100"/>
            </a:lvl8pPr>
            <a:lvl9pPr marL="365530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922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8"/>
            <a:ext cx="6172200" cy="4873625"/>
          </a:xfrm>
        </p:spPr>
        <p:txBody>
          <a:bodyPr/>
          <a:lstStyle>
            <a:lvl1pPr marL="0" indent="0">
              <a:buNone/>
              <a:defRPr sz="3200"/>
            </a:lvl1pPr>
            <a:lvl2pPr marL="456903" indent="0">
              <a:buNone/>
              <a:defRPr sz="2800"/>
            </a:lvl2pPr>
            <a:lvl3pPr marL="913833" indent="0">
              <a:buNone/>
              <a:defRPr sz="2400"/>
            </a:lvl3pPr>
            <a:lvl4pPr marL="1370750" indent="0">
              <a:buNone/>
              <a:defRPr sz="2000"/>
            </a:lvl4pPr>
            <a:lvl5pPr marL="1827666" indent="0">
              <a:buNone/>
              <a:defRPr sz="2000"/>
            </a:lvl5pPr>
            <a:lvl6pPr marL="2284598" indent="0">
              <a:buNone/>
              <a:defRPr sz="2000"/>
            </a:lvl6pPr>
            <a:lvl7pPr marL="2741498" indent="0">
              <a:buNone/>
              <a:defRPr sz="2000"/>
            </a:lvl7pPr>
            <a:lvl8pPr marL="3198400" indent="0">
              <a:buNone/>
              <a:defRPr sz="2000"/>
            </a:lvl8pPr>
            <a:lvl9pPr marL="3655303"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03" indent="0">
              <a:buNone/>
              <a:defRPr sz="1500"/>
            </a:lvl2pPr>
            <a:lvl3pPr marL="913833" indent="0">
              <a:buNone/>
              <a:defRPr sz="1200"/>
            </a:lvl3pPr>
            <a:lvl4pPr marL="1370750" indent="0">
              <a:buNone/>
              <a:defRPr sz="1100"/>
            </a:lvl4pPr>
            <a:lvl5pPr marL="1827666" indent="0">
              <a:buNone/>
              <a:defRPr sz="1100"/>
            </a:lvl5pPr>
            <a:lvl6pPr marL="2284598" indent="0">
              <a:buNone/>
              <a:defRPr sz="1100"/>
            </a:lvl6pPr>
            <a:lvl7pPr marL="2741498" indent="0">
              <a:buNone/>
              <a:defRPr sz="1100"/>
            </a:lvl7pPr>
            <a:lvl8pPr marL="3198400" indent="0">
              <a:buNone/>
              <a:defRPr sz="1100"/>
            </a:lvl8pPr>
            <a:lvl9pPr marL="365530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1675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959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8"/>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58"/>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6016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891" indent="0" algn="ctr">
              <a:buNone/>
              <a:defRPr sz="2000"/>
            </a:lvl2pPr>
            <a:lvl3pPr marL="913810" indent="0" algn="ctr">
              <a:buNone/>
              <a:defRPr sz="1900"/>
            </a:lvl3pPr>
            <a:lvl4pPr marL="1370716" indent="0" algn="ctr">
              <a:buNone/>
              <a:defRPr sz="1600"/>
            </a:lvl4pPr>
            <a:lvl5pPr marL="1827621" indent="0" algn="ctr">
              <a:buNone/>
              <a:defRPr sz="1600"/>
            </a:lvl5pPr>
            <a:lvl6pPr marL="2284542" indent="0" algn="ctr">
              <a:buNone/>
              <a:defRPr sz="1600"/>
            </a:lvl6pPr>
            <a:lvl7pPr marL="2741430" indent="0" algn="ctr">
              <a:buNone/>
              <a:defRPr sz="1600"/>
            </a:lvl7pPr>
            <a:lvl8pPr marL="3198320" indent="0" algn="ctr">
              <a:buNone/>
              <a:defRPr sz="1600"/>
            </a:lvl8pPr>
            <a:lvl9pPr marL="3655211"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942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691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57462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891" indent="0">
              <a:buNone/>
              <a:defRPr sz="2000">
                <a:solidFill>
                  <a:schemeClr val="tx1">
                    <a:tint val="75000"/>
                  </a:schemeClr>
                </a:solidFill>
              </a:defRPr>
            </a:lvl2pPr>
            <a:lvl3pPr marL="913810" indent="0">
              <a:buNone/>
              <a:defRPr sz="1900">
                <a:solidFill>
                  <a:schemeClr val="tx1">
                    <a:tint val="75000"/>
                  </a:schemeClr>
                </a:solidFill>
              </a:defRPr>
            </a:lvl3pPr>
            <a:lvl4pPr marL="1370716" indent="0">
              <a:buNone/>
              <a:defRPr sz="1600">
                <a:solidFill>
                  <a:schemeClr val="tx1">
                    <a:tint val="75000"/>
                  </a:schemeClr>
                </a:solidFill>
              </a:defRPr>
            </a:lvl4pPr>
            <a:lvl5pPr marL="1827621" indent="0">
              <a:buNone/>
              <a:defRPr sz="1600">
                <a:solidFill>
                  <a:schemeClr val="tx1">
                    <a:tint val="75000"/>
                  </a:schemeClr>
                </a:solidFill>
              </a:defRPr>
            </a:lvl5pPr>
            <a:lvl6pPr marL="2284542" indent="0">
              <a:buNone/>
              <a:defRPr sz="1600">
                <a:solidFill>
                  <a:schemeClr val="tx1">
                    <a:tint val="75000"/>
                  </a:schemeClr>
                </a:solidFill>
              </a:defRPr>
            </a:lvl6pPr>
            <a:lvl7pPr marL="2741430" indent="0">
              <a:buNone/>
              <a:defRPr sz="1600">
                <a:solidFill>
                  <a:schemeClr val="tx1">
                    <a:tint val="75000"/>
                  </a:schemeClr>
                </a:solidFill>
              </a:defRPr>
            </a:lvl7pPr>
            <a:lvl8pPr marL="3198320" indent="0">
              <a:buNone/>
              <a:defRPr sz="1600">
                <a:solidFill>
                  <a:schemeClr val="tx1">
                    <a:tint val="75000"/>
                  </a:schemeClr>
                </a:solidFill>
              </a:defRPr>
            </a:lvl8pPr>
            <a:lvl9pPr marL="365521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3459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0937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91" indent="0">
              <a:buNone/>
              <a:defRPr sz="2000" b="1"/>
            </a:lvl2pPr>
            <a:lvl3pPr marL="913810" indent="0">
              <a:buNone/>
              <a:defRPr sz="1900" b="1"/>
            </a:lvl3pPr>
            <a:lvl4pPr marL="1370716" indent="0">
              <a:buNone/>
              <a:defRPr sz="1600" b="1"/>
            </a:lvl4pPr>
            <a:lvl5pPr marL="1827621" indent="0">
              <a:buNone/>
              <a:defRPr sz="1600" b="1"/>
            </a:lvl5pPr>
            <a:lvl6pPr marL="2284542" indent="0">
              <a:buNone/>
              <a:defRPr sz="1600" b="1"/>
            </a:lvl6pPr>
            <a:lvl7pPr marL="2741430" indent="0">
              <a:buNone/>
              <a:defRPr sz="1600" b="1"/>
            </a:lvl7pPr>
            <a:lvl8pPr marL="3198320" indent="0">
              <a:buNone/>
              <a:defRPr sz="1600" b="1"/>
            </a:lvl8pPr>
            <a:lvl9pPr marL="36552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91" indent="0">
              <a:buNone/>
              <a:defRPr sz="2000" b="1"/>
            </a:lvl2pPr>
            <a:lvl3pPr marL="913810" indent="0">
              <a:buNone/>
              <a:defRPr sz="1900" b="1"/>
            </a:lvl3pPr>
            <a:lvl4pPr marL="1370716" indent="0">
              <a:buNone/>
              <a:defRPr sz="1600" b="1"/>
            </a:lvl4pPr>
            <a:lvl5pPr marL="1827621" indent="0">
              <a:buNone/>
              <a:defRPr sz="1600" b="1"/>
            </a:lvl5pPr>
            <a:lvl6pPr marL="2284542" indent="0">
              <a:buNone/>
              <a:defRPr sz="1600" b="1"/>
            </a:lvl6pPr>
            <a:lvl7pPr marL="2741430" indent="0">
              <a:buNone/>
              <a:defRPr sz="1600" b="1"/>
            </a:lvl7pPr>
            <a:lvl8pPr marL="3198320" indent="0">
              <a:buNone/>
              <a:defRPr sz="1600" b="1"/>
            </a:lvl8pPr>
            <a:lvl9pPr marL="36552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9795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6967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7336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91" indent="0">
              <a:buNone/>
              <a:defRPr sz="1500"/>
            </a:lvl2pPr>
            <a:lvl3pPr marL="913810" indent="0">
              <a:buNone/>
              <a:defRPr sz="1200"/>
            </a:lvl3pPr>
            <a:lvl4pPr marL="1370716" indent="0">
              <a:buNone/>
              <a:defRPr sz="1100"/>
            </a:lvl4pPr>
            <a:lvl5pPr marL="1827621" indent="0">
              <a:buNone/>
              <a:defRPr sz="1100"/>
            </a:lvl5pPr>
            <a:lvl6pPr marL="2284542" indent="0">
              <a:buNone/>
              <a:defRPr sz="1100"/>
            </a:lvl6pPr>
            <a:lvl7pPr marL="2741430" indent="0">
              <a:buNone/>
              <a:defRPr sz="1100"/>
            </a:lvl7pPr>
            <a:lvl8pPr marL="3198320" indent="0">
              <a:buNone/>
              <a:defRPr sz="1100"/>
            </a:lvl8pPr>
            <a:lvl9pPr marL="365521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5254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0"/>
            <a:ext cx="6172200" cy="4873625"/>
          </a:xfrm>
        </p:spPr>
        <p:txBody>
          <a:bodyPr/>
          <a:lstStyle>
            <a:lvl1pPr marL="0" indent="0">
              <a:buNone/>
              <a:defRPr sz="3200"/>
            </a:lvl1pPr>
            <a:lvl2pPr marL="456891" indent="0">
              <a:buNone/>
              <a:defRPr sz="2800"/>
            </a:lvl2pPr>
            <a:lvl3pPr marL="913810" indent="0">
              <a:buNone/>
              <a:defRPr sz="2400"/>
            </a:lvl3pPr>
            <a:lvl4pPr marL="1370716" indent="0">
              <a:buNone/>
              <a:defRPr sz="2000"/>
            </a:lvl4pPr>
            <a:lvl5pPr marL="1827621" indent="0">
              <a:buNone/>
              <a:defRPr sz="2000"/>
            </a:lvl5pPr>
            <a:lvl6pPr marL="2284542" indent="0">
              <a:buNone/>
              <a:defRPr sz="2000"/>
            </a:lvl6pPr>
            <a:lvl7pPr marL="2741430" indent="0">
              <a:buNone/>
              <a:defRPr sz="2000"/>
            </a:lvl7pPr>
            <a:lvl8pPr marL="3198320" indent="0">
              <a:buNone/>
              <a:defRPr sz="2000"/>
            </a:lvl8pPr>
            <a:lvl9pPr marL="3655211"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91" indent="0">
              <a:buNone/>
              <a:defRPr sz="1500"/>
            </a:lvl2pPr>
            <a:lvl3pPr marL="913810" indent="0">
              <a:buNone/>
              <a:defRPr sz="1200"/>
            </a:lvl3pPr>
            <a:lvl4pPr marL="1370716" indent="0">
              <a:buNone/>
              <a:defRPr sz="1100"/>
            </a:lvl4pPr>
            <a:lvl5pPr marL="1827621" indent="0">
              <a:buNone/>
              <a:defRPr sz="1100"/>
            </a:lvl5pPr>
            <a:lvl6pPr marL="2284542" indent="0">
              <a:buNone/>
              <a:defRPr sz="1100"/>
            </a:lvl6pPr>
            <a:lvl7pPr marL="2741430" indent="0">
              <a:buNone/>
              <a:defRPr sz="1100"/>
            </a:lvl7pPr>
            <a:lvl8pPr marL="3198320" indent="0">
              <a:buNone/>
              <a:defRPr sz="1100"/>
            </a:lvl8pPr>
            <a:lvl9pPr marL="3655211"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7620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4537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5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EB485D-7018-C749-9BF2-8D4BD45346D3}"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C6BDF6-013D-2B4E-8B1A-558BB534D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70544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79" indent="0" algn="ctr">
              <a:buNone/>
              <a:defRPr>
                <a:solidFill>
                  <a:schemeClr val="tx1">
                    <a:tint val="75000"/>
                  </a:schemeClr>
                </a:solidFill>
              </a:defRPr>
            </a:lvl2pPr>
            <a:lvl3pPr marL="1218780" indent="0" algn="ctr">
              <a:buNone/>
              <a:defRPr>
                <a:solidFill>
                  <a:schemeClr val="tx1">
                    <a:tint val="75000"/>
                  </a:schemeClr>
                </a:solidFill>
              </a:defRPr>
            </a:lvl3pPr>
            <a:lvl4pPr marL="1828165" indent="0" algn="ctr">
              <a:buNone/>
              <a:defRPr>
                <a:solidFill>
                  <a:schemeClr val="tx1">
                    <a:tint val="75000"/>
                  </a:schemeClr>
                </a:solidFill>
              </a:defRPr>
            </a:lvl4pPr>
            <a:lvl5pPr marL="2437558" indent="0" algn="ctr">
              <a:buNone/>
              <a:defRPr>
                <a:solidFill>
                  <a:schemeClr val="tx1">
                    <a:tint val="75000"/>
                  </a:schemeClr>
                </a:solidFill>
              </a:defRPr>
            </a:lvl5pPr>
            <a:lvl6pPr marL="3046936" indent="0" algn="ctr">
              <a:buNone/>
              <a:defRPr>
                <a:solidFill>
                  <a:schemeClr val="tx1">
                    <a:tint val="75000"/>
                  </a:schemeClr>
                </a:solidFill>
              </a:defRPr>
            </a:lvl6pPr>
            <a:lvl7pPr marL="3656315" indent="0" algn="ctr">
              <a:buNone/>
              <a:defRPr>
                <a:solidFill>
                  <a:schemeClr val="tx1">
                    <a:tint val="75000"/>
                  </a:schemeClr>
                </a:solidFill>
              </a:defRPr>
            </a:lvl7pPr>
            <a:lvl8pPr marL="4265707" indent="0" algn="ctr">
              <a:buNone/>
              <a:defRPr>
                <a:solidFill>
                  <a:schemeClr val="tx1">
                    <a:tint val="75000"/>
                  </a:schemeClr>
                </a:solidFill>
              </a:defRPr>
            </a:lvl8pPr>
            <a:lvl9pPr marL="487509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16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3"/>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187" indent="0">
              <a:buNone/>
              <a:defRPr sz="2400">
                <a:solidFill>
                  <a:schemeClr val="tx1">
                    <a:tint val="75000"/>
                  </a:schemeClr>
                </a:solidFill>
              </a:defRPr>
            </a:lvl2pPr>
            <a:lvl3pPr marL="1218420" indent="0">
              <a:buNone/>
              <a:defRPr sz="2100">
                <a:solidFill>
                  <a:schemeClr val="tx1">
                    <a:tint val="75000"/>
                  </a:schemeClr>
                </a:solidFill>
              </a:defRPr>
            </a:lvl3pPr>
            <a:lvl4pPr marL="1827621" indent="0">
              <a:buNone/>
              <a:defRPr sz="1900">
                <a:solidFill>
                  <a:schemeClr val="tx1">
                    <a:tint val="75000"/>
                  </a:schemeClr>
                </a:solidFill>
              </a:defRPr>
            </a:lvl4pPr>
            <a:lvl5pPr marL="2436838" indent="0">
              <a:buNone/>
              <a:defRPr sz="1900">
                <a:solidFill>
                  <a:schemeClr val="tx1">
                    <a:tint val="75000"/>
                  </a:schemeClr>
                </a:solidFill>
              </a:defRPr>
            </a:lvl5pPr>
            <a:lvl6pPr marL="3046024" indent="0">
              <a:buNone/>
              <a:defRPr sz="1900">
                <a:solidFill>
                  <a:schemeClr val="tx1">
                    <a:tint val="75000"/>
                  </a:schemeClr>
                </a:solidFill>
              </a:defRPr>
            </a:lvl6pPr>
            <a:lvl7pPr marL="3655211" indent="0">
              <a:buNone/>
              <a:defRPr sz="1900">
                <a:solidFill>
                  <a:schemeClr val="tx1">
                    <a:tint val="75000"/>
                  </a:schemeClr>
                </a:solidFill>
              </a:defRPr>
            </a:lvl7pPr>
            <a:lvl8pPr marL="4264427" indent="0">
              <a:buNone/>
              <a:defRPr sz="1900">
                <a:solidFill>
                  <a:schemeClr val="tx1">
                    <a:tint val="75000"/>
                  </a:schemeClr>
                </a:solidFill>
              </a:defRPr>
            </a:lvl8pPr>
            <a:lvl9pPr marL="4873629"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0694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41584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79" indent="0">
              <a:buNone/>
              <a:defRPr sz="2400">
                <a:solidFill>
                  <a:schemeClr val="tx1">
                    <a:tint val="75000"/>
                  </a:schemeClr>
                </a:solidFill>
              </a:defRPr>
            </a:lvl2pPr>
            <a:lvl3pPr marL="1218780" indent="0">
              <a:buNone/>
              <a:defRPr sz="2100">
                <a:solidFill>
                  <a:schemeClr val="tx1">
                    <a:tint val="75000"/>
                  </a:schemeClr>
                </a:solidFill>
              </a:defRPr>
            </a:lvl3pPr>
            <a:lvl4pPr marL="1828165" indent="0">
              <a:buNone/>
              <a:defRPr sz="1900">
                <a:solidFill>
                  <a:schemeClr val="tx1">
                    <a:tint val="75000"/>
                  </a:schemeClr>
                </a:solidFill>
              </a:defRPr>
            </a:lvl4pPr>
            <a:lvl5pPr marL="2437558" indent="0">
              <a:buNone/>
              <a:defRPr sz="1900">
                <a:solidFill>
                  <a:schemeClr val="tx1">
                    <a:tint val="75000"/>
                  </a:schemeClr>
                </a:solidFill>
              </a:defRPr>
            </a:lvl5pPr>
            <a:lvl6pPr marL="3046936" indent="0">
              <a:buNone/>
              <a:defRPr sz="1900">
                <a:solidFill>
                  <a:schemeClr val="tx1">
                    <a:tint val="75000"/>
                  </a:schemeClr>
                </a:solidFill>
              </a:defRPr>
            </a:lvl6pPr>
            <a:lvl7pPr marL="3656315" indent="0">
              <a:buNone/>
              <a:defRPr sz="1900">
                <a:solidFill>
                  <a:schemeClr val="tx1">
                    <a:tint val="75000"/>
                  </a:schemeClr>
                </a:solidFill>
              </a:defRPr>
            </a:lvl7pPr>
            <a:lvl8pPr marL="4265707" indent="0">
              <a:buNone/>
              <a:defRPr sz="1900">
                <a:solidFill>
                  <a:schemeClr val="tx1">
                    <a:tint val="75000"/>
                  </a:schemeClr>
                </a:solidFill>
              </a:defRPr>
            </a:lvl8pPr>
            <a:lvl9pPr marL="487509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3389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38020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3"/>
          </a:xfrm>
        </p:spPr>
        <p:txBody>
          <a:bodyPr anchor="b"/>
          <a:lstStyle>
            <a:lvl1pPr marL="0" indent="0">
              <a:buNone/>
              <a:defRPr sz="3200" b="1"/>
            </a:lvl1pPr>
            <a:lvl2pPr marL="609379" indent="0">
              <a:buNone/>
              <a:defRPr sz="2700" b="1"/>
            </a:lvl2pPr>
            <a:lvl3pPr marL="1218780" indent="0">
              <a:buNone/>
              <a:defRPr sz="2400" b="1"/>
            </a:lvl3pPr>
            <a:lvl4pPr marL="1828165" indent="0">
              <a:buNone/>
              <a:defRPr sz="2100" b="1"/>
            </a:lvl4pPr>
            <a:lvl5pPr marL="2437558" indent="0">
              <a:buNone/>
              <a:defRPr sz="2100" b="1"/>
            </a:lvl5pPr>
            <a:lvl6pPr marL="3046936" indent="0">
              <a:buNone/>
              <a:defRPr sz="2100" b="1"/>
            </a:lvl6pPr>
            <a:lvl7pPr marL="3656315" indent="0">
              <a:buNone/>
              <a:defRPr sz="2100" b="1"/>
            </a:lvl7pPr>
            <a:lvl8pPr marL="4265707" indent="0">
              <a:buNone/>
              <a:defRPr sz="2100" b="1"/>
            </a:lvl8pPr>
            <a:lvl9pPr marL="487509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96682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48707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091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69"/>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79" indent="0">
              <a:buNone/>
              <a:defRPr sz="1600"/>
            </a:lvl2pPr>
            <a:lvl3pPr marL="1218780" indent="0">
              <a:buNone/>
              <a:defRPr sz="1300"/>
            </a:lvl3pPr>
            <a:lvl4pPr marL="1828165" indent="0">
              <a:buNone/>
              <a:defRPr sz="1200"/>
            </a:lvl4pPr>
            <a:lvl5pPr marL="2437558" indent="0">
              <a:buNone/>
              <a:defRPr sz="1200"/>
            </a:lvl5pPr>
            <a:lvl6pPr marL="3046936" indent="0">
              <a:buNone/>
              <a:defRPr sz="1200"/>
            </a:lvl6pPr>
            <a:lvl7pPr marL="3656315" indent="0">
              <a:buNone/>
              <a:defRPr sz="1200"/>
            </a:lvl7pPr>
            <a:lvl8pPr marL="4265707" indent="0">
              <a:buNone/>
              <a:defRPr sz="1200"/>
            </a:lvl8pPr>
            <a:lvl9pPr marL="487509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91310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379" indent="0">
              <a:buNone/>
              <a:defRPr sz="3700"/>
            </a:lvl2pPr>
            <a:lvl3pPr marL="1218780" indent="0">
              <a:buNone/>
              <a:defRPr sz="3200"/>
            </a:lvl3pPr>
            <a:lvl4pPr marL="1828165" indent="0">
              <a:buNone/>
              <a:defRPr sz="2700"/>
            </a:lvl4pPr>
            <a:lvl5pPr marL="2437558" indent="0">
              <a:buNone/>
              <a:defRPr sz="2700"/>
            </a:lvl5pPr>
            <a:lvl6pPr marL="3046936" indent="0">
              <a:buNone/>
              <a:defRPr sz="2700"/>
            </a:lvl6pPr>
            <a:lvl7pPr marL="3656315" indent="0">
              <a:buNone/>
              <a:defRPr sz="2700"/>
            </a:lvl7pPr>
            <a:lvl8pPr marL="4265707" indent="0">
              <a:buNone/>
              <a:defRPr sz="2700"/>
            </a:lvl8pPr>
            <a:lvl9pPr marL="4875093" indent="0">
              <a:buNone/>
              <a:defRPr sz="2700"/>
            </a:lvl9pPr>
          </a:lstStyle>
          <a:p>
            <a:endParaRPr lang="en-US" dirty="0"/>
          </a:p>
        </p:txBody>
      </p:sp>
      <p:sp>
        <p:nvSpPr>
          <p:cNvPr id="4" name="Text Placeholder 3"/>
          <p:cNvSpPr>
            <a:spLocks noGrp="1"/>
          </p:cNvSpPr>
          <p:nvPr>
            <p:ph type="body" sz="half" idx="2"/>
          </p:nvPr>
        </p:nvSpPr>
        <p:spPr>
          <a:xfrm>
            <a:off x="2389717" y="5367355"/>
            <a:ext cx="7315200" cy="804863"/>
          </a:xfrm>
        </p:spPr>
        <p:txBody>
          <a:bodyPr/>
          <a:lstStyle>
            <a:lvl1pPr marL="0" indent="0">
              <a:buNone/>
              <a:defRPr sz="1900"/>
            </a:lvl1pPr>
            <a:lvl2pPr marL="609379" indent="0">
              <a:buNone/>
              <a:defRPr sz="1600"/>
            </a:lvl2pPr>
            <a:lvl3pPr marL="1218780" indent="0">
              <a:buNone/>
              <a:defRPr sz="1300"/>
            </a:lvl3pPr>
            <a:lvl4pPr marL="1828165" indent="0">
              <a:buNone/>
              <a:defRPr sz="1200"/>
            </a:lvl4pPr>
            <a:lvl5pPr marL="2437558" indent="0">
              <a:buNone/>
              <a:defRPr sz="1200"/>
            </a:lvl5pPr>
            <a:lvl6pPr marL="3046936" indent="0">
              <a:buNone/>
              <a:defRPr sz="1200"/>
            </a:lvl6pPr>
            <a:lvl7pPr marL="3656315" indent="0">
              <a:buNone/>
              <a:defRPr sz="1200"/>
            </a:lvl7pPr>
            <a:lvl8pPr marL="4265707" indent="0">
              <a:buNone/>
              <a:defRPr sz="1200"/>
            </a:lvl8pPr>
            <a:lvl9pPr marL="487509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19537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67695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4914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80561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2144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74269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70" indent="0">
              <a:buNone/>
              <a:defRPr sz="2400">
                <a:solidFill>
                  <a:schemeClr val="tx1">
                    <a:tint val="75000"/>
                  </a:schemeClr>
                </a:solidFill>
              </a:defRPr>
            </a:lvl2pPr>
            <a:lvl3pPr marL="1219140" indent="0">
              <a:buNone/>
              <a:defRPr sz="2100">
                <a:solidFill>
                  <a:schemeClr val="tx1">
                    <a:tint val="75000"/>
                  </a:schemeClr>
                </a:solidFill>
              </a:defRPr>
            </a:lvl3pPr>
            <a:lvl4pPr marL="1828709" indent="0">
              <a:buNone/>
              <a:defRPr sz="1900">
                <a:solidFill>
                  <a:schemeClr val="tx1">
                    <a:tint val="75000"/>
                  </a:schemeClr>
                </a:solidFill>
              </a:defRPr>
            </a:lvl4pPr>
            <a:lvl5pPr marL="2438278" indent="0">
              <a:buNone/>
              <a:defRPr sz="1900">
                <a:solidFill>
                  <a:schemeClr val="tx1">
                    <a:tint val="75000"/>
                  </a:schemeClr>
                </a:solidFill>
              </a:defRPr>
            </a:lvl5pPr>
            <a:lvl6pPr marL="3047848" indent="0">
              <a:buNone/>
              <a:defRPr sz="1900">
                <a:solidFill>
                  <a:schemeClr val="tx1">
                    <a:tint val="75000"/>
                  </a:schemeClr>
                </a:solidFill>
              </a:defRPr>
            </a:lvl6pPr>
            <a:lvl7pPr marL="3657418" indent="0">
              <a:buNone/>
              <a:defRPr sz="1900">
                <a:solidFill>
                  <a:schemeClr val="tx1">
                    <a:tint val="75000"/>
                  </a:schemeClr>
                </a:solidFill>
              </a:defRPr>
            </a:lvl7pPr>
            <a:lvl8pPr marL="4266987" indent="0">
              <a:buNone/>
              <a:defRPr sz="1900">
                <a:solidFill>
                  <a:schemeClr val="tx1">
                    <a:tint val="75000"/>
                  </a:schemeClr>
                </a:solidFill>
              </a:defRPr>
            </a:lvl8pPr>
            <a:lvl9pPr marL="487655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91002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705052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3200" b="1"/>
            </a:lvl1pPr>
            <a:lvl2pPr marL="609570" indent="0">
              <a:buNone/>
              <a:defRPr sz="2700" b="1"/>
            </a:lvl2pPr>
            <a:lvl3pPr marL="1219140" indent="0">
              <a:buNone/>
              <a:defRPr sz="2400" b="1"/>
            </a:lvl3pPr>
            <a:lvl4pPr marL="1828709" indent="0">
              <a:buNone/>
              <a:defRPr sz="2100" b="1"/>
            </a:lvl4pPr>
            <a:lvl5pPr marL="2438278" indent="0">
              <a:buNone/>
              <a:defRPr sz="2100" b="1"/>
            </a:lvl5pPr>
            <a:lvl6pPr marL="3047848" indent="0">
              <a:buNone/>
              <a:defRPr sz="2100" b="1"/>
            </a:lvl6pPr>
            <a:lvl7pPr marL="3657418" indent="0">
              <a:buNone/>
              <a:defRPr sz="2100" b="1"/>
            </a:lvl7pPr>
            <a:lvl8pPr marL="4266987" indent="0">
              <a:buNone/>
              <a:defRPr sz="2100" b="1"/>
            </a:lvl8pPr>
            <a:lvl9pPr marL="487655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12912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43686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62878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67150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70" indent="0">
              <a:buNone/>
              <a:defRPr sz="3700"/>
            </a:lvl2pPr>
            <a:lvl3pPr marL="1219140" indent="0">
              <a:buNone/>
              <a:defRPr sz="3200"/>
            </a:lvl3pPr>
            <a:lvl4pPr marL="1828709" indent="0">
              <a:buNone/>
              <a:defRPr sz="2700"/>
            </a:lvl4pPr>
            <a:lvl5pPr marL="2438278" indent="0">
              <a:buNone/>
              <a:defRPr sz="2700"/>
            </a:lvl5pPr>
            <a:lvl6pPr marL="3047848" indent="0">
              <a:buNone/>
              <a:defRPr sz="2700"/>
            </a:lvl6pPr>
            <a:lvl7pPr marL="3657418" indent="0">
              <a:buNone/>
              <a:defRPr sz="2700"/>
            </a:lvl7pPr>
            <a:lvl8pPr marL="4266987" indent="0">
              <a:buNone/>
              <a:defRPr sz="2700"/>
            </a:lvl8pPr>
            <a:lvl9pPr marL="4876557" indent="0">
              <a:buNone/>
              <a:defRPr sz="2700"/>
            </a:lvl9pPr>
          </a:lstStyle>
          <a:p>
            <a:endParaRPr lang="en-US"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900"/>
            </a:lvl1pPr>
            <a:lvl2pPr marL="609570" indent="0">
              <a:buNone/>
              <a:defRPr sz="1600"/>
            </a:lvl2pPr>
            <a:lvl3pPr marL="1219140" indent="0">
              <a:buNone/>
              <a:defRPr sz="1300"/>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1484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0659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8" y="1535117"/>
            <a:ext cx="5389033" cy="639763"/>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7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1179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1194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00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257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6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19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187" indent="0">
              <a:buNone/>
              <a:defRPr sz="1600"/>
            </a:lvl2pPr>
            <a:lvl3pPr marL="1218420" indent="0">
              <a:buNone/>
              <a:defRPr sz="1300"/>
            </a:lvl3pPr>
            <a:lvl4pPr marL="1827621" indent="0">
              <a:buNone/>
              <a:defRPr sz="1200"/>
            </a:lvl4pPr>
            <a:lvl5pPr marL="2436838" indent="0">
              <a:buNone/>
              <a:defRPr sz="1200"/>
            </a:lvl5pPr>
            <a:lvl6pPr marL="3046024" indent="0">
              <a:buNone/>
              <a:defRPr sz="1200"/>
            </a:lvl6pPr>
            <a:lvl7pPr marL="3655211" indent="0">
              <a:buNone/>
              <a:defRPr sz="1200"/>
            </a:lvl7pPr>
            <a:lvl8pPr marL="4264427" indent="0">
              <a:buNone/>
              <a:defRPr sz="1200"/>
            </a:lvl8pPr>
            <a:lvl9pPr marL="487362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612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26547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13"/>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187" indent="0">
              <a:buNone/>
              <a:defRPr sz="3700"/>
            </a:lvl2pPr>
            <a:lvl3pPr marL="1218420" indent="0">
              <a:buNone/>
              <a:defRPr sz="3200"/>
            </a:lvl3pPr>
            <a:lvl4pPr marL="1827621" indent="0">
              <a:buNone/>
              <a:defRPr sz="2700"/>
            </a:lvl4pPr>
            <a:lvl5pPr marL="2436838" indent="0">
              <a:buNone/>
              <a:defRPr sz="2700"/>
            </a:lvl5pPr>
            <a:lvl6pPr marL="3046024" indent="0">
              <a:buNone/>
              <a:defRPr sz="2700"/>
            </a:lvl6pPr>
            <a:lvl7pPr marL="3655211" indent="0">
              <a:buNone/>
              <a:defRPr sz="2700"/>
            </a:lvl7pPr>
            <a:lvl8pPr marL="4264427" indent="0">
              <a:buNone/>
              <a:defRPr sz="2700"/>
            </a:lvl8pPr>
            <a:lvl9pPr marL="4873629" indent="0">
              <a:buNone/>
              <a:defRPr sz="2700"/>
            </a:lvl9pPr>
          </a:lstStyle>
          <a:p>
            <a:endParaRPr lang="en-US" dirty="0"/>
          </a:p>
        </p:txBody>
      </p:sp>
      <p:sp>
        <p:nvSpPr>
          <p:cNvPr id="4" name="Text Placeholder 3"/>
          <p:cNvSpPr>
            <a:spLocks noGrp="1"/>
          </p:cNvSpPr>
          <p:nvPr>
            <p:ph type="body" sz="half" idx="2"/>
          </p:nvPr>
        </p:nvSpPr>
        <p:spPr>
          <a:xfrm>
            <a:off x="2389717" y="5367483"/>
            <a:ext cx="7315200" cy="804863"/>
          </a:xfrm>
        </p:spPr>
        <p:txBody>
          <a:bodyPr/>
          <a:lstStyle>
            <a:lvl1pPr marL="0" indent="0">
              <a:buNone/>
              <a:defRPr sz="1900"/>
            </a:lvl1pPr>
            <a:lvl2pPr marL="609187" indent="0">
              <a:buNone/>
              <a:defRPr sz="1600"/>
            </a:lvl2pPr>
            <a:lvl3pPr marL="1218420" indent="0">
              <a:buNone/>
              <a:defRPr sz="1300"/>
            </a:lvl3pPr>
            <a:lvl4pPr marL="1827621" indent="0">
              <a:buNone/>
              <a:defRPr sz="1200"/>
            </a:lvl4pPr>
            <a:lvl5pPr marL="2436838" indent="0">
              <a:buNone/>
              <a:defRPr sz="1200"/>
            </a:lvl5pPr>
            <a:lvl6pPr marL="3046024" indent="0">
              <a:buNone/>
              <a:defRPr sz="1200"/>
            </a:lvl6pPr>
            <a:lvl7pPr marL="3655211" indent="0">
              <a:buNone/>
              <a:defRPr sz="1200"/>
            </a:lvl7pPr>
            <a:lvl8pPr marL="4264427" indent="0">
              <a:buNone/>
              <a:defRPr sz="1200"/>
            </a:lvl8pPr>
            <a:lvl9pPr marL="487362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783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741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0206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187" indent="0" algn="ctr">
              <a:buNone/>
              <a:defRPr>
                <a:solidFill>
                  <a:schemeClr val="tx1">
                    <a:tint val="75000"/>
                  </a:schemeClr>
                </a:solidFill>
              </a:defRPr>
            </a:lvl2pPr>
            <a:lvl3pPr marL="1218420" indent="0" algn="ctr">
              <a:buNone/>
              <a:defRPr>
                <a:solidFill>
                  <a:schemeClr val="tx1">
                    <a:tint val="75000"/>
                  </a:schemeClr>
                </a:solidFill>
              </a:defRPr>
            </a:lvl3pPr>
            <a:lvl4pPr marL="1827621" indent="0" algn="ctr">
              <a:buNone/>
              <a:defRPr>
                <a:solidFill>
                  <a:schemeClr val="tx1">
                    <a:tint val="75000"/>
                  </a:schemeClr>
                </a:solidFill>
              </a:defRPr>
            </a:lvl4pPr>
            <a:lvl5pPr marL="2436838" indent="0" algn="ctr">
              <a:buNone/>
              <a:defRPr>
                <a:solidFill>
                  <a:schemeClr val="tx1">
                    <a:tint val="75000"/>
                  </a:schemeClr>
                </a:solidFill>
              </a:defRPr>
            </a:lvl5pPr>
            <a:lvl6pPr marL="3046024" indent="0" algn="ctr">
              <a:buNone/>
              <a:defRPr>
                <a:solidFill>
                  <a:schemeClr val="tx1">
                    <a:tint val="75000"/>
                  </a:schemeClr>
                </a:solidFill>
              </a:defRPr>
            </a:lvl6pPr>
            <a:lvl7pPr marL="3655211" indent="0" algn="ctr">
              <a:buNone/>
              <a:defRPr>
                <a:solidFill>
                  <a:schemeClr val="tx1">
                    <a:tint val="75000"/>
                  </a:schemeClr>
                </a:solidFill>
              </a:defRPr>
            </a:lvl7pPr>
            <a:lvl8pPr marL="4264427" indent="0" algn="ctr">
              <a:buNone/>
              <a:defRPr>
                <a:solidFill>
                  <a:schemeClr val="tx1">
                    <a:tint val="75000"/>
                  </a:schemeClr>
                </a:solidFill>
              </a:defRPr>
            </a:lvl8pPr>
            <a:lvl9pPr marL="48736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3659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6672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3"/>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187" indent="0">
              <a:buNone/>
              <a:defRPr sz="2400">
                <a:solidFill>
                  <a:schemeClr val="tx1">
                    <a:tint val="75000"/>
                  </a:schemeClr>
                </a:solidFill>
              </a:defRPr>
            </a:lvl2pPr>
            <a:lvl3pPr marL="1218420" indent="0">
              <a:buNone/>
              <a:defRPr sz="2100">
                <a:solidFill>
                  <a:schemeClr val="tx1">
                    <a:tint val="75000"/>
                  </a:schemeClr>
                </a:solidFill>
              </a:defRPr>
            </a:lvl3pPr>
            <a:lvl4pPr marL="1827621" indent="0">
              <a:buNone/>
              <a:defRPr sz="1900">
                <a:solidFill>
                  <a:schemeClr val="tx1">
                    <a:tint val="75000"/>
                  </a:schemeClr>
                </a:solidFill>
              </a:defRPr>
            </a:lvl4pPr>
            <a:lvl5pPr marL="2436838" indent="0">
              <a:buNone/>
              <a:defRPr sz="1900">
                <a:solidFill>
                  <a:schemeClr val="tx1">
                    <a:tint val="75000"/>
                  </a:schemeClr>
                </a:solidFill>
              </a:defRPr>
            </a:lvl5pPr>
            <a:lvl6pPr marL="3046024" indent="0">
              <a:buNone/>
              <a:defRPr sz="1900">
                <a:solidFill>
                  <a:schemeClr val="tx1">
                    <a:tint val="75000"/>
                  </a:schemeClr>
                </a:solidFill>
              </a:defRPr>
            </a:lvl6pPr>
            <a:lvl7pPr marL="3655211" indent="0">
              <a:buNone/>
              <a:defRPr sz="1900">
                <a:solidFill>
                  <a:schemeClr val="tx1">
                    <a:tint val="75000"/>
                  </a:schemeClr>
                </a:solidFill>
              </a:defRPr>
            </a:lvl7pPr>
            <a:lvl8pPr marL="4264427" indent="0">
              <a:buNone/>
              <a:defRPr sz="1900">
                <a:solidFill>
                  <a:schemeClr val="tx1">
                    <a:tint val="75000"/>
                  </a:schemeClr>
                </a:solidFill>
              </a:defRPr>
            </a:lvl8pPr>
            <a:lvl9pPr marL="4873629"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985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3247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8" y="1535117"/>
            <a:ext cx="5389033" cy="639763"/>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7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4296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232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465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4"/>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97"/>
            <a:ext cx="10515600" cy="1500187"/>
          </a:xfrm>
        </p:spPr>
        <p:txBody>
          <a:bodyPr/>
          <a:lstStyle>
            <a:lvl1pPr marL="0" indent="0">
              <a:buNone/>
              <a:defRPr sz="3200">
                <a:solidFill>
                  <a:schemeClr val="tx1">
                    <a:tint val="75000"/>
                  </a:schemeClr>
                </a:solidFill>
              </a:defRPr>
            </a:lvl1pPr>
            <a:lvl2pPr marL="609079" indent="0">
              <a:buNone/>
              <a:defRPr sz="2700">
                <a:solidFill>
                  <a:schemeClr val="tx1">
                    <a:tint val="75000"/>
                  </a:schemeClr>
                </a:solidFill>
              </a:defRPr>
            </a:lvl2pPr>
            <a:lvl3pPr marL="1218208" indent="0">
              <a:buNone/>
              <a:defRPr sz="2500">
                <a:solidFill>
                  <a:schemeClr val="tx1">
                    <a:tint val="75000"/>
                  </a:schemeClr>
                </a:solidFill>
              </a:defRPr>
            </a:lvl3pPr>
            <a:lvl4pPr marL="1827304" indent="0">
              <a:buNone/>
              <a:defRPr sz="2100">
                <a:solidFill>
                  <a:schemeClr val="tx1">
                    <a:tint val="75000"/>
                  </a:schemeClr>
                </a:solidFill>
              </a:defRPr>
            </a:lvl4pPr>
            <a:lvl5pPr marL="2436414" indent="0">
              <a:buNone/>
              <a:defRPr sz="2100">
                <a:solidFill>
                  <a:schemeClr val="tx1">
                    <a:tint val="75000"/>
                  </a:schemeClr>
                </a:solidFill>
              </a:defRPr>
            </a:lvl5pPr>
            <a:lvl6pPr marL="3045499" indent="0">
              <a:buNone/>
              <a:defRPr sz="2100">
                <a:solidFill>
                  <a:schemeClr val="tx1">
                    <a:tint val="75000"/>
                  </a:schemeClr>
                </a:solidFill>
              </a:defRPr>
            </a:lvl6pPr>
            <a:lvl7pPr marL="3654571" indent="0">
              <a:buNone/>
              <a:defRPr sz="2100">
                <a:solidFill>
                  <a:schemeClr val="tx1">
                    <a:tint val="75000"/>
                  </a:schemeClr>
                </a:solidFill>
              </a:defRPr>
            </a:lvl7pPr>
            <a:lvl8pPr marL="4263680" indent="0">
              <a:buNone/>
              <a:defRPr sz="2100">
                <a:solidFill>
                  <a:schemeClr val="tx1">
                    <a:tint val="75000"/>
                  </a:schemeClr>
                </a:solidFill>
              </a:defRPr>
            </a:lvl8pPr>
            <a:lvl9pPr marL="4872776"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067519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6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197"/>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187" indent="0">
              <a:buNone/>
              <a:defRPr sz="1600"/>
            </a:lvl2pPr>
            <a:lvl3pPr marL="1218420" indent="0">
              <a:buNone/>
              <a:defRPr sz="1300"/>
            </a:lvl3pPr>
            <a:lvl4pPr marL="1827621" indent="0">
              <a:buNone/>
              <a:defRPr sz="1200"/>
            </a:lvl4pPr>
            <a:lvl5pPr marL="2436838" indent="0">
              <a:buNone/>
              <a:defRPr sz="1200"/>
            </a:lvl5pPr>
            <a:lvl6pPr marL="3046024" indent="0">
              <a:buNone/>
              <a:defRPr sz="1200"/>
            </a:lvl6pPr>
            <a:lvl7pPr marL="3655211" indent="0">
              <a:buNone/>
              <a:defRPr sz="1200"/>
            </a:lvl7pPr>
            <a:lvl8pPr marL="4264427" indent="0">
              <a:buNone/>
              <a:defRPr sz="1200"/>
            </a:lvl8pPr>
            <a:lvl9pPr marL="487362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7128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13"/>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187" indent="0">
              <a:buNone/>
              <a:defRPr sz="3700"/>
            </a:lvl2pPr>
            <a:lvl3pPr marL="1218420" indent="0">
              <a:buNone/>
              <a:defRPr sz="3200"/>
            </a:lvl3pPr>
            <a:lvl4pPr marL="1827621" indent="0">
              <a:buNone/>
              <a:defRPr sz="2700"/>
            </a:lvl4pPr>
            <a:lvl5pPr marL="2436838" indent="0">
              <a:buNone/>
              <a:defRPr sz="2700"/>
            </a:lvl5pPr>
            <a:lvl6pPr marL="3046024" indent="0">
              <a:buNone/>
              <a:defRPr sz="2700"/>
            </a:lvl6pPr>
            <a:lvl7pPr marL="3655211" indent="0">
              <a:buNone/>
              <a:defRPr sz="2700"/>
            </a:lvl7pPr>
            <a:lvl8pPr marL="4264427" indent="0">
              <a:buNone/>
              <a:defRPr sz="2700"/>
            </a:lvl8pPr>
            <a:lvl9pPr marL="4873629" indent="0">
              <a:buNone/>
              <a:defRPr sz="2700"/>
            </a:lvl9pPr>
          </a:lstStyle>
          <a:p>
            <a:endParaRPr lang="en-US" dirty="0"/>
          </a:p>
        </p:txBody>
      </p:sp>
      <p:sp>
        <p:nvSpPr>
          <p:cNvPr id="4" name="Text Placeholder 3"/>
          <p:cNvSpPr>
            <a:spLocks noGrp="1"/>
          </p:cNvSpPr>
          <p:nvPr>
            <p:ph type="body" sz="half" idx="2"/>
          </p:nvPr>
        </p:nvSpPr>
        <p:spPr>
          <a:xfrm>
            <a:off x="2389717" y="5367483"/>
            <a:ext cx="7315200" cy="804863"/>
          </a:xfrm>
        </p:spPr>
        <p:txBody>
          <a:bodyPr/>
          <a:lstStyle>
            <a:lvl1pPr marL="0" indent="0">
              <a:buNone/>
              <a:defRPr sz="1900"/>
            </a:lvl1pPr>
            <a:lvl2pPr marL="609187" indent="0">
              <a:buNone/>
              <a:defRPr sz="1600"/>
            </a:lvl2pPr>
            <a:lvl3pPr marL="1218420" indent="0">
              <a:buNone/>
              <a:defRPr sz="1300"/>
            </a:lvl3pPr>
            <a:lvl4pPr marL="1827621" indent="0">
              <a:buNone/>
              <a:defRPr sz="1200"/>
            </a:lvl4pPr>
            <a:lvl5pPr marL="2436838" indent="0">
              <a:buNone/>
              <a:defRPr sz="1200"/>
            </a:lvl5pPr>
            <a:lvl6pPr marL="3046024" indent="0">
              <a:buNone/>
              <a:defRPr sz="1200"/>
            </a:lvl6pPr>
            <a:lvl7pPr marL="3655211" indent="0">
              <a:buNone/>
              <a:defRPr sz="1200"/>
            </a:lvl7pPr>
            <a:lvl8pPr marL="4264427" indent="0">
              <a:buNone/>
              <a:defRPr sz="1200"/>
            </a:lvl8pPr>
            <a:lvl9pPr marL="4873629"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2060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2780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7873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6"/>
            <a:ext cx="9144000" cy="1655763"/>
          </a:xfrm>
        </p:spPr>
        <p:txBody>
          <a:bodyPr/>
          <a:lstStyle>
            <a:lvl1pPr marL="0" indent="0" algn="ctr">
              <a:buNone/>
              <a:defRPr sz="2400"/>
            </a:lvl1pPr>
            <a:lvl2pPr marL="456735" indent="0" algn="ctr">
              <a:buNone/>
              <a:defRPr sz="2000"/>
            </a:lvl2pPr>
            <a:lvl3pPr marL="913516" indent="0" algn="ctr">
              <a:buNone/>
              <a:defRPr sz="1900"/>
            </a:lvl3pPr>
            <a:lvl4pPr marL="1370274" indent="0" algn="ctr">
              <a:buNone/>
              <a:defRPr sz="1600"/>
            </a:lvl4pPr>
            <a:lvl5pPr marL="1827032" indent="0" algn="ctr">
              <a:buNone/>
              <a:defRPr sz="1600"/>
            </a:lvl5pPr>
            <a:lvl6pPr marL="2283814" indent="0" algn="ctr">
              <a:buNone/>
              <a:defRPr sz="1600"/>
            </a:lvl6pPr>
            <a:lvl7pPr marL="2740546" indent="0" algn="ctr">
              <a:buNone/>
              <a:defRPr sz="1600"/>
            </a:lvl7pPr>
            <a:lvl8pPr marL="3197280" indent="0" algn="ctr">
              <a:buNone/>
              <a:defRPr sz="1600"/>
            </a:lvl8pPr>
            <a:lvl9pPr marL="3654015"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5147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718" rIns="91364" bIns="45718" rtlCol="0" anchor="ctr"/>
          <a:lstStyle/>
          <a:p>
            <a:pPr algn="ctr" defTabSz="913516"/>
            <a:endParaRPr lang="en-US" sz="1900" dirty="0">
              <a:solidFill>
                <a:prstClr val="white"/>
              </a:solidFill>
              <a:latin typeface="Helvetica Regular" charset="0"/>
            </a:endParaRPr>
          </a:p>
        </p:txBody>
      </p:sp>
    </p:spTree>
    <p:extLst>
      <p:ext uri="{BB962C8B-B14F-4D97-AF65-F5344CB8AC3E}">
        <p14:creationId xmlns:p14="http://schemas.microsoft.com/office/powerpoint/2010/main" val="67757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718" rIns="91364" bIns="45718" rtlCol="0" anchor="ctr"/>
          <a:lstStyle/>
          <a:p>
            <a:pPr algn="ctr" defTabSz="913516"/>
            <a:endParaRPr lang="en-US" sz="1900" dirty="0">
              <a:solidFill>
                <a:prstClr val="white"/>
              </a:solidFill>
              <a:latin typeface="Helvetica Regular" charset="0"/>
            </a:endParaRPr>
          </a:p>
        </p:txBody>
      </p:sp>
    </p:spTree>
    <p:extLst>
      <p:ext uri="{BB962C8B-B14F-4D97-AF65-F5344CB8AC3E}">
        <p14:creationId xmlns:p14="http://schemas.microsoft.com/office/powerpoint/2010/main" val="294337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718" rIns="91364" bIns="45718" rtlCol="0" anchor="ctr"/>
          <a:lstStyle/>
          <a:p>
            <a:pPr algn="ctr" defTabSz="913516"/>
            <a:endParaRPr lang="en-US" sz="1900" dirty="0">
              <a:solidFill>
                <a:prstClr val="white"/>
              </a:solidFill>
              <a:latin typeface="Helvetica Regular" charset="0"/>
            </a:endParaRPr>
          </a:p>
        </p:txBody>
      </p:sp>
    </p:spTree>
    <p:extLst>
      <p:ext uri="{BB962C8B-B14F-4D97-AF65-F5344CB8AC3E}">
        <p14:creationId xmlns:p14="http://schemas.microsoft.com/office/powerpoint/2010/main" val="24456197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1255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9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6735" indent="0">
              <a:buNone/>
              <a:defRPr sz="2000">
                <a:solidFill>
                  <a:schemeClr val="tx1">
                    <a:tint val="75000"/>
                  </a:schemeClr>
                </a:solidFill>
              </a:defRPr>
            </a:lvl2pPr>
            <a:lvl3pPr marL="913516" indent="0">
              <a:buNone/>
              <a:defRPr sz="1900">
                <a:solidFill>
                  <a:schemeClr val="tx1">
                    <a:tint val="75000"/>
                  </a:schemeClr>
                </a:solidFill>
              </a:defRPr>
            </a:lvl3pPr>
            <a:lvl4pPr marL="1370274" indent="0">
              <a:buNone/>
              <a:defRPr sz="1600">
                <a:solidFill>
                  <a:schemeClr val="tx1">
                    <a:tint val="75000"/>
                  </a:schemeClr>
                </a:solidFill>
              </a:defRPr>
            </a:lvl4pPr>
            <a:lvl5pPr marL="1827032" indent="0">
              <a:buNone/>
              <a:defRPr sz="1600">
                <a:solidFill>
                  <a:schemeClr val="tx1">
                    <a:tint val="75000"/>
                  </a:schemeClr>
                </a:solidFill>
              </a:defRPr>
            </a:lvl5pPr>
            <a:lvl6pPr marL="2283814" indent="0">
              <a:buNone/>
              <a:defRPr sz="1600">
                <a:solidFill>
                  <a:schemeClr val="tx1">
                    <a:tint val="75000"/>
                  </a:schemeClr>
                </a:solidFill>
              </a:defRPr>
            </a:lvl6pPr>
            <a:lvl7pPr marL="2740546" indent="0">
              <a:buNone/>
              <a:defRPr sz="1600">
                <a:solidFill>
                  <a:schemeClr val="tx1">
                    <a:tint val="75000"/>
                  </a:schemeClr>
                </a:solidFill>
              </a:defRPr>
            </a:lvl7pPr>
            <a:lvl8pPr marL="3197280" indent="0">
              <a:buNone/>
              <a:defRPr sz="1600">
                <a:solidFill>
                  <a:schemeClr val="tx1">
                    <a:tint val="75000"/>
                  </a:schemeClr>
                </a:solidFill>
              </a:defRPr>
            </a:lvl8pPr>
            <a:lvl9pPr marL="365401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288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917953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0649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5" y="1681163"/>
            <a:ext cx="5157787" cy="823912"/>
          </a:xfrm>
        </p:spPr>
        <p:txBody>
          <a:bodyPr anchor="b"/>
          <a:lstStyle>
            <a:lvl1pPr marL="0" indent="0">
              <a:buNone/>
              <a:defRPr sz="2400" b="1"/>
            </a:lvl1pPr>
            <a:lvl2pPr marL="456735" indent="0">
              <a:buNone/>
              <a:defRPr sz="2000" b="1"/>
            </a:lvl2pPr>
            <a:lvl3pPr marL="913516" indent="0">
              <a:buNone/>
              <a:defRPr sz="1900" b="1"/>
            </a:lvl3pPr>
            <a:lvl4pPr marL="1370274" indent="0">
              <a:buNone/>
              <a:defRPr sz="1600" b="1"/>
            </a:lvl4pPr>
            <a:lvl5pPr marL="1827032" indent="0">
              <a:buNone/>
              <a:defRPr sz="1600" b="1"/>
            </a:lvl5pPr>
            <a:lvl6pPr marL="2283814" indent="0">
              <a:buNone/>
              <a:defRPr sz="1600" b="1"/>
            </a:lvl6pPr>
            <a:lvl7pPr marL="2740546" indent="0">
              <a:buNone/>
              <a:defRPr sz="1600" b="1"/>
            </a:lvl7pPr>
            <a:lvl8pPr marL="3197280" indent="0">
              <a:buNone/>
              <a:defRPr sz="1600" b="1"/>
            </a:lvl8pPr>
            <a:lvl9pPr marL="3654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35" indent="0">
              <a:buNone/>
              <a:defRPr sz="2000" b="1"/>
            </a:lvl2pPr>
            <a:lvl3pPr marL="913516" indent="0">
              <a:buNone/>
              <a:defRPr sz="1900" b="1"/>
            </a:lvl3pPr>
            <a:lvl4pPr marL="1370274" indent="0">
              <a:buNone/>
              <a:defRPr sz="1600" b="1"/>
            </a:lvl4pPr>
            <a:lvl5pPr marL="1827032" indent="0">
              <a:buNone/>
              <a:defRPr sz="1600" b="1"/>
            </a:lvl5pPr>
            <a:lvl6pPr marL="2283814" indent="0">
              <a:buNone/>
              <a:defRPr sz="1600" b="1"/>
            </a:lvl6pPr>
            <a:lvl7pPr marL="2740546" indent="0">
              <a:buNone/>
              <a:defRPr sz="1600" b="1"/>
            </a:lvl7pPr>
            <a:lvl8pPr marL="3197280" indent="0">
              <a:buNone/>
              <a:defRPr sz="1600" b="1"/>
            </a:lvl8pPr>
            <a:lvl9pPr marL="3654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9869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9469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8872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7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35" indent="0">
              <a:buNone/>
              <a:defRPr sz="1500"/>
            </a:lvl2pPr>
            <a:lvl3pPr marL="913516" indent="0">
              <a:buNone/>
              <a:defRPr sz="1200"/>
            </a:lvl3pPr>
            <a:lvl4pPr marL="1370274" indent="0">
              <a:buNone/>
              <a:defRPr sz="1100"/>
            </a:lvl4pPr>
            <a:lvl5pPr marL="1827032" indent="0">
              <a:buNone/>
              <a:defRPr sz="1100"/>
            </a:lvl5pPr>
            <a:lvl6pPr marL="2283814" indent="0">
              <a:buNone/>
              <a:defRPr sz="1100"/>
            </a:lvl6pPr>
            <a:lvl7pPr marL="2740546" indent="0">
              <a:buNone/>
              <a:defRPr sz="1100"/>
            </a:lvl7pPr>
            <a:lvl8pPr marL="3197280" indent="0">
              <a:buNone/>
              <a:defRPr sz="1100"/>
            </a:lvl8pPr>
            <a:lvl9pPr marL="3654015"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7474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78"/>
            <a:ext cx="6172200" cy="4873625"/>
          </a:xfrm>
        </p:spPr>
        <p:txBody>
          <a:bodyPr/>
          <a:lstStyle>
            <a:lvl1pPr marL="0" indent="0">
              <a:buNone/>
              <a:defRPr sz="3200"/>
            </a:lvl1pPr>
            <a:lvl2pPr marL="456735" indent="0">
              <a:buNone/>
              <a:defRPr sz="2800"/>
            </a:lvl2pPr>
            <a:lvl3pPr marL="913516" indent="0">
              <a:buNone/>
              <a:defRPr sz="2400"/>
            </a:lvl3pPr>
            <a:lvl4pPr marL="1370274" indent="0">
              <a:buNone/>
              <a:defRPr sz="2000"/>
            </a:lvl4pPr>
            <a:lvl5pPr marL="1827032" indent="0">
              <a:buNone/>
              <a:defRPr sz="2000"/>
            </a:lvl5pPr>
            <a:lvl6pPr marL="2283814" indent="0">
              <a:buNone/>
              <a:defRPr sz="2000"/>
            </a:lvl6pPr>
            <a:lvl7pPr marL="2740546" indent="0">
              <a:buNone/>
              <a:defRPr sz="2000"/>
            </a:lvl7pPr>
            <a:lvl8pPr marL="3197280" indent="0">
              <a:buNone/>
              <a:defRPr sz="2000"/>
            </a:lvl8pPr>
            <a:lvl9pPr marL="3654015" indent="0">
              <a:buNone/>
              <a:defRPr sz="2000"/>
            </a:lvl9pPr>
          </a:lstStyle>
          <a:p>
            <a:endParaRPr lang="en-US" dirty="0"/>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35" indent="0">
              <a:buNone/>
              <a:defRPr sz="1500"/>
            </a:lvl2pPr>
            <a:lvl3pPr marL="913516" indent="0">
              <a:buNone/>
              <a:defRPr sz="1200"/>
            </a:lvl3pPr>
            <a:lvl4pPr marL="1370274" indent="0">
              <a:buNone/>
              <a:defRPr sz="1100"/>
            </a:lvl4pPr>
            <a:lvl5pPr marL="1827032" indent="0">
              <a:buNone/>
              <a:defRPr sz="1100"/>
            </a:lvl5pPr>
            <a:lvl6pPr marL="2283814" indent="0">
              <a:buNone/>
              <a:defRPr sz="1100"/>
            </a:lvl6pPr>
            <a:lvl7pPr marL="2740546" indent="0">
              <a:buNone/>
              <a:defRPr sz="1100"/>
            </a:lvl7pPr>
            <a:lvl8pPr marL="3197280" indent="0">
              <a:buNone/>
              <a:defRPr sz="1100"/>
            </a:lvl8pPr>
            <a:lvl9pPr marL="3654015"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7080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986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77"/>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77"/>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9824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173"/>
            <a:ext cx="9144000" cy="1655763"/>
          </a:xfrm>
        </p:spPr>
        <p:txBody>
          <a:bodyPr/>
          <a:lstStyle>
            <a:lvl1pPr marL="0" indent="0" algn="ctr">
              <a:buNone/>
              <a:defRPr sz="3200"/>
            </a:lvl1pPr>
            <a:lvl2pPr marL="609079" indent="0" algn="ctr">
              <a:buNone/>
              <a:defRPr sz="2700"/>
            </a:lvl2pPr>
            <a:lvl3pPr marL="1218208" indent="0" algn="ctr">
              <a:buNone/>
              <a:defRPr sz="2500"/>
            </a:lvl3pPr>
            <a:lvl4pPr marL="1827304" indent="0" algn="ctr">
              <a:buNone/>
              <a:defRPr sz="2100"/>
            </a:lvl4pPr>
            <a:lvl5pPr marL="2436414" indent="0" algn="ctr">
              <a:buNone/>
              <a:defRPr sz="2100"/>
            </a:lvl5pPr>
            <a:lvl6pPr marL="3045499" indent="0" algn="ctr">
              <a:buNone/>
              <a:defRPr sz="2100"/>
            </a:lvl6pPr>
            <a:lvl7pPr marL="3654571" indent="0" algn="ctr">
              <a:buNone/>
              <a:defRPr sz="2100"/>
            </a:lvl7pPr>
            <a:lvl8pPr marL="4263680" indent="0" algn="ctr">
              <a:buNone/>
              <a:defRPr sz="2100"/>
            </a:lvl8pPr>
            <a:lvl9pPr marL="4872776"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135806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991470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079" indent="0">
              <a:buNone/>
              <a:defRPr sz="2700" b="1"/>
            </a:lvl2pPr>
            <a:lvl3pPr marL="1218208" indent="0">
              <a:buNone/>
              <a:defRPr sz="2500" b="1"/>
            </a:lvl3pPr>
            <a:lvl4pPr marL="1827304" indent="0">
              <a:buNone/>
              <a:defRPr sz="2100" b="1"/>
            </a:lvl4pPr>
            <a:lvl5pPr marL="2436414" indent="0">
              <a:buNone/>
              <a:defRPr sz="2100" b="1"/>
            </a:lvl5pPr>
            <a:lvl6pPr marL="3045499" indent="0">
              <a:buNone/>
              <a:defRPr sz="2100" b="1"/>
            </a:lvl6pPr>
            <a:lvl7pPr marL="3654571" indent="0">
              <a:buNone/>
              <a:defRPr sz="2100" b="1"/>
            </a:lvl7pPr>
            <a:lvl8pPr marL="4263680" indent="0">
              <a:buNone/>
              <a:defRPr sz="2100" b="1"/>
            </a:lvl8pPr>
            <a:lvl9pPr marL="4872776"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079" indent="0">
              <a:buNone/>
              <a:defRPr sz="2700" b="1"/>
            </a:lvl2pPr>
            <a:lvl3pPr marL="1218208" indent="0">
              <a:buNone/>
              <a:defRPr sz="2500" b="1"/>
            </a:lvl3pPr>
            <a:lvl4pPr marL="1827304" indent="0">
              <a:buNone/>
              <a:defRPr sz="2100" b="1"/>
            </a:lvl4pPr>
            <a:lvl5pPr marL="2436414" indent="0">
              <a:buNone/>
              <a:defRPr sz="2100" b="1"/>
            </a:lvl5pPr>
            <a:lvl6pPr marL="3045499" indent="0">
              <a:buNone/>
              <a:defRPr sz="2100" b="1"/>
            </a:lvl6pPr>
            <a:lvl7pPr marL="3654571" indent="0">
              <a:buNone/>
              <a:defRPr sz="2100" b="1"/>
            </a:lvl7pPr>
            <a:lvl8pPr marL="4263680" indent="0">
              <a:buNone/>
              <a:defRPr sz="2100" b="1"/>
            </a:lvl8pPr>
            <a:lvl9pPr marL="4872776"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51869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8"/>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601"/>
            <a:ext cx="10515600" cy="1500187"/>
          </a:xfrm>
        </p:spPr>
        <p:txBody>
          <a:bodyPr/>
          <a:lstStyle>
            <a:lvl1pPr marL="0" indent="0">
              <a:buNone/>
              <a:defRPr sz="3200">
                <a:solidFill>
                  <a:schemeClr val="tx1">
                    <a:tint val="75000"/>
                  </a:schemeClr>
                </a:solidFill>
              </a:defRPr>
            </a:lvl1pPr>
            <a:lvl2pPr marL="609079" indent="0">
              <a:buNone/>
              <a:defRPr sz="2700">
                <a:solidFill>
                  <a:schemeClr val="tx1">
                    <a:tint val="75000"/>
                  </a:schemeClr>
                </a:solidFill>
              </a:defRPr>
            </a:lvl2pPr>
            <a:lvl3pPr marL="1218208" indent="0">
              <a:buNone/>
              <a:defRPr sz="2500">
                <a:solidFill>
                  <a:schemeClr val="tx1">
                    <a:tint val="75000"/>
                  </a:schemeClr>
                </a:solidFill>
              </a:defRPr>
            </a:lvl3pPr>
            <a:lvl4pPr marL="1827304" indent="0">
              <a:buNone/>
              <a:defRPr sz="2100">
                <a:solidFill>
                  <a:schemeClr val="tx1">
                    <a:tint val="75000"/>
                  </a:schemeClr>
                </a:solidFill>
              </a:defRPr>
            </a:lvl4pPr>
            <a:lvl5pPr marL="2436414" indent="0">
              <a:buNone/>
              <a:defRPr sz="2100">
                <a:solidFill>
                  <a:schemeClr val="tx1">
                    <a:tint val="75000"/>
                  </a:schemeClr>
                </a:solidFill>
              </a:defRPr>
            </a:lvl5pPr>
            <a:lvl6pPr marL="3045499" indent="0">
              <a:buNone/>
              <a:defRPr sz="2100">
                <a:solidFill>
                  <a:schemeClr val="tx1">
                    <a:tint val="75000"/>
                  </a:schemeClr>
                </a:solidFill>
              </a:defRPr>
            </a:lvl6pPr>
            <a:lvl7pPr marL="3654571" indent="0">
              <a:buNone/>
              <a:defRPr sz="2100">
                <a:solidFill>
                  <a:schemeClr val="tx1">
                    <a:tint val="75000"/>
                  </a:schemeClr>
                </a:solidFill>
              </a:defRPr>
            </a:lvl7pPr>
            <a:lvl8pPr marL="4263680" indent="0">
              <a:buNone/>
              <a:defRPr sz="2100">
                <a:solidFill>
                  <a:schemeClr val="tx1">
                    <a:tint val="75000"/>
                  </a:schemeClr>
                </a:solidFill>
              </a:defRPr>
            </a:lvl8pPr>
            <a:lvl9pPr marL="4872776"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856208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74634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079" indent="0">
              <a:buNone/>
              <a:defRPr sz="2700" b="1"/>
            </a:lvl2pPr>
            <a:lvl3pPr marL="1218208" indent="0">
              <a:buNone/>
              <a:defRPr sz="2500" b="1"/>
            </a:lvl3pPr>
            <a:lvl4pPr marL="1827304" indent="0">
              <a:buNone/>
              <a:defRPr sz="2100" b="1"/>
            </a:lvl4pPr>
            <a:lvl5pPr marL="2436414" indent="0">
              <a:buNone/>
              <a:defRPr sz="2100" b="1"/>
            </a:lvl5pPr>
            <a:lvl6pPr marL="3045499" indent="0">
              <a:buNone/>
              <a:defRPr sz="2100" b="1"/>
            </a:lvl6pPr>
            <a:lvl7pPr marL="3654571" indent="0">
              <a:buNone/>
              <a:defRPr sz="2100" b="1"/>
            </a:lvl7pPr>
            <a:lvl8pPr marL="4263680" indent="0">
              <a:buNone/>
              <a:defRPr sz="2100" b="1"/>
            </a:lvl8pPr>
            <a:lvl9pPr marL="4872776"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079" indent="0">
              <a:buNone/>
              <a:defRPr sz="2700" b="1"/>
            </a:lvl2pPr>
            <a:lvl3pPr marL="1218208" indent="0">
              <a:buNone/>
              <a:defRPr sz="2500" b="1"/>
            </a:lvl3pPr>
            <a:lvl4pPr marL="1827304" indent="0">
              <a:buNone/>
              <a:defRPr sz="2100" b="1"/>
            </a:lvl4pPr>
            <a:lvl5pPr marL="2436414" indent="0">
              <a:buNone/>
              <a:defRPr sz="2100" b="1"/>
            </a:lvl5pPr>
            <a:lvl6pPr marL="3045499" indent="0">
              <a:buNone/>
              <a:defRPr sz="2100" b="1"/>
            </a:lvl6pPr>
            <a:lvl7pPr marL="3654571" indent="0">
              <a:buNone/>
              <a:defRPr sz="2100" b="1"/>
            </a:lvl7pPr>
            <a:lvl8pPr marL="4263680" indent="0">
              <a:buNone/>
              <a:defRPr sz="2100" b="1"/>
            </a:lvl8pPr>
            <a:lvl9pPr marL="4872776"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00497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70364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60806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604"/>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079" indent="0">
              <a:buNone/>
              <a:defRPr sz="2000"/>
            </a:lvl2pPr>
            <a:lvl3pPr marL="1218208" indent="0">
              <a:buNone/>
              <a:defRPr sz="1600"/>
            </a:lvl3pPr>
            <a:lvl4pPr marL="1827304" indent="0">
              <a:buNone/>
              <a:defRPr sz="1500"/>
            </a:lvl4pPr>
            <a:lvl5pPr marL="2436414" indent="0">
              <a:buNone/>
              <a:defRPr sz="1500"/>
            </a:lvl5pPr>
            <a:lvl6pPr marL="3045499" indent="0">
              <a:buNone/>
              <a:defRPr sz="1500"/>
            </a:lvl6pPr>
            <a:lvl7pPr marL="3654571" indent="0">
              <a:buNone/>
              <a:defRPr sz="1500"/>
            </a:lvl7pPr>
            <a:lvl8pPr marL="4263680" indent="0">
              <a:buNone/>
              <a:defRPr sz="1500"/>
            </a:lvl8pPr>
            <a:lvl9pPr marL="4872776"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412677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604"/>
            <a:ext cx="6172200" cy="4873625"/>
          </a:xfrm>
        </p:spPr>
        <p:txBody>
          <a:bodyPr/>
          <a:lstStyle>
            <a:lvl1pPr marL="0" indent="0">
              <a:buNone/>
              <a:defRPr sz="4300"/>
            </a:lvl1pPr>
            <a:lvl2pPr marL="609079" indent="0">
              <a:buNone/>
              <a:defRPr sz="3700"/>
            </a:lvl2pPr>
            <a:lvl3pPr marL="1218208" indent="0">
              <a:buNone/>
              <a:defRPr sz="3200"/>
            </a:lvl3pPr>
            <a:lvl4pPr marL="1827304" indent="0">
              <a:buNone/>
              <a:defRPr sz="2700"/>
            </a:lvl4pPr>
            <a:lvl5pPr marL="2436414" indent="0">
              <a:buNone/>
              <a:defRPr sz="2700"/>
            </a:lvl5pPr>
            <a:lvl6pPr marL="3045499" indent="0">
              <a:buNone/>
              <a:defRPr sz="2700"/>
            </a:lvl6pPr>
            <a:lvl7pPr marL="3654571" indent="0">
              <a:buNone/>
              <a:defRPr sz="2700"/>
            </a:lvl7pPr>
            <a:lvl8pPr marL="4263680" indent="0">
              <a:buNone/>
              <a:defRPr sz="2700"/>
            </a:lvl8pPr>
            <a:lvl9pPr marL="4872776"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079" indent="0">
              <a:buNone/>
              <a:defRPr sz="2000"/>
            </a:lvl2pPr>
            <a:lvl3pPr marL="1218208" indent="0">
              <a:buNone/>
              <a:defRPr sz="1600"/>
            </a:lvl3pPr>
            <a:lvl4pPr marL="1827304" indent="0">
              <a:buNone/>
              <a:defRPr sz="1500"/>
            </a:lvl4pPr>
            <a:lvl5pPr marL="2436414" indent="0">
              <a:buNone/>
              <a:defRPr sz="1500"/>
            </a:lvl5pPr>
            <a:lvl6pPr marL="3045499" indent="0">
              <a:buNone/>
              <a:defRPr sz="1500"/>
            </a:lvl6pPr>
            <a:lvl7pPr marL="3654571" indent="0">
              <a:buNone/>
              <a:defRPr sz="1500"/>
            </a:lvl7pPr>
            <a:lvl8pPr marL="4263680" indent="0">
              <a:buNone/>
              <a:defRPr sz="1500"/>
            </a:lvl8pPr>
            <a:lvl9pPr marL="4872776"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35808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463587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03"/>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303"/>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604284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5/5/2017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6245657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92341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891" indent="0" algn="ctr">
              <a:buNone/>
              <a:defRPr sz="2000"/>
            </a:lvl2pPr>
            <a:lvl3pPr marL="913810" indent="0" algn="ctr">
              <a:buNone/>
              <a:defRPr sz="1900"/>
            </a:lvl3pPr>
            <a:lvl4pPr marL="1370716" indent="0" algn="ctr">
              <a:buNone/>
              <a:defRPr sz="1600"/>
            </a:lvl4pPr>
            <a:lvl5pPr marL="1827621" indent="0" algn="ctr">
              <a:buNone/>
              <a:defRPr sz="1600"/>
            </a:lvl5pPr>
            <a:lvl6pPr marL="2284542" indent="0" algn="ctr">
              <a:buNone/>
              <a:defRPr sz="1600"/>
            </a:lvl6pPr>
            <a:lvl7pPr marL="2741430" indent="0" algn="ctr">
              <a:buNone/>
              <a:defRPr sz="1600"/>
            </a:lvl7pPr>
            <a:lvl8pPr marL="3198320" indent="0" algn="ctr">
              <a:buNone/>
              <a:defRPr sz="1600"/>
            </a:lvl8pPr>
            <a:lvl9pPr marL="3655211"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3147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7498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891" indent="0">
              <a:buNone/>
              <a:defRPr sz="2000">
                <a:solidFill>
                  <a:schemeClr val="tx1">
                    <a:tint val="75000"/>
                  </a:schemeClr>
                </a:solidFill>
              </a:defRPr>
            </a:lvl2pPr>
            <a:lvl3pPr marL="913810" indent="0">
              <a:buNone/>
              <a:defRPr sz="1900">
                <a:solidFill>
                  <a:schemeClr val="tx1">
                    <a:tint val="75000"/>
                  </a:schemeClr>
                </a:solidFill>
              </a:defRPr>
            </a:lvl3pPr>
            <a:lvl4pPr marL="1370716" indent="0">
              <a:buNone/>
              <a:defRPr sz="1600">
                <a:solidFill>
                  <a:schemeClr val="tx1">
                    <a:tint val="75000"/>
                  </a:schemeClr>
                </a:solidFill>
              </a:defRPr>
            </a:lvl4pPr>
            <a:lvl5pPr marL="1827621" indent="0">
              <a:buNone/>
              <a:defRPr sz="1600">
                <a:solidFill>
                  <a:schemeClr val="tx1">
                    <a:tint val="75000"/>
                  </a:schemeClr>
                </a:solidFill>
              </a:defRPr>
            </a:lvl5pPr>
            <a:lvl6pPr marL="2284542" indent="0">
              <a:buNone/>
              <a:defRPr sz="1600">
                <a:solidFill>
                  <a:schemeClr val="tx1">
                    <a:tint val="75000"/>
                  </a:schemeClr>
                </a:solidFill>
              </a:defRPr>
            </a:lvl6pPr>
            <a:lvl7pPr marL="2741430" indent="0">
              <a:buNone/>
              <a:defRPr sz="1600">
                <a:solidFill>
                  <a:schemeClr val="tx1">
                    <a:tint val="75000"/>
                  </a:schemeClr>
                </a:solidFill>
              </a:defRPr>
            </a:lvl7pPr>
            <a:lvl8pPr marL="3198320" indent="0">
              <a:buNone/>
              <a:defRPr sz="1600">
                <a:solidFill>
                  <a:schemeClr val="tx1">
                    <a:tint val="75000"/>
                  </a:schemeClr>
                </a:solidFill>
              </a:defRPr>
            </a:lvl8pPr>
            <a:lvl9pPr marL="365521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0197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3739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891" indent="0">
              <a:buNone/>
              <a:defRPr sz="2000" b="1"/>
            </a:lvl2pPr>
            <a:lvl3pPr marL="913810" indent="0">
              <a:buNone/>
              <a:defRPr sz="1900" b="1"/>
            </a:lvl3pPr>
            <a:lvl4pPr marL="1370716" indent="0">
              <a:buNone/>
              <a:defRPr sz="1600" b="1"/>
            </a:lvl4pPr>
            <a:lvl5pPr marL="1827621" indent="0">
              <a:buNone/>
              <a:defRPr sz="1600" b="1"/>
            </a:lvl5pPr>
            <a:lvl6pPr marL="2284542" indent="0">
              <a:buNone/>
              <a:defRPr sz="1600" b="1"/>
            </a:lvl6pPr>
            <a:lvl7pPr marL="2741430" indent="0">
              <a:buNone/>
              <a:defRPr sz="1600" b="1"/>
            </a:lvl7pPr>
            <a:lvl8pPr marL="3198320" indent="0">
              <a:buNone/>
              <a:defRPr sz="1600" b="1"/>
            </a:lvl8pPr>
            <a:lvl9pPr marL="36552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891" indent="0">
              <a:buNone/>
              <a:defRPr sz="2000" b="1"/>
            </a:lvl2pPr>
            <a:lvl3pPr marL="913810" indent="0">
              <a:buNone/>
              <a:defRPr sz="1900" b="1"/>
            </a:lvl3pPr>
            <a:lvl4pPr marL="1370716" indent="0">
              <a:buNone/>
              <a:defRPr sz="1600" b="1"/>
            </a:lvl4pPr>
            <a:lvl5pPr marL="1827621" indent="0">
              <a:buNone/>
              <a:defRPr sz="1600" b="1"/>
            </a:lvl5pPr>
            <a:lvl6pPr marL="2284542" indent="0">
              <a:buNone/>
              <a:defRPr sz="1600" b="1"/>
            </a:lvl6pPr>
            <a:lvl7pPr marL="2741430" indent="0">
              <a:buNone/>
              <a:defRPr sz="1600" b="1"/>
            </a:lvl7pPr>
            <a:lvl8pPr marL="3198320" indent="0">
              <a:buNone/>
              <a:defRPr sz="1600" b="1"/>
            </a:lvl8pPr>
            <a:lvl9pPr marL="36552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1288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7371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6466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6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91" indent="0">
              <a:buNone/>
              <a:defRPr sz="1500"/>
            </a:lvl2pPr>
            <a:lvl3pPr marL="913810" indent="0">
              <a:buNone/>
              <a:defRPr sz="1200"/>
            </a:lvl3pPr>
            <a:lvl4pPr marL="1370716" indent="0">
              <a:buNone/>
              <a:defRPr sz="1100"/>
            </a:lvl4pPr>
            <a:lvl5pPr marL="1827621" indent="0">
              <a:buNone/>
              <a:defRPr sz="1100"/>
            </a:lvl5pPr>
            <a:lvl6pPr marL="2284542" indent="0">
              <a:buNone/>
              <a:defRPr sz="1100"/>
            </a:lvl6pPr>
            <a:lvl7pPr marL="2741430" indent="0">
              <a:buNone/>
              <a:defRPr sz="1100"/>
            </a:lvl7pPr>
            <a:lvl8pPr marL="3198320" indent="0">
              <a:buNone/>
              <a:defRPr sz="1100"/>
            </a:lvl8pPr>
            <a:lvl9pPr marL="3655211"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317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60"/>
            <a:ext cx="6172200" cy="4873625"/>
          </a:xfrm>
        </p:spPr>
        <p:txBody>
          <a:bodyPr/>
          <a:lstStyle>
            <a:lvl1pPr marL="0" indent="0">
              <a:buNone/>
              <a:defRPr sz="3200"/>
            </a:lvl1pPr>
            <a:lvl2pPr marL="456891" indent="0">
              <a:buNone/>
              <a:defRPr sz="2800"/>
            </a:lvl2pPr>
            <a:lvl3pPr marL="913810" indent="0">
              <a:buNone/>
              <a:defRPr sz="2400"/>
            </a:lvl3pPr>
            <a:lvl4pPr marL="1370716" indent="0">
              <a:buNone/>
              <a:defRPr sz="2000"/>
            </a:lvl4pPr>
            <a:lvl5pPr marL="1827621" indent="0">
              <a:buNone/>
              <a:defRPr sz="2000"/>
            </a:lvl5pPr>
            <a:lvl6pPr marL="2284542" indent="0">
              <a:buNone/>
              <a:defRPr sz="2000"/>
            </a:lvl6pPr>
            <a:lvl7pPr marL="2741430" indent="0">
              <a:buNone/>
              <a:defRPr sz="2000"/>
            </a:lvl7pPr>
            <a:lvl8pPr marL="3198320" indent="0">
              <a:buNone/>
              <a:defRPr sz="2000"/>
            </a:lvl8pPr>
            <a:lvl9pPr marL="3655211"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891" indent="0">
              <a:buNone/>
              <a:defRPr sz="1500"/>
            </a:lvl2pPr>
            <a:lvl3pPr marL="913810" indent="0">
              <a:buNone/>
              <a:defRPr sz="1200"/>
            </a:lvl3pPr>
            <a:lvl4pPr marL="1370716" indent="0">
              <a:buNone/>
              <a:defRPr sz="1100"/>
            </a:lvl4pPr>
            <a:lvl5pPr marL="1827621" indent="0">
              <a:buNone/>
              <a:defRPr sz="1100"/>
            </a:lvl5pPr>
            <a:lvl6pPr marL="2284542" indent="0">
              <a:buNone/>
              <a:defRPr sz="1100"/>
            </a:lvl6pPr>
            <a:lvl7pPr marL="2741430" indent="0">
              <a:buNone/>
              <a:defRPr sz="1100"/>
            </a:lvl7pPr>
            <a:lvl8pPr marL="3198320" indent="0">
              <a:buNone/>
              <a:defRPr sz="1100"/>
            </a:lvl8pPr>
            <a:lvl9pPr marL="3655211"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139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2159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284845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5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08588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149"/>
            <a:ext cx="9144000" cy="1655763"/>
          </a:xfrm>
        </p:spPr>
        <p:txBody>
          <a:bodyPr/>
          <a:lstStyle>
            <a:lvl1pPr marL="0" indent="0" algn="ctr">
              <a:buNone/>
              <a:defRPr sz="3200"/>
            </a:lvl1pPr>
            <a:lvl2pPr marL="608423" indent="0" algn="ctr">
              <a:buNone/>
              <a:defRPr sz="2700"/>
            </a:lvl2pPr>
            <a:lvl3pPr marL="1216968" indent="0" algn="ctr">
              <a:buNone/>
              <a:defRPr sz="2500"/>
            </a:lvl3pPr>
            <a:lvl4pPr marL="1825445" indent="0" algn="ctr">
              <a:buNone/>
              <a:defRPr sz="2100"/>
            </a:lvl4pPr>
            <a:lvl5pPr marL="2433938" indent="0" algn="ctr">
              <a:buNone/>
              <a:defRPr sz="2100"/>
            </a:lvl5pPr>
            <a:lvl6pPr marL="3042437" indent="0" algn="ctr">
              <a:buNone/>
              <a:defRPr sz="2100"/>
            </a:lvl6pPr>
            <a:lvl7pPr marL="3650855" indent="0" algn="ctr">
              <a:buNone/>
              <a:defRPr sz="2100"/>
            </a:lvl7pPr>
            <a:lvl8pPr marL="4259310" indent="0" algn="ctr">
              <a:buNone/>
              <a:defRPr sz="2100"/>
            </a:lvl8pPr>
            <a:lvl9pPr marL="4867761"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356235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377374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46"/>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77"/>
            <a:ext cx="10515600" cy="1500187"/>
          </a:xfrm>
        </p:spPr>
        <p:txBody>
          <a:bodyPr/>
          <a:lstStyle>
            <a:lvl1pPr marL="0" indent="0">
              <a:buNone/>
              <a:defRPr sz="3200">
                <a:solidFill>
                  <a:schemeClr val="tx1">
                    <a:tint val="75000"/>
                  </a:schemeClr>
                </a:solidFill>
              </a:defRPr>
            </a:lvl1pPr>
            <a:lvl2pPr marL="608423" indent="0">
              <a:buNone/>
              <a:defRPr sz="2700">
                <a:solidFill>
                  <a:schemeClr val="tx1">
                    <a:tint val="75000"/>
                  </a:schemeClr>
                </a:solidFill>
              </a:defRPr>
            </a:lvl2pPr>
            <a:lvl3pPr marL="1216968" indent="0">
              <a:buNone/>
              <a:defRPr sz="2500">
                <a:solidFill>
                  <a:schemeClr val="tx1">
                    <a:tint val="75000"/>
                  </a:schemeClr>
                </a:solidFill>
              </a:defRPr>
            </a:lvl3pPr>
            <a:lvl4pPr marL="1825445" indent="0">
              <a:buNone/>
              <a:defRPr sz="2100">
                <a:solidFill>
                  <a:schemeClr val="tx1">
                    <a:tint val="75000"/>
                  </a:schemeClr>
                </a:solidFill>
              </a:defRPr>
            </a:lvl4pPr>
            <a:lvl5pPr marL="2433938" indent="0">
              <a:buNone/>
              <a:defRPr sz="2100">
                <a:solidFill>
                  <a:schemeClr val="tx1">
                    <a:tint val="75000"/>
                  </a:schemeClr>
                </a:solidFill>
              </a:defRPr>
            </a:lvl5pPr>
            <a:lvl6pPr marL="3042437" indent="0">
              <a:buNone/>
              <a:defRPr sz="2100">
                <a:solidFill>
                  <a:schemeClr val="tx1">
                    <a:tint val="75000"/>
                  </a:schemeClr>
                </a:solidFill>
              </a:defRPr>
            </a:lvl6pPr>
            <a:lvl7pPr marL="3650855" indent="0">
              <a:buNone/>
              <a:defRPr sz="2100">
                <a:solidFill>
                  <a:schemeClr val="tx1">
                    <a:tint val="75000"/>
                  </a:schemeClr>
                </a:solidFill>
              </a:defRPr>
            </a:lvl7pPr>
            <a:lvl8pPr marL="4259310" indent="0">
              <a:buNone/>
              <a:defRPr sz="2100">
                <a:solidFill>
                  <a:schemeClr val="tx1">
                    <a:tint val="75000"/>
                  </a:schemeClr>
                </a:solidFill>
              </a:defRPr>
            </a:lvl8pPr>
            <a:lvl9pPr marL="4867761"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79924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769389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423" indent="0">
              <a:buNone/>
              <a:defRPr sz="2700" b="1"/>
            </a:lvl2pPr>
            <a:lvl3pPr marL="1216968" indent="0">
              <a:buNone/>
              <a:defRPr sz="2500" b="1"/>
            </a:lvl3pPr>
            <a:lvl4pPr marL="1825445" indent="0">
              <a:buNone/>
              <a:defRPr sz="2100" b="1"/>
            </a:lvl4pPr>
            <a:lvl5pPr marL="2433938" indent="0">
              <a:buNone/>
              <a:defRPr sz="2100" b="1"/>
            </a:lvl5pPr>
            <a:lvl6pPr marL="3042437" indent="0">
              <a:buNone/>
              <a:defRPr sz="2100" b="1"/>
            </a:lvl6pPr>
            <a:lvl7pPr marL="3650855" indent="0">
              <a:buNone/>
              <a:defRPr sz="2100" b="1"/>
            </a:lvl7pPr>
            <a:lvl8pPr marL="4259310" indent="0">
              <a:buNone/>
              <a:defRPr sz="2100" b="1"/>
            </a:lvl8pPr>
            <a:lvl9pPr marL="4867761"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8423" indent="0">
              <a:buNone/>
              <a:defRPr sz="2700" b="1"/>
            </a:lvl2pPr>
            <a:lvl3pPr marL="1216968" indent="0">
              <a:buNone/>
              <a:defRPr sz="2500" b="1"/>
            </a:lvl3pPr>
            <a:lvl4pPr marL="1825445" indent="0">
              <a:buNone/>
              <a:defRPr sz="2100" b="1"/>
            </a:lvl4pPr>
            <a:lvl5pPr marL="2433938" indent="0">
              <a:buNone/>
              <a:defRPr sz="2100" b="1"/>
            </a:lvl5pPr>
            <a:lvl6pPr marL="3042437" indent="0">
              <a:buNone/>
              <a:defRPr sz="2100" b="1"/>
            </a:lvl6pPr>
            <a:lvl7pPr marL="3650855" indent="0">
              <a:buNone/>
              <a:defRPr sz="2100" b="1"/>
            </a:lvl7pPr>
            <a:lvl8pPr marL="4259310" indent="0">
              <a:buNone/>
              <a:defRPr sz="2100" b="1"/>
            </a:lvl8pPr>
            <a:lvl9pPr marL="4867761"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709502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358387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71215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633"/>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423" indent="0">
              <a:buNone/>
              <a:defRPr sz="2000"/>
            </a:lvl2pPr>
            <a:lvl3pPr marL="1216968" indent="0">
              <a:buNone/>
              <a:defRPr sz="1600"/>
            </a:lvl3pPr>
            <a:lvl4pPr marL="1825445" indent="0">
              <a:buNone/>
              <a:defRPr sz="1500"/>
            </a:lvl4pPr>
            <a:lvl5pPr marL="2433938" indent="0">
              <a:buNone/>
              <a:defRPr sz="1500"/>
            </a:lvl5pPr>
            <a:lvl6pPr marL="3042437" indent="0">
              <a:buNone/>
              <a:defRPr sz="1500"/>
            </a:lvl6pPr>
            <a:lvl7pPr marL="3650855" indent="0">
              <a:buNone/>
              <a:defRPr sz="1500"/>
            </a:lvl7pPr>
            <a:lvl8pPr marL="4259310" indent="0">
              <a:buNone/>
              <a:defRPr sz="1500"/>
            </a:lvl8pPr>
            <a:lvl9pPr marL="4867761"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077880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633"/>
            <a:ext cx="6172200" cy="4873625"/>
          </a:xfrm>
        </p:spPr>
        <p:txBody>
          <a:bodyPr/>
          <a:lstStyle>
            <a:lvl1pPr marL="0" indent="0">
              <a:buNone/>
              <a:defRPr sz="4300"/>
            </a:lvl1pPr>
            <a:lvl2pPr marL="608423" indent="0">
              <a:buNone/>
              <a:defRPr sz="3700"/>
            </a:lvl2pPr>
            <a:lvl3pPr marL="1216968" indent="0">
              <a:buNone/>
              <a:defRPr sz="3200"/>
            </a:lvl3pPr>
            <a:lvl4pPr marL="1825445" indent="0">
              <a:buNone/>
              <a:defRPr sz="2700"/>
            </a:lvl4pPr>
            <a:lvl5pPr marL="2433938" indent="0">
              <a:buNone/>
              <a:defRPr sz="2700"/>
            </a:lvl5pPr>
            <a:lvl6pPr marL="3042437" indent="0">
              <a:buNone/>
              <a:defRPr sz="2700"/>
            </a:lvl6pPr>
            <a:lvl7pPr marL="3650855" indent="0">
              <a:buNone/>
              <a:defRPr sz="2700"/>
            </a:lvl7pPr>
            <a:lvl8pPr marL="4259310" indent="0">
              <a:buNone/>
              <a:defRPr sz="2700"/>
            </a:lvl8pPr>
            <a:lvl9pPr marL="4867761"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423" indent="0">
              <a:buNone/>
              <a:defRPr sz="2000"/>
            </a:lvl2pPr>
            <a:lvl3pPr marL="1216968" indent="0">
              <a:buNone/>
              <a:defRPr sz="1600"/>
            </a:lvl3pPr>
            <a:lvl4pPr marL="1825445" indent="0">
              <a:buNone/>
              <a:defRPr sz="1500"/>
            </a:lvl4pPr>
            <a:lvl5pPr marL="2433938" indent="0">
              <a:buNone/>
              <a:defRPr sz="1500"/>
            </a:lvl5pPr>
            <a:lvl6pPr marL="3042437" indent="0">
              <a:buNone/>
              <a:defRPr sz="1500"/>
            </a:lvl6pPr>
            <a:lvl7pPr marL="3650855" indent="0">
              <a:buNone/>
              <a:defRPr sz="1500"/>
            </a:lvl7pPr>
            <a:lvl8pPr marL="4259310" indent="0">
              <a:buNone/>
              <a:defRPr sz="1500"/>
            </a:lvl8pPr>
            <a:lvl9pPr marL="4867761"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880678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600"/>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079" indent="0">
              <a:buNone/>
              <a:defRPr sz="2000"/>
            </a:lvl2pPr>
            <a:lvl3pPr marL="1218208" indent="0">
              <a:buNone/>
              <a:defRPr sz="1600"/>
            </a:lvl3pPr>
            <a:lvl4pPr marL="1827304" indent="0">
              <a:buNone/>
              <a:defRPr sz="1500"/>
            </a:lvl4pPr>
            <a:lvl5pPr marL="2436414" indent="0">
              <a:buNone/>
              <a:defRPr sz="1500"/>
            </a:lvl5pPr>
            <a:lvl6pPr marL="3045499" indent="0">
              <a:buNone/>
              <a:defRPr sz="1500"/>
            </a:lvl6pPr>
            <a:lvl7pPr marL="3654571" indent="0">
              <a:buNone/>
              <a:defRPr sz="1500"/>
            </a:lvl7pPr>
            <a:lvl8pPr marL="4263680" indent="0">
              <a:buNone/>
              <a:defRPr sz="1500"/>
            </a:lvl8pPr>
            <a:lvl9pPr marL="4872776"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12417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725689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33"/>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333"/>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538866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187" indent="0" algn="ctr">
              <a:buNone/>
              <a:defRPr sz="2700"/>
            </a:lvl2pPr>
            <a:lvl3pPr marL="1218420" indent="0" algn="ctr">
              <a:buNone/>
              <a:defRPr sz="2400"/>
            </a:lvl3pPr>
            <a:lvl4pPr marL="1827621" indent="0" algn="ctr">
              <a:buNone/>
              <a:defRPr sz="2100"/>
            </a:lvl4pPr>
            <a:lvl5pPr marL="2436838" indent="0" algn="ctr">
              <a:buNone/>
              <a:defRPr sz="2100"/>
            </a:lvl5pPr>
            <a:lvl6pPr marL="3046024" indent="0" algn="ctr">
              <a:buNone/>
              <a:defRPr sz="2100"/>
            </a:lvl6pPr>
            <a:lvl7pPr marL="3655211" indent="0" algn="ctr">
              <a:buNone/>
              <a:defRPr sz="2100"/>
            </a:lvl7pPr>
            <a:lvl8pPr marL="4264427" indent="0" algn="ctr">
              <a:buNone/>
              <a:defRPr sz="2100"/>
            </a:lvl8pPr>
            <a:lvl9pPr marL="4873629"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562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10816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42"/>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33"/>
            <a:ext cx="10515600" cy="1500187"/>
          </a:xfrm>
        </p:spPr>
        <p:txBody>
          <a:bodyPr/>
          <a:lstStyle>
            <a:lvl1pPr marL="0" indent="0">
              <a:buNone/>
              <a:defRPr sz="3200">
                <a:solidFill>
                  <a:schemeClr val="tx1">
                    <a:tint val="75000"/>
                  </a:schemeClr>
                </a:solidFill>
              </a:defRPr>
            </a:lvl1pPr>
            <a:lvl2pPr marL="609187" indent="0">
              <a:buNone/>
              <a:defRPr sz="2700">
                <a:solidFill>
                  <a:schemeClr val="tx1">
                    <a:tint val="75000"/>
                  </a:schemeClr>
                </a:solidFill>
              </a:defRPr>
            </a:lvl2pPr>
            <a:lvl3pPr marL="1218420" indent="0">
              <a:buNone/>
              <a:defRPr sz="2400">
                <a:solidFill>
                  <a:schemeClr val="tx1">
                    <a:tint val="75000"/>
                  </a:schemeClr>
                </a:solidFill>
              </a:defRPr>
            </a:lvl3pPr>
            <a:lvl4pPr marL="1827621" indent="0">
              <a:buNone/>
              <a:defRPr sz="2100">
                <a:solidFill>
                  <a:schemeClr val="tx1">
                    <a:tint val="75000"/>
                  </a:schemeClr>
                </a:solidFill>
              </a:defRPr>
            </a:lvl4pPr>
            <a:lvl5pPr marL="2436838" indent="0">
              <a:buNone/>
              <a:defRPr sz="2100">
                <a:solidFill>
                  <a:schemeClr val="tx1">
                    <a:tint val="75000"/>
                  </a:schemeClr>
                </a:solidFill>
              </a:defRPr>
            </a:lvl5pPr>
            <a:lvl6pPr marL="3046024" indent="0">
              <a:buNone/>
              <a:defRPr sz="2100">
                <a:solidFill>
                  <a:schemeClr val="tx1">
                    <a:tint val="75000"/>
                  </a:schemeClr>
                </a:solidFill>
              </a:defRPr>
            </a:lvl6pPr>
            <a:lvl7pPr marL="3655211" indent="0">
              <a:buNone/>
              <a:defRPr sz="2100">
                <a:solidFill>
                  <a:schemeClr val="tx1">
                    <a:tint val="75000"/>
                  </a:schemeClr>
                </a:solidFill>
              </a:defRPr>
            </a:lvl7pPr>
            <a:lvl8pPr marL="4264427" indent="0">
              <a:buNone/>
              <a:defRPr sz="2100">
                <a:solidFill>
                  <a:schemeClr val="tx1">
                    <a:tint val="75000"/>
                  </a:schemeClr>
                </a:solidFill>
              </a:defRPr>
            </a:lvl8pPr>
            <a:lvl9pPr marL="4873629"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1698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2656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187" indent="0">
              <a:buNone/>
              <a:defRPr sz="2700" b="1"/>
            </a:lvl2pPr>
            <a:lvl3pPr marL="1218420" indent="0">
              <a:buNone/>
              <a:defRPr sz="2400" b="1"/>
            </a:lvl3pPr>
            <a:lvl4pPr marL="1827621" indent="0">
              <a:buNone/>
              <a:defRPr sz="2100" b="1"/>
            </a:lvl4pPr>
            <a:lvl5pPr marL="2436838" indent="0">
              <a:buNone/>
              <a:defRPr sz="2100" b="1"/>
            </a:lvl5pPr>
            <a:lvl6pPr marL="3046024" indent="0">
              <a:buNone/>
              <a:defRPr sz="2100" b="1"/>
            </a:lvl6pPr>
            <a:lvl7pPr marL="3655211" indent="0">
              <a:buNone/>
              <a:defRPr sz="2100" b="1"/>
            </a:lvl7pPr>
            <a:lvl8pPr marL="4264427" indent="0">
              <a:buNone/>
              <a:defRPr sz="2100" b="1"/>
            </a:lvl8pPr>
            <a:lvl9pPr marL="487362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8" name="Footer Placeholder 7"/>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9" name="Slide Number Placeholder 8"/>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4712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4" name="Footer Placeholder 3"/>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5" name="Slide Number Placeholder 4"/>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51372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3" name="Footer Placeholder 2"/>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4" name="Slide Number Placeholder 3"/>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4518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529"/>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87" indent="0">
              <a:buNone/>
              <a:defRPr sz="1900"/>
            </a:lvl2pPr>
            <a:lvl3pPr marL="1218420" indent="0">
              <a:buNone/>
              <a:defRPr sz="1600"/>
            </a:lvl3pPr>
            <a:lvl4pPr marL="1827621" indent="0">
              <a:buNone/>
              <a:defRPr sz="1300"/>
            </a:lvl4pPr>
            <a:lvl5pPr marL="2436838" indent="0">
              <a:buNone/>
              <a:defRPr sz="1300"/>
            </a:lvl5pPr>
            <a:lvl6pPr marL="3046024" indent="0">
              <a:buNone/>
              <a:defRPr sz="1300"/>
            </a:lvl6pPr>
            <a:lvl7pPr marL="3655211" indent="0">
              <a:buNone/>
              <a:defRPr sz="1300"/>
            </a:lvl7pPr>
            <a:lvl8pPr marL="4264427" indent="0">
              <a:buNone/>
              <a:defRPr sz="1300"/>
            </a:lvl8pPr>
            <a:lvl9pPr marL="4873629"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5106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600"/>
            <a:ext cx="6172200" cy="4873625"/>
          </a:xfrm>
        </p:spPr>
        <p:txBody>
          <a:bodyPr/>
          <a:lstStyle>
            <a:lvl1pPr marL="0" indent="0">
              <a:buNone/>
              <a:defRPr sz="4300"/>
            </a:lvl1pPr>
            <a:lvl2pPr marL="609079" indent="0">
              <a:buNone/>
              <a:defRPr sz="3700"/>
            </a:lvl2pPr>
            <a:lvl3pPr marL="1218208" indent="0">
              <a:buNone/>
              <a:defRPr sz="3200"/>
            </a:lvl3pPr>
            <a:lvl4pPr marL="1827304" indent="0">
              <a:buNone/>
              <a:defRPr sz="2700"/>
            </a:lvl4pPr>
            <a:lvl5pPr marL="2436414" indent="0">
              <a:buNone/>
              <a:defRPr sz="2700"/>
            </a:lvl5pPr>
            <a:lvl6pPr marL="3045499" indent="0">
              <a:buNone/>
              <a:defRPr sz="2700"/>
            </a:lvl6pPr>
            <a:lvl7pPr marL="3654571" indent="0">
              <a:buNone/>
              <a:defRPr sz="2700"/>
            </a:lvl7pPr>
            <a:lvl8pPr marL="4263680" indent="0">
              <a:buNone/>
              <a:defRPr sz="2700"/>
            </a:lvl8pPr>
            <a:lvl9pPr marL="4872776"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079" indent="0">
              <a:buNone/>
              <a:defRPr sz="2000"/>
            </a:lvl2pPr>
            <a:lvl3pPr marL="1218208" indent="0">
              <a:buNone/>
              <a:defRPr sz="1600"/>
            </a:lvl3pPr>
            <a:lvl4pPr marL="1827304" indent="0">
              <a:buNone/>
              <a:defRPr sz="1500"/>
            </a:lvl4pPr>
            <a:lvl5pPr marL="2436414" indent="0">
              <a:buNone/>
              <a:defRPr sz="1500"/>
            </a:lvl5pPr>
            <a:lvl6pPr marL="3045499" indent="0">
              <a:buNone/>
              <a:defRPr sz="1500"/>
            </a:lvl6pPr>
            <a:lvl7pPr marL="3654571" indent="0">
              <a:buNone/>
              <a:defRPr sz="1500"/>
            </a:lvl7pPr>
            <a:lvl8pPr marL="4263680" indent="0">
              <a:buNone/>
              <a:defRPr sz="1500"/>
            </a:lvl8pPr>
            <a:lvl9pPr marL="4872776"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411882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9"/>
            <a:ext cx="6172200" cy="4873625"/>
          </a:xfrm>
        </p:spPr>
        <p:txBody>
          <a:bodyPr/>
          <a:lstStyle>
            <a:lvl1pPr marL="0" indent="0">
              <a:buNone/>
              <a:defRPr sz="4300"/>
            </a:lvl1pPr>
            <a:lvl2pPr marL="609187" indent="0">
              <a:buNone/>
              <a:defRPr sz="3700"/>
            </a:lvl2pPr>
            <a:lvl3pPr marL="1218420" indent="0">
              <a:buNone/>
              <a:defRPr sz="3200"/>
            </a:lvl3pPr>
            <a:lvl4pPr marL="1827621" indent="0">
              <a:buNone/>
              <a:defRPr sz="2700"/>
            </a:lvl4pPr>
            <a:lvl5pPr marL="2436838" indent="0">
              <a:buNone/>
              <a:defRPr sz="2700"/>
            </a:lvl5pPr>
            <a:lvl6pPr marL="3046024" indent="0">
              <a:buNone/>
              <a:defRPr sz="2700"/>
            </a:lvl6pPr>
            <a:lvl7pPr marL="3655211" indent="0">
              <a:buNone/>
              <a:defRPr sz="2700"/>
            </a:lvl7pPr>
            <a:lvl8pPr marL="4264427" indent="0">
              <a:buNone/>
              <a:defRPr sz="2700"/>
            </a:lvl8pPr>
            <a:lvl9pPr marL="4873629"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87" indent="0">
              <a:buNone/>
              <a:defRPr sz="1900"/>
            </a:lvl2pPr>
            <a:lvl3pPr marL="1218420" indent="0">
              <a:buNone/>
              <a:defRPr sz="1600"/>
            </a:lvl3pPr>
            <a:lvl4pPr marL="1827621" indent="0">
              <a:buNone/>
              <a:defRPr sz="1300"/>
            </a:lvl4pPr>
            <a:lvl5pPr marL="2436838" indent="0">
              <a:buNone/>
              <a:defRPr sz="1300"/>
            </a:lvl5pPr>
            <a:lvl6pPr marL="3046024" indent="0">
              <a:buNone/>
              <a:defRPr sz="1300"/>
            </a:lvl6pPr>
            <a:lvl7pPr marL="3655211" indent="0">
              <a:buNone/>
              <a:defRPr sz="1300"/>
            </a:lvl7pPr>
            <a:lvl8pPr marL="4264427" indent="0">
              <a:buNone/>
              <a:defRPr sz="1300"/>
            </a:lvl8pPr>
            <a:lvl9pPr marL="4873629"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08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036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15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0" tIns="45718" rIns="91390"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0" tIns="45718" rIns="91390"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0" tIns="45718" rIns="91390"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94582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93"/>
            <a:ext cx="9144000" cy="1655763"/>
          </a:xfrm>
        </p:spPr>
        <p:txBody>
          <a:bodyPr/>
          <a:lstStyle>
            <a:lvl1pPr marL="0" indent="0" algn="ctr">
              <a:buNone/>
              <a:defRPr sz="3200"/>
            </a:lvl1pPr>
            <a:lvl2pPr marL="608519" indent="0" algn="ctr">
              <a:buNone/>
              <a:defRPr sz="2700"/>
            </a:lvl2pPr>
            <a:lvl3pPr marL="1217150" indent="0" algn="ctr">
              <a:buNone/>
              <a:defRPr sz="2500"/>
            </a:lvl3pPr>
            <a:lvl4pPr marL="1825717" indent="0" algn="ctr">
              <a:buNone/>
              <a:defRPr sz="2100"/>
            </a:lvl4pPr>
            <a:lvl5pPr marL="2434298" indent="0" algn="ctr">
              <a:buNone/>
              <a:defRPr sz="2100"/>
            </a:lvl5pPr>
            <a:lvl6pPr marL="3042885" indent="0" algn="ctr">
              <a:buNone/>
              <a:defRPr sz="2100"/>
            </a:lvl6pPr>
            <a:lvl7pPr marL="3651399" indent="0" algn="ctr">
              <a:buNone/>
              <a:defRPr sz="2100"/>
            </a:lvl7pPr>
            <a:lvl8pPr marL="4259947" indent="0" algn="ctr">
              <a:buNone/>
              <a:defRPr sz="2100"/>
            </a:lvl8pPr>
            <a:lvl9pPr marL="4868497"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384013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72120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4"/>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20"/>
            <a:ext cx="10515600" cy="1500187"/>
          </a:xfrm>
        </p:spPr>
        <p:txBody>
          <a:bodyPr/>
          <a:lstStyle>
            <a:lvl1pPr marL="0" indent="0">
              <a:buNone/>
              <a:defRPr sz="3200">
                <a:solidFill>
                  <a:schemeClr val="tx1">
                    <a:tint val="75000"/>
                  </a:schemeClr>
                </a:solidFill>
              </a:defRPr>
            </a:lvl1pPr>
            <a:lvl2pPr marL="608519" indent="0">
              <a:buNone/>
              <a:defRPr sz="2700">
                <a:solidFill>
                  <a:schemeClr val="tx1">
                    <a:tint val="75000"/>
                  </a:schemeClr>
                </a:solidFill>
              </a:defRPr>
            </a:lvl2pPr>
            <a:lvl3pPr marL="1217150" indent="0">
              <a:buNone/>
              <a:defRPr sz="2500">
                <a:solidFill>
                  <a:schemeClr val="tx1">
                    <a:tint val="75000"/>
                  </a:schemeClr>
                </a:solidFill>
              </a:defRPr>
            </a:lvl3pPr>
            <a:lvl4pPr marL="1825717" indent="0">
              <a:buNone/>
              <a:defRPr sz="2100">
                <a:solidFill>
                  <a:schemeClr val="tx1">
                    <a:tint val="75000"/>
                  </a:schemeClr>
                </a:solidFill>
              </a:defRPr>
            </a:lvl4pPr>
            <a:lvl5pPr marL="2434298" indent="0">
              <a:buNone/>
              <a:defRPr sz="2100">
                <a:solidFill>
                  <a:schemeClr val="tx1">
                    <a:tint val="75000"/>
                  </a:schemeClr>
                </a:solidFill>
              </a:defRPr>
            </a:lvl5pPr>
            <a:lvl6pPr marL="3042885" indent="0">
              <a:buNone/>
              <a:defRPr sz="2100">
                <a:solidFill>
                  <a:schemeClr val="tx1">
                    <a:tint val="75000"/>
                  </a:schemeClr>
                </a:solidFill>
              </a:defRPr>
            </a:lvl6pPr>
            <a:lvl7pPr marL="3651399" indent="0">
              <a:buNone/>
              <a:defRPr sz="2100">
                <a:solidFill>
                  <a:schemeClr val="tx1">
                    <a:tint val="75000"/>
                  </a:schemeClr>
                </a:solidFill>
              </a:defRPr>
            </a:lvl7pPr>
            <a:lvl8pPr marL="4259947" indent="0">
              <a:buNone/>
              <a:defRPr sz="2100">
                <a:solidFill>
                  <a:schemeClr val="tx1">
                    <a:tint val="75000"/>
                  </a:schemeClr>
                </a:solidFill>
              </a:defRPr>
            </a:lvl8pPr>
            <a:lvl9pPr marL="4868497"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912002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788832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519" indent="0">
              <a:buNone/>
              <a:defRPr sz="2700" b="1"/>
            </a:lvl2pPr>
            <a:lvl3pPr marL="1217150" indent="0">
              <a:buNone/>
              <a:defRPr sz="2500" b="1"/>
            </a:lvl3pPr>
            <a:lvl4pPr marL="1825717" indent="0">
              <a:buNone/>
              <a:defRPr sz="2100" b="1"/>
            </a:lvl4pPr>
            <a:lvl5pPr marL="2434298" indent="0">
              <a:buNone/>
              <a:defRPr sz="2100" b="1"/>
            </a:lvl5pPr>
            <a:lvl6pPr marL="3042885" indent="0">
              <a:buNone/>
              <a:defRPr sz="2100" b="1"/>
            </a:lvl6pPr>
            <a:lvl7pPr marL="3651399" indent="0">
              <a:buNone/>
              <a:defRPr sz="2100" b="1"/>
            </a:lvl7pPr>
            <a:lvl8pPr marL="4259947" indent="0">
              <a:buNone/>
              <a:defRPr sz="2100" b="1"/>
            </a:lvl8pPr>
            <a:lvl9pPr marL="486849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8519" indent="0">
              <a:buNone/>
              <a:defRPr sz="2700" b="1"/>
            </a:lvl2pPr>
            <a:lvl3pPr marL="1217150" indent="0">
              <a:buNone/>
              <a:defRPr sz="2500" b="1"/>
            </a:lvl3pPr>
            <a:lvl4pPr marL="1825717" indent="0">
              <a:buNone/>
              <a:defRPr sz="2100" b="1"/>
            </a:lvl4pPr>
            <a:lvl5pPr marL="2434298" indent="0">
              <a:buNone/>
              <a:defRPr sz="2100" b="1"/>
            </a:lvl5pPr>
            <a:lvl6pPr marL="3042885" indent="0">
              <a:buNone/>
              <a:defRPr sz="2100" b="1"/>
            </a:lvl6pPr>
            <a:lvl7pPr marL="3651399" indent="0">
              <a:buNone/>
              <a:defRPr sz="2100" b="1"/>
            </a:lvl7pPr>
            <a:lvl8pPr marL="4259947" indent="0">
              <a:buNone/>
              <a:defRPr sz="2100" b="1"/>
            </a:lvl8pPr>
            <a:lvl9pPr marL="486849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306567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5136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21935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76" tIns="45718" rIns="9137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76" tIns="45718" rIns="9137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84"/>
            <a:ext cx="2743200" cy="365125"/>
          </a:xfrm>
          <a:prstGeom prst="rect">
            <a:avLst/>
          </a:prstGeom>
        </p:spPr>
        <p:txBody>
          <a:bodyPr vert="horz" lIns="91376" tIns="45718" rIns="91376" bIns="45718" rtlCol="0" anchor="ctr"/>
          <a:lstStyle>
            <a:lvl1pPr algn="l">
              <a:defRPr sz="1600">
                <a:solidFill>
                  <a:schemeClr val="tx1">
                    <a:tint val="75000"/>
                  </a:schemeClr>
                </a:solidFill>
              </a:defRPr>
            </a:lvl1pPr>
          </a:lstStyle>
          <a:p>
            <a:pPr defTabSz="1218208"/>
            <a:fld id="{C7671B16-C6B5-1341-884E-CE83C06A1E33}" type="datetimeFigureOut">
              <a:rPr lang="en-US" smtClean="0">
                <a:solidFill>
                  <a:prstClr val="black">
                    <a:tint val="75000"/>
                  </a:prstClr>
                </a:solidFill>
              </a:rPr>
              <a:pPr defTabSz="1218208"/>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84"/>
            <a:ext cx="4114800" cy="365125"/>
          </a:xfrm>
          <a:prstGeom prst="rect">
            <a:avLst/>
          </a:prstGeom>
        </p:spPr>
        <p:txBody>
          <a:bodyPr vert="horz" lIns="91376" tIns="45718" rIns="91376" bIns="45718" rtlCol="0" anchor="ctr"/>
          <a:lstStyle>
            <a:lvl1pPr algn="ctr">
              <a:defRPr sz="1600">
                <a:solidFill>
                  <a:schemeClr val="tx1">
                    <a:tint val="75000"/>
                  </a:schemeClr>
                </a:solidFill>
              </a:defRPr>
            </a:lvl1pPr>
          </a:lstStyle>
          <a:p>
            <a:pPr defTabSz="121820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84"/>
            <a:ext cx="2743200" cy="365125"/>
          </a:xfrm>
          <a:prstGeom prst="rect">
            <a:avLst/>
          </a:prstGeom>
        </p:spPr>
        <p:txBody>
          <a:bodyPr vert="horz" lIns="91376" tIns="45718" rIns="91376" bIns="45718" rtlCol="0" anchor="ctr"/>
          <a:lstStyle>
            <a:lvl1pPr algn="r">
              <a:defRPr sz="1600">
                <a:solidFill>
                  <a:schemeClr val="tx1">
                    <a:tint val="75000"/>
                  </a:schemeClr>
                </a:solidFill>
              </a:defRPr>
            </a:lvl1pPr>
          </a:lstStyle>
          <a:p>
            <a:pPr defTabSz="1218208"/>
            <a:fld id="{EEDAC491-FBBA-514C-B48C-AF976CEF179E}" type="slidenum">
              <a:rPr lang="en-US" smtClean="0">
                <a:solidFill>
                  <a:prstClr val="black">
                    <a:tint val="75000"/>
                  </a:prstClr>
                </a:solidFill>
              </a:rPr>
              <a:pPr defTabSz="1218208"/>
              <a:t>‹#›</a:t>
            </a:fld>
            <a:endParaRPr lang="en-US" dirty="0">
              <a:solidFill>
                <a:prstClr val="black">
                  <a:tint val="75000"/>
                </a:prstClr>
              </a:solidFill>
            </a:endParaRPr>
          </a:p>
        </p:txBody>
      </p:sp>
    </p:spTree>
    <p:extLst>
      <p:ext uri="{BB962C8B-B14F-4D97-AF65-F5344CB8AC3E}">
        <p14:creationId xmlns:p14="http://schemas.microsoft.com/office/powerpoint/2010/main" val="436907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820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543" indent="-304543" algn="l" defTabSz="1218208" rtl="0" eaLnBrk="1" latinLnBrk="0" hangingPunct="1">
        <a:lnSpc>
          <a:spcPct val="90000"/>
        </a:lnSpc>
        <a:spcBef>
          <a:spcPts val="1333"/>
        </a:spcBef>
        <a:buFont typeface="Arial"/>
        <a:buChar char="•"/>
        <a:defRPr sz="3700" kern="1200">
          <a:solidFill>
            <a:schemeClr val="tx1"/>
          </a:solidFill>
          <a:latin typeface="+mn-lt"/>
          <a:ea typeface="+mn-ea"/>
          <a:cs typeface="+mn-cs"/>
        </a:defRPr>
      </a:lvl1pPr>
      <a:lvl2pPr marL="913658" indent="-304543" algn="l" defTabSz="1218208"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2749" indent="-304543" algn="l" defTabSz="1218208" rtl="0" eaLnBrk="1" latinLnBrk="0" hangingPunct="1">
        <a:lnSpc>
          <a:spcPct val="90000"/>
        </a:lnSpc>
        <a:spcBef>
          <a:spcPts val="667"/>
        </a:spcBef>
        <a:buFont typeface="Arial"/>
        <a:buChar char="•"/>
        <a:defRPr sz="2700" kern="1200">
          <a:solidFill>
            <a:schemeClr val="tx1"/>
          </a:solidFill>
          <a:latin typeface="+mn-lt"/>
          <a:ea typeface="+mn-ea"/>
          <a:cs typeface="+mn-cs"/>
        </a:defRPr>
      </a:lvl3pPr>
      <a:lvl4pPr marL="2131840"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4pPr>
      <a:lvl5pPr marL="2740950"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5pPr>
      <a:lvl6pPr marL="3350031"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6pPr>
      <a:lvl7pPr marL="3959144"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7pPr>
      <a:lvl8pPr marL="4568238"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8pPr>
      <a:lvl9pPr marL="5177339"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9pPr>
    </p:bodyStyle>
    <p:otherStyle>
      <a:defPPr>
        <a:defRPr lang="en-US"/>
      </a:defPPr>
      <a:lvl1pPr marL="0" algn="l" defTabSz="1218208" rtl="0" eaLnBrk="1" latinLnBrk="0" hangingPunct="1">
        <a:defRPr sz="2500" kern="1200">
          <a:solidFill>
            <a:schemeClr val="tx1"/>
          </a:solidFill>
          <a:latin typeface="+mn-lt"/>
          <a:ea typeface="+mn-ea"/>
          <a:cs typeface="+mn-cs"/>
        </a:defRPr>
      </a:lvl1pPr>
      <a:lvl2pPr marL="609079" algn="l" defTabSz="1218208" rtl="0" eaLnBrk="1" latinLnBrk="0" hangingPunct="1">
        <a:defRPr sz="2500" kern="1200">
          <a:solidFill>
            <a:schemeClr val="tx1"/>
          </a:solidFill>
          <a:latin typeface="+mn-lt"/>
          <a:ea typeface="+mn-ea"/>
          <a:cs typeface="+mn-cs"/>
        </a:defRPr>
      </a:lvl2pPr>
      <a:lvl3pPr marL="1218208" algn="l" defTabSz="1218208" rtl="0" eaLnBrk="1" latinLnBrk="0" hangingPunct="1">
        <a:defRPr sz="2500" kern="1200">
          <a:solidFill>
            <a:schemeClr val="tx1"/>
          </a:solidFill>
          <a:latin typeface="+mn-lt"/>
          <a:ea typeface="+mn-ea"/>
          <a:cs typeface="+mn-cs"/>
        </a:defRPr>
      </a:lvl3pPr>
      <a:lvl4pPr marL="1827304" algn="l" defTabSz="1218208" rtl="0" eaLnBrk="1" latinLnBrk="0" hangingPunct="1">
        <a:defRPr sz="2500" kern="1200">
          <a:solidFill>
            <a:schemeClr val="tx1"/>
          </a:solidFill>
          <a:latin typeface="+mn-lt"/>
          <a:ea typeface="+mn-ea"/>
          <a:cs typeface="+mn-cs"/>
        </a:defRPr>
      </a:lvl4pPr>
      <a:lvl5pPr marL="2436414" algn="l" defTabSz="1218208" rtl="0" eaLnBrk="1" latinLnBrk="0" hangingPunct="1">
        <a:defRPr sz="2500" kern="1200">
          <a:solidFill>
            <a:schemeClr val="tx1"/>
          </a:solidFill>
          <a:latin typeface="+mn-lt"/>
          <a:ea typeface="+mn-ea"/>
          <a:cs typeface="+mn-cs"/>
        </a:defRPr>
      </a:lvl5pPr>
      <a:lvl6pPr marL="3045499" algn="l" defTabSz="1218208" rtl="0" eaLnBrk="1" latinLnBrk="0" hangingPunct="1">
        <a:defRPr sz="2500" kern="1200">
          <a:solidFill>
            <a:schemeClr val="tx1"/>
          </a:solidFill>
          <a:latin typeface="+mn-lt"/>
          <a:ea typeface="+mn-ea"/>
          <a:cs typeface="+mn-cs"/>
        </a:defRPr>
      </a:lvl6pPr>
      <a:lvl7pPr marL="3654571" algn="l" defTabSz="1218208" rtl="0" eaLnBrk="1" latinLnBrk="0" hangingPunct="1">
        <a:defRPr sz="2500" kern="1200">
          <a:solidFill>
            <a:schemeClr val="tx1"/>
          </a:solidFill>
          <a:latin typeface="+mn-lt"/>
          <a:ea typeface="+mn-ea"/>
          <a:cs typeface="+mn-cs"/>
        </a:defRPr>
      </a:lvl7pPr>
      <a:lvl8pPr marL="4263680" algn="l" defTabSz="1218208" rtl="0" eaLnBrk="1" latinLnBrk="0" hangingPunct="1">
        <a:defRPr sz="2500" kern="1200">
          <a:solidFill>
            <a:schemeClr val="tx1"/>
          </a:solidFill>
          <a:latin typeface="+mn-lt"/>
          <a:ea typeface="+mn-ea"/>
          <a:cs typeface="+mn-cs"/>
        </a:defRPr>
      </a:lvl8pPr>
      <a:lvl9pPr marL="4872776" algn="l" defTabSz="1218208" rtl="0" eaLnBrk="1" latinLnBrk="0" hangingPunct="1">
        <a:defRPr sz="25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08" tIns="45718" rIns="91308"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08" tIns="45718" rIns="91308"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08"/>
            <a:ext cx="2743200" cy="365125"/>
          </a:xfrm>
          <a:prstGeom prst="rect">
            <a:avLst/>
          </a:prstGeom>
        </p:spPr>
        <p:txBody>
          <a:bodyPr vert="horz" lIns="91308" tIns="45718" rIns="91308" bIns="45718" rtlCol="0" anchor="ctr"/>
          <a:lstStyle>
            <a:lvl1pPr algn="l">
              <a:defRPr sz="1600">
                <a:solidFill>
                  <a:schemeClr val="tx1">
                    <a:tint val="75000"/>
                  </a:schemeClr>
                </a:solidFill>
              </a:defRPr>
            </a:lvl1pPr>
          </a:lstStyle>
          <a:p>
            <a:pPr defTabSz="1217150"/>
            <a:fld id="{F21E3C0F-AC62-46E2-AB79-B7A2456B0A74}" type="datetimeFigureOut">
              <a:rPr lang="en-US" smtClean="0">
                <a:solidFill>
                  <a:prstClr val="black">
                    <a:tint val="75000"/>
                  </a:prstClr>
                </a:solidFill>
              </a:rPr>
              <a:pPr defTabSz="1217150"/>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08"/>
            <a:ext cx="4114800" cy="365125"/>
          </a:xfrm>
          <a:prstGeom prst="rect">
            <a:avLst/>
          </a:prstGeom>
        </p:spPr>
        <p:txBody>
          <a:bodyPr vert="horz" lIns="91308" tIns="45718" rIns="91308" bIns="45718" rtlCol="0" anchor="ctr"/>
          <a:lstStyle>
            <a:lvl1pPr algn="ctr">
              <a:defRPr sz="1600">
                <a:solidFill>
                  <a:schemeClr val="tx1">
                    <a:tint val="75000"/>
                  </a:schemeClr>
                </a:solidFill>
              </a:defRPr>
            </a:lvl1pPr>
          </a:lstStyle>
          <a:p>
            <a:pPr defTabSz="121715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08"/>
            <a:ext cx="2743200" cy="365125"/>
          </a:xfrm>
          <a:prstGeom prst="rect">
            <a:avLst/>
          </a:prstGeom>
        </p:spPr>
        <p:txBody>
          <a:bodyPr vert="horz" lIns="91308" tIns="45718" rIns="91308" bIns="45718" rtlCol="0" anchor="ctr"/>
          <a:lstStyle>
            <a:lvl1pPr algn="r">
              <a:defRPr sz="1600">
                <a:solidFill>
                  <a:schemeClr val="tx1">
                    <a:tint val="75000"/>
                  </a:schemeClr>
                </a:solidFill>
              </a:defRPr>
            </a:lvl1pPr>
          </a:lstStyle>
          <a:p>
            <a:pPr defTabSz="1217150"/>
            <a:fld id="{34FFE549-7152-4F7E-A4B5-53D8388BF7BF}" type="slidenum">
              <a:rPr lang="en-US" smtClean="0">
                <a:solidFill>
                  <a:prstClr val="black">
                    <a:tint val="75000"/>
                  </a:prstClr>
                </a:solidFill>
              </a:rPr>
              <a:pPr defTabSz="1217150"/>
              <a:t>‹#›</a:t>
            </a:fld>
            <a:endParaRPr lang="en-US" dirty="0">
              <a:solidFill>
                <a:prstClr val="black">
                  <a:tint val="75000"/>
                </a:prstClr>
              </a:solidFill>
            </a:endParaRPr>
          </a:p>
        </p:txBody>
      </p:sp>
    </p:spTree>
    <p:extLst>
      <p:ext uri="{BB962C8B-B14F-4D97-AF65-F5344CB8AC3E}">
        <p14:creationId xmlns:p14="http://schemas.microsoft.com/office/powerpoint/2010/main" val="422184855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715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295" indent="-304295" algn="l" defTabSz="121715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2912" indent="-304295" algn="l" defTabSz="121715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1441" indent="-304295" algn="l" defTabSz="121715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29973" indent="-304295" algn="l" defTabSz="121715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738522" indent="-304295" algn="l" defTabSz="121715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347107" indent="-304295" algn="l" defTabSz="121715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955690" indent="-304295" algn="l" defTabSz="121715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564257" indent="-304295" algn="l" defTabSz="121715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5172859" indent="-304295" algn="l" defTabSz="121715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17150" rtl="0" eaLnBrk="1" latinLnBrk="0" hangingPunct="1">
        <a:defRPr sz="2500" kern="1200">
          <a:solidFill>
            <a:schemeClr val="tx1"/>
          </a:solidFill>
          <a:latin typeface="+mn-lt"/>
          <a:ea typeface="+mn-ea"/>
          <a:cs typeface="+mn-cs"/>
        </a:defRPr>
      </a:lvl1pPr>
      <a:lvl2pPr marL="608519" algn="l" defTabSz="1217150" rtl="0" eaLnBrk="1" latinLnBrk="0" hangingPunct="1">
        <a:defRPr sz="2500" kern="1200">
          <a:solidFill>
            <a:schemeClr val="tx1"/>
          </a:solidFill>
          <a:latin typeface="+mn-lt"/>
          <a:ea typeface="+mn-ea"/>
          <a:cs typeface="+mn-cs"/>
        </a:defRPr>
      </a:lvl2pPr>
      <a:lvl3pPr marL="1217150" algn="l" defTabSz="1217150" rtl="0" eaLnBrk="1" latinLnBrk="0" hangingPunct="1">
        <a:defRPr sz="2500" kern="1200">
          <a:solidFill>
            <a:schemeClr val="tx1"/>
          </a:solidFill>
          <a:latin typeface="+mn-lt"/>
          <a:ea typeface="+mn-ea"/>
          <a:cs typeface="+mn-cs"/>
        </a:defRPr>
      </a:lvl3pPr>
      <a:lvl4pPr marL="1825717" algn="l" defTabSz="1217150" rtl="0" eaLnBrk="1" latinLnBrk="0" hangingPunct="1">
        <a:defRPr sz="2500" kern="1200">
          <a:solidFill>
            <a:schemeClr val="tx1"/>
          </a:solidFill>
          <a:latin typeface="+mn-lt"/>
          <a:ea typeface="+mn-ea"/>
          <a:cs typeface="+mn-cs"/>
        </a:defRPr>
      </a:lvl4pPr>
      <a:lvl5pPr marL="2434298" algn="l" defTabSz="1217150" rtl="0" eaLnBrk="1" latinLnBrk="0" hangingPunct="1">
        <a:defRPr sz="2500" kern="1200">
          <a:solidFill>
            <a:schemeClr val="tx1"/>
          </a:solidFill>
          <a:latin typeface="+mn-lt"/>
          <a:ea typeface="+mn-ea"/>
          <a:cs typeface="+mn-cs"/>
        </a:defRPr>
      </a:lvl5pPr>
      <a:lvl6pPr marL="3042885" algn="l" defTabSz="1217150" rtl="0" eaLnBrk="1" latinLnBrk="0" hangingPunct="1">
        <a:defRPr sz="2500" kern="1200">
          <a:solidFill>
            <a:schemeClr val="tx1"/>
          </a:solidFill>
          <a:latin typeface="+mn-lt"/>
          <a:ea typeface="+mn-ea"/>
          <a:cs typeface="+mn-cs"/>
        </a:defRPr>
      </a:lvl6pPr>
      <a:lvl7pPr marL="3651399" algn="l" defTabSz="1217150" rtl="0" eaLnBrk="1" latinLnBrk="0" hangingPunct="1">
        <a:defRPr sz="2500" kern="1200">
          <a:solidFill>
            <a:schemeClr val="tx1"/>
          </a:solidFill>
          <a:latin typeface="+mn-lt"/>
          <a:ea typeface="+mn-ea"/>
          <a:cs typeface="+mn-cs"/>
        </a:defRPr>
      </a:lvl7pPr>
      <a:lvl8pPr marL="4259947" algn="l" defTabSz="1217150" rtl="0" eaLnBrk="1" latinLnBrk="0" hangingPunct="1">
        <a:defRPr sz="2500" kern="1200">
          <a:solidFill>
            <a:schemeClr val="tx1"/>
          </a:solidFill>
          <a:latin typeface="+mn-lt"/>
          <a:ea typeface="+mn-ea"/>
          <a:cs typeface="+mn-cs"/>
        </a:defRPr>
      </a:lvl8pPr>
      <a:lvl9pPr marL="4868497" algn="l" defTabSz="1217150" rtl="0" eaLnBrk="1" latinLnBrk="0" hangingPunct="1">
        <a:defRPr sz="2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300" y="365129"/>
            <a:ext cx="7810501" cy="1325563"/>
          </a:xfrm>
          <a:prstGeom prst="rect">
            <a:avLst/>
          </a:prstGeom>
        </p:spPr>
        <p:txBody>
          <a:bodyPr vert="horz" lIns="91390" tIns="45718" rIns="9139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43361" y="1825664"/>
            <a:ext cx="8312727" cy="4824557"/>
          </a:xfrm>
          <a:prstGeom prst="rect">
            <a:avLst/>
          </a:prstGeom>
        </p:spPr>
        <p:txBody>
          <a:bodyPr vert="horz" lIns="91390" tIns="45718" rIns="9139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693074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121842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304592" indent="-304592" algn="l" defTabSz="1218420" rtl="0" eaLnBrk="1" latinLnBrk="0" hangingPunct="1">
        <a:lnSpc>
          <a:spcPct val="90000"/>
        </a:lnSpc>
        <a:spcBef>
          <a:spcPts val="1333"/>
        </a:spcBef>
        <a:buFont typeface="Arial"/>
        <a:buChar char="•"/>
        <a:defRPr sz="3200" kern="1200">
          <a:solidFill>
            <a:schemeClr val="tx1"/>
          </a:solidFill>
          <a:latin typeface="+mn-lt"/>
          <a:ea typeface="+mn-ea"/>
          <a:cs typeface="+mn-cs"/>
        </a:defRPr>
      </a:lvl1pPr>
      <a:lvl2pPr marL="913810" indent="-304592" algn="l" defTabSz="1218420" rtl="0" eaLnBrk="1" latinLnBrk="0" hangingPunct="1">
        <a:lnSpc>
          <a:spcPct val="90000"/>
        </a:lnSpc>
        <a:spcBef>
          <a:spcPts val="667"/>
        </a:spcBef>
        <a:buFont typeface=".HelveticaNeueDeskInterface-Regular" charset="-120"/>
        <a:buChar char="–"/>
        <a:defRPr sz="2700" kern="1200">
          <a:solidFill>
            <a:schemeClr val="tx1"/>
          </a:solidFill>
          <a:latin typeface="+mn-lt"/>
          <a:ea typeface="+mn-ea"/>
          <a:cs typeface="+mn-cs"/>
        </a:defRPr>
      </a:lvl2pPr>
      <a:lvl3pPr marL="1675309" indent="-456891" algn="l" defTabSz="1218420" rtl="0" eaLnBrk="1" latinLnBrk="0" hangingPunct="1">
        <a:lnSpc>
          <a:spcPct val="90000"/>
        </a:lnSpc>
        <a:spcBef>
          <a:spcPts val="667"/>
        </a:spcBef>
        <a:buFont typeface="+mj-lt"/>
        <a:buAutoNum type="alphaLcParenR"/>
        <a:defRPr sz="2400" kern="1200">
          <a:solidFill>
            <a:schemeClr val="tx1"/>
          </a:solidFill>
          <a:latin typeface="+mn-lt"/>
          <a:ea typeface="+mn-ea"/>
          <a:cs typeface="+mn-cs"/>
        </a:defRPr>
      </a:lvl3pPr>
      <a:lvl4pPr marL="2284542" indent="-456891" algn="l" defTabSz="1218420" rtl="0" eaLnBrk="1" latinLnBrk="0" hangingPunct="1">
        <a:lnSpc>
          <a:spcPct val="90000"/>
        </a:lnSpc>
        <a:spcBef>
          <a:spcPts val="667"/>
        </a:spcBef>
        <a:buFont typeface="+mj-lt"/>
        <a:buAutoNum type="arabicParenR"/>
        <a:defRPr sz="2100" kern="1200">
          <a:solidFill>
            <a:schemeClr val="tx1"/>
          </a:solidFill>
          <a:latin typeface="+mn-lt"/>
          <a:ea typeface="+mn-ea"/>
          <a:cs typeface="+mn-cs"/>
        </a:defRPr>
      </a:lvl4pPr>
      <a:lvl5pPr marL="2741430" indent="-304592" algn="l" defTabSz="1218420" rtl="0" eaLnBrk="1" latinLnBrk="0" hangingPunct="1">
        <a:lnSpc>
          <a:spcPct val="90000"/>
        </a:lnSpc>
        <a:spcBef>
          <a:spcPts val="667"/>
        </a:spcBef>
        <a:buFont typeface="Wingdings" charset="2"/>
        <a:buChar char="ü"/>
        <a:defRPr sz="2100" kern="1200">
          <a:solidFill>
            <a:schemeClr val="tx1"/>
          </a:solidFill>
          <a:latin typeface="+mn-lt"/>
          <a:ea typeface="+mn-ea"/>
          <a:cs typeface="+mn-cs"/>
        </a:defRPr>
      </a:lvl5pPr>
      <a:lvl6pPr marL="3350616"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59834"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69036"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78237"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8420" rtl="0" eaLnBrk="1" latinLnBrk="0" hangingPunct="1">
        <a:defRPr sz="2400" kern="1200">
          <a:solidFill>
            <a:schemeClr val="tx1"/>
          </a:solidFill>
          <a:latin typeface="+mn-lt"/>
          <a:ea typeface="+mn-ea"/>
          <a:cs typeface="+mn-cs"/>
        </a:defRPr>
      </a:lvl1pPr>
      <a:lvl2pPr marL="609187" algn="l" defTabSz="1218420" rtl="0" eaLnBrk="1" latinLnBrk="0" hangingPunct="1">
        <a:defRPr sz="2400" kern="1200">
          <a:solidFill>
            <a:schemeClr val="tx1"/>
          </a:solidFill>
          <a:latin typeface="+mn-lt"/>
          <a:ea typeface="+mn-ea"/>
          <a:cs typeface="+mn-cs"/>
        </a:defRPr>
      </a:lvl2pPr>
      <a:lvl3pPr marL="1218420" algn="l" defTabSz="1218420" rtl="0" eaLnBrk="1" latinLnBrk="0" hangingPunct="1">
        <a:defRPr sz="2400" kern="1200">
          <a:solidFill>
            <a:schemeClr val="tx1"/>
          </a:solidFill>
          <a:latin typeface="+mn-lt"/>
          <a:ea typeface="+mn-ea"/>
          <a:cs typeface="+mn-cs"/>
        </a:defRPr>
      </a:lvl3pPr>
      <a:lvl4pPr marL="1827621" algn="l" defTabSz="1218420" rtl="0" eaLnBrk="1" latinLnBrk="0" hangingPunct="1">
        <a:defRPr sz="2400" kern="1200">
          <a:solidFill>
            <a:schemeClr val="tx1"/>
          </a:solidFill>
          <a:latin typeface="+mn-lt"/>
          <a:ea typeface="+mn-ea"/>
          <a:cs typeface="+mn-cs"/>
        </a:defRPr>
      </a:lvl4pPr>
      <a:lvl5pPr marL="2436838" algn="l" defTabSz="1218420" rtl="0" eaLnBrk="1" latinLnBrk="0" hangingPunct="1">
        <a:defRPr sz="2400" kern="1200">
          <a:solidFill>
            <a:schemeClr val="tx1"/>
          </a:solidFill>
          <a:latin typeface="+mn-lt"/>
          <a:ea typeface="+mn-ea"/>
          <a:cs typeface="+mn-cs"/>
        </a:defRPr>
      </a:lvl5pPr>
      <a:lvl6pPr marL="3046024" algn="l" defTabSz="1218420" rtl="0" eaLnBrk="1" latinLnBrk="0" hangingPunct="1">
        <a:defRPr sz="2400" kern="1200">
          <a:solidFill>
            <a:schemeClr val="tx1"/>
          </a:solidFill>
          <a:latin typeface="+mn-lt"/>
          <a:ea typeface="+mn-ea"/>
          <a:cs typeface="+mn-cs"/>
        </a:defRPr>
      </a:lvl6pPr>
      <a:lvl7pPr marL="3655211" algn="l" defTabSz="1218420" rtl="0" eaLnBrk="1" latinLnBrk="0" hangingPunct="1">
        <a:defRPr sz="2400" kern="1200">
          <a:solidFill>
            <a:schemeClr val="tx1"/>
          </a:solidFill>
          <a:latin typeface="+mn-lt"/>
          <a:ea typeface="+mn-ea"/>
          <a:cs typeface="+mn-cs"/>
        </a:defRPr>
      </a:lvl7pPr>
      <a:lvl8pPr marL="4264427" algn="l" defTabSz="1218420" rtl="0" eaLnBrk="1" latinLnBrk="0" hangingPunct="1">
        <a:defRPr sz="2400" kern="1200">
          <a:solidFill>
            <a:schemeClr val="tx1"/>
          </a:solidFill>
          <a:latin typeface="+mn-lt"/>
          <a:ea typeface="+mn-ea"/>
          <a:cs typeface="+mn-cs"/>
        </a:defRPr>
      </a:lvl8pPr>
      <a:lvl9pPr marL="4873629" algn="l" defTabSz="121842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89908" tIns="45718" rIns="89908"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89908" tIns="45718" rIns="89908"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2"/>
            <a:ext cx="2743200" cy="365125"/>
          </a:xfrm>
          <a:prstGeom prst="rect">
            <a:avLst/>
          </a:prstGeom>
        </p:spPr>
        <p:txBody>
          <a:bodyPr vert="horz" lIns="89908" tIns="45718" rIns="89908" bIns="45718" rtlCol="0" anchor="ctr"/>
          <a:lstStyle>
            <a:lvl1pPr algn="l">
              <a:defRPr sz="1600">
                <a:solidFill>
                  <a:schemeClr val="tx1">
                    <a:tint val="75000"/>
                  </a:schemeClr>
                </a:solidFill>
              </a:defRPr>
            </a:lvl1pPr>
          </a:lstStyle>
          <a:p>
            <a:pPr defTabSz="1196119"/>
            <a:fld id="{F2B2329B-0232-4C5F-976A-676715CDB8A7}" type="datetimeFigureOut">
              <a:rPr lang="en-US" smtClean="0">
                <a:solidFill>
                  <a:srgbClr val="000000">
                    <a:tint val="75000"/>
                  </a:srgbClr>
                </a:solidFill>
              </a:rPr>
              <a:pPr defTabSz="1196119"/>
              <a:t>5/5/2017</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89908" tIns="45718" rIns="89908" bIns="45718" rtlCol="0" anchor="ctr"/>
          <a:lstStyle>
            <a:lvl1pPr algn="ctr">
              <a:defRPr sz="1600">
                <a:solidFill>
                  <a:schemeClr val="tx1">
                    <a:tint val="75000"/>
                  </a:schemeClr>
                </a:solidFill>
              </a:defRPr>
            </a:lvl1pPr>
          </a:lstStyle>
          <a:p>
            <a:pPr defTabSz="1196119"/>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89908" tIns="45718" rIns="89908" bIns="45718" rtlCol="0" anchor="ctr"/>
          <a:lstStyle>
            <a:lvl1pPr algn="r">
              <a:defRPr sz="1600">
                <a:solidFill>
                  <a:schemeClr val="tx1">
                    <a:tint val="75000"/>
                  </a:schemeClr>
                </a:solidFill>
              </a:defRPr>
            </a:lvl1pPr>
          </a:lstStyle>
          <a:p>
            <a:pPr defTabSz="1196119"/>
            <a:fld id="{E76EC942-C0EE-4E0F-9390-88C75B5F5C58}" type="slidenum">
              <a:rPr lang="en-US" smtClean="0">
                <a:solidFill>
                  <a:srgbClr val="000000">
                    <a:tint val="75000"/>
                  </a:srgbClr>
                </a:solidFill>
              </a:rPr>
              <a:pPr defTabSz="1196119"/>
              <a:t>‹#›</a:t>
            </a:fld>
            <a:endParaRPr lang="en-US" dirty="0">
              <a:solidFill>
                <a:srgbClr val="000000">
                  <a:tint val="75000"/>
                </a:srgbClr>
              </a:solidFill>
            </a:endParaRPr>
          </a:p>
        </p:txBody>
      </p:sp>
    </p:spTree>
    <p:extLst>
      <p:ext uri="{BB962C8B-B14F-4D97-AF65-F5344CB8AC3E}">
        <p14:creationId xmlns:p14="http://schemas.microsoft.com/office/powerpoint/2010/main" val="2761930032"/>
      </p:ext>
    </p:extLst>
  </p:cSld>
  <p:clrMap bg1="lt1" tx1="dk1" bg2="lt2" tx2="dk2" accent1="accent1" accent2="accent2" accent3="accent3" accent4="accent4" accent5="accent5" accent6="accent6" hlink="hlink" folHlink="folHlink"/>
  <p:sldLayoutIdLst>
    <p:sldLayoutId id="2147483798" r:id="rId1"/>
    <p:sldLayoutId id="2147483799" r:id="rId2"/>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196119"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9323" indent="-299323" algn="l" defTabSz="1196119"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898016" indent="-299323" algn="l" defTabSz="1196119"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95364" indent="-299323" algn="l" defTabSz="1196119"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92732" indent="-299323" algn="l" defTabSz="119611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691019" indent="-299323" algn="l" defTabSz="119611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289272" indent="-299323" algn="l" defTabSz="119611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887419" indent="-299323" algn="l" defTabSz="119611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485631" indent="-299323" algn="l" defTabSz="119611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5083456" indent="-299323" algn="l" defTabSz="119611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96119" rtl="0" eaLnBrk="1" latinLnBrk="0" hangingPunct="1">
        <a:defRPr sz="2500" kern="1200">
          <a:solidFill>
            <a:schemeClr val="tx1"/>
          </a:solidFill>
          <a:latin typeface="+mn-lt"/>
          <a:ea typeface="+mn-ea"/>
          <a:cs typeface="+mn-cs"/>
        </a:defRPr>
      </a:lvl1pPr>
      <a:lvl2pPr marL="597366" algn="l" defTabSz="1196119" rtl="0" eaLnBrk="1" latinLnBrk="0" hangingPunct="1">
        <a:defRPr sz="2500" kern="1200">
          <a:solidFill>
            <a:schemeClr val="tx1"/>
          </a:solidFill>
          <a:latin typeface="+mn-lt"/>
          <a:ea typeface="+mn-ea"/>
          <a:cs typeface="+mn-cs"/>
        </a:defRPr>
      </a:lvl2pPr>
      <a:lvl3pPr marL="1196119" algn="l" defTabSz="1196119" rtl="0" eaLnBrk="1" latinLnBrk="0" hangingPunct="1">
        <a:defRPr sz="2500" kern="1200">
          <a:solidFill>
            <a:schemeClr val="tx1"/>
          </a:solidFill>
          <a:latin typeface="+mn-lt"/>
          <a:ea typeface="+mn-ea"/>
          <a:cs typeface="+mn-cs"/>
        </a:defRPr>
      </a:lvl3pPr>
      <a:lvl4pPr marL="1794242" algn="l" defTabSz="1196119" rtl="0" eaLnBrk="1" latinLnBrk="0" hangingPunct="1">
        <a:defRPr sz="2500" kern="1200">
          <a:solidFill>
            <a:schemeClr val="tx1"/>
          </a:solidFill>
          <a:latin typeface="+mn-lt"/>
          <a:ea typeface="+mn-ea"/>
          <a:cs typeface="+mn-cs"/>
        </a:defRPr>
      </a:lvl4pPr>
      <a:lvl5pPr marL="2392496" algn="l" defTabSz="1196119" rtl="0" eaLnBrk="1" latinLnBrk="0" hangingPunct="1">
        <a:defRPr sz="2500" kern="1200">
          <a:solidFill>
            <a:schemeClr val="tx1"/>
          </a:solidFill>
          <a:latin typeface="+mn-lt"/>
          <a:ea typeface="+mn-ea"/>
          <a:cs typeface="+mn-cs"/>
        </a:defRPr>
      </a:lvl5pPr>
      <a:lvl6pPr marL="2990729" algn="l" defTabSz="1196119" rtl="0" eaLnBrk="1" latinLnBrk="0" hangingPunct="1">
        <a:defRPr sz="2500" kern="1200">
          <a:solidFill>
            <a:schemeClr val="tx1"/>
          </a:solidFill>
          <a:latin typeface="+mn-lt"/>
          <a:ea typeface="+mn-ea"/>
          <a:cs typeface="+mn-cs"/>
        </a:defRPr>
      </a:lvl6pPr>
      <a:lvl7pPr marL="3588092" algn="l" defTabSz="1196119" rtl="0" eaLnBrk="1" latinLnBrk="0" hangingPunct="1">
        <a:defRPr sz="2500" kern="1200">
          <a:solidFill>
            <a:schemeClr val="tx1"/>
          </a:solidFill>
          <a:latin typeface="+mn-lt"/>
          <a:ea typeface="+mn-ea"/>
          <a:cs typeface="+mn-cs"/>
        </a:defRPr>
      </a:lvl7pPr>
      <a:lvl8pPr marL="4186026" algn="l" defTabSz="1196119" rtl="0" eaLnBrk="1" latinLnBrk="0" hangingPunct="1">
        <a:defRPr sz="2500" kern="1200">
          <a:solidFill>
            <a:schemeClr val="tx1"/>
          </a:solidFill>
          <a:latin typeface="+mn-lt"/>
          <a:ea typeface="+mn-ea"/>
          <a:cs typeface="+mn-cs"/>
        </a:defRPr>
      </a:lvl8pPr>
      <a:lvl9pPr marL="4784215" algn="l" defTabSz="1196119" rtl="0" eaLnBrk="1" latinLnBrk="0" hangingPunct="1">
        <a:defRPr sz="2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90" tIns="45718" rIns="9139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90" tIns="45718" rIns="9139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390" tIns="45718" rIns="91390" bIns="45718" rtlCol="0" anchor="ctr"/>
          <a:lstStyle>
            <a:lvl1pPr algn="l">
              <a:defRPr sz="1200">
                <a:solidFill>
                  <a:schemeClr val="tx1">
                    <a:tint val="75000"/>
                  </a:schemeClr>
                </a:solidFill>
              </a:defRPr>
            </a:lvl1p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90" tIns="45718" rIns="9139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90" tIns="45718" rIns="91390" bIns="45718" rtlCol="0" anchor="ctr"/>
          <a:lstStyle>
            <a:lvl1pPr algn="r">
              <a:defRPr sz="1200">
                <a:solidFill>
                  <a:schemeClr val="tx1">
                    <a:tint val="75000"/>
                  </a:schemeClr>
                </a:solidFill>
              </a:defRPr>
            </a:lvl1p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p:nvGrpSpPr>
        <p:grpSpPr>
          <a:xfrm>
            <a:off x="5575" y="-15804"/>
            <a:ext cx="12191999" cy="6858000"/>
            <a:chOff x="0" y="0"/>
            <a:chExt cx="12191999" cy="6858000"/>
          </a:xfrm>
        </p:grpSpPr>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0" y="0"/>
              <a:ext cx="12191999" cy="6858000"/>
            </a:xfrm>
            <a:prstGeom prst="rect">
              <a:avLst/>
            </a:prstGeom>
            <a:solidFill>
              <a:schemeClr val="tx1">
                <a:alpha val="30000"/>
              </a:schemeClr>
            </a:solidFill>
          </p:spPr>
          <p:txBody>
            <a:bodyPr wrap="square" rtlCol="0" anchor="ctr">
              <a:noAutofit/>
            </a:bodyPr>
            <a:lstStyle/>
            <a:p>
              <a:pPr algn="ctr"/>
              <a:endParaRPr lang="en-US" sz="8800" b="1" dirty="0">
                <a:solidFill>
                  <a:prstClr val="white"/>
                </a:solidFill>
                <a:latin typeface="微軟正黑體" panose="020B0604030504040204" pitchFamily="34" charset="-120"/>
                <a:ea typeface="微軟正黑體" panose="020B0604030504040204" pitchFamily="34" charset="-120"/>
                <a:cs typeface="Arial" charset="0"/>
              </a:endParaRPr>
            </a:p>
          </p:txBody>
        </p:sp>
      </p:grpSp>
    </p:spTree>
    <p:extLst>
      <p:ext uri="{BB962C8B-B14F-4D97-AF65-F5344CB8AC3E}">
        <p14:creationId xmlns:p14="http://schemas.microsoft.com/office/powerpoint/2010/main" val="13044697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383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6" indent="-228466" algn="l" defTabSz="913833"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398" indent="-228466" algn="l" defTabSz="91383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298" indent="-228466" algn="l" defTabSz="91383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200" indent="-228466" algn="l" defTabSz="913833"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6103" indent="-228466" algn="l" defTabSz="913833"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3033" indent="-228466" algn="l" defTabSz="913833"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950" indent="-228466" algn="l" defTabSz="913833"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6866" indent="-228466" algn="l" defTabSz="913833"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798" indent="-228466" algn="l" defTabSz="913833"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833" rtl="0" eaLnBrk="1" latinLnBrk="0" hangingPunct="1">
        <a:defRPr sz="1900" kern="1200">
          <a:solidFill>
            <a:schemeClr val="tx1"/>
          </a:solidFill>
          <a:latin typeface="+mn-lt"/>
          <a:ea typeface="+mn-ea"/>
          <a:cs typeface="+mn-cs"/>
        </a:defRPr>
      </a:lvl1pPr>
      <a:lvl2pPr marL="456903" algn="l" defTabSz="913833" rtl="0" eaLnBrk="1" latinLnBrk="0" hangingPunct="1">
        <a:defRPr sz="1900" kern="1200">
          <a:solidFill>
            <a:schemeClr val="tx1"/>
          </a:solidFill>
          <a:latin typeface="+mn-lt"/>
          <a:ea typeface="+mn-ea"/>
          <a:cs typeface="+mn-cs"/>
        </a:defRPr>
      </a:lvl2pPr>
      <a:lvl3pPr marL="913833" algn="l" defTabSz="913833" rtl="0" eaLnBrk="1" latinLnBrk="0" hangingPunct="1">
        <a:defRPr sz="1900" kern="1200">
          <a:solidFill>
            <a:schemeClr val="tx1"/>
          </a:solidFill>
          <a:latin typeface="+mn-lt"/>
          <a:ea typeface="+mn-ea"/>
          <a:cs typeface="+mn-cs"/>
        </a:defRPr>
      </a:lvl3pPr>
      <a:lvl4pPr marL="1370750" algn="l" defTabSz="913833" rtl="0" eaLnBrk="1" latinLnBrk="0" hangingPunct="1">
        <a:defRPr sz="1900" kern="1200">
          <a:solidFill>
            <a:schemeClr val="tx1"/>
          </a:solidFill>
          <a:latin typeface="+mn-lt"/>
          <a:ea typeface="+mn-ea"/>
          <a:cs typeface="+mn-cs"/>
        </a:defRPr>
      </a:lvl4pPr>
      <a:lvl5pPr marL="1827666" algn="l" defTabSz="913833" rtl="0" eaLnBrk="1" latinLnBrk="0" hangingPunct="1">
        <a:defRPr sz="1900" kern="1200">
          <a:solidFill>
            <a:schemeClr val="tx1"/>
          </a:solidFill>
          <a:latin typeface="+mn-lt"/>
          <a:ea typeface="+mn-ea"/>
          <a:cs typeface="+mn-cs"/>
        </a:defRPr>
      </a:lvl5pPr>
      <a:lvl6pPr marL="2284598" algn="l" defTabSz="913833" rtl="0" eaLnBrk="1" latinLnBrk="0" hangingPunct="1">
        <a:defRPr sz="1900" kern="1200">
          <a:solidFill>
            <a:schemeClr val="tx1"/>
          </a:solidFill>
          <a:latin typeface="+mn-lt"/>
          <a:ea typeface="+mn-ea"/>
          <a:cs typeface="+mn-cs"/>
        </a:defRPr>
      </a:lvl6pPr>
      <a:lvl7pPr marL="2741498" algn="l" defTabSz="913833" rtl="0" eaLnBrk="1" latinLnBrk="0" hangingPunct="1">
        <a:defRPr sz="1900" kern="1200">
          <a:solidFill>
            <a:schemeClr val="tx1"/>
          </a:solidFill>
          <a:latin typeface="+mn-lt"/>
          <a:ea typeface="+mn-ea"/>
          <a:cs typeface="+mn-cs"/>
        </a:defRPr>
      </a:lvl7pPr>
      <a:lvl8pPr marL="3198400" algn="l" defTabSz="913833" rtl="0" eaLnBrk="1" latinLnBrk="0" hangingPunct="1">
        <a:defRPr sz="1900" kern="1200">
          <a:solidFill>
            <a:schemeClr val="tx1"/>
          </a:solidFill>
          <a:latin typeface="+mn-lt"/>
          <a:ea typeface="+mn-ea"/>
          <a:cs typeface="+mn-cs"/>
        </a:defRPr>
      </a:lvl8pPr>
      <a:lvl9pPr marL="3655303" algn="l" defTabSz="913833"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90" tIns="45718" rIns="9139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90" tIns="45718" rIns="9139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390" tIns="45718" rIns="91390" bIns="45718" rtlCol="0" anchor="ctr"/>
          <a:lstStyle>
            <a:lvl1pPr algn="l">
              <a:defRPr sz="1200">
                <a:solidFill>
                  <a:schemeClr val="tx1">
                    <a:tint val="75000"/>
                  </a:schemeClr>
                </a:solidFill>
              </a:defRPr>
            </a:lvl1pPr>
          </a:lstStyle>
          <a:p>
            <a:pPr defTabSz="913810"/>
            <a:fld id="{F7EB485D-7018-C749-9BF2-8D4BD45346D3}" type="datetimeFigureOut">
              <a:rPr lang="en-US" smtClean="0">
                <a:solidFill>
                  <a:prstClr val="black">
                    <a:tint val="75000"/>
                  </a:prstClr>
                </a:solidFill>
              </a:rPr>
              <a:pPr defTabSz="913810"/>
              <a:t>5/5/2017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90" tIns="45718" rIns="91390" bIns="45718" rtlCol="0" anchor="ctr"/>
          <a:lstStyle>
            <a:lvl1pPr algn="ctr">
              <a:defRPr sz="1200">
                <a:solidFill>
                  <a:schemeClr val="tx1">
                    <a:tint val="75000"/>
                  </a:schemeClr>
                </a:solidFill>
              </a:defRPr>
            </a:lvl1pPr>
          </a:lstStyle>
          <a:p>
            <a:pPr defTabSz="91381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90" tIns="45718" rIns="91390" bIns="45718" rtlCol="0" anchor="ctr"/>
          <a:lstStyle>
            <a:lvl1pPr algn="r">
              <a:defRPr sz="1200">
                <a:solidFill>
                  <a:schemeClr val="tx1">
                    <a:tint val="75000"/>
                  </a:schemeClr>
                </a:solidFill>
              </a:defRPr>
            </a:lvl1pPr>
          </a:lstStyle>
          <a:p>
            <a:pPr defTabSz="913810"/>
            <a:fld id="{99C6BDF6-013D-2B4E-8B1A-558BB534D828}" type="slidenum">
              <a:rPr lang="en-US" smtClean="0">
                <a:solidFill>
                  <a:prstClr val="black">
                    <a:tint val="75000"/>
                  </a:prstClr>
                </a:solidFill>
              </a:rPr>
              <a:pPr defTabSz="913810"/>
              <a:t>‹#›</a:t>
            </a:fld>
            <a:endParaRPr lang="en-US">
              <a:solidFill>
                <a:prstClr val="black">
                  <a:tint val="75000"/>
                </a:prstClr>
              </a:solidFill>
            </a:endParaRPr>
          </a:p>
        </p:txBody>
      </p:sp>
    </p:spTree>
    <p:extLst>
      <p:ext uri="{BB962C8B-B14F-4D97-AF65-F5344CB8AC3E}">
        <p14:creationId xmlns:p14="http://schemas.microsoft.com/office/powerpoint/2010/main" val="307055540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381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61" indent="-228461" algn="l" defTabSz="91381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382" indent="-228461" algn="l" defTabSz="91381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270" indent="-228461" algn="l" defTabSz="91381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160"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6051"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2971"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876"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6781"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702"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810" rtl="0" eaLnBrk="1" latinLnBrk="0" hangingPunct="1">
        <a:defRPr sz="1900" kern="1200">
          <a:solidFill>
            <a:schemeClr val="tx1"/>
          </a:solidFill>
          <a:latin typeface="+mn-lt"/>
          <a:ea typeface="+mn-ea"/>
          <a:cs typeface="+mn-cs"/>
        </a:defRPr>
      </a:lvl1pPr>
      <a:lvl2pPr marL="456891" algn="l" defTabSz="913810" rtl="0" eaLnBrk="1" latinLnBrk="0" hangingPunct="1">
        <a:defRPr sz="1900" kern="1200">
          <a:solidFill>
            <a:schemeClr val="tx1"/>
          </a:solidFill>
          <a:latin typeface="+mn-lt"/>
          <a:ea typeface="+mn-ea"/>
          <a:cs typeface="+mn-cs"/>
        </a:defRPr>
      </a:lvl2pPr>
      <a:lvl3pPr marL="913810" algn="l" defTabSz="913810" rtl="0" eaLnBrk="1" latinLnBrk="0" hangingPunct="1">
        <a:defRPr sz="1900" kern="1200">
          <a:solidFill>
            <a:schemeClr val="tx1"/>
          </a:solidFill>
          <a:latin typeface="+mn-lt"/>
          <a:ea typeface="+mn-ea"/>
          <a:cs typeface="+mn-cs"/>
        </a:defRPr>
      </a:lvl3pPr>
      <a:lvl4pPr marL="1370716" algn="l" defTabSz="913810" rtl="0" eaLnBrk="1" latinLnBrk="0" hangingPunct="1">
        <a:defRPr sz="1900" kern="1200">
          <a:solidFill>
            <a:schemeClr val="tx1"/>
          </a:solidFill>
          <a:latin typeface="+mn-lt"/>
          <a:ea typeface="+mn-ea"/>
          <a:cs typeface="+mn-cs"/>
        </a:defRPr>
      </a:lvl4pPr>
      <a:lvl5pPr marL="1827621" algn="l" defTabSz="913810" rtl="0" eaLnBrk="1" latinLnBrk="0" hangingPunct="1">
        <a:defRPr sz="1900" kern="1200">
          <a:solidFill>
            <a:schemeClr val="tx1"/>
          </a:solidFill>
          <a:latin typeface="+mn-lt"/>
          <a:ea typeface="+mn-ea"/>
          <a:cs typeface="+mn-cs"/>
        </a:defRPr>
      </a:lvl5pPr>
      <a:lvl6pPr marL="2284542" algn="l" defTabSz="913810" rtl="0" eaLnBrk="1" latinLnBrk="0" hangingPunct="1">
        <a:defRPr sz="1900" kern="1200">
          <a:solidFill>
            <a:schemeClr val="tx1"/>
          </a:solidFill>
          <a:latin typeface="+mn-lt"/>
          <a:ea typeface="+mn-ea"/>
          <a:cs typeface="+mn-cs"/>
        </a:defRPr>
      </a:lvl6pPr>
      <a:lvl7pPr marL="2741430" algn="l" defTabSz="913810" rtl="0" eaLnBrk="1" latinLnBrk="0" hangingPunct="1">
        <a:defRPr sz="1900" kern="1200">
          <a:solidFill>
            <a:schemeClr val="tx1"/>
          </a:solidFill>
          <a:latin typeface="+mn-lt"/>
          <a:ea typeface="+mn-ea"/>
          <a:cs typeface="+mn-cs"/>
        </a:defRPr>
      </a:lvl7pPr>
      <a:lvl8pPr marL="3198320" algn="l" defTabSz="913810" rtl="0" eaLnBrk="1" latinLnBrk="0" hangingPunct="1">
        <a:defRPr sz="1900" kern="1200">
          <a:solidFill>
            <a:schemeClr val="tx1"/>
          </a:solidFill>
          <a:latin typeface="+mn-lt"/>
          <a:ea typeface="+mn-ea"/>
          <a:cs typeface="+mn-cs"/>
        </a:defRPr>
      </a:lvl8pPr>
      <a:lvl9pPr marL="3655211" algn="l" defTabSz="913810"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82" tIns="60941" rIns="121882" bIns="6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882" tIns="60941" rIns="121882" bIns="6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21882" tIns="60941" rIns="121882" bIns="60941" rtlCol="0" anchor="ctr"/>
          <a:lstStyle>
            <a:lvl1pPr algn="l">
              <a:defRPr sz="1600">
                <a:solidFill>
                  <a:schemeClr val="tx1">
                    <a:tint val="75000"/>
                  </a:schemeClr>
                </a:solidFill>
              </a:defRPr>
            </a:lvl1pPr>
          </a:lstStyle>
          <a:p>
            <a:pPr defTabSz="1218780"/>
            <a:fld id="{C9B91C74-95CB-4BDB-82CB-59DF1367D3FD}" type="datetimeFigureOut">
              <a:rPr lang="en-US" smtClean="0">
                <a:solidFill>
                  <a:prstClr val="black">
                    <a:tint val="75000"/>
                  </a:prstClr>
                </a:solidFill>
              </a:rPr>
              <a:pPr defTabSz="1218780"/>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882" tIns="60941" rIns="121882" bIns="60941" rtlCol="0" anchor="ctr"/>
          <a:lstStyle>
            <a:lvl1pPr algn="ctr">
              <a:defRPr sz="1600">
                <a:solidFill>
                  <a:schemeClr val="tx1">
                    <a:tint val="75000"/>
                  </a:schemeClr>
                </a:solidFill>
              </a:defRPr>
            </a:lvl1pPr>
          </a:lstStyle>
          <a:p>
            <a:pPr defTabSz="121878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882" tIns="60941" rIns="121882" bIns="60941" rtlCol="0" anchor="ctr"/>
          <a:lstStyle>
            <a:lvl1pPr algn="r">
              <a:defRPr sz="1600">
                <a:solidFill>
                  <a:schemeClr val="tx1">
                    <a:tint val="75000"/>
                  </a:schemeClr>
                </a:solidFill>
              </a:defRPr>
            </a:lvl1pPr>
          </a:lstStyle>
          <a:p>
            <a:pPr defTabSz="1218780"/>
            <a:fld id="{C307561E-E145-4277-9DF8-9E052AA2C7D7}" type="slidenum">
              <a:rPr lang="en-US" smtClean="0">
                <a:solidFill>
                  <a:prstClr val="black">
                    <a:tint val="75000"/>
                  </a:prstClr>
                </a:solidFill>
              </a:rPr>
              <a:pPr defTabSz="1218780"/>
              <a:t>‹#›</a:t>
            </a:fld>
            <a:endParaRPr lang="en-US" dirty="0">
              <a:solidFill>
                <a:prstClr val="black">
                  <a:tint val="75000"/>
                </a:prstClr>
              </a:solidFill>
            </a:endParaRPr>
          </a:p>
        </p:txBody>
      </p:sp>
    </p:spTree>
    <p:extLst>
      <p:ext uri="{BB962C8B-B14F-4D97-AF65-F5344CB8AC3E}">
        <p14:creationId xmlns:p14="http://schemas.microsoft.com/office/powerpoint/2010/main" val="51431832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1218780" rtl="0" eaLnBrk="1" latinLnBrk="0" hangingPunct="1">
        <a:spcBef>
          <a:spcPct val="0"/>
        </a:spcBef>
        <a:buNone/>
        <a:defRPr sz="5900" kern="1200">
          <a:solidFill>
            <a:schemeClr val="tx1"/>
          </a:solidFill>
          <a:latin typeface="+mj-lt"/>
          <a:ea typeface="+mj-ea"/>
          <a:cs typeface="+mj-cs"/>
        </a:defRPr>
      </a:lvl1pPr>
    </p:titleStyle>
    <p:bodyStyle>
      <a:lvl1pPr marL="457035" indent="-457035" algn="l" defTabSz="121878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262" indent="-380869" algn="l" defTabSz="121878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469" indent="-304688" algn="l" defTabSz="121878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853" indent="-304688" algn="l" defTabSz="12187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246" indent="-304688" algn="l" defTabSz="12187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624" indent="-304688" algn="l" defTabSz="12187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018" indent="-304688" algn="l" defTabSz="12187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404" indent="-304688" algn="l" defTabSz="12187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789" indent="-304688" algn="l" defTabSz="12187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780" rtl="0" eaLnBrk="1" latinLnBrk="0" hangingPunct="1">
        <a:defRPr sz="2400" kern="1200">
          <a:solidFill>
            <a:schemeClr val="tx1"/>
          </a:solidFill>
          <a:latin typeface="+mn-lt"/>
          <a:ea typeface="+mn-ea"/>
          <a:cs typeface="+mn-cs"/>
        </a:defRPr>
      </a:lvl1pPr>
      <a:lvl2pPr marL="609379" algn="l" defTabSz="1218780" rtl="0" eaLnBrk="1" latinLnBrk="0" hangingPunct="1">
        <a:defRPr sz="2400" kern="1200">
          <a:solidFill>
            <a:schemeClr val="tx1"/>
          </a:solidFill>
          <a:latin typeface="+mn-lt"/>
          <a:ea typeface="+mn-ea"/>
          <a:cs typeface="+mn-cs"/>
        </a:defRPr>
      </a:lvl2pPr>
      <a:lvl3pPr marL="1218780" algn="l" defTabSz="1218780" rtl="0" eaLnBrk="1" latinLnBrk="0" hangingPunct="1">
        <a:defRPr sz="2400" kern="1200">
          <a:solidFill>
            <a:schemeClr val="tx1"/>
          </a:solidFill>
          <a:latin typeface="+mn-lt"/>
          <a:ea typeface="+mn-ea"/>
          <a:cs typeface="+mn-cs"/>
        </a:defRPr>
      </a:lvl3pPr>
      <a:lvl4pPr marL="1828165" algn="l" defTabSz="1218780" rtl="0" eaLnBrk="1" latinLnBrk="0" hangingPunct="1">
        <a:defRPr sz="2400" kern="1200">
          <a:solidFill>
            <a:schemeClr val="tx1"/>
          </a:solidFill>
          <a:latin typeface="+mn-lt"/>
          <a:ea typeface="+mn-ea"/>
          <a:cs typeface="+mn-cs"/>
        </a:defRPr>
      </a:lvl4pPr>
      <a:lvl5pPr marL="2437558" algn="l" defTabSz="1218780" rtl="0" eaLnBrk="1" latinLnBrk="0" hangingPunct="1">
        <a:defRPr sz="2400" kern="1200">
          <a:solidFill>
            <a:schemeClr val="tx1"/>
          </a:solidFill>
          <a:latin typeface="+mn-lt"/>
          <a:ea typeface="+mn-ea"/>
          <a:cs typeface="+mn-cs"/>
        </a:defRPr>
      </a:lvl5pPr>
      <a:lvl6pPr marL="3046936" algn="l" defTabSz="1218780" rtl="0" eaLnBrk="1" latinLnBrk="0" hangingPunct="1">
        <a:defRPr sz="2400" kern="1200">
          <a:solidFill>
            <a:schemeClr val="tx1"/>
          </a:solidFill>
          <a:latin typeface="+mn-lt"/>
          <a:ea typeface="+mn-ea"/>
          <a:cs typeface="+mn-cs"/>
        </a:defRPr>
      </a:lvl6pPr>
      <a:lvl7pPr marL="3656315" algn="l" defTabSz="1218780" rtl="0" eaLnBrk="1" latinLnBrk="0" hangingPunct="1">
        <a:defRPr sz="2400" kern="1200">
          <a:solidFill>
            <a:schemeClr val="tx1"/>
          </a:solidFill>
          <a:latin typeface="+mn-lt"/>
          <a:ea typeface="+mn-ea"/>
          <a:cs typeface="+mn-cs"/>
        </a:defRPr>
      </a:lvl7pPr>
      <a:lvl8pPr marL="4265707" algn="l" defTabSz="1218780" rtl="0" eaLnBrk="1" latinLnBrk="0" hangingPunct="1">
        <a:defRPr sz="2400" kern="1200">
          <a:solidFill>
            <a:schemeClr val="tx1"/>
          </a:solidFill>
          <a:latin typeface="+mn-lt"/>
          <a:ea typeface="+mn-ea"/>
          <a:cs typeface="+mn-cs"/>
        </a:defRPr>
      </a:lvl8pPr>
      <a:lvl9pPr marL="4875093" algn="l" defTabSz="1218780"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14" tIns="60957" rIns="121914" bIns="6095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914" tIns="60957" rIns="121914" bIns="6095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21914" tIns="60957" rIns="121914" bIns="60957" rtlCol="0" anchor="ctr"/>
          <a:lstStyle>
            <a:lvl1pPr algn="l">
              <a:defRPr sz="1600">
                <a:solidFill>
                  <a:schemeClr val="tx1">
                    <a:tint val="75000"/>
                  </a:schemeClr>
                </a:solidFill>
              </a:defRPr>
            </a:lvl1pPr>
          </a:lstStyle>
          <a:p>
            <a:pPr defTabSz="1219140"/>
            <a:fld id="{C9B91C74-95CB-4BDB-82CB-59DF1367D3FD}" type="datetimeFigureOut">
              <a:rPr lang="en-US" smtClean="0">
                <a:solidFill>
                  <a:prstClr val="black">
                    <a:tint val="75000"/>
                  </a:prstClr>
                </a:solidFill>
              </a:rPr>
              <a:pPr defTabSz="1219140"/>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14" tIns="60957" rIns="121914" bIns="60957" rtlCol="0" anchor="ctr"/>
          <a:lstStyle>
            <a:lvl1pPr algn="ctr">
              <a:defRPr sz="1600">
                <a:solidFill>
                  <a:schemeClr val="tx1">
                    <a:tint val="75000"/>
                  </a:schemeClr>
                </a:solidFill>
              </a:defRPr>
            </a:lvl1pPr>
          </a:lstStyle>
          <a:p>
            <a:pPr defTabSz="121914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14" tIns="60957" rIns="121914" bIns="60957" rtlCol="0" anchor="ctr"/>
          <a:lstStyle>
            <a:lvl1pPr algn="r">
              <a:defRPr sz="1600">
                <a:solidFill>
                  <a:schemeClr val="tx1">
                    <a:tint val="75000"/>
                  </a:schemeClr>
                </a:solidFill>
              </a:defRPr>
            </a:lvl1pPr>
          </a:lstStyle>
          <a:p>
            <a:pPr defTabSz="1219140"/>
            <a:fld id="{C307561E-E145-4277-9DF8-9E052AA2C7D7}" type="slidenum">
              <a:rPr lang="en-US" smtClean="0">
                <a:solidFill>
                  <a:prstClr val="black">
                    <a:tint val="75000"/>
                  </a:prstClr>
                </a:solidFill>
              </a:rPr>
              <a:pPr defTabSz="1219140"/>
              <a:t>‹#›</a:t>
            </a:fld>
            <a:endParaRPr lang="en-US" dirty="0">
              <a:solidFill>
                <a:prstClr val="black">
                  <a:tint val="75000"/>
                </a:prstClr>
              </a:solidFill>
            </a:endParaRPr>
          </a:p>
        </p:txBody>
      </p:sp>
    </p:spTree>
    <p:extLst>
      <p:ext uri="{BB962C8B-B14F-4D97-AF65-F5344CB8AC3E}">
        <p14:creationId xmlns:p14="http://schemas.microsoft.com/office/powerpoint/2010/main" val="916093028"/>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1219140" rtl="0" eaLnBrk="1" latinLnBrk="0" hangingPunct="1">
        <a:spcBef>
          <a:spcPct val="0"/>
        </a:spcBef>
        <a:buNone/>
        <a:defRPr sz="5900"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50" indent="-380981" algn="l" defTabSz="121914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25" indent="-304784" algn="l" defTabSz="121914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06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63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20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772"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341" indent="-304784" algn="l" defTabSz="12191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0" tIns="45718" rIns="9139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390" tIns="45718" rIns="9139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64"/>
            <a:ext cx="2844800" cy="365125"/>
          </a:xfrm>
          <a:prstGeom prst="rect">
            <a:avLst/>
          </a:prstGeom>
        </p:spPr>
        <p:txBody>
          <a:bodyPr vert="horz" lIns="91390" tIns="45718" rIns="91390" bIns="45718" rtlCol="0" anchor="ctr"/>
          <a:lstStyle>
            <a:lvl1pPr algn="l">
              <a:defRPr sz="1600">
                <a:solidFill>
                  <a:schemeClr val="tx1">
                    <a:tint val="75000"/>
                  </a:schemeClr>
                </a:solidFill>
              </a:defRPr>
            </a:lvl1p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464"/>
            <a:ext cx="3860800" cy="365125"/>
          </a:xfrm>
          <a:prstGeom prst="rect">
            <a:avLst/>
          </a:prstGeom>
        </p:spPr>
        <p:txBody>
          <a:bodyPr vert="horz" lIns="91390" tIns="45718" rIns="91390" bIns="45718"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64"/>
            <a:ext cx="2844800" cy="365125"/>
          </a:xfrm>
          <a:prstGeom prst="rect">
            <a:avLst/>
          </a:prstGeom>
        </p:spPr>
        <p:txBody>
          <a:bodyPr vert="horz" lIns="91390" tIns="45718" rIns="91390" bIns="45718" rtlCol="0" anchor="ctr"/>
          <a:lstStyle>
            <a:lvl1pPr algn="r">
              <a:defRPr sz="1600">
                <a:solidFill>
                  <a:schemeClr val="tx1">
                    <a:tint val="75000"/>
                  </a:schemeClr>
                </a:solidFill>
              </a:defRPr>
            </a:lvl1p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6926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8420" rtl="0" eaLnBrk="1" latinLnBrk="0" hangingPunct="1">
        <a:spcBef>
          <a:spcPct val="0"/>
        </a:spcBef>
        <a:buNone/>
        <a:defRPr sz="5900" kern="1200">
          <a:solidFill>
            <a:schemeClr val="tx1"/>
          </a:solidFill>
          <a:latin typeface="+mj-lt"/>
          <a:ea typeface="+mj-ea"/>
          <a:cs typeface="+mj-cs"/>
        </a:defRPr>
      </a:lvl1pPr>
    </p:titleStyle>
    <p:bodyStyle>
      <a:lvl1pPr marL="456891" indent="-456891" algn="l" defTabSz="121842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974" indent="-380757" algn="l" defTabSz="121842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013" indent="-304592" algn="l" defTabSz="12184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213" indent="-304592" algn="l" defTabSz="12184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430" indent="-304592" algn="l" defTabSz="12184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0616" indent="-304592" algn="l" defTabSz="12184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9834" indent="-304592" algn="l" defTabSz="12184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9036" indent="-304592" algn="l" defTabSz="12184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8237" indent="-304592" algn="l" defTabSz="121842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420" rtl="0" eaLnBrk="1" latinLnBrk="0" hangingPunct="1">
        <a:defRPr sz="2400" kern="1200">
          <a:solidFill>
            <a:schemeClr val="tx1"/>
          </a:solidFill>
          <a:latin typeface="+mn-lt"/>
          <a:ea typeface="+mn-ea"/>
          <a:cs typeface="+mn-cs"/>
        </a:defRPr>
      </a:lvl1pPr>
      <a:lvl2pPr marL="609187" algn="l" defTabSz="1218420" rtl="0" eaLnBrk="1" latinLnBrk="0" hangingPunct="1">
        <a:defRPr sz="2400" kern="1200">
          <a:solidFill>
            <a:schemeClr val="tx1"/>
          </a:solidFill>
          <a:latin typeface="+mn-lt"/>
          <a:ea typeface="+mn-ea"/>
          <a:cs typeface="+mn-cs"/>
        </a:defRPr>
      </a:lvl2pPr>
      <a:lvl3pPr marL="1218420" algn="l" defTabSz="1218420" rtl="0" eaLnBrk="1" latinLnBrk="0" hangingPunct="1">
        <a:defRPr sz="2400" kern="1200">
          <a:solidFill>
            <a:schemeClr val="tx1"/>
          </a:solidFill>
          <a:latin typeface="+mn-lt"/>
          <a:ea typeface="+mn-ea"/>
          <a:cs typeface="+mn-cs"/>
        </a:defRPr>
      </a:lvl3pPr>
      <a:lvl4pPr marL="1827621" algn="l" defTabSz="1218420" rtl="0" eaLnBrk="1" latinLnBrk="0" hangingPunct="1">
        <a:defRPr sz="2400" kern="1200">
          <a:solidFill>
            <a:schemeClr val="tx1"/>
          </a:solidFill>
          <a:latin typeface="+mn-lt"/>
          <a:ea typeface="+mn-ea"/>
          <a:cs typeface="+mn-cs"/>
        </a:defRPr>
      </a:lvl4pPr>
      <a:lvl5pPr marL="2436838" algn="l" defTabSz="1218420" rtl="0" eaLnBrk="1" latinLnBrk="0" hangingPunct="1">
        <a:defRPr sz="2400" kern="1200">
          <a:solidFill>
            <a:schemeClr val="tx1"/>
          </a:solidFill>
          <a:latin typeface="+mn-lt"/>
          <a:ea typeface="+mn-ea"/>
          <a:cs typeface="+mn-cs"/>
        </a:defRPr>
      </a:lvl5pPr>
      <a:lvl6pPr marL="3046024" algn="l" defTabSz="1218420" rtl="0" eaLnBrk="1" latinLnBrk="0" hangingPunct="1">
        <a:defRPr sz="2400" kern="1200">
          <a:solidFill>
            <a:schemeClr val="tx1"/>
          </a:solidFill>
          <a:latin typeface="+mn-lt"/>
          <a:ea typeface="+mn-ea"/>
          <a:cs typeface="+mn-cs"/>
        </a:defRPr>
      </a:lvl6pPr>
      <a:lvl7pPr marL="3655211" algn="l" defTabSz="1218420" rtl="0" eaLnBrk="1" latinLnBrk="0" hangingPunct="1">
        <a:defRPr sz="2400" kern="1200">
          <a:solidFill>
            <a:schemeClr val="tx1"/>
          </a:solidFill>
          <a:latin typeface="+mn-lt"/>
          <a:ea typeface="+mn-ea"/>
          <a:cs typeface="+mn-cs"/>
        </a:defRPr>
      </a:lvl7pPr>
      <a:lvl8pPr marL="4264427" algn="l" defTabSz="1218420" rtl="0" eaLnBrk="1" latinLnBrk="0" hangingPunct="1">
        <a:defRPr sz="2400" kern="1200">
          <a:solidFill>
            <a:schemeClr val="tx1"/>
          </a:solidFill>
          <a:latin typeface="+mn-lt"/>
          <a:ea typeface="+mn-ea"/>
          <a:cs typeface="+mn-cs"/>
        </a:defRPr>
      </a:lvl8pPr>
      <a:lvl9pPr marL="4873629" algn="l" defTabSz="121842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0" tIns="45718" rIns="9139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390" tIns="45718" rIns="9139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64"/>
            <a:ext cx="2844800" cy="365125"/>
          </a:xfrm>
          <a:prstGeom prst="rect">
            <a:avLst/>
          </a:prstGeom>
        </p:spPr>
        <p:txBody>
          <a:bodyPr vert="horz" lIns="91390" tIns="45718" rIns="91390" bIns="45718" rtlCol="0" anchor="ctr"/>
          <a:lstStyle>
            <a:lvl1pPr algn="l">
              <a:defRPr sz="1600">
                <a:solidFill>
                  <a:schemeClr val="tx1">
                    <a:tint val="75000"/>
                  </a:schemeClr>
                </a:solidFill>
              </a:defRPr>
            </a:lvl1p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464"/>
            <a:ext cx="3860800" cy="365125"/>
          </a:xfrm>
          <a:prstGeom prst="rect">
            <a:avLst/>
          </a:prstGeom>
        </p:spPr>
        <p:txBody>
          <a:bodyPr vert="horz" lIns="91390" tIns="45718" rIns="91390" bIns="45718"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64"/>
            <a:ext cx="2844800" cy="365125"/>
          </a:xfrm>
          <a:prstGeom prst="rect">
            <a:avLst/>
          </a:prstGeom>
        </p:spPr>
        <p:txBody>
          <a:bodyPr vert="horz" lIns="91390" tIns="45718" rIns="91390" bIns="45718" rtlCol="0" anchor="ctr"/>
          <a:lstStyle>
            <a:lvl1pPr algn="r">
              <a:defRPr sz="1600">
                <a:solidFill>
                  <a:schemeClr val="tx1">
                    <a:tint val="75000"/>
                  </a:schemeClr>
                </a:solidFill>
              </a:defRPr>
            </a:lvl1p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429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8420" rtl="0" eaLnBrk="1" latinLnBrk="0" hangingPunct="1">
        <a:spcBef>
          <a:spcPct val="0"/>
        </a:spcBef>
        <a:buNone/>
        <a:defRPr sz="5900" kern="1200">
          <a:solidFill>
            <a:schemeClr val="tx1"/>
          </a:solidFill>
          <a:latin typeface="+mj-lt"/>
          <a:ea typeface="+mj-ea"/>
          <a:cs typeface="+mj-cs"/>
        </a:defRPr>
      </a:lvl1pPr>
    </p:titleStyle>
    <p:bodyStyle>
      <a:lvl1pPr marL="456891" indent="-456891" algn="l" defTabSz="121842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974" indent="-380757" algn="l" defTabSz="121842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013" indent="-304592" algn="l" defTabSz="121842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213" indent="-304592" algn="l" defTabSz="121842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1430" indent="-304592" algn="l" defTabSz="121842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0616" indent="-304592" algn="l" defTabSz="12184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834" indent="-304592" algn="l" defTabSz="12184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036" indent="-304592" algn="l" defTabSz="12184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237" indent="-304592" algn="l" defTabSz="12184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420" rtl="0" eaLnBrk="1" latinLnBrk="0" hangingPunct="1">
        <a:defRPr sz="2400" kern="1200">
          <a:solidFill>
            <a:schemeClr val="tx1"/>
          </a:solidFill>
          <a:latin typeface="+mn-lt"/>
          <a:ea typeface="+mn-ea"/>
          <a:cs typeface="+mn-cs"/>
        </a:defRPr>
      </a:lvl1pPr>
      <a:lvl2pPr marL="609187" algn="l" defTabSz="1218420" rtl="0" eaLnBrk="1" latinLnBrk="0" hangingPunct="1">
        <a:defRPr sz="2400" kern="1200">
          <a:solidFill>
            <a:schemeClr val="tx1"/>
          </a:solidFill>
          <a:latin typeface="+mn-lt"/>
          <a:ea typeface="+mn-ea"/>
          <a:cs typeface="+mn-cs"/>
        </a:defRPr>
      </a:lvl2pPr>
      <a:lvl3pPr marL="1218420" algn="l" defTabSz="1218420" rtl="0" eaLnBrk="1" latinLnBrk="0" hangingPunct="1">
        <a:defRPr sz="2400" kern="1200">
          <a:solidFill>
            <a:schemeClr val="tx1"/>
          </a:solidFill>
          <a:latin typeface="+mn-lt"/>
          <a:ea typeface="+mn-ea"/>
          <a:cs typeface="+mn-cs"/>
        </a:defRPr>
      </a:lvl3pPr>
      <a:lvl4pPr marL="1827621" algn="l" defTabSz="1218420" rtl="0" eaLnBrk="1" latinLnBrk="0" hangingPunct="1">
        <a:defRPr sz="2400" kern="1200">
          <a:solidFill>
            <a:schemeClr val="tx1"/>
          </a:solidFill>
          <a:latin typeface="+mn-lt"/>
          <a:ea typeface="+mn-ea"/>
          <a:cs typeface="+mn-cs"/>
        </a:defRPr>
      </a:lvl4pPr>
      <a:lvl5pPr marL="2436838" algn="l" defTabSz="1218420" rtl="0" eaLnBrk="1" latinLnBrk="0" hangingPunct="1">
        <a:defRPr sz="2400" kern="1200">
          <a:solidFill>
            <a:schemeClr val="tx1"/>
          </a:solidFill>
          <a:latin typeface="+mn-lt"/>
          <a:ea typeface="+mn-ea"/>
          <a:cs typeface="+mn-cs"/>
        </a:defRPr>
      </a:lvl5pPr>
      <a:lvl6pPr marL="3046024" algn="l" defTabSz="1218420" rtl="0" eaLnBrk="1" latinLnBrk="0" hangingPunct="1">
        <a:defRPr sz="2400" kern="1200">
          <a:solidFill>
            <a:schemeClr val="tx1"/>
          </a:solidFill>
          <a:latin typeface="+mn-lt"/>
          <a:ea typeface="+mn-ea"/>
          <a:cs typeface="+mn-cs"/>
        </a:defRPr>
      </a:lvl6pPr>
      <a:lvl7pPr marL="3655211" algn="l" defTabSz="1218420" rtl="0" eaLnBrk="1" latinLnBrk="0" hangingPunct="1">
        <a:defRPr sz="2400" kern="1200">
          <a:solidFill>
            <a:schemeClr val="tx1"/>
          </a:solidFill>
          <a:latin typeface="+mn-lt"/>
          <a:ea typeface="+mn-ea"/>
          <a:cs typeface="+mn-cs"/>
        </a:defRPr>
      </a:lvl7pPr>
      <a:lvl8pPr marL="4264427" algn="l" defTabSz="1218420" rtl="0" eaLnBrk="1" latinLnBrk="0" hangingPunct="1">
        <a:defRPr sz="2400" kern="1200">
          <a:solidFill>
            <a:schemeClr val="tx1"/>
          </a:solidFill>
          <a:latin typeface="+mn-lt"/>
          <a:ea typeface="+mn-ea"/>
          <a:cs typeface="+mn-cs"/>
        </a:defRPr>
      </a:lvl8pPr>
      <a:lvl9pPr marL="4873629" algn="l" defTabSz="121842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364" tIns="45718" rIns="9136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364" tIns="45718" rIns="9136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364" tIns="45718" rIns="91364" bIns="45718" rtlCol="0" anchor="ctr"/>
          <a:lstStyle>
            <a:lvl1pPr algn="l">
              <a:defRPr sz="1200" b="0" i="0">
                <a:solidFill>
                  <a:schemeClr val="tx1">
                    <a:tint val="75000"/>
                  </a:schemeClr>
                </a:solidFill>
                <a:latin typeface="Helvetica Regular" charset="0"/>
              </a:defRPr>
            </a:lvl1pPr>
          </a:lstStyle>
          <a:p>
            <a:pPr defTabSz="913516"/>
            <a:fld id="{56BD8FD8-A34D-43B1-A759-8AA482760513}" type="datetimeFigureOut">
              <a:rPr lang="en-US" smtClean="0">
                <a:solidFill>
                  <a:prstClr val="black">
                    <a:tint val="75000"/>
                  </a:prstClr>
                </a:solidFill>
              </a:rPr>
              <a:pPr defTabSz="913516"/>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364" tIns="45718" rIns="91364" bIns="45718" rtlCol="0" anchor="ctr"/>
          <a:lstStyle>
            <a:lvl1pPr algn="ctr">
              <a:defRPr sz="1200" b="0" i="0">
                <a:solidFill>
                  <a:schemeClr val="tx1">
                    <a:tint val="75000"/>
                  </a:schemeClr>
                </a:solidFill>
                <a:latin typeface="Helvetica Regular" charset="0"/>
              </a:defRPr>
            </a:lvl1pPr>
          </a:lstStyle>
          <a:p>
            <a:pPr defTabSz="913516"/>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364" tIns="45718" rIns="91364" bIns="45718" rtlCol="0" anchor="ctr"/>
          <a:lstStyle>
            <a:lvl1pPr algn="r">
              <a:defRPr sz="1200" b="0" i="0">
                <a:solidFill>
                  <a:schemeClr val="tx1">
                    <a:tint val="75000"/>
                  </a:schemeClr>
                </a:solidFill>
                <a:latin typeface="Helvetica Regular" charset="0"/>
              </a:defRPr>
            </a:lvl1pPr>
          </a:lstStyle>
          <a:p>
            <a:pPr defTabSz="913516"/>
            <a:fld id="{580BBA8B-F5A8-4DFD-BF96-4A143B49FF35}" type="slidenum">
              <a:rPr lang="en-US" smtClean="0">
                <a:solidFill>
                  <a:prstClr val="black">
                    <a:tint val="75000"/>
                  </a:prstClr>
                </a:solidFill>
              </a:rPr>
              <a:pPr defTabSz="913516"/>
              <a:t>‹#›</a:t>
            </a:fld>
            <a:endParaRPr lang="en-US" dirty="0">
              <a:solidFill>
                <a:prstClr val="black">
                  <a:tint val="75000"/>
                </a:prstClr>
              </a:solidFill>
            </a:endParaRPr>
          </a:p>
        </p:txBody>
      </p:sp>
    </p:spTree>
    <p:extLst>
      <p:ext uri="{BB962C8B-B14F-4D97-AF65-F5344CB8AC3E}">
        <p14:creationId xmlns:p14="http://schemas.microsoft.com/office/powerpoint/2010/main" val="3815489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iming>
    <p:tnLst>
      <p:par>
        <p:cTn id="1" dur="indefinite" restart="never" nodeType="tmRoot"/>
      </p:par>
    </p:tnLst>
  </p:timing>
  <p:txStyles>
    <p:titleStyle>
      <a:lvl1pPr algn="l" defTabSz="913516"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392" indent="-228392" algn="l" defTabSz="913516"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174" indent="-228392" algn="l" defTabSz="913516"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1906" indent="-228392" algn="l" defTabSz="913516"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8640" indent="-228392" algn="l" defTabSz="913516"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5375" indent="-228392" algn="l" defTabSz="913516"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2156"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914"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672"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454" indent="-228392" algn="l" defTabSz="91351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16" rtl="0" eaLnBrk="1" latinLnBrk="0" hangingPunct="1">
        <a:defRPr sz="1900" kern="1200">
          <a:solidFill>
            <a:schemeClr val="tx1"/>
          </a:solidFill>
          <a:latin typeface="+mn-lt"/>
          <a:ea typeface="+mn-ea"/>
          <a:cs typeface="+mn-cs"/>
        </a:defRPr>
      </a:lvl1pPr>
      <a:lvl2pPr marL="456735" algn="l" defTabSz="913516" rtl="0" eaLnBrk="1" latinLnBrk="0" hangingPunct="1">
        <a:defRPr sz="1900" kern="1200">
          <a:solidFill>
            <a:schemeClr val="tx1"/>
          </a:solidFill>
          <a:latin typeface="+mn-lt"/>
          <a:ea typeface="+mn-ea"/>
          <a:cs typeface="+mn-cs"/>
        </a:defRPr>
      </a:lvl2pPr>
      <a:lvl3pPr marL="913516" algn="l" defTabSz="913516" rtl="0" eaLnBrk="1" latinLnBrk="0" hangingPunct="1">
        <a:defRPr sz="1900" kern="1200">
          <a:solidFill>
            <a:schemeClr val="tx1"/>
          </a:solidFill>
          <a:latin typeface="+mn-lt"/>
          <a:ea typeface="+mn-ea"/>
          <a:cs typeface="+mn-cs"/>
        </a:defRPr>
      </a:lvl3pPr>
      <a:lvl4pPr marL="1370274" algn="l" defTabSz="913516" rtl="0" eaLnBrk="1" latinLnBrk="0" hangingPunct="1">
        <a:defRPr sz="1900" kern="1200">
          <a:solidFill>
            <a:schemeClr val="tx1"/>
          </a:solidFill>
          <a:latin typeface="+mn-lt"/>
          <a:ea typeface="+mn-ea"/>
          <a:cs typeface="+mn-cs"/>
        </a:defRPr>
      </a:lvl4pPr>
      <a:lvl5pPr marL="1827032" algn="l" defTabSz="913516" rtl="0" eaLnBrk="1" latinLnBrk="0" hangingPunct="1">
        <a:defRPr sz="1900" kern="1200">
          <a:solidFill>
            <a:schemeClr val="tx1"/>
          </a:solidFill>
          <a:latin typeface="+mn-lt"/>
          <a:ea typeface="+mn-ea"/>
          <a:cs typeface="+mn-cs"/>
        </a:defRPr>
      </a:lvl5pPr>
      <a:lvl6pPr marL="2283814" algn="l" defTabSz="913516" rtl="0" eaLnBrk="1" latinLnBrk="0" hangingPunct="1">
        <a:defRPr sz="1900" kern="1200">
          <a:solidFill>
            <a:schemeClr val="tx1"/>
          </a:solidFill>
          <a:latin typeface="+mn-lt"/>
          <a:ea typeface="+mn-ea"/>
          <a:cs typeface="+mn-cs"/>
        </a:defRPr>
      </a:lvl6pPr>
      <a:lvl7pPr marL="2740546" algn="l" defTabSz="913516" rtl="0" eaLnBrk="1" latinLnBrk="0" hangingPunct="1">
        <a:defRPr sz="1900" kern="1200">
          <a:solidFill>
            <a:schemeClr val="tx1"/>
          </a:solidFill>
          <a:latin typeface="+mn-lt"/>
          <a:ea typeface="+mn-ea"/>
          <a:cs typeface="+mn-cs"/>
        </a:defRPr>
      </a:lvl7pPr>
      <a:lvl8pPr marL="3197280" algn="l" defTabSz="913516" rtl="0" eaLnBrk="1" latinLnBrk="0" hangingPunct="1">
        <a:defRPr sz="1900" kern="1200">
          <a:solidFill>
            <a:schemeClr val="tx1"/>
          </a:solidFill>
          <a:latin typeface="+mn-lt"/>
          <a:ea typeface="+mn-ea"/>
          <a:cs typeface="+mn-cs"/>
        </a:defRPr>
      </a:lvl8pPr>
      <a:lvl9pPr marL="3654015" algn="l" defTabSz="913516"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76" tIns="45718" rIns="9137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76" tIns="45718" rIns="9137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88"/>
            <a:ext cx="2743200" cy="365125"/>
          </a:xfrm>
          <a:prstGeom prst="rect">
            <a:avLst/>
          </a:prstGeom>
        </p:spPr>
        <p:txBody>
          <a:bodyPr vert="horz" lIns="91376" tIns="45718" rIns="91376" bIns="45718" rtlCol="0" anchor="ctr"/>
          <a:lstStyle>
            <a:lvl1pPr algn="l">
              <a:defRPr sz="1600">
                <a:solidFill>
                  <a:schemeClr val="tx1">
                    <a:tint val="75000"/>
                  </a:schemeClr>
                </a:solidFill>
              </a:defRPr>
            </a:lvl1pPr>
          </a:lstStyle>
          <a:p>
            <a:pPr defTabSz="1218208"/>
            <a:fld id="{C7671B16-C6B5-1341-884E-CE83C06A1E33}" type="datetimeFigureOut">
              <a:rPr lang="en-US" smtClean="0">
                <a:solidFill>
                  <a:prstClr val="black">
                    <a:tint val="75000"/>
                  </a:prstClr>
                </a:solidFill>
              </a:rPr>
              <a:pPr defTabSz="1218208"/>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88"/>
            <a:ext cx="4114800" cy="365125"/>
          </a:xfrm>
          <a:prstGeom prst="rect">
            <a:avLst/>
          </a:prstGeom>
        </p:spPr>
        <p:txBody>
          <a:bodyPr vert="horz" lIns="91376" tIns="45718" rIns="91376" bIns="45718" rtlCol="0" anchor="ctr"/>
          <a:lstStyle>
            <a:lvl1pPr algn="ctr">
              <a:defRPr sz="1600">
                <a:solidFill>
                  <a:schemeClr val="tx1">
                    <a:tint val="75000"/>
                  </a:schemeClr>
                </a:solidFill>
              </a:defRPr>
            </a:lvl1pPr>
          </a:lstStyle>
          <a:p>
            <a:pPr defTabSz="121820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88"/>
            <a:ext cx="2743200" cy="365125"/>
          </a:xfrm>
          <a:prstGeom prst="rect">
            <a:avLst/>
          </a:prstGeom>
        </p:spPr>
        <p:txBody>
          <a:bodyPr vert="horz" lIns="91376" tIns="45718" rIns="91376" bIns="45718" rtlCol="0" anchor="ctr"/>
          <a:lstStyle>
            <a:lvl1pPr algn="r">
              <a:defRPr sz="1600">
                <a:solidFill>
                  <a:schemeClr val="tx1">
                    <a:tint val="75000"/>
                  </a:schemeClr>
                </a:solidFill>
              </a:defRPr>
            </a:lvl1pPr>
          </a:lstStyle>
          <a:p>
            <a:pPr defTabSz="1218208"/>
            <a:fld id="{EEDAC491-FBBA-514C-B48C-AF976CEF179E}" type="slidenum">
              <a:rPr lang="en-US" smtClean="0">
                <a:solidFill>
                  <a:prstClr val="black">
                    <a:tint val="75000"/>
                  </a:prstClr>
                </a:solidFill>
              </a:rPr>
              <a:pPr defTabSz="1218208"/>
              <a:t>‹#›</a:t>
            </a:fld>
            <a:endParaRPr lang="en-US" dirty="0">
              <a:solidFill>
                <a:prstClr val="black">
                  <a:tint val="75000"/>
                </a:prstClr>
              </a:solidFill>
            </a:endParaRPr>
          </a:p>
        </p:txBody>
      </p:sp>
    </p:spTree>
    <p:extLst>
      <p:ext uri="{BB962C8B-B14F-4D97-AF65-F5344CB8AC3E}">
        <p14:creationId xmlns:p14="http://schemas.microsoft.com/office/powerpoint/2010/main" val="247164911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820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543" indent="-304543" algn="l" defTabSz="1218208" rtl="0" eaLnBrk="1" latinLnBrk="0" hangingPunct="1">
        <a:lnSpc>
          <a:spcPct val="90000"/>
        </a:lnSpc>
        <a:spcBef>
          <a:spcPts val="1333"/>
        </a:spcBef>
        <a:buFont typeface="Arial"/>
        <a:buChar char="•"/>
        <a:defRPr sz="3700" kern="1200">
          <a:solidFill>
            <a:schemeClr val="tx1"/>
          </a:solidFill>
          <a:latin typeface="+mn-lt"/>
          <a:ea typeface="+mn-ea"/>
          <a:cs typeface="+mn-cs"/>
        </a:defRPr>
      </a:lvl1pPr>
      <a:lvl2pPr marL="913658" indent="-304543" algn="l" defTabSz="1218208"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2749" indent="-304543" algn="l" defTabSz="1218208" rtl="0" eaLnBrk="1" latinLnBrk="0" hangingPunct="1">
        <a:lnSpc>
          <a:spcPct val="90000"/>
        </a:lnSpc>
        <a:spcBef>
          <a:spcPts val="667"/>
        </a:spcBef>
        <a:buFont typeface="Arial"/>
        <a:buChar char="•"/>
        <a:defRPr sz="2700" kern="1200">
          <a:solidFill>
            <a:schemeClr val="tx1"/>
          </a:solidFill>
          <a:latin typeface="+mn-lt"/>
          <a:ea typeface="+mn-ea"/>
          <a:cs typeface="+mn-cs"/>
        </a:defRPr>
      </a:lvl3pPr>
      <a:lvl4pPr marL="2131840"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4pPr>
      <a:lvl5pPr marL="2740950"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5pPr>
      <a:lvl6pPr marL="3350031"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6pPr>
      <a:lvl7pPr marL="3959144"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7pPr>
      <a:lvl8pPr marL="4568238"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8pPr>
      <a:lvl9pPr marL="5177339" indent="-304543" algn="l" defTabSz="1218208" rtl="0" eaLnBrk="1" latinLnBrk="0" hangingPunct="1">
        <a:lnSpc>
          <a:spcPct val="90000"/>
        </a:lnSpc>
        <a:spcBef>
          <a:spcPts val="667"/>
        </a:spcBef>
        <a:buFont typeface="Arial"/>
        <a:buChar char="•"/>
        <a:defRPr sz="2500" kern="1200">
          <a:solidFill>
            <a:schemeClr val="tx1"/>
          </a:solidFill>
          <a:latin typeface="+mn-lt"/>
          <a:ea typeface="+mn-ea"/>
          <a:cs typeface="+mn-cs"/>
        </a:defRPr>
      </a:lvl9pPr>
    </p:bodyStyle>
    <p:otherStyle>
      <a:defPPr>
        <a:defRPr lang="en-US"/>
      </a:defPPr>
      <a:lvl1pPr marL="0" algn="l" defTabSz="1218208" rtl="0" eaLnBrk="1" latinLnBrk="0" hangingPunct="1">
        <a:defRPr sz="2500" kern="1200">
          <a:solidFill>
            <a:schemeClr val="tx1"/>
          </a:solidFill>
          <a:latin typeface="+mn-lt"/>
          <a:ea typeface="+mn-ea"/>
          <a:cs typeface="+mn-cs"/>
        </a:defRPr>
      </a:lvl1pPr>
      <a:lvl2pPr marL="609079" algn="l" defTabSz="1218208" rtl="0" eaLnBrk="1" latinLnBrk="0" hangingPunct="1">
        <a:defRPr sz="2500" kern="1200">
          <a:solidFill>
            <a:schemeClr val="tx1"/>
          </a:solidFill>
          <a:latin typeface="+mn-lt"/>
          <a:ea typeface="+mn-ea"/>
          <a:cs typeface="+mn-cs"/>
        </a:defRPr>
      </a:lvl2pPr>
      <a:lvl3pPr marL="1218208" algn="l" defTabSz="1218208" rtl="0" eaLnBrk="1" latinLnBrk="0" hangingPunct="1">
        <a:defRPr sz="2500" kern="1200">
          <a:solidFill>
            <a:schemeClr val="tx1"/>
          </a:solidFill>
          <a:latin typeface="+mn-lt"/>
          <a:ea typeface="+mn-ea"/>
          <a:cs typeface="+mn-cs"/>
        </a:defRPr>
      </a:lvl3pPr>
      <a:lvl4pPr marL="1827304" algn="l" defTabSz="1218208" rtl="0" eaLnBrk="1" latinLnBrk="0" hangingPunct="1">
        <a:defRPr sz="2500" kern="1200">
          <a:solidFill>
            <a:schemeClr val="tx1"/>
          </a:solidFill>
          <a:latin typeface="+mn-lt"/>
          <a:ea typeface="+mn-ea"/>
          <a:cs typeface="+mn-cs"/>
        </a:defRPr>
      </a:lvl4pPr>
      <a:lvl5pPr marL="2436414" algn="l" defTabSz="1218208" rtl="0" eaLnBrk="1" latinLnBrk="0" hangingPunct="1">
        <a:defRPr sz="2500" kern="1200">
          <a:solidFill>
            <a:schemeClr val="tx1"/>
          </a:solidFill>
          <a:latin typeface="+mn-lt"/>
          <a:ea typeface="+mn-ea"/>
          <a:cs typeface="+mn-cs"/>
        </a:defRPr>
      </a:lvl5pPr>
      <a:lvl6pPr marL="3045499" algn="l" defTabSz="1218208" rtl="0" eaLnBrk="1" latinLnBrk="0" hangingPunct="1">
        <a:defRPr sz="2500" kern="1200">
          <a:solidFill>
            <a:schemeClr val="tx1"/>
          </a:solidFill>
          <a:latin typeface="+mn-lt"/>
          <a:ea typeface="+mn-ea"/>
          <a:cs typeface="+mn-cs"/>
        </a:defRPr>
      </a:lvl6pPr>
      <a:lvl7pPr marL="3654571" algn="l" defTabSz="1218208" rtl="0" eaLnBrk="1" latinLnBrk="0" hangingPunct="1">
        <a:defRPr sz="2500" kern="1200">
          <a:solidFill>
            <a:schemeClr val="tx1"/>
          </a:solidFill>
          <a:latin typeface="+mn-lt"/>
          <a:ea typeface="+mn-ea"/>
          <a:cs typeface="+mn-cs"/>
        </a:defRPr>
      </a:lvl7pPr>
      <a:lvl8pPr marL="4263680" algn="l" defTabSz="1218208" rtl="0" eaLnBrk="1" latinLnBrk="0" hangingPunct="1">
        <a:defRPr sz="2500" kern="1200">
          <a:solidFill>
            <a:schemeClr val="tx1"/>
          </a:solidFill>
          <a:latin typeface="+mn-lt"/>
          <a:ea typeface="+mn-ea"/>
          <a:cs typeface="+mn-cs"/>
        </a:defRPr>
      </a:lvl8pPr>
      <a:lvl9pPr marL="4872776" algn="l" defTabSz="1218208"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87960" tIns="45718" rIns="8796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87960" tIns="45718" rIns="87960"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88"/>
            <a:ext cx="2743200" cy="365125"/>
          </a:xfrm>
          <a:prstGeom prst="rect">
            <a:avLst/>
          </a:prstGeom>
        </p:spPr>
        <p:txBody>
          <a:bodyPr vert="horz" lIns="87960" tIns="45718" rIns="87960" bIns="45718" rtlCol="0" anchor="ctr"/>
          <a:lstStyle>
            <a:lvl1pPr algn="l">
              <a:defRPr sz="1600">
                <a:solidFill>
                  <a:schemeClr val="tx1">
                    <a:tint val="75000"/>
                  </a:schemeClr>
                </a:solidFill>
              </a:defRPr>
            </a:lvl1pPr>
          </a:lstStyle>
          <a:p>
            <a:pPr defTabSz="1167567"/>
            <a:fld id="{F2B2329B-0232-4C5F-976A-676715CDB8A7}" type="datetimeFigureOut">
              <a:rPr lang="en-US" smtClean="0">
                <a:solidFill>
                  <a:srgbClr val="000000">
                    <a:tint val="75000"/>
                  </a:srgbClr>
                </a:solidFill>
              </a:rPr>
              <a:pPr defTabSz="1167567"/>
              <a:t>5/5/2017</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488"/>
            <a:ext cx="4114800" cy="365125"/>
          </a:xfrm>
          <a:prstGeom prst="rect">
            <a:avLst/>
          </a:prstGeom>
        </p:spPr>
        <p:txBody>
          <a:bodyPr vert="horz" lIns="87960" tIns="45718" rIns="87960" bIns="45718" rtlCol="0" anchor="ctr"/>
          <a:lstStyle>
            <a:lvl1pPr algn="ctr">
              <a:defRPr sz="1600">
                <a:solidFill>
                  <a:schemeClr val="tx1">
                    <a:tint val="75000"/>
                  </a:schemeClr>
                </a:solidFill>
              </a:defRPr>
            </a:lvl1pPr>
          </a:lstStyle>
          <a:p>
            <a:pPr defTabSz="1167567"/>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488"/>
            <a:ext cx="2743200" cy="365125"/>
          </a:xfrm>
          <a:prstGeom prst="rect">
            <a:avLst/>
          </a:prstGeom>
        </p:spPr>
        <p:txBody>
          <a:bodyPr vert="horz" lIns="87960" tIns="45718" rIns="87960" bIns="45718" rtlCol="0" anchor="ctr"/>
          <a:lstStyle>
            <a:lvl1pPr algn="r">
              <a:defRPr sz="1600">
                <a:solidFill>
                  <a:schemeClr val="tx1">
                    <a:tint val="75000"/>
                  </a:schemeClr>
                </a:solidFill>
              </a:defRPr>
            </a:lvl1pPr>
          </a:lstStyle>
          <a:p>
            <a:pPr defTabSz="1167567"/>
            <a:fld id="{E76EC942-C0EE-4E0F-9390-88C75B5F5C58}" type="slidenum">
              <a:rPr lang="en-US" smtClean="0">
                <a:solidFill>
                  <a:srgbClr val="000000">
                    <a:tint val="75000"/>
                  </a:srgbClr>
                </a:solidFill>
              </a:rPr>
              <a:pPr defTabSz="1167567"/>
              <a:t>‹#›</a:t>
            </a:fld>
            <a:endParaRPr lang="en-US" dirty="0">
              <a:solidFill>
                <a:srgbClr val="000000">
                  <a:tint val="75000"/>
                </a:srgbClr>
              </a:solidFill>
            </a:endParaRPr>
          </a:p>
        </p:txBody>
      </p:sp>
    </p:spTree>
    <p:extLst>
      <p:ext uri="{BB962C8B-B14F-4D97-AF65-F5344CB8AC3E}">
        <p14:creationId xmlns:p14="http://schemas.microsoft.com/office/powerpoint/2010/main" val="2217908466"/>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167567"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2399" indent="-292399" algn="l" defTabSz="1167567"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877239" indent="-292399" algn="l" defTabSz="1167567"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59036" indent="-292399" algn="l" defTabSz="1167567"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42541" indent="-292399" algn="l" defTabSz="1167567"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626552" indent="-292399" algn="l" defTabSz="1167567"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210770" indent="-292399" algn="l" defTabSz="1167567"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793985" indent="-292399" algn="l" defTabSz="1167567"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377660" indent="-292399" algn="l" defTabSz="1167567"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4961312" indent="-292399" algn="l" defTabSz="1167567"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67567" rtl="0" eaLnBrk="1" latinLnBrk="0" hangingPunct="1">
        <a:defRPr sz="2500" kern="1200">
          <a:solidFill>
            <a:schemeClr val="tx1"/>
          </a:solidFill>
          <a:latin typeface="+mn-lt"/>
          <a:ea typeface="+mn-ea"/>
          <a:cs typeface="+mn-cs"/>
        </a:defRPr>
      </a:lvl1pPr>
      <a:lvl2pPr marL="583269" algn="l" defTabSz="1167567" rtl="0" eaLnBrk="1" latinLnBrk="0" hangingPunct="1">
        <a:defRPr sz="2500" kern="1200">
          <a:solidFill>
            <a:schemeClr val="tx1"/>
          </a:solidFill>
          <a:latin typeface="+mn-lt"/>
          <a:ea typeface="+mn-ea"/>
          <a:cs typeface="+mn-cs"/>
        </a:defRPr>
      </a:lvl2pPr>
      <a:lvl3pPr marL="1167567" algn="l" defTabSz="1167567" rtl="0" eaLnBrk="1" latinLnBrk="0" hangingPunct="1">
        <a:defRPr sz="2500" kern="1200">
          <a:solidFill>
            <a:schemeClr val="tx1"/>
          </a:solidFill>
          <a:latin typeface="+mn-lt"/>
          <a:ea typeface="+mn-ea"/>
          <a:cs typeface="+mn-cs"/>
        </a:defRPr>
      </a:lvl3pPr>
      <a:lvl4pPr marL="1751627" algn="l" defTabSz="1167567" rtl="0" eaLnBrk="1" latinLnBrk="0" hangingPunct="1">
        <a:defRPr sz="2500" kern="1200">
          <a:solidFill>
            <a:schemeClr val="tx1"/>
          </a:solidFill>
          <a:latin typeface="+mn-lt"/>
          <a:ea typeface="+mn-ea"/>
          <a:cs typeface="+mn-cs"/>
        </a:defRPr>
      </a:lvl4pPr>
      <a:lvl5pPr marL="2335408" algn="l" defTabSz="1167567" rtl="0" eaLnBrk="1" latinLnBrk="0" hangingPunct="1">
        <a:defRPr sz="2500" kern="1200">
          <a:solidFill>
            <a:schemeClr val="tx1"/>
          </a:solidFill>
          <a:latin typeface="+mn-lt"/>
          <a:ea typeface="+mn-ea"/>
          <a:cs typeface="+mn-cs"/>
        </a:defRPr>
      </a:lvl5pPr>
      <a:lvl6pPr marL="2918602" algn="l" defTabSz="1167567" rtl="0" eaLnBrk="1" latinLnBrk="0" hangingPunct="1">
        <a:defRPr sz="2500" kern="1200">
          <a:solidFill>
            <a:schemeClr val="tx1"/>
          </a:solidFill>
          <a:latin typeface="+mn-lt"/>
          <a:ea typeface="+mn-ea"/>
          <a:cs typeface="+mn-cs"/>
        </a:defRPr>
      </a:lvl6pPr>
      <a:lvl7pPr marL="3501888" algn="l" defTabSz="1167567" rtl="0" eaLnBrk="1" latinLnBrk="0" hangingPunct="1">
        <a:defRPr sz="2500" kern="1200">
          <a:solidFill>
            <a:schemeClr val="tx1"/>
          </a:solidFill>
          <a:latin typeface="+mn-lt"/>
          <a:ea typeface="+mn-ea"/>
          <a:cs typeface="+mn-cs"/>
        </a:defRPr>
      </a:lvl7pPr>
      <a:lvl8pPr marL="4085783" algn="l" defTabSz="1167567" rtl="0" eaLnBrk="1" latinLnBrk="0" hangingPunct="1">
        <a:defRPr sz="2500" kern="1200">
          <a:solidFill>
            <a:schemeClr val="tx1"/>
          </a:solidFill>
          <a:latin typeface="+mn-lt"/>
          <a:ea typeface="+mn-ea"/>
          <a:cs typeface="+mn-cs"/>
        </a:defRPr>
      </a:lvl8pPr>
      <a:lvl9pPr marL="4669558" algn="l" defTabSz="1167567"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300" y="365125"/>
            <a:ext cx="7810501" cy="1325563"/>
          </a:xfrm>
          <a:prstGeom prst="rect">
            <a:avLst/>
          </a:prstGeom>
        </p:spPr>
        <p:txBody>
          <a:bodyPr vert="horz" lIns="91390" tIns="45718" rIns="9139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43334" y="1825624"/>
            <a:ext cx="8312727" cy="4824557"/>
          </a:xfrm>
          <a:prstGeom prst="rect">
            <a:avLst/>
          </a:prstGeom>
        </p:spPr>
        <p:txBody>
          <a:bodyPr vert="horz" lIns="91390" tIns="45718" rIns="9139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125133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381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461" indent="-228461" algn="l" defTabSz="913810"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382" indent="-228461" algn="l" defTabSz="913810" rtl="0" eaLnBrk="1" latinLnBrk="0" hangingPunct="1">
        <a:lnSpc>
          <a:spcPct val="90000"/>
        </a:lnSpc>
        <a:spcBef>
          <a:spcPts val="500"/>
        </a:spcBef>
        <a:buFont typeface=".HelveticaNeueDeskInterface-Regular" charset="-120"/>
        <a:buChar char="–"/>
        <a:defRPr sz="2000" kern="1200">
          <a:solidFill>
            <a:schemeClr val="tx1"/>
          </a:solidFill>
          <a:latin typeface="+mn-lt"/>
          <a:ea typeface="+mn-ea"/>
          <a:cs typeface="+mn-cs"/>
        </a:defRPr>
      </a:lvl2pPr>
      <a:lvl3pPr marL="1256471" indent="-342690" algn="l" defTabSz="913810" rtl="0" eaLnBrk="1" latinLnBrk="0" hangingPunct="1">
        <a:lnSpc>
          <a:spcPct val="90000"/>
        </a:lnSpc>
        <a:spcBef>
          <a:spcPts val="500"/>
        </a:spcBef>
        <a:buFont typeface="+mj-lt"/>
        <a:buAutoNum type="alphaLcParenR"/>
        <a:defRPr sz="1900" kern="1200">
          <a:solidFill>
            <a:schemeClr val="tx1"/>
          </a:solidFill>
          <a:latin typeface="+mn-lt"/>
          <a:ea typeface="+mn-ea"/>
          <a:cs typeface="+mn-cs"/>
        </a:defRPr>
      </a:lvl3pPr>
      <a:lvl4pPr marL="1713390" indent="-342690" algn="l" defTabSz="913810" rtl="0" eaLnBrk="1" latinLnBrk="0" hangingPunct="1">
        <a:lnSpc>
          <a:spcPct val="90000"/>
        </a:lnSpc>
        <a:spcBef>
          <a:spcPts val="500"/>
        </a:spcBef>
        <a:buFont typeface="+mj-lt"/>
        <a:buAutoNum type="arabicParenR"/>
        <a:defRPr sz="1600" kern="1200">
          <a:solidFill>
            <a:schemeClr val="tx1"/>
          </a:solidFill>
          <a:latin typeface="+mn-lt"/>
          <a:ea typeface="+mn-ea"/>
          <a:cs typeface="+mn-cs"/>
        </a:defRPr>
      </a:lvl4pPr>
      <a:lvl5pPr marL="2056051" indent="-228461" algn="l" defTabSz="913810" rtl="0" eaLnBrk="1" latinLnBrk="0" hangingPunct="1">
        <a:lnSpc>
          <a:spcPct val="90000"/>
        </a:lnSpc>
        <a:spcBef>
          <a:spcPts val="500"/>
        </a:spcBef>
        <a:buFont typeface="Wingdings" charset="2"/>
        <a:buChar char="ü"/>
        <a:defRPr sz="1600" kern="1200">
          <a:solidFill>
            <a:schemeClr val="tx1"/>
          </a:solidFill>
          <a:latin typeface="+mn-lt"/>
          <a:ea typeface="+mn-ea"/>
          <a:cs typeface="+mn-cs"/>
        </a:defRPr>
      </a:lvl5pPr>
      <a:lvl6pPr marL="2512971"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69876"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6781"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702" indent="-228461" algn="l" defTabSz="913810"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810" rtl="0" eaLnBrk="1" latinLnBrk="0" hangingPunct="1">
        <a:defRPr sz="1900" kern="1200">
          <a:solidFill>
            <a:schemeClr val="tx1"/>
          </a:solidFill>
          <a:latin typeface="+mn-lt"/>
          <a:ea typeface="+mn-ea"/>
          <a:cs typeface="+mn-cs"/>
        </a:defRPr>
      </a:lvl1pPr>
      <a:lvl2pPr marL="456891" algn="l" defTabSz="913810" rtl="0" eaLnBrk="1" latinLnBrk="0" hangingPunct="1">
        <a:defRPr sz="1900" kern="1200">
          <a:solidFill>
            <a:schemeClr val="tx1"/>
          </a:solidFill>
          <a:latin typeface="+mn-lt"/>
          <a:ea typeface="+mn-ea"/>
          <a:cs typeface="+mn-cs"/>
        </a:defRPr>
      </a:lvl2pPr>
      <a:lvl3pPr marL="913810" algn="l" defTabSz="913810" rtl="0" eaLnBrk="1" latinLnBrk="0" hangingPunct="1">
        <a:defRPr sz="1900" kern="1200">
          <a:solidFill>
            <a:schemeClr val="tx1"/>
          </a:solidFill>
          <a:latin typeface="+mn-lt"/>
          <a:ea typeface="+mn-ea"/>
          <a:cs typeface="+mn-cs"/>
        </a:defRPr>
      </a:lvl3pPr>
      <a:lvl4pPr marL="1370716" algn="l" defTabSz="913810" rtl="0" eaLnBrk="1" latinLnBrk="0" hangingPunct="1">
        <a:defRPr sz="1900" kern="1200">
          <a:solidFill>
            <a:schemeClr val="tx1"/>
          </a:solidFill>
          <a:latin typeface="+mn-lt"/>
          <a:ea typeface="+mn-ea"/>
          <a:cs typeface="+mn-cs"/>
        </a:defRPr>
      </a:lvl4pPr>
      <a:lvl5pPr marL="1827621" algn="l" defTabSz="913810" rtl="0" eaLnBrk="1" latinLnBrk="0" hangingPunct="1">
        <a:defRPr sz="1900" kern="1200">
          <a:solidFill>
            <a:schemeClr val="tx1"/>
          </a:solidFill>
          <a:latin typeface="+mn-lt"/>
          <a:ea typeface="+mn-ea"/>
          <a:cs typeface="+mn-cs"/>
        </a:defRPr>
      </a:lvl5pPr>
      <a:lvl6pPr marL="2284542" algn="l" defTabSz="913810" rtl="0" eaLnBrk="1" latinLnBrk="0" hangingPunct="1">
        <a:defRPr sz="1900" kern="1200">
          <a:solidFill>
            <a:schemeClr val="tx1"/>
          </a:solidFill>
          <a:latin typeface="+mn-lt"/>
          <a:ea typeface="+mn-ea"/>
          <a:cs typeface="+mn-cs"/>
        </a:defRPr>
      </a:lvl6pPr>
      <a:lvl7pPr marL="2741430" algn="l" defTabSz="913810" rtl="0" eaLnBrk="1" latinLnBrk="0" hangingPunct="1">
        <a:defRPr sz="1900" kern="1200">
          <a:solidFill>
            <a:schemeClr val="tx1"/>
          </a:solidFill>
          <a:latin typeface="+mn-lt"/>
          <a:ea typeface="+mn-ea"/>
          <a:cs typeface="+mn-cs"/>
        </a:defRPr>
      </a:lvl7pPr>
      <a:lvl8pPr marL="3198320" algn="l" defTabSz="913810" rtl="0" eaLnBrk="1" latinLnBrk="0" hangingPunct="1">
        <a:defRPr sz="1900" kern="1200">
          <a:solidFill>
            <a:schemeClr val="tx1"/>
          </a:solidFill>
          <a:latin typeface="+mn-lt"/>
          <a:ea typeface="+mn-ea"/>
          <a:cs typeface="+mn-cs"/>
        </a:defRPr>
      </a:lvl8pPr>
      <a:lvl9pPr marL="3655211" algn="l" defTabSz="913810"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296" tIns="45718" rIns="9129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296" tIns="45718" rIns="9129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64"/>
            <a:ext cx="2743200" cy="365125"/>
          </a:xfrm>
          <a:prstGeom prst="rect">
            <a:avLst/>
          </a:prstGeom>
        </p:spPr>
        <p:txBody>
          <a:bodyPr vert="horz" lIns="91296" tIns="45718" rIns="91296" bIns="45718" rtlCol="0" anchor="ctr"/>
          <a:lstStyle>
            <a:lvl1pPr algn="l">
              <a:defRPr sz="1600">
                <a:solidFill>
                  <a:schemeClr val="tx1">
                    <a:tint val="75000"/>
                  </a:schemeClr>
                </a:solidFill>
              </a:defRPr>
            </a:lvl1pPr>
          </a:lstStyle>
          <a:p>
            <a:pPr defTabSz="1216968"/>
            <a:fld id="{F21E3C0F-AC62-46E2-AB79-B7A2456B0A74}" type="datetimeFigureOut">
              <a:rPr lang="en-US" smtClean="0">
                <a:solidFill>
                  <a:prstClr val="black">
                    <a:tint val="75000"/>
                  </a:prstClr>
                </a:solidFill>
              </a:rPr>
              <a:pPr defTabSz="1216968"/>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64"/>
            <a:ext cx="4114800" cy="365125"/>
          </a:xfrm>
          <a:prstGeom prst="rect">
            <a:avLst/>
          </a:prstGeom>
        </p:spPr>
        <p:txBody>
          <a:bodyPr vert="horz" lIns="91296" tIns="45718" rIns="91296" bIns="45718" rtlCol="0" anchor="ctr"/>
          <a:lstStyle>
            <a:lvl1pPr algn="ctr">
              <a:defRPr sz="1600">
                <a:solidFill>
                  <a:schemeClr val="tx1">
                    <a:tint val="75000"/>
                  </a:schemeClr>
                </a:solidFill>
              </a:defRPr>
            </a:lvl1pPr>
          </a:lstStyle>
          <a:p>
            <a:pPr defTabSz="12169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64"/>
            <a:ext cx="2743200" cy="365125"/>
          </a:xfrm>
          <a:prstGeom prst="rect">
            <a:avLst/>
          </a:prstGeom>
        </p:spPr>
        <p:txBody>
          <a:bodyPr vert="horz" lIns="91296" tIns="45718" rIns="91296" bIns="45718" rtlCol="0" anchor="ctr"/>
          <a:lstStyle>
            <a:lvl1pPr algn="r">
              <a:defRPr sz="1600">
                <a:solidFill>
                  <a:schemeClr val="tx1">
                    <a:tint val="75000"/>
                  </a:schemeClr>
                </a:solidFill>
              </a:defRPr>
            </a:lvl1pPr>
          </a:lstStyle>
          <a:p>
            <a:pPr defTabSz="1216968"/>
            <a:fld id="{34FFE549-7152-4F7E-A4B5-53D8388BF7BF}" type="slidenum">
              <a:rPr lang="en-US" smtClean="0">
                <a:solidFill>
                  <a:prstClr val="black">
                    <a:tint val="75000"/>
                  </a:prstClr>
                </a:solidFill>
              </a:rPr>
              <a:pPr defTabSz="1216968"/>
              <a:t>‹#›</a:t>
            </a:fld>
            <a:endParaRPr lang="en-US" dirty="0">
              <a:solidFill>
                <a:prstClr val="black">
                  <a:tint val="75000"/>
                </a:prstClr>
              </a:solidFill>
            </a:endParaRPr>
          </a:p>
        </p:txBody>
      </p:sp>
    </p:spTree>
    <p:extLst>
      <p:ext uri="{BB962C8B-B14F-4D97-AF65-F5344CB8AC3E}">
        <p14:creationId xmlns:p14="http://schemas.microsoft.com/office/powerpoint/2010/main" val="4790461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696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251" indent="-304251" algn="l" defTabSz="1216968"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2784" indent="-304251" algn="l" defTabSz="121696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1217" indent="-304251" algn="l" defTabSz="1216968"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29653" indent="-304251" algn="l" defTabSz="121696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738108" indent="-304251" algn="l" defTabSz="121696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346607" indent="-304251" algn="l" defTabSz="121696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955098" indent="-304251" algn="l" defTabSz="121696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563575" indent="-304251" algn="l" defTabSz="121696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5172091" indent="-304251" algn="l" defTabSz="121696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16968" rtl="0" eaLnBrk="1" latinLnBrk="0" hangingPunct="1">
        <a:defRPr sz="2500" kern="1200">
          <a:solidFill>
            <a:schemeClr val="tx1"/>
          </a:solidFill>
          <a:latin typeface="+mn-lt"/>
          <a:ea typeface="+mn-ea"/>
          <a:cs typeface="+mn-cs"/>
        </a:defRPr>
      </a:lvl1pPr>
      <a:lvl2pPr marL="608423" algn="l" defTabSz="1216968" rtl="0" eaLnBrk="1" latinLnBrk="0" hangingPunct="1">
        <a:defRPr sz="2500" kern="1200">
          <a:solidFill>
            <a:schemeClr val="tx1"/>
          </a:solidFill>
          <a:latin typeface="+mn-lt"/>
          <a:ea typeface="+mn-ea"/>
          <a:cs typeface="+mn-cs"/>
        </a:defRPr>
      </a:lvl2pPr>
      <a:lvl3pPr marL="1216968" algn="l" defTabSz="1216968" rtl="0" eaLnBrk="1" latinLnBrk="0" hangingPunct="1">
        <a:defRPr sz="2500" kern="1200">
          <a:solidFill>
            <a:schemeClr val="tx1"/>
          </a:solidFill>
          <a:latin typeface="+mn-lt"/>
          <a:ea typeface="+mn-ea"/>
          <a:cs typeface="+mn-cs"/>
        </a:defRPr>
      </a:lvl3pPr>
      <a:lvl4pPr marL="1825445" algn="l" defTabSz="1216968" rtl="0" eaLnBrk="1" latinLnBrk="0" hangingPunct="1">
        <a:defRPr sz="2500" kern="1200">
          <a:solidFill>
            <a:schemeClr val="tx1"/>
          </a:solidFill>
          <a:latin typeface="+mn-lt"/>
          <a:ea typeface="+mn-ea"/>
          <a:cs typeface="+mn-cs"/>
        </a:defRPr>
      </a:lvl4pPr>
      <a:lvl5pPr marL="2433938" algn="l" defTabSz="1216968" rtl="0" eaLnBrk="1" latinLnBrk="0" hangingPunct="1">
        <a:defRPr sz="2500" kern="1200">
          <a:solidFill>
            <a:schemeClr val="tx1"/>
          </a:solidFill>
          <a:latin typeface="+mn-lt"/>
          <a:ea typeface="+mn-ea"/>
          <a:cs typeface="+mn-cs"/>
        </a:defRPr>
      </a:lvl5pPr>
      <a:lvl6pPr marL="3042437" algn="l" defTabSz="1216968" rtl="0" eaLnBrk="1" latinLnBrk="0" hangingPunct="1">
        <a:defRPr sz="2500" kern="1200">
          <a:solidFill>
            <a:schemeClr val="tx1"/>
          </a:solidFill>
          <a:latin typeface="+mn-lt"/>
          <a:ea typeface="+mn-ea"/>
          <a:cs typeface="+mn-cs"/>
        </a:defRPr>
      </a:lvl6pPr>
      <a:lvl7pPr marL="3650855" algn="l" defTabSz="1216968" rtl="0" eaLnBrk="1" latinLnBrk="0" hangingPunct="1">
        <a:defRPr sz="2500" kern="1200">
          <a:solidFill>
            <a:schemeClr val="tx1"/>
          </a:solidFill>
          <a:latin typeface="+mn-lt"/>
          <a:ea typeface="+mn-ea"/>
          <a:cs typeface="+mn-cs"/>
        </a:defRPr>
      </a:lvl7pPr>
      <a:lvl8pPr marL="4259310" algn="l" defTabSz="1216968" rtl="0" eaLnBrk="1" latinLnBrk="0" hangingPunct="1">
        <a:defRPr sz="2500" kern="1200">
          <a:solidFill>
            <a:schemeClr val="tx1"/>
          </a:solidFill>
          <a:latin typeface="+mn-lt"/>
          <a:ea typeface="+mn-ea"/>
          <a:cs typeface="+mn-cs"/>
        </a:defRPr>
      </a:lvl8pPr>
      <a:lvl9pPr marL="4867761" algn="l" defTabSz="1216968" rtl="0" eaLnBrk="1" latinLnBrk="0" hangingPunct="1">
        <a:defRPr sz="2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300" y="365129"/>
            <a:ext cx="7810501" cy="1325563"/>
          </a:xfrm>
          <a:prstGeom prst="rect">
            <a:avLst/>
          </a:prstGeom>
        </p:spPr>
        <p:txBody>
          <a:bodyPr vert="horz" lIns="91390" tIns="45718" rIns="91390"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43381" y="1825696"/>
            <a:ext cx="8312727" cy="4824557"/>
          </a:xfrm>
          <a:prstGeom prst="rect">
            <a:avLst/>
          </a:prstGeom>
        </p:spPr>
        <p:txBody>
          <a:bodyPr vert="horz" lIns="91390" tIns="45718" rIns="91390"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2354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121842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304592" indent="-304592" algn="l" defTabSz="1218420" rtl="0" eaLnBrk="1" latinLnBrk="0" hangingPunct="1">
        <a:lnSpc>
          <a:spcPct val="90000"/>
        </a:lnSpc>
        <a:spcBef>
          <a:spcPts val="1333"/>
        </a:spcBef>
        <a:buFont typeface="Arial"/>
        <a:buChar char="•"/>
        <a:defRPr sz="3200" kern="1200">
          <a:solidFill>
            <a:schemeClr val="tx1"/>
          </a:solidFill>
          <a:latin typeface="+mn-lt"/>
          <a:ea typeface="+mn-ea"/>
          <a:cs typeface="+mn-cs"/>
        </a:defRPr>
      </a:lvl1pPr>
      <a:lvl2pPr marL="913810" indent="-304592" algn="l" defTabSz="1218420" rtl="0" eaLnBrk="1" latinLnBrk="0" hangingPunct="1">
        <a:lnSpc>
          <a:spcPct val="90000"/>
        </a:lnSpc>
        <a:spcBef>
          <a:spcPts val="667"/>
        </a:spcBef>
        <a:buFont typeface=".HelveticaNeueDeskInterface-Regular" charset="-120"/>
        <a:buChar char="–"/>
        <a:defRPr sz="2700" kern="1200">
          <a:solidFill>
            <a:schemeClr val="tx1"/>
          </a:solidFill>
          <a:latin typeface="+mn-lt"/>
          <a:ea typeface="+mn-ea"/>
          <a:cs typeface="+mn-cs"/>
        </a:defRPr>
      </a:lvl2pPr>
      <a:lvl3pPr marL="1675309" indent="-456891" algn="l" defTabSz="1218420" rtl="0" eaLnBrk="1" latinLnBrk="0" hangingPunct="1">
        <a:lnSpc>
          <a:spcPct val="90000"/>
        </a:lnSpc>
        <a:spcBef>
          <a:spcPts val="667"/>
        </a:spcBef>
        <a:buFont typeface="+mj-lt"/>
        <a:buAutoNum type="alphaLcParenR"/>
        <a:defRPr sz="2400" kern="1200">
          <a:solidFill>
            <a:schemeClr val="tx1"/>
          </a:solidFill>
          <a:latin typeface="+mn-lt"/>
          <a:ea typeface="+mn-ea"/>
          <a:cs typeface="+mn-cs"/>
        </a:defRPr>
      </a:lvl3pPr>
      <a:lvl4pPr marL="2284542" indent="-456891" algn="l" defTabSz="1218420" rtl="0" eaLnBrk="1" latinLnBrk="0" hangingPunct="1">
        <a:lnSpc>
          <a:spcPct val="90000"/>
        </a:lnSpc>
        <a:spcBef>
          <a:spcPts val="667"/>
        </a:spcBef>
        <a:buFont typeface="+mj-lt"/>
        <a:buAutoNum type="arabicParenR"/>
        <a:defRPr sz="2100" kern="1200">
          <a:solidFill>
            <a:schemeClr val="tx1"/>
          </a:solidFill>
          <a:latin typeface="+mn-lt"/>
          <a:ea typeface="+mn-ea"/>
          <a:cs typeface="+mn-cs"/>
        </a:defRPr>
      </a:lvl4pPr>
      <a:lvl5pPr marL="2741430" indent="-304592" algn="l" defTabSz="1218420" rtl="0" eaLnBrk="1" latinLnBrk="0" hangingPunct="1">
        <a:lnSpc>
          <a:spcPct val="90000"/>
        </a:lnSpc>
        <a:spcBef>
          <a:spcPts val="667"/>
        </a:spcBef>
        <a:buFont typeface="Wingdings" charset="2"/>
        <a:buChar char="ü"/>
        <a:defRPr sz="2100" kern="1200">
          <a:solidFill>
            <a:schemeClr val="tx1"/>
          </a:solidFill>
          <a:latin typeface="+mn-lt"/>
          <a:ea typeface="+mn-ea"/>
          <a:cs typeface="+mn-cs"/>
        </a:defRPr>
      </a:lvl5pPr>
      <a:lvl6pPr marL="3350616"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59834"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69036"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78237" indent="-304592" algn="l" defTabSz="121842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8420" rtl="0" eaLnBrk="1" latinLnBrk="0" hangingPunct="1">
        <a:defRPr sz="2400" kern="1200">
          <a:solidFill>
            <a:schemeClr val="tx1"/>
          </a:solidFill>
          <a:latin typeface="+mn-lt"/>
          <a:ea typeface="+mn-ea"/>
          <a:cs typeface="+mn-cs"/>
        </a:defRPr>
      </a:lvl1pPr>
      <a:lvl2pPr marL="609187" algn="l" defTabSz="1218420" rtl="0" eaLnBrk="1" latinLnBrk="0" hangingPunct="1">
        <a:defRPr sz="2400" kern="1200">
          <a:solidFill>
            <a:schemeClr val="tx1"/>
          </a:solidFill>
          <a:latin typeface="+mn-lt"/>
          <a:ea typeface="+mn-ea"/>
          <a:cs typeface="+mn-cs"/>
        </a:defRPr>
      </a:lvl2pPr>
      <a:lvl3pPr marL="1218420" algn="l" defTabSz="1218420" rtl="0" eaLnBrk="1" latinLnBrk="0" hangingPunct="1">
        <a:defRPr sz="2400" kern="1200">
          <a:solidFill>
            <a:schemeClr val="tx1"/>
          </a:solidFill>
          <a:latin typeface="+mn-lt"/>
          <a:ea typeface="+mn-ea"/>
          <a:cs typeface="+mn-cs"/>
        </a:defRPr>
      </a:lvl3pPr>
      <a:lvl4pPr marL="1827621" algn="l" defTabSz="1218420" rtl="0" eaLnBrk="1" latinLnBrk="0" hangingPunct="1">
        <a:defRPr sz="2400" kern="1200">
          <a:solidFill>
            <a:schemeClr val="tx1"/>
          </a:solidFill>
          <a:latin typeface="+mn-lt"/>
          <a:ea typeface="+mn-ea"/>
          <a:cs typeface="+mn-cs"/>
        </a:defRPr>
      </a:lvl4pPr>
      <a:lvl5pPr marL="2436838" algn="l" defTabSz="1218420" rtl="0" eaLnBrk="1" latinLnBrk="0" hangingPunct="1">
        <a:defRPr sz="2400" kern="1200">
          <a:solidFill>
            <a:schemeClr val="tx1"/>
          </a:solidFill>
          <a:latin typeface="+mn-lt"/>
          <a:ea typeface="+mn-ea"/>
          <a:cs typeface="+mn-cs"/>
        </a:defRPr>
      </a:lvl5pPr>
      <a:lvl6pPr marL="3046024" algn="l" defTabSz="1218420" rtl="0" eaLnBrk="1" latinLnBrk="0" hangingPunct="1">
        <a:defRPr sz="2400" kern="1200">
          <a:solidFill>
            <a:schemeClr val="tx1"/>
          </a:solidFill>
          <a:latin typeface="+mn-lt"/>
          <a:ea typeface="+mn-ea"/>
          <a:cs typeface="+mn-cs"/>
        </a:defRPr>
      </a:lvl6pPr>
      <a:lvl7pPr marL="3655211" algn="l" defTabSz="1218420" rtl="0" eaLnBrk="1" latinLnBrk="0" hangingPunct="1">
        <a:defRPr sz="2400" kern="1200">
          <a:solidFill>
            <a:schemeClr val="tx1"/>
          </a:solidFill>
          <a:latin typeface="+mn-lt"/>
          <a:ea typeface="+mn-ea"/>
          <a:cs typeface="+mn-cs"/>
        </a:defRPr>
      </a:lvl7pPr>
      <a:lvl8pPr marL="4264427" algn="l" defTabSz="1218420" rtl="0" eaLnBrk="1" latinLnBrk="0" hangingPunct="1">
        <a:defRPr sz="2400" kern="1200">
          <a:solidFill>
            <a:schemeClr val="tx1"/>
          </a:solidFill>
          <a:latin typeface="+mn-lt"/>
          <a:ea typeface="+mn-ea"/>
          <a:cs typeface="+mn-cs"/>
        </a:defRPr>
      </a:lvl8pPr>
      <a:lvl9pPr marL="4873629" algn="l" defTabSz="121842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png"/><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jpeg"/><Relationship Id="rId1"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3.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2.png"/><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5.xml"/><Relationship Id="rId1" Type="http://schemas.openxmlformats.org/officeDocument/2006/relationships/slideLayout" Target="../slideLayouts/slideLayout59.xml"/><Relationship Id="rId4" Type="http://schemas.microsoft.com/office/2007/relationships/hdphoto" Target="../media/hdphoto7.wdp"/></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2.jpeg"/><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4.xml"/></Relationships>
</file>

<file path=ppt/slides/_rels/slide11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0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4.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1.png"/><Relationship Id="rId1" Type="http://schemas.openxmlformats.org/officeDocument/2006/relationships/slideLayout" Target="../slideLayouts/slideLayout110.xml"/><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10.xml"/><Relationship Id="rId6" Type="http://schemas.openxmlformats.org/officeDocument/2006/relationships/image" Target="../media/image102.png"/><Relationship Id="rId5" Type="http://schemas.openxmlformats.org/officeDocument/2006/relationships/image" Target="../media/image95.jpeg"/><Relationship Id="rId4" Type="http://schemas.openxmlformats.org/officeDocument/2006/relationships/image" Target="../media/image104.png"/></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59.xml"/><Relationship Id="rId6" Type="http://schemas.openxmlformats.org/officeDocument/2006/relationships/image" Target="../media/image102.png"/><Relationship Id="rId5" Type="http://schemas.openxmlformats.org/officeDocument/2006/relationships/image" Target="../media/image95.jpeg"/><Relationship Id="rId4" Type="http://schemas.openxmlformats.org/officeDocument/2006/relationships/image" Target="../media/image106.png"/></Relationships>
</file>

<file path=ppt/slides/_rels/slide1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7.png"/><Relationship Id="rId1" Type="http://schemas.openxmlformats.org/officeDocument/2006/relationships/slideLayout" Target="../slideLayouts/slideLayout115.xml"/><Relationship Id="rId4" Type="http://schemas.openxmlformats.org/officeDocument/2006/relationships/image" Target="../media/image10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5.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145.xml"/><Relationship Id="rId5" Type="http://schemas.microsoft.com/office/2007/relationships/hdphoto" Target="../media/hdphoto4.wdp"/><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jpeg"/><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5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56.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56.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56.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5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5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5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56.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56.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51.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5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56.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56.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56.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53.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6.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56.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6.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3.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5.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5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56.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56.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3.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55.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156.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156.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4.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56.xml"/></Relationships>
</file>

<file path=ppt/slides/_rels/slide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72.png"/><Relationship Id="rId4" Type="http://schemas.microsoft.com/office/2007/relationships/hdphoto" Target="../media/hdphoto6.wdp"/></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739" y="1282701"/>
            <a:ext cx="10515600" cy="4351339"/>
          </a:xfrm>
        </p:spPr>
        <p:txBody>
          <a:bodyPr>
            <a:normAutofit fontScale="92500" lnSpcReduction="10000"/>
          </a:bodyPr>
          <a:lstStyle/>
          <a:p>
            <a:pPr algn="ctr"/>
            <a:r>
              <a:rPr lang="en-US" sz="5500" dirty="0"/>
              <a:t>Dai Ga Ho(Hello Everyone) </a:t>
            </a:r>
          </a:p>
          <a:p>
            <a:pPr algn="ctr"/>
            <a:endParaRPr lang="en-US" sz="5500" dirty="0"/>
          </a:p>
          <a:p>
            <a:pPr algn="ctr"/>
            <a:r>
              <a:rPr lang="en-US" sz="5500" dirty="0"/>
              <a:t>Duo </a:t>
            </a:r>
            <a:r>
              <a:rPr lang="en-US" sz="5500" dirty="0" err="1"/>
              <a:t>Jie</a:t>
            </a:r>
            <a:r>
              <a:rPr lang="en-US" sz="5500" dirty="0"/>
              <a:t>(Thank you) </a:t>
            </a:r>
          </a:p>
          <a:p>
            <a:pPr algn="ctr"/>
            <a:endParaRPr lang="en-US" sz="5500" dirty="0"/>
          </a:p>
          <a:p>
            <a:pPr algn="ctr"/>
            <a:r>
              <a:rPr lang="en-US" sz="5500" dirty="0"/>
              <a:t>Nay Day Ho Lack( You guys are awesome) </a:t>
            </a:r>
            <a:endParaRPr lang="en-SG" sz="5500" dirty="0"/>
          </a:p>
        </p:txBody>
      </p:sp>
    </p:spTree>
    <p:extLst>
      <p:ext uri="{BB962C8B-B14F-4D97-AF65-F5344CB8AC3E}">
        <p14:creationId xmlns:p14="http://schemas.microsoft.com/office/powerpoint/2010/main" val="47786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03197" y="-2067908"/>
            <a:ext cx="16316505" cy="9256111"/>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2" name="Rectangle 1"/>
          <p:cNvSpPr/>
          <p:nvPr/>
        </p:nvSpPr>
        <p:spPr>
          <a:xfrm>
            <a:off x="2032000" y="2828860"/>
            <a:ext cx="8331200" cy="1323439"/>
          </a:xfrm>
          <a:prstGeom prst="rect">
            <a:avLst/>
          </a:prstGeom>
        </p:spPr>
        <p:txBody>
          <a:bodyPr wrap="square" lIns="91390" tIns="45718" rIns="91390" bIns="45718">
            <a:spAutoFit/>
          </a:bodyPr>
          <a:lstStyle/>
          <a:p>
            <a:pPr algn="ctr"/>
            <a:r>
              <a:rPr lang="en-US" sz="3200" dirty="0">
                <a:solidFill>
                  <a:prstClr val="white"/>
                </a:solidFill>
                <a:effectLst>
                  <a:glow rad="228600">
                    <a:srgbClr val="C0504D">
                      <a:satMod val="175000"/>
                      <a:alpha val="40000"/>
                    </a:srgbClr>
                  </a:glow>
                </a:effectLst>
              </a:rPr>
              <a:t>Internet Popularity and Social Media is at an </a:t>
            </a:r>
          </a:p>
          <a:p>
            <a:pPr algn="ctr"/>
            <a:r>
              <a:rPr lang="en-US" sz="4800" dirty="0">
                <a:solidFill>
                  <a:prstClr val="white"/>
                </a:solidFill>
                <a:effectLst>
                  <a:glow rad="228600">
                    <a:srgbClr val="C0504D">
                      <a:satMod val="175000"/>
                      <a:alpha val="40000"/>
                    </a:srgbClr>
                  </a:glow>
                </a:effectLst>
              </a:rPr>
              <a:t>ALL-TIME HIGH AND GROWING</a:t>
            </a:r>
          </a:p>
        </p:txBody>
      </p:sp>
    </p:spTree>
    <p:extLst>
      <p:ext uri="{BB962C8B-B14F-4D97-AF65-F5344CB8AC3E}">
        <p14:creationId xmlns:p14="http://schemas.microsoft.com/office/powerpoint/2010/main" val="39993657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0" y="-470421"/>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739012" y="1216564"/>
            <a:ext cx="9169453" cy="4824557"/>
          </a:xfrm>
        </p:spPr>
        <p:txBody>
          <a:bodyPr>
            <a:noAutofit/>
          </a:bodyPr>
          <a:lstStyle/>
          <a:p>
            <a:pPr lvl="0"/>
            <a:r>
              <a:rPr lang="en-US" sz="3600" b="1" dirty="0"/>
              <a:t>Backroom Deals – big players being offered business development deals up to $200,000   a month while low-level distributors were   not informed. </a:t>
            </a:r>
          </a:p>
          <a:p>
            <a:pPr lvl="0"/>
            <a:endParaRPr lang="en-US" sz="3600" b="1" dirty="0"/>
          </a:p>
          <a:p>
            <a:pPr lvl="0"/>
            <a:r>
              <a:rPr lang="en-US" sz="3600" b="1" dirty="0"/>
              <a:t>Buy in for Higher Commissions…</a:t>
            </a:r>
          </a:p>
          <a:p>
            <a:pPr marL="913810" lvl="1" indent="-456891">
              <a:tabLst>
                <a:tab pos="851933" algn="l"/>
              </a:tabLst>
            </a:pPr>
            <a:r>
              <a:rPr lang="en-US" sz="3200" b="1" dirty="0"/>
              <a:t>Investing up to $1,849 to quickly earn the same percentages as “Diamond” Distributors earn.</a:t>
            </a:r>
          </a:p>
        </p:txBody>
      </p:sp>
      <p:sp>
        <p:nvSpPr>
          <p:cNvPr id="6" name="TextBox 5"/>
          <p:cNvSpPr txBox="1"/>
          <p:nvPr/>
        </p:nvSpPr>
        <p:spPr>
          <a:xfrm>
            <a:off x="6134225" y="6211702"/>
            <a:ext cx="6635507" cy="666849"/>
          </a:xfrm>
          <a:prstGeom prst="rect">
            <a:avLst/>
          </a:prstGeom>
          <a:noFill/>
        </p:spPr>
        <p:txBody>
          <a:bodyPr wrap="square" lIns="91390" tIns="45718" rIns="91390" bIns="45718" rtlCol="0">
            <a:spAutoFit/>
          </a:bodyPr>
          <a:lstStyle/>
          <a:p>
            <a:r>
              <a:rPr lang="en-US" sz="900" dirty="0">
                <a:solidFill>
                  <a:prstClr val="black"/>
                </a:solidFill>
              </a:rPr>
              <a:t>Source: https://www.truthinadvertisin</a:t>
            </a:r>
            <a:r>
              <a:rPr lang="en-US" sz="700" dirty="0">
                <a:solidFill>
                  <a:prstClr val="black"/>
                </a:solidFill>
              </a:rPr>
              <a:t>g</a:t>
            </a:r>
            <a:r>
              <a:rPr lang="en-US" sz="900" dirty="0">
                <a:solidFill>
                  <a:prstClr val="black"/>
                </a:solidFill>
              </a:rPr>
              <a:t>.org/wp-content/uploads/2015/10/10-19-15-Letter-from-TINA-to-FTC-re-Jeunesse.pdf </a:t>
            </a:r>
            <a:endParaRPr lang="en-SG" sz="900" dirty="0">
              <a:solidFill>
                <a:prstClr val="black"/>
              </a:solidFill>
            </a:endParaRPr>
          </a:p>
          <a:p>
            <a:r>
              <a:rPr lang="en-US" sz="900" dirty="0">
                <a:solidFill>
                  <a:prstClr val="black"/>
                </a:solidFill>
              </a:rPr>
              <a:t>https://www.truthinadvertising.org/wp-content/uploads/2016/08/Alboltin-v-Jeunesse-complaint.pdf </a:t>
            </a:r>
            <a:endParaRPr lang="en-SG" sz="900" dirty="0">
              <a:solidFill>
                <a:prstClr val="black"/>
              </a:solidFill>
            </a:endParaRPr>
          </a:p>
          <a:p>
            <a:r>
              <a:rPr lang="en-US" sz="900" dirty="0">
                <a:solidFill>
                  <a:prstClr val="black"/>
                </a:solidFill>
              </a:rPr>
              <a:t>https://www.truthinadvertising.org/jeunesse-top-distributors-face-pyramid-scheme-racketeering-allegations/ </a:t>
            </a:r>
            <a:endParaRPr lang="en-SG" sz="900" dirty="0">
              <a:solidFill>
                <a:prstClr val="black"/>
              </a:solidFill>
            </a:endParaRPr>
          </a:p>
          <a:p>
            <a:r>
              <a:rPr lang="en-US" sz="900" dirty="0">
                <a:solidFill>
                  <a:prstClr val="black"/>
                </a:solidFill>
              </a:rPr>
              <a:t>https://www.truthinadvertising.org/wp-content/uploads/2017/01/Tsai-v.-Jeunesse-2-watermarked.pdf</a:t>
            </a:r>
            <a:endParaRPr lang="en-SG" sz="900" dirty="0">
              <a:solidFill>
                <a:prstClr val="black"/>
              </a:solidFill>
            </a:endParaRPr>
          </a:p>
        </p:txBody>
      </p:sp>
    </p:spTree>
    <p:extLst>
      <p:ext uri="{BB962C8B-B14F-4D97-AF65-F5344CB8AC3E}">
        <p14:creationId xmlns:p14="http://schemas.microsoft.com/office/powerpoint/2010/main" val="165138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0" y="-508001"/>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937768" y="2943777"/>
            <a:ext cx="8822365" cy="1952579"/>
          </a:xfrm>
        </p:spPr>
        <p:txBody>
          <a:bodyPr>
            <a:noAutofit/>
          </a:bodyPr>
          <a:lstStyle/>
          <a:p>
            <a:pPr lvl="0"/>
            <a:r>
              <a:rPr lang="en-US" sz="3600" b="1" dirty="0"/>
              <a:t>Falsely recognized the big deal players at levels unearned but promoted as achievers that accomplished the levels easily.</a:t>
            </a:r>
          </a:p>
        </p:txBody>
      </p:sp>
      <p:sp>
        <p:nvSpPr>
          <p:cNvPr id="6" name="TextBox 5"/>
          <p:cNvSpPr txBox="1"/>
          <p:nvPr/>
        </p:nvSpPr>
        <p:spPr>
          <a:xfrm>
            <a:off x="6134225" y="6211702"/>
            <a:ext cx="6635507" cy="666849"/>
          </a:xfrm>
          <a:prstGeom prst="rect">
            <a:avLst/>
          </a:prstGeom>
          <a:noFill/>
        </p:spPr>
        <p:txBody>
          <a:bodyPr wrap="square" lIns="91390" tIns="45718" rIns="91390" bIns="45718" rtlCol="0">
            <a:spAutoFit/>
          </a:bodyPr>
          <a:lstStyle/>
          <a:p>
            <a:r>
              <a:rPr lang="en-US" sz="900" dirty="0">
                <a:solidFill>
                  <a:prstClr val="black"/>
                </a:solidFill>
              </a:rPr>
              <a:t>Source: https://www.truthinadvertisin</a:t>
            </a:r>
            <a:r>
              <a:rPr lang="en-US" sz="700" dirty="0">
                <a:solidFill>
                  <a:prstClr val="black"/>
                </a:solidFill>
              </a:rPr>
              <a:t>g</a:t>
            </a:r>
            <a:r>
              <a:rPr lang="en-US" sz="900" dirty="0">
                <a:solidFill>
                  <a:prstClr val="black"/>
                </a:solidFill>
              </a:rPr>
              <a:t>.org/wp-content/uploads/2015/10/10-19-15-Letter-from-TINA-to-FTC-re-Jeunesse.pdf </a:t>
            </a:r>
            <a:endParaRPr lang="en-SG" sz="900" dirty="0">
              <a:solidFill>
                <a:prstClr val="black"/>
              </a:solidFill>
            </a:endParaRPr>
          </a:p>
          <a:p>
            <a:r>
              <a:rPr lang="en-US" sz="900" dirty="0">
                <a:solidFill>
                  <a:prstClr val="black"/>
                </a:solidFill>
              </a:rPr>
              <a:t>https://www.truthinadvertising.org/wp-content/uploads/2016/08/Alboltin-v-Jeunesse-complaint.pdf </a:t>
            </a:r>
            <a:endParaRPr lang="en-SG" sz="900" dirty="0">
              <a:solidFill>
                <a:prstClr val="black"/>
              </a:solidFill>
            </a:endParaRPr>
          </a:p>
          <a:p>
            <a:r>
              <a:rPr lang="en-US" sz="900" dirty="0">
                <a:solidFill>
                  <a:prstClr val="black"/>
                </a:solidFill>
              </a:rPr>
              <a:t>https://www.truthinadvertising.org/jeunesse-top-distributors-face-pyramid-scheme-racketeering-allegations/ </a:t>
            </a:r>
            <a:endParaRPr lang="en-SG" sz="900" dirty="0">
              <a:solidFill>
                <a:prstClr val="black"/>
              </a:solidFill>
            </a:endParaRPr>
          </a:p>
          <a:p>
            <a:r>
              <a:rPr lang="en-US" sz="900" dirty="0">
                <a:solidFill>
                  <a:prstClr val="black"/>
                </a:solidFill>
              </a:rPr>
              <a:t>https://www.truthinadvertising.org/wp-content/uploads/2017/01/Tsai-v.-Jeunesse-2-watermarked.pdf</a:t>
            </a:r>
            <a:endParaRPr lang="en-SG" sz="900" dirty="0">
              <a:solidFill>
                <a:prstClr val="black"/>
              </a:solidFill>
            </a:endParaRPr>
          </a:p>
        </p:txBody>
      </p:sp>
    </p:spTree>
    <p:extLst>
      <p:ext uri="{BB962C8B-B14F-4D97-AF65-F5344CB8AC3E}">
        <p14:creationId xmlns:p14="http://schemas.microsoft.com/office/powerpoint/2010/main" val="136775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44" y="35"/>
            <a:ext cx="12192000" cy="6922159"/>
          </a:xfrm>
          <a:prstGeom prst="rect">
            <a:avLst/>
          </a:prstGeom>
          <a:gradFill flip="none" rotWithShape="1">
            <a:gsLst>
              <a:gs pos="0">
                <a:schemeClr val="tx1">
                  <a:alpha val="33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0" tIns="45718" rIns="90680" bIns="45718" rtlCol="0" anchor="ctr"/>
          <a:lstStyle/>
          <a:p>
            <a:pPr algn="ctr" defTabSz="889952"/>
            <a:endParaRPr lang="en-US" dirty="0">
              <a:solidFill>
                <a:srgbClr val="2B2B2D"/>
              </a:solidFill>
            </a:endParaRPr>
          </a:p>
        </p:txBody>
      </p:sp>
      <p:sp>
        <p:nvSpPr>
          <p:cNvPr id="5" name="Title 1"/>
          <p:cNvSpPr txBox="1">
            <a:spLocks/>
          </p:cNvSpPr>
          <p:nvPr/>
        </p:nvSpPr>
        <p:spPr>
          <a:xfrm>
            <a:off x="892080" y="3682721"/>
            <a:ext cx="10434181" cy="2387600"/>
          </a:xfrm>
          <a:prstGeom prst="rect">
            <a:avLst/>
          </a:prstGeom>
        </p:spPr>
        <p:txBody>
          <a:bodyPr lIns="91390" tIns="45718" rIns="91390" bIns="45718">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7000"/>
              </a:lnSpc>
              <a:spcBef>
                <a:spcPts val="0"/>
              </a:spcBef>
              <a:spcAft>
                <a:spcPts val="800"/>
              </a:spcAft>
            </a:pPr>
            <a:r>
              <a:rPr lang="en-US" sz="4000" b="1" dirty="0">
                <a:solidFill>
                  <a:prstClr val="white"/>
                </a:solidFill>
                <a:effectLst>
                  <a:outerShdw blurRad="38100" dist="38100" dir="2700000" algn="tl">
                    <a:srgbClr val="000000">
                      <a:alpha val="43137"/>
                    </a:srgbClr>
                  </a:outerShdw>
                </a:effectLst>
                <a:latin typeface="Calibri" charset="0"/>
                <a:ea typeface="Calibri" charset="0"/>
                <a:cs typeface="Times New Roman" charset="0"/>
              </a:rPr>
              <a:t>Arizona-based Vemma Nutrition Company Settles with FTC Charges. Agrees to Ban Pyramid Scheme Practices – December 15, 2016</a:t>
            </a:r>
          </a:p>
        </p:txBody>
      </p:sp>
      <p:sp>
        <p:nvSpPr>
          <p:cNvPr id="2" name="Rectangle 1"/>
          <p:cNvSpPr/>
          <p:nvPr/>
        </p:nvSpPr>
        <p:spPr>
          <a:xfrm>
            <a:off x="5933440" y="6173109"/>
            <a:ext cx="6096000" cy="666849"/>
          </a:xfrm>
          <a:prstGeom prst="rect">
            <a:avLst/>
          </a:prstGeom>
        </p:spPr>
        <p:txBody>
          <a:bodyPr lIns="91390" tIns="45718" rIns="91390" bIns="45718">
            <a:spAutoFit/>
          </a:bodyPr>
          <a:lstStyle/>
          <a:p>
            <a:r>
              <a:rPr lang="en-US" sz="900" dirty="0">
                <a:solidFill>
                  <a:prstClr val="white"/>
                </a:solidFill>
                <a:latin typeface="Century Gothic" panose="020B0502020202020204" pitchFamily="34" charset="0"/>
                <a:ea typeface="STKaiti"/>
                <a:cs typeface="Tahoma" panose="020B0604030504040204" pitchFamily="34" charset="0"/>
              </a:rPr>
              <a:t>Source: https://www.forbes.com/sites/antoinegara/2015/08/26/federal-trade-commission-calls-vemma-a-pyramid-scheme-that-preys-on-young-adults/#1d45c0ec1ed3 </a:t>
            </a:r>
            <a:endParaRPr lang="en-SG" sz="900" dirty="0">
              <a:solidFill>
                <a:prstClr val="white"/>
              </a:solidFill>
              <a:latin typeface="Century Gothic" panose="020B0502020202020204" pitchFamily="34" charset="0"/>
              <a:ea typeface="STKaiti"/>
              <a:cs typeface="Tahoma" panose="020B0604030504040204" pitchFamily="34" charset="0"/>
            </a:endParaRPr>
          </a:p>
          <a:p>
            <a:r>
              <a:rPr lang="en-US" sz="900" dirty="0">
                <a:solidFill>
                  <a:prstClr val="white"/>
                </a:solidFill>
                <a:latin typeface="Century Gothic" panose="020B0502020202020204" pitchFamily="34" charset="0"/>
                <a:ea typeface="STKaiti"/>
                <a:cs typeface="Tahoma" panose="020B0604030504040204" pitchFamily="34" charset="0"/>
              </a:rPr>
              <a:t>https://www.usatoday.com/story/money/business/2015/09/02/energy-drink-firm-vemma-ended-feds-sights/71612288/ </a:t>
            </a:r>
            <a:endParaRPr lang="en-SG" sz="900" dirty="0">
              <a:solidFill>
                <a:prstClr val="white"/>
              </a:solidFill>
              <a:latin typeface="Century Gothic" panose="020B0502020202020204" pitchFamily="34" charset="0"/>
              <a:ea typeface="STKaiti"/>
              <a:cs typeface="Tahoma" panose="020B0604030504040204" pitchFamily="34" charset="0"/>
            </a:endParaRPr>
          </a:p>
        </p:txBody>
      </p:sp>
    </p:spTree>
    <p:extLst>
      <p:ext uri="{BB962C8B-B14F-4D97-AF65-F5344CB8AC3E}">
        <p14:creationId xmlns:p14="http://schemas.microsoft.com/office/powerpoint/2010/main" val="45641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2050" name="Picture 2" descr="Image result for vemma settles with f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486613" y="2462215"/>
            <a:ext cx="6858000" cy="19335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829316" y="365125"/>
            <a:ext cx="7810501" cy="1325563"/>
          </a:xfrm>
          <a:ln>
            <a:noFill/>
          </a:ln>
        </p:spPr>
        <p:txBody>
          <a:bodyPr/>
          <a:lstStyle/>
          <a:p>
            <a:pPr>
              <a:lnSpc>
                <a:spcPct val="107000"/>
              </a:lnSpc>
              <a:spcBef>
                <a:spcPts val="0"/>
              </a:spcBef>
              <a:spcAft>
                <a:spcPts val="800"/>
              </a:spcAft>
            </a:pPr>
            <a:r>
              <a:rPr lang="en-US" b="1" dirty="0" smtClean="0">
                <a:effectLst/>
                <a:latin typeface="Calibri" charset="0"/>
                <a:ea typeface="Calibri" charset="0"/>
                <a:cs typeface="Times New Roman" charset="0"/>
              </a:rPr>
              <a:t>Vemma Agrees to Ban on Pyramid Scheme Practices to Settle FTC Charges</a:t>
            </a:r>
            <a:endParaRPr lang="en-US" b="1" dirty="0">
              <a:effectLst/>
              <a:latin typeface="Calibri" charset="0"/>
              <a:ea typeface="Calibri" charset="0"/>
              <a:cs typeface="Times New Roman" charset="0"/>
            </a:endParaRPr>
          </a:p>
        </p:txBody>
      </p:sp>
      <p:sp>
        <p:nvSpPr>
          <p:cNvPr id="10" name="Content Placeholder 2"/>
          <p:cNvSpPr>
            <a:spLocks noGrp="1"/>
          </p:cNvSpPr>
          <p:nvPr>
            <p:ph idx="1"/>
          </p:nvPr>
        </p:nvSpPr>
        <p:spPr>
          <a:xfrm>
            <a:off x="2829351" y="1412268"/>
            <a:ext cx="8312727" cy="4824557"/>
          </a:xfrm>
        </p:spPr>
        <p:txBody>
          <a:bodyPr>
            <a:normAutofit/>
          </a:bodyPr>
          <a:lstStyle/>
          <a:p>
            <a:pPr marL="0" indent="0">
              <a:buNone/>
            </a:pPr>
            <a:endParaRPr lang="en-US" sz="2800" dirty="0"/>
          </a:p>
          <a:p>
            <a:pPr marL="466415" indent="-456891">
              <a:buAutoNum type="arabicPeriod"/>
              <a:tabLst>
                <a:tab pos="904285" algn="l"/>
              </a:tabLst>
            </a:pPr>
            <a:r>
              <a:rPr lang="en-US" sz="2800" dirty="0"/>
              <a:t>Will be prohibited under Federal Court order from paying an affiliate unless the majority of that affiliates revenue comes from sales to real customers rather than other affiliates.</a:t>
            </a:r>
          </a:p>
          <a:p>
            <a:pPr marL="466415" indent="-456891">
              <a:buAutoNum type="arabicPeriod"/>
              <a:tabLst>
                <a:tab pos="904285" algn="l"/>
              </a:tabLst>
            </a:pPr>
            <a:r>
              <a:rPr lang="en-US" sz="2800" dirty="0"/>
              <a:t>Vemma must stop making deceptive income claims and unsubstantiated health claims.</a:t>
            </a:r>
          </a:p>
          <a:p>
            <a:pPr marL="466415" indent="-456891">
              <a:buAutoNum type="arabicPeriod"/>
              <a:tabLst>
                <a:tab pos="904285" algn="l"/>
              </a:tabLst>
            </a:pPr>
            <a:r>
              <a:rPr lang="en-US" sz="2800" dirty="0"/>
              <a:t>Order imposes a $238 million judgement with certain conditions on Vemma Companies.</a:t>
            </a:r>
          </a:p>
          <a:p>
            <a:pPr marL="466415" indent="-456891">
              <a:buAutoNum type="arabicPeriod"/>
              <a:tabLst>
                <a:tab pos="904285" algn="l"/>
              </a:tabLst>
            </a:pPr>
            <a:r>
              <a:rPr lang="en-US" sz="2800" dirty="0"/>
              <a:t>Order imposes on Vemma Affiliate a judgement of more than $6.7 million with certain conditions.</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54706"/>
          <a:stretch/>
        </p:blipFill>
        <p:spPr>
          <a:xfrm rot="16200000">
            <a:off x="-1731725" y="3135684"/>
            <a:ext cx="7652361" cy="381000"/>
          </a:xfrm>
          <a:prstGeom prst="rect">
            <a:avLst/>
          </a:prstGeom>
          <a:ln>
            <a:noFill/>
          </a:ln>
        </p:spPr>
      </p:pic>
      <p:sp>
        <p:nvSpPr>
          <p:cNvPr id="6" name="Rectangle 5"/>
          <p:cNvSpPr/>
          <p:nvPr/>
        </p:nvSpPr>
        <p:spPr>
          <a:xfrm>
            <a:off x="5933440" y="6173109"/>
            <a:ext cx="6096000" cy="666849"/>
          </a:xfrm>
          <a:prstGeom prst="rect">
            <a:avLst/>
          </a:prstGeom>
        </p:spPr>
        <p:txBody>
          <a:bodyPr lIns="91390" tIns="45718" rIns="91390" bIns="45718">
            <a:spAutoFit/>
          </a:bodyPr>
          <a:lstStyle/>
          <a:p>
            <a:r>
              <a:rPr lang="en-US" sz="900" dirty="0">
                <a:solidFill>
                  <a:prstClr val="black"/>
                </a:solidFill>
                <a:latin typeface="Century Gothic" panose="020B0502020202020204" pitchFamily="34" charset="0"/>
                <a:ea typeface="STKaiti"/>
                <a:cs typeface="Tahoma" panose="020B0604030504040204" pitchFamily="34" charset="0"/>
              </a:rPr>
              <a:t>Source: https://www.forbes.com/sites/antoinegara/2015/08/26/federal-trade-commission-calls-vemma-a-pyramid-scheme-that-preys-on-young-adults/#1d45c0ec1ed3 </a:t>
            </a:r>
            <a:endParaRPr lang="en-SG" sz="900" dirty="0">
              <a:solidFill>
                <a:prstClr val="black"/>
              </a:solidFill>
              <a:latin typeface="Century Gothic" panose="020B0502020202020204" pitchFamily="34" charset="0"/>
              <a:ea typeface="STKaiti"/>
              <a:cs typeface="Tahoma" panose="020B0604030504040204" pitchFamily="34" charset="0"/>
            </a:endParaRPr>
          </a:p>
          <a:p>
            <a:r>
              <a:rPr lang="en-US" sz="900" dirty="0">
                <a:solidFill>
                  <a:prstClr val="black"/>
                </a:solidFill>
                <a:latin typeface="Century Gothic" panose="020B0502020202020204" pitchFamily="34" charset="0"/>
                <a:ea typeface="STKaiti"/>
                <a:cs typeface="Tahoma" panose="020B0604030504040204" pitchFamily="34" charset="0"/>
              </a:rPr>
              <a:t>https://www.usatoday.com/story/money/business/2015/09/02/energy-drink-firm-vemma-ended-feds-sights/71612288/ </a:t>
            </a:r>
            <a:endParaRPr lang="en-SG" sz="900" dirty="0">
              <a:solidFill>
                <a:prstClr val="black"/>
              </a:solidFill>
              <a:latin typeface="Century Gothic" panose="020B0502020202020204" pitchFamily="34" charset="0"/>
              <a:ea typeface="STKaiti"/>
              <a:cs typeface="Tahoma" panose="020B0604030504040204" pitchFamily="34" charset="0"/>
            </a:endParaRPr>
          </a:p>
        </p:txBody>
      </p:sp>
    </p:spTree>
    <p:extLst>
      <p:ext uri="{BB962C8B-B14F-4D97-AF65-F5344CB8AC3E}">
        <p14:creationId xmlns:p14="http://schemas.microsoft.com/office/powerpoint/2010/main" val="1685134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12528" y="-507999"/>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843784" y="2778512"/>
            <a:ext cx="9348216" cy="4824557"/>
          </a:xfrm>
        </p:spPr>
        <p:txBody>
          <a:bodyPr>
            <a:noAutofit/>
          </a:bodyPr>
          <a:lstStyle/>
          <a:p>
            <a:r>
              <a:rPr lang="en-US" sz="4000" dirty="0"/>
              <a:t>MLM Companies that are Still Pending   FTC Outcome - (</a:t>
            </a:r>
            <a:r>
              <a:rPr lang="en-US" sz="4000" b="1" dirty="0"/>
              <a:t>Racketeer Influenced and Corrupt Organizations Act </a:t>
            </a:r>
            <a:r>
              <a:rPr lang="en-US" sz="4000" dirty="0"/>
              <a:t>Allegations)</a:t>
            </a:r>
          </a:p>
          <a:p>
            <a:pPr lvl="1"/>
            <a:r>
              <a:rPr lang="en-US" sz="3600" dirty="0"/>
              <a:t>Steam Energy</a:t>
            </a:r>
          </a:p>
          <a:p>
            <a:pPr lvl="1"/>
            <a:r>
              <a:rPr lang="en-US" sz="4000" dirty="0"/>
              <a:t>Visalis</a:t>
            </a:r>
          </a:p>
        </p:txBody>
      </p:sp>
    </p:spTree>
    <p:extLst>
      <p:ext uri="{BB962C8B-B14F-4D97-AF65-F5344CB8AC3E}">
        <p14:creationId xmlns:p14="http://schemas.microsoft.com/office/powerpoint/2010/main" val="952702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6" name="Rectangle 5"/>
          <p:cNvSpPr/>
          <p:nvPr/>
        </p:nvSpPr>
        <p:spPr>
          <a:xfrm>
            <a:off x="0" y="-507999"/>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675971" y="1174272"/>
            <a:ext cx="7695615" cy="4824557"/>
          </a:xfrm>
        </p:spPr>
        <p:txBody>
          <a:bodyPr>
            <a:noAutofit/>
          </a:bodyPr>
          <a:lstStyle/>
          <a:p>
            <a:r>
              <a:rPr lang="en-US" sz="3200" dirty="0"/>
              <a:t>Add to this list those that have made settlement out of court and the hundreds that just went out of business, you can see why the MLM industry has been tainted.</a:t>
            </a:r>
            <a:br>
              <a:rPr lang="en-US" sz="3200" dirty="0"/>
            </a:br>
            <a:r>
              <a:rPr lang="en-US" sz="3200" dirty="0"/>
              <a:t/>
            </a:r>
            <a:br>
              <a:rPr lang="en-US" sz="3200" dirty="0"/>
            </a:br>
            <a:endParaRPr lang="en-US" sz="3200" dirty="0"/>
          </a:p>
          <a:p>
            <a:pPr marL="0" indent="0">
              <a:buNone/>
            </a:pPr>
            <a:r>
              <a:rPr lang="en-US" sz="3200" b="1" dirty="0"/>
              <a:t>Market America is in its 25</a:t>
            </a:r>
            <a:r>
              <a:rPr lang="en-US" sz="3200" b="1" baseline="30000" dirty="0"/>
              <a:t>th</a:t>
            </a:r>
            <a:r>
              <a:rPr lang="en-US" sz="3200" b="1" dirty="0"/>
              <a:t> year of operation, and we can celebrate its years of success taking the high road in its journey to create the UnFranchise Business success and the Economy of the Future.</a:t>
            </a:r>
          </a:p>
        </p:txBody>
      </p:sp>
    </p:spTree>
    <p:extLst>
      <p:ext uri="{BB962C8B-B14F-4D97-AF65-F5344CB8AC3E}">
        <p14:creationId xmlns:p14="http://schemas.microsoft.com/office/powerpoint/2010/main" val="3537382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882640" cy="6858000"/>
          </a:xfrm>
          <a:prstGeom prst="rect">
            <a:avLst/>
          </a:prstGeom>
        </p:spPr>
      </p:pic>
      <p:sp>
        <p:nvSpPr>
          <p:cNvPr id="5" name="Rectangle 2"/>
          <p:cNvSpPr/>
          <p:nvPr/>
        </p:nvSpPr>
        <p:spPr>
          <a:xfrm>
            <a:off x="0" y="-3"/>
            <a:ext cx="5882640" cy="6858003"/>
          </a:xfrm>
          <a:prstGeom prst="rect">
            <a:avLst/>
          </a:prstGeom>
          <a:gradFill flip="none" rotWithShape="1">
            <a:gsLst>
              <a:gs pos="0">
                <a:schemeClr val="bg1"/>
              </a:gs>
              <a:gs pos="48000">
                <a:schemeClr val="bg1">
                  <a:alpha val="2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22" tIns="60924" rIns="121722" bIns="60924" rtlCol="0" anchor="ctr"/>
          <a:lstStyle/>
          <a:p>
            <a:pPr algn="ctr" defTabSz="1216908"/>
            <a:endParaRPr lang="en-US" sz="2500" dirty="0">
              <a:solidFill>
                <a:prstClr val="white"/>
              </a:solidFill>
            </a:endParaRPr>
          </a:p>
        </p:txBody>
      </p:sp>
      <p:pic>
        <p:nvPicPr>
          <p:cNvPr id="3"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flipH="1">
            <a:off x="2122349" y="3097710"/>
            <a:ext cx="6858003" cy="662735"/>
          </a:xfrm>
          <a:prstGeom prst="rect">
            <a:avLst/>
          </a:prstGeom>
        </p:spPr>
      </p:pic>
      <p:sp>
        <p:nvSpPr>
          <p:cNvPr id="8" name="Title 1"/>
          <p:cNvSpPr txBox="1">
            <a:spLocks/>
          </p:cNvSpPr>
          <p:nvPr/>
        </p:nvSpPr>
        <p:spPr>
          <a:xfrm>
            <a:off x="975318" y="4416565"/>
            <a:ext cx="3651607" cy="1325563"/>
          </a:xfrm>
          <a:prstGeom prst="rect">
            <a:avLst/>
          </a:prstGeom>
        </p:spPr>
        <p:txBody>
          <a:bodyPr lIns="121834" tIns="60924" rIns="121834" bIns="60924"/>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400" dirty="0">
                <a:solidFill>
                  <a:prstClr val="black"/>
                </a:solidFill>
              </a:rPr>
              <a:t>What We  </a:t>
            </a:r>
          </a:p>
          <a:p>
            <a:pPr algn="ctr"/>
            <a:r>
              <a:rPr lang="en-US" sz="8000" b="1" dirty="0">
                <a:solidFill>
                  <a:srgbClr val="443988">
                    <a:lumMod val="75000"/>
                  </a:srgbClr>
                </a:solidFill>
              </a:rPr>
              <a:t>ARE</a:t>
            </a:r>
            <a:r>
              <a:rPr lang="en-US" sz="8000" b="1" dirty="0">
                <a:solidFill>
                  <a:prstClr val="black"/>
                </a:solidFill>
              </a:rPr>
              <a:t>...</a:t>
            </a:r>
          </a:p>
        </p:txBody>
      </p:sp>
      <p:sp>
        <p:nvSpPr>
          <p:cNvPr id="9" name="Content Placeholder 2"/>
          <p:cNvSpPr txBox="1">
            <a:spLocks/>
          </p:cNvSpPr>
          <p:nvPr/>
        </p:nvSpPr>
        <p:spPr>
          <a:xfrm>
            <a:off x="6141660" y="1667141"/>
            <a:ext cx="5675587" cy="4351339"/>
          </a:xfrm>
          <a:prstGeom prst="rect">
            <a:avLst/>
          </a:prstGeom>
        </p:spPr>
        <p:txBody>
          <a:bodyPr lIns="121837" tIns="60924" rIns="121837" bIns="60924"/>
          <a:lstStyle>
            <a:lvl1pPr marL="228376" indent="-228376" algn="l" defTabSz="9134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26" indent="-228376" algn="l" defTabSz="9134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22" indent="-228376" algn="l" defTabSz="9134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20"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19"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968"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692"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416"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166"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sz="2700" dirty="0">
                <a:solidFill>
                  <a:prstClr val="white"/>
                </a:solidFill>
              </a:rPr>
              <a:t>a unique Hybrid of a traditional retail-driven distribution model that leverages Product Brokerage, Internet Marketing and One-to-One Marketing Philosophies.</a:t>
            </a:r>
          </a:p>
          <a:p>
            <a:r>
              <a:rPr lang="en-US" sz="2700" dirty="0">
                <a:solidFill>
                  <a:prstClr val="white"/>
                </a:solidFill>
              </a:rPr>
              <a:t>a company that has experienced 90 consecutive quarters of growth.</a:t>
            </a:r>
          </a:p>
        </p:txBody>
      </p:sp>
    </p:spTree>
    <p:extLst>
      <p:ext uri="{BB962C8B-B14F-4D97-AF65-F5344CB8AC3E}">
        <p14:creationId xmlns:p14="http://schemas.microsoft.com/office/powerpoint/2010/main" val="2679015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3252540" y="463569"/>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2" name="Title 1"/>
          <p:cNvSpPr>
            <a:spLocks noGrp="1"/>
          </p:cNvSpPr>
          <p:nvPr>
            <p:ph type="title"/>
          </p:nvPr>
        </p:nvSpPr>
        <p:spPr/>
        <p:txBody>
          <a:bodyPr>
            <a:noAutofit/>
          </a:bodyPr>
          <a:lstStyle/>
          <a:p>
            <a:pPr>
              <a:lnSpc>
                <a:spcPct val="107000"/>
              </a:lnSpc>
              <a:spcBef>
                <a:spcPts val="0"/>
              </a:spcBef>
              <a:spcAft>
                <a:spcPts val="1067"/>
              </a:spcAft>
            </a:pPr>
            <a:r>
              <a:rPr lang="en-US" b="1" dirty="0" smtClean="0">
                <a:latin typeface="Calibri" charset="0"/>
                <a:ea typeface="Calibri" charset="0"/>
                <a:cs typeface="Times New Roman" charset="0"/>
              </a:rPr>
              <a:t>The power is in the structure</a:t>
            </a:r>
            <a:endParaRPr lang="en-US" b="1" dirty="0">
              <a:latin typeface="Calibri" charset="0"/>
              <a:ea typeface="Calibri" charset="0"/>
              <a:cs typeface="Times New Roman" charset="0"/>
            </a:endParaRPr>
          </a:p>
        </p:txBody>
      </p:sp>
      <p:sp>
        <p:nvSpPr>
          <p:cNvPr id="3" name="Content Placeholder 2"/>
          <p:cNvSpPr>
            <a:spLocks noGrp="1"/>
          </p:cNvSpPr>
          <p:nvPr>
            <p:ph idx="1"/>
          </p:nvPr>
        </p:nvSpPr>
        <p:spPr>
          <a:xfrm>
            <a:off x="3454403" y="1498603"/>
            <a:ext cx="8477716" cy="3588916"/>
          </a:xfrm>
        </p:spPr>
        <p:txBody>
          <a:bodyPr>
            <a:noAutofit/>
          </a:bodyPr>
          <a:lstStyle/>
          <a:p>
            <a:pPr marL="456891" indent="-456891" algn="just">
              <a:lnSpc>
                <a:spcPct val="107000"/>
              </a:lnSpc>
              <a:spcBef>
                <a:spcPts val="0"/>
              </a:spcBef>
              <a:buFont typeface="Symbol" charset="2"/>
              <a:buChar char=""/>
            </a:pPr>
            <a:r>
              <a:rPr lang="en-US" sz="2100" dirty="0">
                <a:latin typeface="Calibri" charset="0"/>
                <a:ea typeface="Calibri" charset="0"/>
                <a:cs typeface="Times New Roman" charset="0"/>
              </a:rPr>
              <a:t>The Management Performance Compensation Plan (MPCP) is tied to required trainings to earn </a:t>
            </a:r>
          </a:p>
          <a:p>
            <a:pPr marL="456891" indent="-456891" algn="just">
              <a:lnSpc>
                <a:spcPct val="107000"/>
              </a:lnSpc>
              <a:spcBef>
                <a:spcPts val="0"/>
              </a:spcBef>
              <a:spcAft>
                <a:spcPts val="1067"/>
              </a:spcAft>
              <a:buFont typeface="Symbol" charset="2"/>
              <a:buChar char=""/>
            </a:pPr>
            <a:r>
              <a:rPr lang="en-US" sz="2100" dirty="0">
                <a:latin typeface="Calibri" charset="0"/>
                <a:ea typeface="Calibri" charset="0"/>
                <a:cs typeface="Times New Roman" charset="0"/>
              </a:rPr>
              <a:t>The MPCP insures that commissions are earned on retail volume tied to a system of checks and balances that include naturally agreed upon legal documents (Forms 927, 1001, 1000)</a:t>
            </a:r>
          </a:p>
          <a:p>
            <a:pPr marL="456891" indent="-456891" algn="just">
              <a:lnSpc>
                <a:spcPct val="107000"/>
              </a:lnSpc>
              <a:spcBef>
                <a:spcPts val="0"/>
              </a:spcBef>
              <a:spcAft>
                <a:spcPts val="1067"/>
              </a:spcAft>
              <a:buFont typeface="Symbol" charset="2"/>
              <a:buChar char=""/>
            </a:pPr>
            <a:r>
              <a:rPr lang="en-US" sz="2100" dirty="0">
                <a:latin typeface="Calibri" charset="0"/>
                <a:ea typeface="Calibri" charset="0"/>
                <a:cs typeface="Times New Roman" charset="0"/>
              </a:rPr>
              <a:t>Sell through of product (70-30 rule)</a:t>
            </a:r>
          </a:p>
          <a:p>
            <a:pPr marL="456891" indent="-456891" algn="just">
              <a:lnSpc>
                <a:spcPct val="107000"/>
              </a:lnSpc>
              <a:spcBef>
                <a:spcPts val="0"/>
              </a:spcBef>
              <a:spcAft>
                <a:spcPts val="1067"/>
              </a:spcAft>
              <a:buFont typeface="Symbol" charset="2"/>
              <a:buChar char=""/>
            </a:pPr>
            <a:r>
              <a:rPr lang="en-US" sz="2100" dirty="0">
                <a:latin typeface="Calibri" charset="0"/>
                <a:ea typeface="Calibri" charset="0"/>
                <a:cs typeface="Times New Roman" charset="0"/>
              </a:rPr>
              <a:t>Agreement to get take the Certified Executive Coordinator Training</a:t>
            </a:r>
          </a:p>
          <a:p>
            <a:pPr marL="456891" indent="-456891" algn="just">
              <a:lnSpc>
                <a:spcPct val="107000"/>
              </a:lnSpc>
              <a:spcBef>
                <a:spcPts val="0"/>
              </a:spcBef>
              <a:spcAft>
                <a:spcPts val="1067"/>
              </a:spcAft>
              <a:buFont typeface="Symbol" charset="2"/>
              <a:buChar char=""/>
            </a:pPr>
            <a:r>
              <a:rPr lang="en-US" sz="2100" dirty="0">
                <a:latin typeface="Calibri" charset="0"/>
                <a:ea typeface="Calibri" charset="0"/>
                <a:cs typeface="Times New Roman" charset="0"/>
              </a:rPr>
              <a:t>The submission of a quarterly sales report of S$250 confirming sales of products to a minimum of two customers outside the compensation plan</a:t>
            </a:r>
          </a:p>
        </p:txBody>
      </p:sp>
    </p:spTree>
    <p:extLst>
      <p:ext uri="{BB962C8B-B14F-4D97-AF65-F5344CB8AC3E}">
        <p14:creationId xmlns:p14="http://schemas.microsoft.com/office/powerpoint/2010/main" val="642448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3252540" y="463569"/>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681692"/>
            <a:ext cx="8477716" cy="2356909"/>
          </a:xfrm>
        </p:spPr>
        <p:txBody>
          <a:bodyPr>
            <a:noAutofit/>
          </a:bodyPr>
          <a:lstStyle/>
          <a:p>
            <a:pPr marL="456891" indent="-456891" algn="just">
              <a:lnSpc>
                <a:spcPct val="107000"/>
              </a:lnSpc>
              <a:spcBef>
                <a:spcPts val="0"/>
              </a:spcBef>
              <a:spcAft>
                <a:spcPts val="1067"/>
              </a:spcAft>
              <a:buFont typeface="Symbol" charset="2"/>
              <a:buChar char=""/>
            </a:pPr>
            <a:r>
              <a:rPr lang="en-US" dirty="0" smtClean="0">
                <a:effectLst/>
                <a:latin typeface="Calibri" charset="0"/>
                <a:ea typeface="Calibri" charset="0"/>
                <a:cs typeface="Times New Roman" charset="0"/>
              </a:rPr>
              <a:t>Profitability and stability is based on new and regenerated business volume and internet </a:t>
            </a:r>
            <a:r>
              <a:rPr lang="en-US" dirty="0" smtClean="0">
                <a:latin typeface="Calibri" charset="0"/>
                <a:ea typeface="Calibri" charset="0"/>
                <a:cs typeface="Times New Roman" charset="0"/>
              </a:rPr>
              <a:t>business volume that</a:t>
            </a:r>
            <a:r>
              <a:rPr lang="en-US" dirty="0" smtClean="0">
                <a:effectLst/>
                <a:latin typeface="Calibri" charset="0"/>
                <a:ea typeface="Calibri" charset="0"/>
                <a:cs typeface="Times New Roman" charset="0"/>
              </a:rPr>
              <a:t> accrues on a week to week basis without monthly resets. (this increases the probability of earning of residual income in addition to ongoing retail profit).</a:t>
            </a:r>
            <a:endParaRPr lang="en-US" dirty="0">
              <a:effectLst/>
              <a:latin typeface="Calibri" charset="0"/>
              <a:ea typeface="Calibri" charset="0"/>
              <a:cs typeface="Times New Roman" charset="0"/>
            </a:endParaRPr>
          </a:p>
        </p:txBody>
      </p:sp>
      <p:sp>
        <p:nvSpPr>
          <p:cNvPr id="11"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en-US" b="1" dirty="0" smtClean="0">
                <a:latin typeface="Calibri" charset="0"/>
                <a:ea typeface="Calibri" charset="0"/>
                <a:cs typeface="Times New Roman" charset="0"/>
              </a:rPr>
              <a:t>The power is in the structure</a:t>
            </a:r>
            <a:endParaRPr lang="en-US" b="1" dirty="0">
              <a:latin typeface="Calibri" charset="0"/>
              <a:ea typeface="Calibri" charset="0"/>
              <a:cs typeface="Times New Roman" charset="0"/>
            </a:endParaRPr>
          </a:p>
        </p:txBody>
      </p:sp>
    </p:spTree>
    <p:extLst>
      <p:ext uri="{BB962C8B-B14F-4D97-AF65-F5344CB8AC3E}">
        <p14:creationId xmlns:p14="http://schemas.microsoft.com/office/powerpoint/2010/main" val="3304123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252540" y="463569"/>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825696"/>
            <a:ext cx="8477716" cy="2356909"/>
          </a:xfrm>
        </p:spPr>
        <p:txBody>
          <a:bodyPr>
            <a:noAutofit/>
          </a:bodyPr>
          <a:lstStyle/>
          <a:p>
            <a:pPr marL="456891" indent="-456891" algn="just">
              <a:lnSpc>
                <a:spcPct val="107000"/>
              </a:lnSpc>
              <a:spcBef>
                <a:spcPts val="0"/>
              </a:spcBef>
              <a:spcAft>
                <a:spcPts val="1067"/>
              </a:spcAft>
              <a:buFont typeface="Symbol" charset="2"/>
              <a:buChar char=""/>
            </a:pPr>
            <a:r>
              <a:rPr lang="en-US" sz="3700" dirty="0">
                <a:latin typeface="Calibri" charset="0"/>
                <a:ea typeface="Calibri" charset="0"/>
                <a:cs typeface="Times New Roman" charset="0"/>
              </a:rPr>
              <a:t>Customer sales are tracked and are rewarded with cash back and referral cash back with savings on hundreds of items each day.</a:t>
            </a:r>
          </a:p>
        </p:txBody>
      </p:sp>
      <p:sp>
        <p:nvSpPr>
          <p:cNvPr id="9"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en-US" b="1" dirty="0" smtClean="0">
                <a:latin typeface="Calibri" charset="0"/>
                <a:ea typeface="Calibri" charset="0"/>
                <a:cs typeface="Times New Roman" charset="0"/>
              </a:rPr>
              <a:t>The power is in the structure</a:t>
            </a:r>
            <a:endParaRPr lang="en-US" b="1" dirty="0">
              <a:latin typeface="Calibri" charset="0"/>
              <a:ea typeface="Calibri" charset="0"/>
              <a:cs typeface="Times New Roman" charset="0"/>
            </a:endParaRPr>
          </a:p>
        </p:txBody>
      </p:sp>
    </p:spTree>
    <p:extLst>
      <p:ext uri="{BB962C8B-B14F-4D97-AF65-F5344CB8AC3E}">
        <p14:creationId xmlns:p14="http://schemas.microsoft.com/office/powerpoint/2010/main" val="184533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4" name="Rectangle 3"/>
          <p:cNvSpPr/>
          <p:nvPr/>
        </p:nvSpPr>
        <p:spPr>
          <a:xfrm>
            <a:off x="812800" y="2209833"/>
            <a:ext cx="4978400" cy="2144113"/>
          </a:xfrm>
          <a:prstGeom prst="rect">
            <a:avLst/>
          </a:prstGeom>
        </p:spPr>
        <p:txBody>
          <a:bodyPr wrap="square" lIns="91390" tIns="45718" rIns="91390" bIns="45718">
            <a:spAutoFit/>
          </a:bodyPr>
          <a:lstStyle/>
          <a:p>
            <a:pPr algn="ctr"/>
            <a:r>
              <a:rPr lang="en-US" sz="3700" dirty="0">
                <a:solidFill>
                  <a:prstClr val="white"/>
                </a:solidFill>
              </a:rPr>
              <a:t>Internet Shopping is a </a:t>
            </a:r>
            <a:r>
              <a:rPr lang="en-US" sz="5900" dirty="0">
                <a:solidFill>
                  <a:prstClr val="white"/>
                </a:solidFill>
              </a:rPr>
              <a:t>FAST-PACED</a:t>
            </a:r>
            <a:r>
              <a:rPr lang="en-US" sz="3700" dirty="0">
                <a:solidFill>
                  <a:prstClr val="white"/>
                </a:solidFill>
              </a:rPr>
              <a:t> Phenomena!</a:t>
            </a:r>
          </a:p>
        </p:txBody>
      </p:sp>
    </p:spTree>
    <p:extLst>
      <p:ext uri="{BB962C8B-B14F-4D97-AF65-F5344CB8AC3E}">
        <p14:creationId xmlns:p14="http://schemas.microsoft.com/office/powerpoint/2010/main" val="24919599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252540" y="463569"/>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825696"/>
            <a:ext cx="8477716" cy="2356909"/>
          </a:xfrm>
        </p:spPr>
        <p:txBody>
          <a:bodyPr>
            <a:noAutofit/>
          </a:bodyPr>
          <a:lstStyle/>
          <a:p>
            <a:pPr lvl="0" algn="just"/>
            <a:r>
              <a:rPr lang="en-US" dirty="0"/>
              <a:t>No need to exaggerate claims – we can tell it like it is</a:t>
            </a:r>
          </a:p>
          <a:p>
            <a:pPr lvl="0" algn="just"/>
            <a:r>
              <a:rPr lang="en-US" dirty="0"/>
              <a:t>Everyone carries their own weight, preventing passive income</a:t>
            </a:r>
          </a:p>
          <a:p>
            <a:pPr lvl="0" algn="just"/>
            <a:r>
              <a:rPr lang="en-US" dirty="0"/>
              <a:t>Each UFO has management </a:t>
            </a:r>
            <a:r>
              <a:rPr lang="en-US" dirty="0" smtClean="0"/>
              <a:t>responsibilities</a:t>
            </a:r>
            <a:endParaRPr lang="en-US" dirty="0"/>
          </a:p>
        </p:txBody>
      </p:sp>
      <p:sp>
        <p:nvSpPr>
          <p:cNvPr id="9"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en-US" b="1" dirty="0" smtClean="0">
                <a:latin typeface="Calibri" charset="0"/>
                <a:ea typeface="Calibri" charset="0"/>
                <a:cs typeface="Times New Roman" charset="0"/>
              </a:rPr>
              <a:t>The power is in the structure</a:t>
            </a:r>
            <a:endParaRPr lang="en-US" b="1" dirty="0">
              <a:latin typeface="Calibri" charset="0"/>
              <a:ea typeface="Calibri" charset="0"/>
              <a:cs typeface="Times New Roman" charset="0"/>
            </a:endParaRPr>
          </a:p>
        </p:txBody>
      </p:sp>
    </p:spTree>
    <p:extLst>
      <p:ext uri="{BB962C8B-B14F-4D97-AF65-F5344CB8AC3E}">
        <p14:creationId xmlns:p14="http://schemas.microsoft.com/office/powerpoint/2010/main" val="621359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252540" y="463569"/>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869244"/>
            <a:ext cx="8477716" cy="2356909"/>
          </a:xfrm>
        </p:spPr>
        <p:txBody>
          <a:bodyPr>
            <a:noAutofit/>
          </a:bodyPr>
          <a:lstStyle/>
          <a:p>
            <a:pPr marL="456891" indent="-456891" algn="just">
              <a:lnSpc>
                <a:spcPct val="107000"/>
              </a:lnSpc>
              <a:spcBef>
                <a:spcPts val="0"/>
              </a:spcBef>
              <a:spcAft>
                <a:spcPts val="1067"/>
              </a:spcAft>
              <a:buFont typeface="Symbol" charset="2"/>
              <a:buChar char=""/>
            </a:pPr>
            <a:r>
              <a:rPr lang="en-US" dirty="0" smtClean="0">
                <a:effectLst/>
                <a:latin typeface="Calibri" charset="0"/>
                <a:ea typeface="Calibri" charset="0"/>
                <a:cs typeface="Times New Roman" charset="0"/>
              </a:rPr>
              <a:t>Systems in place to provide an accountability of the structure to insure long-term integrity of the compensation plan and compliance to the regulatory laws of each market we are operating.</a:t>
            </a:r>
            <a:endParaRPr lang="en-US" dirty="0">
              <a:effectLst/>
              <a:latin typeface="Calibri" charset="0"/>
              <a:ea typeface="Calibri" charset="0"/>
              <a:cs typeface="Times New Roman" charset="0"/>
            </a:endParaRPr>
          </a:p>
        </p:txBody>
      </p:sp>
      <p:sp>
        <p:nvSpPr>
          <p:cNvPr id="9"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en-US" b="1" dirty="0" smtClean="0">
                <a:latin typeface="Calibri" charset="0"/>
                <a:ea typeface="Calibri" charset="0"/>
                <a:cs typeface="Times New Roman" charset="0"/>
              </a:rPr>
              <a:t>The power is in the structure</a:t>
            </a:r>
            <a:endParaRPr lang="en-US" b="1" dirty="0">
              <a:latin typeface="Calibri" charset="0"/>
              <a:ea typeface="Calibri" charset="0"/>
              <a:cs typeface="Times New Roman" charset="0"/>
            </a:endParaRPr>
          </a:p>
        </p:txBody>
      </p:sp>
    </p:spTree>
    <p:extLst>
      <p:ext uri="{BB962C8B-B14F-4D97-AF65-F5344CB8AC3E}">
        <p14:creationId xmlns:p14="http://schemas.microsoft.com/office/powerpoint/2010/main" val="316792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_Hqtrs_08_LR.jpg"/>
          <p:cNvPicPr>
            <a:picLocks noChangeAspect="1"/>
          </p:cNvPicPr>
          <p:nvPr/>
        </p:nvPicPr>
        <p:blipFill rotWithShape="1">
          <a:blip r:embed="rId2" cstate="print">
            <a:extLst>
              <a:ext uri="{28A0092B-C50C-407E-A947-70E740481C1C}">
                <a14:useLocalDpi xmlns:a14="http://schemas.microsoft.com/office/drawing/2010/main"/>
              </a:ext>
            </a:extLst>
          </a:blip>
          <a:srcRect l="30408" t="1847" r="10140"/>
          <a:stretch/>
        </p:blipFill>
        <p:spPr>
          <a:xfrm>
            <a:off x="-1" y="0"/>
            <a:ext cx="7382933" cy="6858000"/>
          </a:xfrm>
          <a:prstGeom prst="rect">
            <a:avLst/>
          </a:prstGeom>
        </p:spPr>
      </p:pic>
      <p:sp>
        <p:nvSpPr>
          <p:cNvPr id="7" name="Rectangle 6"/>
          <p:cNvSpPr/>
          <p:nvPr/>
        </p:nvSpPr>
        <p:spPr>
          <a:xfrm>
            <a:off x="2573949" y="0"/>
            <a:ext cx="5401735" cy="6858000"/>
          </a:xfrm>
          <a:prstGeom prst="rect">
            <a:avLst/>
          </a:prstGeom>
          <a:gradFill flip="none" rotWithShape="1">
            <a:gsLst>
              <a:gs pos="0">
                <a:schemeClr val="accent1">
                  <a:lumMod val="0"/>
                  <a:lumOff val="100000"/>
                  <a:alpha val="0"/>
                </a:schemeClr>
              </a:gs>
              <a:gs pos="6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2" name="Title 1"/>
          <p:cNvSpPr>
            <a:spLocks noGrp="1"/>
          </p:cNvSpPr>
          <p:nvPr>
            <p:ph type="title"/>
          </p:nvPr>
        </p:nvSpPr>
        <p:spPr>
          <a:xfrm>
            <a:off x="5380279" y="365129"/>
            <a:ext cx="5973524" cy="1325563"/>
          </a:xfrm>
          <a:ln>
            <a:solidFill>
              <a:schemeClr val="tx1"/>
            </a:solidFill>
          </a:ln>
        </p:spPr>
        <p:txBody>
          <a:bodyPr>
            <a:noAutofit/>
          </a:bodyPr>
          <a:lstStyle/>
          <a:p>
            <a:pPr>
              <a:lnSpc>
                <a:spcPct val="107000"/>
              </a:lnSpc>
              <a:spcBef>
                <a:spcPts val="0"/>
              </a:spcBef>
              <a:spcAft>
                <a:spcPts val="1067"/>
              </a:spcAft>
            </a:pPr>
            <a:r>
              <a:rPr lang="en-US" sz="3200" dirty="0">
                <a:latin typeface="Calibri" charset="0"/>
                <a:ea typeface="Calibri" charset="0"/>
                <a:cs typeface="Times New Roman" charset="0"/>
              </a:rPr>
              <a:t>Part II of the Career Manual Policy and Procedures</a:t>
            </a:r>
          </a:p>
        </p:txBody>
      </p:sp>
      <p:sp>
        <p:nvSpPr>
          <p:cNvPr id="3" name="Content Placeholder 2"/>
          <p:cNvSpPr>
            <a:spLocks noGrp="1"/>
          </p:cNvSpPr>
          <p:nvPr>
            <p:ph idx="1"/>
          </p:nvPr>
        </p:nvSpPr>
        <p:spPr>
          <a:xfrm>
            <a:off x="5537282" y="1825696"/>
            <a:ext cx="6483815" cy="4824557"/>
          </a:xfrm>
        </p:spPr>
        <p:txBody>
          <a:bodyPr>
            <a:normAutofit fontScale="92500" lnSpcReduction="10000"/>
          </a:bodyPr>
          <a:lstStyle/>
          <a:p>
            <a:pPr marL="0" indent="0">
              <a:buNone/>
            </a:pPr>
            <a:r>
              <a:rPr lang="en-US" dirty="0"/>
              <a:t>Market America is built on bedrock to insure your </a:t>
            </a:r>
            <a:r>
              <a:rPr lang="en-US" dirty="0" smtClean="0"/>
              <a:t>long-term </a:t>
            </a:r>
            <a:r>
              <a:rPr lang="en-US" dirty="0"/>
              <a:t>profitability and </a:t>
            </a:r>
            <a:r>
              <a:rPr lang="en-US" dirty="0" smtClean="0"/>
              <a:t>stability.</a:t>
            </a:r>
            <a:br>
              <a:rPr lang="en-US" dirty="0" smtClean="0"/>
            </a:br>
            <a:endParaRPr lang="en-US" dirty="0"/>
          </a:p>
          <a:p>
            <a:pPr marL="0" indent="0">
              <a:buNone/>
            </a:pPr>
            <a:r>
              <a:rPr lang="en-US" dirty="0" smtClean="0"/>
              <a:t>Don’t </a:t>
            </a:r>
            <a:r>
              <a:rPr lang="en-US" dirty="0"/>
              <a:t>let hype overshadow </a:t>
            </a:r>
            <a:r>
              <a:rPr lang="en-US" dirty="0" smtClean="0"/>
              <a:t>expertise.</a:t>
            </a:r>
            <a:br>
              <a:rPr lang="en-US" dirty="0" smtClean="0"/>
            </a:br>
            <a:r>
              <a:rPr lang="en-US" dirty="0" smtClean="0"/>
              <a:t> </a:t>
            </a:r>
            <a:endParaRPr lang="en-US" dirty="0"/>
          </a:p>
          <a:p>
            <a:pPr marL="0" indent="0">
              <a:buNone/>
            </a:pPr>
            <a:r>
              <a:rPr lang="en-US" i="1" dirty="0" smtClean="0"/>
              <a:t>	JR </a:t>
            </a:r>
            <a:r>
              <a:rPr lang="en-US" i="1" dirty="0"/>
              <a:t>has been masterful in building </a:t>
            </a:r>
            <a:r>
              <a:rPr lang="en-US" i="1" dirty="0" smtClean="0"/>
              <a:t/>
            </a:r>
            <a:br>
              <a:rPr lang="en-US" i="1" dirty="0" smtClean="0"/>
            </a:br>
            <a:r>
              <a:rPr lang="en-US" i="1" dirty="0" smtClean="0"/>
              <a:t>	Market America!</a:t>
            </a:r>
            <a:br>
              <a:rPr lang="en-US" i="1" dirty="0" smtClean="0"/>
            </a:br>
            <a:endParaRPr lang="en-US" i="1" dirty="0"/>
          </a:p>
          <a:p>
            <a:pPr marL="0" indent="0">
              <a:buNone/>
            </a:pPr>
            <a:r>
              <a:rPr lang="en-US" dirty="0"/>
              <a:t>A </a:t>
            </a:r>
            <a:r>
              <a:rPr lang="en-US" dirty="0" smtClean="0"/>
              <a:t>well-rounded </a:t>
            </a:r>
            <a:r>
              <a:rPr lang="en-US" dirty="0"/>
              <a:t>philosophy is based on </a:t>
            </a:r>
            <a:r>
              <a:rPr lang="en-US" dirty="0" smtClean="0"/>
              <a:t>real-life experience.</a:t>
            </a:r>
            <a:endParaRPr lang="en-US" dirty="0"/>
          </a:p>
        </p:txBody>
      </p:sp>
    </p:spTree>
    <p:extLst>
      <p:ext uri="{BB962C8B-B14F-4D97-AF65-F5344CB8AC3E}">
        <p14:creationId xmlns:p14="http://schemas.microsoft.com/office/powerpoint/2010/main" val="273602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2454675" y="2851655"/>
            <a:ext cx="6908800" cy="508000"/>
          </a:xfrm>
          <a:prstGeom prst="rect">
            <a:avLst/>
          </a:prstGeom>
          <a:ln>
            <a:noFill/>
          </a:ln>
        </p:spPr>
      </p:pic>
      <p:pic>
        <p:nvPicPr>
          <p:cNvPr id="8194" name="Picture 2" descr="Image result for business adva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9" y="0"/>
            <a:ext cx="5731516" cy="69350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784460" y="365129"/>
            <a:ext cx="5569449" cy="1325563"/>
          </a:xfrm>
          <a:prstGeom prst="rect">
            <a:avLst/>
          </a:prstGeom>
        </p:spPr>
        <p:txBody>
          <a:bodyPr lIns="121837" tIns="60924" rIns="121837" bIns="60924"/>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dirty="0">
                <a:solidFill>
                  <a:srgbClr val="000000"/>
                </a:solidFill>
              </a:rPr>
              <a:t> The Market America / Shop.com™ Advantage</a:t>
            </a:r>
          </a:p>
        </p:txBody>
      </p:sp>
      <p:sp>
        <p:nvSpPr>
          <p:cNvPr id="6" name="Content Placeholder 2"/>
          <p:cNvSpPr txBox="1">
            <a:spLocks/>
          </p:cNvSpPr>
          <p:nvPr/>
        </p:nvSpPr>
        <p:spPr>
          <a:xfrm>
            <a:off x="6396627" y="1969469"/>
            <a:ext cx="5172183" cy="4351339"/>
          </a:xfrm>
          <a:prstGeom prst="rect">
            <a:avLst/>
          </a:prstGeom>
        </p:spPr>
        <p:txBody>
          <a:bodyPr lIns="121837" tIns="60924" rIns="121837" bIns="60924">
            <a:normAutofit/>
          </a:bodyPr>
          <a:lstStyle>
            <a:lvl1pPr marL="219485" indent="-219485" algn="l" defTabSz="876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8454" indent="-219485" algn="l" defTabSz="876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5147" indent="-219485" algn="l" defTabSz="876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33122"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7148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09998"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47767"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285869"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2395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sz="2700" dirty="0">
                <a:solidFill>
                  <a:srgbClr val="000000"/>
                </a:solidFill>
              </a:rPr>
              <a:t>The Market America University </a:t>
            </a:r>
          </a:p>
          <a:p>
            <a:r>
              <a:rPr lang="en-US" sz="2700" dirty="0">
                <a:solidFill>
                  <a:srgbClr val="000000"/>
                </a:solidFill>
              </a:rPr>
              <a:t>The Shopping Annuity®           </a:t>
            </a:r>
            <a:r>
              <a:rPr lang="en-US" sz="2400" dirty="0">
                <a:solidFill>
                  <a:srgbClr val="000000"/>
                </a:solidFill>
              </a:rPr>
              <a:t>(Turning Spending into Earning)</a:t>
            </a:r>
          </a:p>
          <a:p>
            <a:r>
              <a:rPr lang="en-US" sz="2700" dirty="0">
                <a:solidFill>
                  <a:srgbClr val="000000"/>
                </a:solidFill>
              </a:rPr>
              <a:t>Shop.com™</a:t>
            </a:r>
          </a:p>
          <a:p>
            <a:r>
              <a:rPr lang="en-US" sz="2700" dirty="0">
                <a:solidFill>
                  <a:srgbClr val="000000"/>
                </a:solidFill>
              </a:rPr>
              <a:t>Shop Local</a:t>
            </a:r>
          </a:p>
          <a:p>
            <a:endParaRPr lang="en-US" sz="2700" dirty="0">
              <a:solidFill>
                <a:srgbClr val="000000"/>
              </a:solidFill>
            </a:endParaRPr>
          </a:p>
        </p:txBody>
      </p:sp>
      <p:sp>
        <p:nvSpPr>
          <p:cNvPr id="7" name="Rectangle 6"/>
          <p:cNvSpPr/>
          <p:nvPr/>
        </p:nvSpPr>
        <p:spPr>
          <a:xfrm>
            <a:off x="-80729" y="5712574"/>
            <a:ext cx="12272729" cy="1222625"/>
          </a:xfrm>
          <a:prstGeom prst="rect">
            <a:avLst/>
          </a:prstGeom>
          <a:solidFill>
            <a:srgbClr val="FF9933"/>
          </a:solidFill>
          <a:effectLst>
            <a:glow rad="101600">
              <a:schemeClr val="tx1">
                <a:lumMod val="95000"/>
                <a:lumOff val="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837" tIns="60924" rIns="121837" bIns="60924" spcCol="0" rtlCol="0" anchor="ctr"/>
          <a:lstStyle/>
          <a:p>
            <a:pPr algn="ctr" defTabSz="1218208"/>
            <a:endParaRPr lang="en-US" sz="2500" dirty="0">
              <a:solidFill>
                <a:srgbClr val="FFFFFF"/>
              </a:solidFill>
            </a:endParaRPr>
          </a:p>
        </p:txBody>
      </p:sp>
      <p:sp>
        <p:nvSpPr>
          <p:cNvPr id="4" name="Rectangle 3"/>
          <p:cNvSpPr/>
          <p:nvPr/>
        </p:nvSpPr>
        <p:spPr>
          <a:xfrm>
            <a:off x="739740" y="5765801"/>
            <a:ext cx="10696253" cy="954099"/>
          </a:xfrm>
          <a:prstGeom prst="rect">
            <a:avLst/>
          </a:prstGeom>
        </p:spPr>
        <p:txBody>
          <a:bodyPr wrap="square" lIns="121837" tIns="60924" rIns="121837" bIns="60924">
            <a:spAutoFit/>
          </a:bodyPr>
          <a:lstStyle/>
          <a:p>
            <a:pPr algn="ctr" defTabSz="1218208"/>
            <a:r>
              <a:rPr lang="en-US" sz="2700" b="1" dirty="0">
                <a:solidFill>
                  <a:srgbClr val="FFFFFF"/>
                </a:solidFill>
              </a:rPr>
              <a:t>Through Advanced Technology, the Internet and the Power of People, we will change the way people shop and create the </a:t>
            </a:r>
            <a:r>
              <a:rPr lang="en-US" sz="2700" b="1" i="1" dirty="0">
                <a:solidFill>
                  <a:srgbClr val="FFFFFF"/>
                </a:solidFill>
                <a:effectLst>
                  <a:glow rad="101600">
                    <a:srgbClr val="000000">
                      <a:lumMod val="95000"/>
                      <a:lumOff val="5000"/>
                      <a:alpha val="60000"/>
                    </a:srgbClr>
                  </a:glow>
                </a:effectLst>
              </a:rPr>
              <a:t>Economy of the Future</a:t>
            </a:r>
            <a:r>
              <a:rPr lang="en-US" sz="2700" b="1" dirty="0">
                <a:solidFill>
                  <a:srgbClr val="FFFFFF"/>
                </a:solidFill>
              </a:rPr>
              <a:t>.</a:t>
            </a:r>
          </a:p>
        </p:txBody>
      </p:sp>
    </p:spTree>
    <p:extLst>
      <p:ext uri="{BB962C8B-B14F-4D97-AF65-F5344CB8AC3E}">
        <p14:creationId xmlns:p14="http://schemas.microsoft.com/office/powerpoint/2010/main" val="3487059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379" y="5"/>
            <a:ext cx="12237379" cy="6942083"/>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defTabSz="1218208"/>
            <a:endParaRPr lang="en-US" sz="1700" dirty="0">
              <a:solidFill>
                <a:prstClr val="white"/>
              </a:solidFill>
            </a:endParaRPr>
          </a:p>
        </p:txBody>
      </p:sp>
      <p:sp>
        <p:nvSpPr>
          <p:cNvPr id="4" name="Rectangle 3"/>
          <p:cNvSpPr/>
          <p:nvPr/>
        </p:nvSpPr>
        <p:spPr>
          <a:xfrm>
            <a:off x="0" y="1746607"/>
            <a:ext cx="12192000" cy="133564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37" tIns="60924" rIns="121837" bIns="60924" spcCol="0" rtlCol="0" anchor="ctr"/>
          <a:lstStyle/>
          <a:p>
            <a:pPr algn="ctr" defTabSz="1218208"/>
            <a:endParaRPr lang="en-US" sz="2500" dirty="0">
              <a:solidFill>
                <a:srgbClr val="FFFFFF"/>
              </a:solidFill>
            </a:endParaRPr>
          </a:p>
        </p:txBody>
      </p:sp>
      <p:sp>
        <p:nvSpPr>
          <p:cNvPr id="3" name="Title 1"/>
          <p:cNvSpPr txBox="1">
            <a:spLocks/>
          </p:cNvSpPr>
          <p:nvPr/>
        </p:nvSpPr>
        <p:spPr>
          <a:xfrm>
            <a:off x="815511" y="2082224"/>
            <a:ext cx="10515600" cy="842613"/>
          </a:xfrm>
          <a:prstGeom prst="rect">
            <a:avLst/>
          </a:prstGeom>
        </p:spPr>
        <p:txBody>
          <a:bodyPr lIns="121837" tIns="60924" rIns="121837" bIns="60924"/>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dirty="0">
                <a:ln w="18415" cmpd="sng">
                  <a:solidFill>
                    <a:srgbClr val="FFFFFF"/>
                  </a:solidFill>
                  <a:prstDash val="solid"/>
                </a:ln>
                <a:solidFill>
                  <a:srgbClr val="FFFFFF"/>
                </a:solidFill>
                <a:effectLst>
                  <a:outerShdw blurRad="63500" dir="3600000" algn="tl" rotWithShape="0">
                    <a:srgbClr val="000000">
                      <a:alpha val="70000"/>
                    </a:srgbClr>
                  </a:outerShdw>
                </a:effectLst>
              </a:rPr>
              <a:t>Market America | Shop.com™ Commitment</a:t>
            </a:r>
          </a:p>
        </p:txBody>
      </p:sp>
      <p:sp>
        <p:nvSpPr>
          <p:cNvPr id="5" name="Content Placeholder 2"/>
          <p:cNvSpPr txBox="1">
            <a:spLocks/>
          </p:cNvSpPr>
          <p:nvPr/>
        </p:nvSpPr>
        <p:spPr>
          <a:xfrm>
            <a:off x="763707" y="3530603"/>
            <a:ext cx="10027604" cy="2188396"/>
          </a:xfrm>
          <a:prstGeom prst="rect">
            <a:avLst/>
          </a:prstGeom>
        </p:spPr>
        <p:txBody>
          <a:bodyPr vert="horz" lIns="121834" tIns="60924" rIns="121834" bIns="60924" rtlCol="0">
            <a:no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82489" lvl="6" indent="-82489" algn="ctr" defTabSz="1218208">
              <a:buNone/>
            </a:pPr>
            <a:r>
              <a:rPr lang="en-US" sz="3200" dirty="0">
                <a:solidFill>
                  <a:srgbClr val="FFFFFF"/>
                </a:solidFill>
              </a:rPr>
              <a:t>To refocus its efforts to make the Shopping Annuity® more Customer Centric – making it easier for the UFO and Preferred Customer to transition from Shopping Annuity® Assessment to placing actual orders.</a:t>
            </a:r>
          </a:p>
        </p:txBody>
      </p:sp>
    </p:spTree>
    <p:extLst>
      <p:ext uri="{BB962C8B-B14F-4D97-AF65-F5344CB8AC3E}">
        <p14:creationId xmlns:p14="http://schemas.microsoft.com/office/powerpoint/2010/main" val="2298755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45380" y="5"/>
            <a:ext cx="12237379" cy="6942083"/>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defTabSz="1218208"/>
            <a:endParaRPr lang="en-US" sz="1700" dirty="0">
              <a:solidFill>
                <a:prstClr val="white"/>
              </a:solidFill>
            </a:endParaRPr>
          </a:p>
        </p:txBody>
      </p:sp>
      <p:sp>
        <p:nvSpPr>
          <p:cNvPr id="2" name="Title 1"/>
          <p:cNvSpPr txBox="1">
            <a:spLocks/>
          </p:cNvSpPr>
          <p:nvPr/>
        </p:nvSpPr>
        <p:spPr>
          <a:xfrm>
            <a:off x="191426" y="365129"/>
            <a:ext cx="11949223" cy="1325563"/>
          </a:xfrm>
          <a:prstGeom prst="rect">
            <a:avLst/>
          </a:prstGeom>
        </p:spPr>
        <p:txBody>
          <a:bodyPr lIns="121837" tIns="60924" rIns="121837" bIns="60924">
            <a:normAutofit fontScale="90000" lnSpcReduction="20000"/>
          </a:bodyPr>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3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6000" dirty="0">
                <a:ln w="18415" cmpd="sng">
                  <a:solidFill>
                    <a:srgbClr val="FFFFFF"/>
                  </a:solidFill>
                  <a:prstDash val="solid"/>
                </a:ln>
                <a:solidFill>
                  <a:srgbClr val="FFFFFF"/>
                </a:solidFill>
                <a:effectLst>
                  <a:outerShdw blurRad="63500" dir="3600000" algn="tl" rotWithShape="0">
                    <a:srgbClr val="000000">
                      <a:alpha val="70000"/>
                    </a:srgbClr>
                  </a:outerShdw>
                </a:effectLst>
              </a:rPr>
              <a:t>Market America in the Beginning and Now Today</a:t>
            </a:r>
          </a:p>
        </p:txBody>
      </p:sp>
      <p:sp>
        <p:nvSpPr>
          <p:cNvPr id="3" name="Content Placeholder 2"/>
          <p:cNvSpPr txBox="1">
            <a:spLocks/>
          </p:cNvSpPr>
          <p:nvPr/>
        </p:nvSpPr>
        <p:spPr>
          <a:xfrm>
            <a:off x="821487" y="1857977"/>
            <a:ext cx="10503807" cy="4351339"/>
          </a:xfrm>
          <a:prstGeom prst="rect">
            <a:avLst/>
          </a:prstGeom>
        </p:spPr>
        <p:txBody>
          <a:bodyPr lIns="121837" tIns="60924" rIns="121837" bIns="60924">
            <a:normAutofit fontScale="62500" lnSpcReduction="20000"/>
          </a:bodyPr>
          <a:lstStyle>
            <a:lvl1pPr marL="219485" indent="-219485" algn="l" defTabSz="876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8454" indent="-219485" algn="l" defTabSz="876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5147" indent="-219485" algn="l" defTabSz="876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33122"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7148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09998"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47767"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285869"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2395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Our number one product we sold was </a:t>
            </a:r>
            <a:r>
              <a:rPr lang="en-US" sz="6300" dirty="0">
                <a:ln w="18415" cmpd="sng">
                  <a:solidFill>
                    <a:srgbClr val="FFFFFF"/>
                  </a:solidFill>
                  <a:prstDash val="solid"/>
                </a:ln>
                <a:solidFill>
                  <a:srgbClr val="FFFFFF"/>
                </a:solidFill>
                <a:effectLst>
                  <a:outerShdw blurRad="63500" dir="3600000" algn="tl" rotWithShape="0">
                    <a:srgbClr val="000000">
                      <a:alpha val="70000"/>
                    </a:srgbClr>
                  </a:outerShdw>
                </a:effectLst>
              </a:rPr>
              <a:t>BELIEF</a:t>
            </a:r>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We are on a mission, and we were passionate in sharing it.</a:t>
            </a:r>
          </a:p>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We were “evangelistic” in our message because it applied to everyone.</a:t>
            </a:r>
          </a:p>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Today our message is simpler, “turn your spending into earning”.</a:t>
            </a:r>
          </a:p>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Our target: 50,000 Shopping Annuity® Master Members.</a:t>
            </a:r>
          </a:p>
          <a:p>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Become a Master </a:t>
            </a:r>
            <a:r>
              <a:rPr lang="en-US" sz="5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Unfranchise</a:t>
            </a:r>
            <a:r>
              <a:rPr lang="en-US" sz="5200" dirty="0">
                <a:ln w="18415" cmpd="sng">
                  <a:solidFill>
                    <a:srgbClr val="FFFFFF"/>
                  </a:solidFill>
                  <a:prstDash val="solid"/>
                </a:ln>
                <a:solidFill>
                  <a:srgbClr val="FFFFFF"/>
                </a:solidFill>
                <a:effectLst>
                  <a:outerShdw blurRad="63500" dir="3600000" algn="tl" rotWithShape="0">
                    <a:srgbClr val="000000">
                      <a:alpha val="70000"/>
                    </a:srgbClr>
                  </a:outerShdw>
                </a:effectLst>
              </a:rPr>
              <a:t>® Owners</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015811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508000" y="2003665"/>
            <a:ext cx="4572000" cy="3339303"/>
          </a:xfrm>
          <a:prstGeom prst="rect">
            <a:avLst/>
          </a:prstGeom>
        </p:spPr>
        <p:txBody>
          <a:bodyPr wrap="square" lIns="121738" tIns="60924" rIns="121738" bIns="60924">
            <a:spAutoFit/>
          </a:bodyPr>
          <a:lstStyle/>
          <a:p>
            <a:pPr marL="456891" indent="-456891" defTabSz="1218208">
              <a:buFont typeface="Arial" panose="020B0604020202020204" pitchFamily="34" charset="0"/>
              <a:buChar char="•"/>
            </a:pPr>
            <a:r>
              <a:rPr lang="en-US" dirty="0">
                <a:solidFill>
                  <a:prstClr val="white"/>
                </a:solidFill>
              </a:rPr>
              <a:t>Purchase 1500 BV in a calendar quarter </a:t>
            </a:r>
          </a:p>
          <a:p>
            <a:pPr marL="456891" indent="-456891" defTabSz="1218208">
              <a:buFont typeface="Arial" panose="020B0604020202020204" pitchFamily="34" charset="0"/>
              <a:buChar char="•"/>
            </a:pPr>
            <a:r>
              <a:rPr lang="en-US" dirty="0">
                <a:solidFill>
                  <a:prstClr val="white"/>
                </a:solidFill>
              </a:rPr>
              <a:t>Purchase S$3750 online through Shop.com™ per Quarter</a:t>
            </a:r>
          </a:p>
          <a:p>
            <a:pPr marL="456891" indent="-456891" defTabSz="1218208">
              <a:buFont typeface="Arial" panose="020B0604020202020204" pitchFamily="34" charset="0"/>
              <a:buChar char="•"/>
            </a:pPr>
            <a:r>
              <a:rPr lang="en-US" dirty="0">
                <a:solidFill>
                  <a:prstClr val="white"/>
                </a:solidFill>
              </a:rPr>
              <a:t>Shopping Annuity® Online Assessment</a:t>
            </a:r>
          </a:p>
          <a:p>
            <a:pPr defTabSz="1218208"/>
            <a:endParaRPr lang="en-US" dirty="0">
              <a:solidFill>
                <a:prstClr val="white"/>
              </a:solidFill>
            </a:endParaRPr>
          </a:p>
          <a:p>
            <a:pPr defTabSz="1218208"/>
            <a:r>
              <a:rPr lang="en-US" dirty="0">
                <a:solidFill>
                  <a:prstClr val="white"/>
                </a:solidFill>
              </a:rPr>
              <a:t>If the average family spends approximately </a:t>
            </a:r>
            <a:r>
              <a:rPr lang="en-US" dirty="0" smtClean="0">
                <a:solidFill>
                  <a:prstClr val="white"/>
                </a:solidFill>
              </a:rPr>
              <a:t>HK$30,000 </a:t>
            </a:r>
            <a:r>
              <a:rPr lang="en-US" dirty="0">
                <a:solidFill>
                  <a:prstClr val="white"/>
                </a:solidFill>
              </a:rPr>
              <a:t>on items to run their household and of that amount they can spend as much as </a:t>
            </a:r>
            <a:r>
              <a:rPr lang="en-US" dirty="0" smtClean="0">
                <a:solidFill>
                  <a:prstClr val="white"/>
                </a:solidFill>
              </a:rPr>
              <a:t>HK$12,000 </a:t>
            </a:r>
            <a:r>
              <a:rPr lang="en-US" dirty="0">
                <a:solidFill>
                  <a:prstClr val="white"/>
                </a:solidFill>
              </a:rPr>
              <a:t>of those same items through Shop.com™ by simply changing their buying habits...for Master </a:t>
            </a:r>
            <a:r>
              <a:rPr lang="en-US" dirty="0" smtClean="0">
                <a:solidFill>
                  <a:prstClr val="white"/>
                </a:solidFill>
              </a:rPr>
              <a:t>UFOs.</a:t>
            </a:r>
            <a:endParaRPr lang="en-US" dirty="0">
              <a:solidFill>
                <a:prstClr val="white"/>
              </a:solidFill>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53874" y="0"/>
            <a:ext cx="6738257" cy="6858000"/>
          </a:xfrm>
          <a:prstGeom prst="rect">
            <a:avLst/>
          </a:prstGeom>
        </p:spPr>
      </p:pic>
      <p:sp>
        <p:nvSpPr>
          <p:cNvPr id="4" name="Title 1"/>
          <p:cNvSpPr txBox="1">
            <a:spLocks/>
          </p:cNvSpPr>
          <p:nvPr/>
        </p:nvSpPr>
        <p:spPr>
          <a:xfrm>
            <a:off x="262921" y="365129"/>
            <a:ext cx="4615601" cy="1325563"/>
          </a:xfrm>
          <a:prstGeom prst="rect">
            <a:avLst/>
          </a:prstGeom>
        </p:spPr>
        <p:txBody>
          <a:bodyPr lIns="91390" tIns="45718" rIns="91390" bIns="45718"/>
          <a:lstStyle>
            <a:lvl1pPr algn="l" defTabSz="91344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700" dirty="0">
                <a:solidFill>
                  <a:prstClr val="white"/>
                </a:solidFill>
              </a:rPr>
              <a:t>50,000 Shopping Annuity® </a:t>
            </a:r>
          </a:p>
          <a:p>
            <a:pPr algn="ctr"/>
            <a:r>
              <a:rPr lang="en-US" sz="3700" dirty="0">
                <a:solidFill>
                  <a:prstClr val="white"/>
                </a:solidFill>
              </a:rPr>
              <a:t>Master Members</a:t>
            </a:r>
          </a:p>
        </p:txBody>
      </p:sp>
      <p:pic>
        <p:nvPicPr>
          <p:cNvPr id="5" name="Picture 4"/>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2259469" y="2851655"/>
            <a:ext cx="6908800" cy="508000"/>
          </a:xfrm>
          <a:prstGeom prst="rect">
            <a:avLst/>
          </a:prstGeom>
          <a:ln>
            <a:noFill/>
          </a:ln>
        </p:spPr>
      </p:pic>
    </p:spTree>
    <p:extLst>
      <p:ext uri="{BB962C8B-B14F-4D97-AF65-F5344CB8AC3E}">
        <p14:creationId xmlns:p14="http://schemas.microsoft.com/office/powerpoint/2010/main" val="1375640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9448"/>
            <a:ext cx="12192000" cy="6944811"/>
          </a:xfrm>
          <a:prstGeom prst="rect">
            <a:avLst/>
          </a:prstGeom>
        </p:spPr>
      </p:pic>
      <p:sp>
        <p:nvSpPr>
          <p:cNvPr id="5" name="Rectangle 4"/>
          <p:cNvSpPr/>
          <p:nvPr/>
        </p:nvSpPr>
        <p:spPr>
          <a:xfrm>
            <a:off x="1397000" y="1122364"/>
            <a:ext cx="9398000" cy="347939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2" name="Title 1"/>
          <p:cNvSpPr>
            <a:spLocks noGrp="1"/>
          </p:cNvSpPr>
          <p:nvPr>
            <p:ph type="ctrTitle"/>
          </p:nvPr>
        </p:nvSpPr>
        <p:spPr/>
        <p:txBody>
          <a:bodyPr>
            <a:normAutofit fontScale="90000"/>
          </a:bodyPr>
          <a:lstStyle/>
          <a:p>
            <a:pPr>
              <a:lnSpc>
                <a:spcPct val="107000"/>
              </a:lnSpc>
              <a:spcBef>
                <a:spcPts val="0"/>
              </a:spcBef>
              <a:spcAft>
                <a:spcPts val="1067"/>
              </a:spcAft>
            </a:pPr>
            <a:r>
              <a:rPr lang="en-US" dirty="0" smtClean="0">
                <a:effectLst/>
                <a:latin typeface="Calibri" charset="0"/>
                <a:ea typeface="Calibri" charset="0"/>
                <a:cs typeface="Times New Roman" charset="0"/>
              </a:rPr>
              <a:t>The Master </a:t>
            </a:r>
            <a:br>
              <a:rPr lang="en-US" dirty="0" smtClean="0">
                <a:effectLst/>
                <a:latin typeface="Calibri" charset="0"/>
                <a:ea typeface="Calibri" charset="0"/>
                <a:cs typeface="Times New Roman" charset="0"/>
              </a:rPr>
            </a:br>
            <a:r>
              <a:rPr lang="en-US" dirty="0" err="1" smtClean="0">
                <a:effectLst/>
                <a:latin typeface="Calibri" charset="0"/>
                <a:ea typeface="Calibri" charset="0"/>
                <a:cs typeface="Times New Roman" charset="0"/>
              </a:rPr>
              <a:t>Unfranchise</a:t>
            </a:r>
            <a:r>
              <a:rPr lang="en-US" dirty="0" smtClean="0">
                <a:effectLst/>
                <a:latin typeface="Calibri" charset="0"/>
                <a:ea typeface="Calibri" charset="0"/>
                <a:cs typeface="Times New Roman" charset="0"/>
              </a:rPr>
              <a:t>® Program</a:t>
            </a:r>
            <a:endParaRPr lang="en-US" dirty="0">
              <a:effectLst/>
              <a:latin typeface="Calibri" charset="0"/>
              <a:ea typeface="Calibri" charset="0"/>
              <a:cs typeface="Times New Roman" charset="0"/>
            </a:endParaRPr>
          </a:p>
        </p:txBody>
      </p:sp>
      <p:sp>
        <p:nvSpPr>
          <p:cNvPr id="3" name="Subtitle 2"/>
          <p:cNvSpPr>
            <a:spLocks noGrp="1"/>
          </p:cNvSpPr>
          <p:nvPr>
            <p:ph type="subTitle" idx="1"/>
          </p:nvPr>
        </p:nvSpPr>
        <p:spPr/>
        <p:txBody>
          <a:bodyPr/>
          <a:lstStyle/>
          <a:p>
            <a:r>
              <a:rPr lang="en-US" dirty="0"/>
              <a:t>A structured system that identifies and quantifies what successful </a:t>
            </a:r>
            <a:r>
              <a:rPr lang="en-US" dirty="0" err="1" smtClean="0"/>
              <a:t>Unfranchise</a:t>
            </a:r>
            <a:r>
              <a:rPr lang="en-US" dirty="0" smtClean="0"/>
              <a:t>® Owners </a:t>
            </a:r>
            <a:r>
              <a:rPr lang="en-US" dirty="0"/>
              <a:t>do. </a:t>
            </a:r>
          </a:p>
        </p:txBody>
      </p:sp>
    </p:spTree>
    <p:extLst>
      <p:ext uri="{BB962C8B-B14F-4D97-AF65-F5344CB8AC3E}">
        <p14:creationId xmlns:p14="http://schemas.microsoft.com/office/powerpoint/2010/main" val="70350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6034"/>
          <a:stretch/>
        </p:blipFill>
        <p:spPr>
          <a:xfrm>
            <a:off x="-59475" y="0"/>
            <a:ext cx="12251475" cy="6858000"/>
          </a:xfrm>
          <a:prstGeom prst="rect">
            <a:avLst/>
          </a:prstGeom>
        </p:spPr>
      </p:pic>
      <p:sp>
        <p:nvSpPr>
          <p:cNvPr id="5" name="Rectangle 4"/>
          <p:cNvSpPr/>
          <p:nvPr/>
        </p:nvSpPr>
        <p:spPr>
          <a:xfrm>
            <a:off x="0" y="0"/>
            <a:ext cx="12192000" cy="6858000"/>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0908" tIns="60925" rIns="120908" bIns="60925" rtlCol="0" anchor="ctr"/>
          <a:lstStyle/>
          <a:p>
            <a:pPr algn="ctr" defTabSz="1186602"/>
            <a:endParaRPr lang="en-US" sz="2500" dirty="0">
              <a:solidFill>
                <a:srgbClr val="2B2B2D"/>
              </a:solidFill>
            </a:endParaRPr>
          </a:p>
        </p:txBody>
      </p:sp>
      <p:sp>
        <p:nvSpPr>
          <p:cNvPr id="2" name="Title 1"/>
          <p:cNvSpPr>
            <a:spLocks noGrp="1"/>
          </p:cNvSpPr>
          <p:nvPr>
            <p:ph type="title"/>
          </p:nvPr>
        </p:nvSpPr>
        <p:spPr>
          <a:xfrm>
            <a:off x="1016000" y="365129"/>
            <a:ext cx="10176933" cy="1325563"/>
          </a:xfrm>
          <a:ln>
            <a:solidFill>
              <a:schemeClr val="bg1"/>
            </a:solidFill>
          </a:ln>
        </p:spPr>
        <p:txBody>
          <a:bodyPr>
            <a:normAutofit/>
          </a:bodyPr>
          <a:lstStyle/>
          <a:p>
            <a:pPr algn="ctr"/>
            <a:r>
              <a:rPr lang="en-US" sz="7200" b="1" dirty="0">
                <a:solidFill>
                  <a:schemeClr val="bg1"/>
                </a:solidFill>
              </a:rPr>
              <a:t>Prospects Want to Know</a:t>
            </a:r>
          </a:p>
        </p:txBody>
      </p:sp>
      <p:sp>
        <p:nvSpPr>
          <p:cNvPr id="3" name="Content Placeholder 2"/>
          <p:cNvSpPr>
            <a:spLocks noGrp="1"/>
          </p:cNvSpPr>
          <p:nvPr>
            <p:ph idx="1"/>
          </p:nvPr>
        </p:nvSpPr>
        <p:spPr>
          <a:xfrm>
            <a:off x="1909962" y="2425264"/>
            <a:ext cx="8312727" cy="2566495"/>
          </a:xfrm>
        </p:spPr>
        <p:txBody>
          <a:bodyPr>
            <a:normAutofit fontScale="92500" lnSpcReduction="20000"/>
          </a:bodyPr>
          <a:lstStyle/>
          <a:p>
            <a:pPr marL="456891" indent="-456891">
              <a:lnSpc>
                <a:spcPct val="107000"/>
              </a:lnSpc>
              <a:spcBef>
                <a:spcPts val="0"/>
              </a:spcBef>
              <a:buFont typeface="+mj-lt"/>
              <a:buAutoNum type="arabicPeriod"/>
            </a:pPr>
            <a:r>
              <a:rPr lang="en-US" sz="4800" dirty="0">
                <a:solidFill>
                  <a:schemeClr val="bg1"/>
                </a:solidFill>
                <a:effectLst>
                  <a:outerShdw blurRad="38100" dist="38100" dir="2700000" algn="tl">
                    <a:srgbClr val="000000">
                      <a:alpha val="43137"/>
                    </a:srgbClr>
                  </a:outerShdw>
                </a:effectLst>
                <a:latin typeface="Calibri" charset="0"/>
                <a:ea typeface="Calibri" charset="0"/>
                <a:cs typeface="Times New Roman" charset="0"/>
              </a:rPr>
              <a:t>How much can I earn?</a:t>
            </a:r>
          </a:p>
          <a:p>
            <a:pPr marL="456891" indent="-456891">
              <a:lnSpc>
                <a:spcPct val="107000"/>
              </a:lnSpc>
              <a:spcBef>
                <a:spcPts val="0"/>
              </a:spcBef>
              <a:buFont typeface="+mj-lt"/>
              <a:buAutoNum type="arabicPeriod"/>
            </a:pPr>
            <a:r>
              <a:rPr lang="en-US" sz="4800" dirty="0">
                <a:solidFill>
                  <a:schemeClr val="bg1"/>
                </a:solidFill>
                <a:effectLst>
                  <a:outerShdw blurRad="38100" dist="38100" dir="2700000" algn="tl">
                    <a:srgbClr val="000000">
                      <a:alpha val="43137"/>
                    </a:srgbClr>
                  </a:outerShdw>
                </a:effectLst>
                <a:latin typeface="Calibri" charset="0"/>
                <a:ea typeface="Calibri" charset="0"/>
                <a:cs typeface="Times New Roman" charset="0"/>
              </a:rPr>
              <a:t>What do I have to do to earn ______?</a:t>
            </a:r>
          </a:p>
          <a:p>
            <a:pPr marL="456891" indent="-456891">
              <a:lnSpc>
                <a:spcPct val="107000"/>
              </a:lnSpc>
              <a:spcBef>
                <a:spcPts val="0"/>
              </a:spcBef>
              <a:spcAft>
                <a:spcPts val="1067"/>
              </a:spcAft>
              <a:buFont typeface="+mj-lt"/>
              <a:buAutoNum type="arabicPeriod"/>
            </a:pPr>
            <a:r>
              <a:rPr lang="en-US" sz="4800" dirty="0">
                <a:solidFill>
                  <a:schemeClr val="bg1"/>
                </a:solidFill>
                <a:effectLst>
                  <a:outerShdw blurRad="38100" dist="38100" dir="2700000" algn="tl">
                    <a:srgbClr val="000000">
                      <a:alpha val="43137"/>
                    </a:srgbClr>
                  </a:outerShdw>
                </a:effectLst>
                <a:latin typeface="Calibri" charset="0"/>
                <a:ea typeface="Calibri" charset="0"/>
                <a:cs typeface="Times New Roman" charset="0"/>
              </a:rPr>
              <a:t>How long does it take?</a:t>
            </a:r>
          </a:p>
        </p:txBody>
      </p:sp>
    </p:spTree>
    <p:extLst>
      <p:ext uri="{BB962C8B-B14F-4D97-AF65-F5344CB8AC3E}">
        <p14:creationId xmlns:p14="http://schemas.microsoft.com/office/powerpoint/2010/main" val="248416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en-US" b="1" dirty="0" smtClean="0"/>
              <a:t>Master </a:t>
            </a:r>
            <a:r>
              <a:rPr lang="en-US" b="1" dirty="0" err="1" smtClean="0"/>
              <a:t>Unfranchise</a:t>
            </a:r>
            <a:r>
              <a:rPr lang="en-US" b="1" dirty="0" smtClean="0"/>
              <a:t>® </a:t>
            </a:r>
            <a:r>
              <a:rPr lang="en-US" b="1" dirty="0"/>
              <a:t>Quarterly Qualifications </a:t>
            </a:r>
            <a:r>
              <a:rPr lang="en-US" b="1" dirty="0" smtClean="0"/>
              <a:t> – Original</a:t>
            </a:r>
            <a:endParaRPr lang="en-US" b="1" dirty="0"/>
          </a:p>
        </p:txBody>
      </p:sp>
      <p:sp>
        <p:nvSpPr>
          <p:cNvPr id="3" name="Content Placeholder 2"/>
          <p:cNvSpPr>
            <a:spLocks noGrp="1"/>
          </p:cNvSpPr>
          <p:nvPr>
            <p:ph idx="1"/>
          </p:nvPr>
        </p:nvSpPr>
        <p:spPr>
          <a:xfrm>
            <a:off x="3543307" y="1825668"/>
            <a:ext cx="8223980" cy="4824557"/>
          </a:xfrm>
        </p:spPr>
        <p:txBody>
          <a:bodyPr>
            <a:normAutofit/>
          </a:bodyPr>
          <a:lstStyle/>
          <a:p>
            <a:pPr marL="456891" indent="-456891">
              <a:lnSpc>
                <a:spcPct val="107000"/>
              </a:lnSpc>
              <a:spcBef>
                <a:spcPts val="0"/>
              </a:spcBef>
              <a:buFont typeface="+mj-lt"/>
              <a:buAutoNum type="arabicPeriod"/>
            </a:pPr>
            <a:r>
              <a:rPr lang="en-US" sz="2400" dirty="0">
                <a:latin typeface="Calibri" charset="0"/>
                <a:ea typeface="Calibri" charset="0"/>
                <a:cs typeface="Times New Roman" charset="0"/>
              </a:rPr>
              <a:t>Complete the Shopping Annuity® Online Assessment -                      (Become a Shopping Annuity® Master Member)</a:t>
            </a:r>
          </a:p>
          <a:p>
            <a:pPr marL="456891" indent="-456891">
              <a:lnSpc>
                <a:spcPct val="107000"/>
              </a:lnSpc>
              <a:spcBef>
                <a:spcPts val="0"/>
              </a:spcBef>
              <a:buFont typeface="+mj-lt"/>
              <a:buAutoNum type="arabicPeriod"/>
            </a:pPr>
            <a:r>
              <a:rPr lang="en-US" sz="2400" dirty="0">
                <a:latin typeface="Calibri" charset="0"/>
                <a:ea typeface="Calibri" charset="0"/>
                <a:cs typeface="Times New Roman" charset="0"/>
              </a:rPr>
              <a:t>Must have a UFMS Subscription</a:t>
            </a:r>
          </a:p>
          <a:p>
            <a:pPr marL="456891" indent="-456891">
              <a:lnSpc>
                <a:spcPct val="107000"/>
              </a:lnSpc>
              <a:spcBef>
                <a:spcPts val="0"/>
              </a:spcBef>
              <a:buFont typeface="+mj-lt"/>
              <a:buAutoNum type="arabicPeriod"/>
            </a:pPr>
            <a:r>
              <a:rPr lang="en-US" sz="2400" dirty="0">
                <a:latin typeface="Calibri" charset="0"/>
                <a:ea typeface="Calibri" charset="0"/>
                <a:cs typeface="Times New Roman" charset="0"/>
              </a:rPr>
              <a:t>Purchase a total of 1,500 BV of product for the respective calendar quarter </a:t>
            </a:r>
          </a:p>
          <a:p>
            <a:pPr marL="456891" indent="-456891">
              <a:lnSpc>
                <a:spcPct val="107000"/>
              </a:lnSpc>
              <a:spcBef>
                <a:spcPts val="0"/>
              </a:spcBef>
              <a:buFont typeface="+mj-lt"/>
              <a:buAutoNum type="arabicPeriod"/>
            </a:pPr>
            <a:r>
              <a:rPr lang="en-US" sz="2400" dirty="0">
                <a:latin typeface="Calibri" charset="0"/>
                <a:ea typeface="Calibri" charset="0"/>
                <a:cs typeface="Times New Roman" charset="0"/>
              </a:rPr>
              <a:t>Generate </a:t>
            </a:r>
            <a:r>
              <a:rPr lang="en-US" sz="2400" dirty="0" smtClean="0">
                <a:latin typeface="Calibri" charset="0"/>
                <a:ea typeface="Calibri" charset="0"/>
                <a:cs typeface="Times New Roman" charset="0"/>
              </a:rPr>
              <a:t>HK$11,500 </a:t>
            </a:r>
            <a:r>
              <a:rPr lang="en-US" sz="2400" dirty="0">
                <a:latin typeface="Calibri" charset="0"/>
                <a:ea typeface="Calibri" charset="0"/>
                <a:cs typeface="Times New Roman" charset="0"/>
              </a:rPr>
              <a:t>worth of partner store purchases between you and your Preferred Customers</a:t>
            </a: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428784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203197" y="-228600"/>
            <a:ext cx="16316505" cy="74168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3" name="Rectangle 2"/>
          <p:cNvSpPr/>
          <p:nvPr/>
        </p:nvSpPr>
        <p:spPr>
          <a:xfrm>
            <a:off x="1219200" y="2311400"/>
            <a:ext cx="9550400" cy="2718949"/>
          </a:xfrm>
          <a:prstGeom prst="rect">
            <a:avLst/>
          </a:prstGeom>
        </p:spPr>
        <p:txBody>
          <a:bodyPr wrap="square" lIns="91390" tIns="45718" rIns="91390" bIns="45718">
            <a:spAutoFit/>
          </a:bodyPr>
          <a:lstStyle/>
          <a:p>
            <a:pPr algn="ctr"/>
            <a:r>
              <a:rPr lang="en-US" sz="43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Market </a:t>
            </a:r>
            <a:r>
              <a:rPr lang="en-US" altLang="zh-TW" sz="430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Hong Kong</a:t>
            </a:r>
            <a:r>
              <a:rPr lang="en-US" sz="2400" baseline="7000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latin typeface="Bodoni MT" panose="02070603080606020203" pitchFamily="18" charset="0"/>
              </a:rPr>
              <a:t>®</a:t>
            </a:r>
            <a:r>
              <a:rPr lang="en-US" sz="430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a:t>
            </a:r>
            <a:r>
              <a:rPr lang="en-US" sz="43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Shop.com™ … A Market America Company offers a proven way for Entrepreneurs to create wealth by owning an </a:t>
            </a:r>
            <a:r>
              <a:rPr lang="en-US" sz="4300" dirty="0" err="1">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Unfranchise</a:t>
            </a:r>
            <a:r>
              <a:rPr lang="en-US" sz="43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 Business.</a:t>
            </a:r>
          </a:p>
        </p:txBody>
      </p:sp>
    </p:spTree>
    <p:extLst>
      <p:ext uri="{BB962C8B-B14F-4D97-AF65-F5344CB8AC3E}">
        <p14:creationId xmlns:p14="http://schemas.microsoft.com/office/powerpoint/2010/main" val="11619107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en-US" b="1" dirty="0" smtClean="0"/>
              <a:t>Master </a:t>
            </a:r>
            <a:r>
              <a:rPr lang="en-US" b="1" dirty="0" err="1" smtClean="0"/>
              <a:t>Unfranchise</a:t>
            </a:r>
            <a:r>
              <a:rPr lang="en-US" b="1" dirty="0" smtClean="0"/>
              <a:t>® </a:t>
            </a:r>
            <a:r>
              <a:rPr lang="en-US" b="1" dirty="0"/>
              <a:t>Quarterly Qualifications </a:t>
            </a:r>
            <a:r>
              <a:rPr lang="en-US" b="1" dirty="0" smtClean="0"/>
              <a:t> – Original</a:t>
            </a:r>
            <a:endParaRPr lang="en-US" b="1" dirty="0"/>
          </a:p>
        </p:txBody>
      </p:sp>
      <p:sp>
        <p:nvSpPr>
          <p:cNvPr id="3" name="Content Placeholder 2"/>
          <p:cNvSpPr>
            <a:spLocks noGrp="1"/>
          </p:cNvSpPr>
          <p:nvPr>
            <p:ph idx="1"/>
          </p:nvPr>
        </p:nvSpPr>
        <p:spPr/>
        <p:txBody>
          <a:bodyPr>
            <a:normAutofit fontScale="77500" lnSpcReduction="20000"/>
          </a:bodyPr>
          <a:lstStyle/>
          <a:p>
            <a:pPr marL="609187" indent="-609187">
              <a:lnSpc>
                <a:spcPct val="107000"/>
              </a:lnSpc>
              <a:spcBef>
                <a:spcPts val="0"/>
              </a:spcBef>
              <a:buAutoNum type="arabicPeriod" startAt="5"/>
            </a:pPr>
            <a:r>
              <a:rPr lang="en-US" dirty="0" smtClean="0">
                <a:effectLst/>
                <a:latin typeface="Calibri" charset="0"/>
                <a:ea typeface="Calibri" charset="0"/>
                <a:cs typeface="Times New Roman" charset="0"/>
              </a:rPr>
              <a:t>Enter the names of two personally sponsored UFOs that are qualified and active for the perspective quarter </a:t>
            </a:r>
          </a:p>
          <a:p>
            <a:pPr marL="985742" indent="-985742">
              <a:lnSpc>
                <a:spcPct val="107000"/>
              </a:lnSpc>
              <a:spcBef>
                <a:spcPts val="0"/>
              </a:spcBef>
              <a:buNone/>
            </a:pPr>
            <a:r>
              <a:rPr lang="en-US" dirty="0" smtClean="0">
                <a:effectLst/>
                <a:latin typeface="Calibri" charset="0"/>
                <a:ea typeface="Calibri" charset="0"/>
                <a:cs typeface="Times New Roman" charset="0"/>
              </a:rPr>
              <a:t>6.     a. Attend or conduct one New </a:t>
            </a:r>
            <a:r>
              <a:rPr lang="en-US" dirty="0" err="1" smtClean="0">
                <a:effectLst/>
                <a:latin typeface="Calibri" charset="0"/>
                <a:ea typeface="Calibri" charset="0"/>
                <a:cs typeface="Times New Roman" charset="0"/>
              </a:rPr>
              <a:t>Unfranchise</a:t>
            </a:r>
            <a:r>
              <a:rPr lang="en-US" dirty="0" smtClean="0">
                <a:effectLst/>
                <a:latin typeface="Calibri" charset="0"/>
                <a:ea typeface="Calibri" charset="0"/>
                <a:cs typeface="Times New Roman" charset="0"/>
              </a:rPr>
              <a:t>® Owner Training - (NUOT)</a:t>
            </a:r>
          </a:p>
          <a:p>
            <a:pPr marL="609187" lvl="1" indent="0">
              <a:lnSpc>
                <a:spcPct val="107000"/>
              </a:lnSpc>
              <a:spcBef>
                <a:spcPts val="0"/>
              </a:spcBef>
              <a:buNone/>
            </a:pPr>
            <a:r>
              <a:rPr lang="en-US" sz="3200" dirty="0">
                <a:latin typeface="Calibri" charset="0"/>
                <a:ea typeface="Calibri" charset="0"/>
                <a:cs typeface="Times New Roman" charset="0"/>
              </a:rPr>
              <a:t>b. Attend or conduct a Basic 5 Training  - (B5)</a:t>
            </a:r>
          </a:p>
          <a:p>
            <a:pPr marL="985742" lvl="1" indent="-376524">
              <a:lnSpc>
                <a:spcPct val="107000"/>
              </a:lnSpc>
              <a:spcBef>
                <a:spcPts val="0"/>
              </a:spcBef>
              <a:buNone/>
            </a:pPr>
            <a:r>
              <a:rPr lang="en-US" sz="3200" dirty="0">
                <a:latin typeface="Calibri" charset="0"/>
                <a:ea typeface="Calibri" charset="0"/>
                <a:cs typeface="Times New Roman" charset="0"/>
              </a:rPr>
              <a:t>c. Attend or conduct one Executive Coordinator Training (ECCT) per calendar year</a:t>
            </a:r>
          </a:p>
          <a:p>
            <a:pPr marL="985742" lvl="1" indent="-376524">
              <a:lnSpc>
                <a:spcPct val="107000"/>
              </a:lnSpc>
              <a:spcBef>
                <a:spcPts val="0"/>
              </a:spcBef>
              <a:buNone/>
            </a:pPr>
            <a:r>
              <a:rPr lang="en-US" sz="3200" dirty="0">
                <a:latin typeface="Calibri" charset="0"/>
                <a:ea typeface="Calibri" charset="0"/>
                <a:cs typeface="Times New Roman" charset="0"/>
              </a:rPr>
              <a:t>d. Purchase a minimum of 3 tickets to Market Singapore® Annual Convention and a minimum of 3 tickets to the Market Singapore® Leadership School</a:t>
            </a:r>
            <a:endParaRPr lang="en-US" dirty="0" smtClean="0">
              <a:effectLst/>
              <a:latin typeface="Calibri" charset="0"/>
              <a:ea typeface="Calibri" charset="0"/>
              <a:cs typeface="Times New Roman" charset="0"/>
            </a:endParaRPr>
          </a:p>
          <a:p>
            <a:pPr marL="685382" indent="-685382">
              <a:lnSpc>
                <a:spcPct val="107000"/>
              </a:lnSpc>
              <a:spcBef>
                <a:spcPts val="0"/>
              </a:spcBef>
              <a:spcAft>
                <a:spcPts val="1067"/>
              </a:spcAft>
              <a:buNone/>
              <a:tabLst>
                <a:tab pos="300359" algn="l"/>
                <a:tab pos="617651" algn="l"/>
              </a:tabLst>
            </a:pPr>
            <a:r>
              <a:rPr lang="en-US" dirty="0" smtClean="0">
                <a:effectLst/>
                <a:latin typeface="Calibri" charset="0"/>
                <a:ea typeface="Calibri" charset="0"/>
                <a:cs typeface="Times New Roman" charset="0"/>
              </a:rPr>
              <a:t>7. 	Complete the Basic 5 Diagnostic Test in which you score greater than or equal to 50% and/or earn a minimum of </a:t>
            </a:r>
            <a:r>
              <a:rPr lang="en-US" dirty="0" smtClean="0">
                <a:effectLst/>
                <a:latin typeface="Calibri" charset="0"/>
                <a:ea typeface="Calibri" charset="0"/>
                <a:cs typeface="Times New Roman" charset="0"/>
              </a:rPr>
              <a:t>HK$6,900 </a:t>
            </a:r>
            <a:r>
              <a:rPr lang="en-US" dirty="0" smtClean="0">
                <a:effectLst/>
                <a:latin typeface="Calibri" charset="0"/>
                <a:ea typeface="Calibri" charset="0"/>
                <a:cs typeface="Times New Roman" charset="0"/>
              </a:rPr>
              <a:t>in commissions for the perspective quarter (BV and/or IBV)</a:t>
            </a:r>
            <a:endParaRPr lang="en-US" dirty="0">
              <a:effectLst/>
              <a:latin typeface="Calibri" charset="0"/>
              <a:ea typeface="Calibri" charset="0"/>
              <a:cs typeface="Times New Roman" charset="0"/>
            </a:endParaRP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6775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pPr>
              <a:lnSpc>
                <a:spcPct val="107000"/>
              </a:lnSpc>
              <a:spcBef>
                <a:spcPts val="0"/>
              </a:spcBef>
              <a:spcAft>
                <a:spcPts val="1067"/>
              </a:spcAft>
            </a:pPr>
            <a:r>
              <a:rPr lang="en-US" dirty="0" smtClean="0">
                <a:effectLst/>
                <a:latin typeface="Calibri" charset="0"/>
                <a:ea typeface="Calibri" charset="0"/>
                <a:cs typeface="Times New Roman" charset="0"/>
              </a:rPr>
              <a:t>Master UFO Recognition</a:t>
            </a:r>
            <a:endParaRPr lang="en-US" dirty="0">
              <a:effectLst/>
              <a:latin typeface="Calibri" charset="0"/>
              <a:ea typeface="Calibri" charset="0"/>
              <a:cs typeface="Times New Roman" charset="0"/>
            </a:endParaRPr>
          </a:p>
        </p:txBody>
      </p:sp>
      <p:sp>
        <p:nvSpPr>
          <p:cNvPr id="3" name="Content Placeholder 2"/>
          <p:cNvSpPr>
            <a:spLocks noGrp="1"/>
          </p:cNvSpPr>
          <p:nvPr>
            <p:ph idx="1"/>
          </p:nvPr>
        </p:nvSpPr>
        <p:spPr/>
        <p:txBody>
          <a:bodyPr>
            <a:normAutofit/>
          </a:bodyPr>
          <a:lstStyle/>
          <a:p>
            <a:r>
              <a:rPr lang="en-US" sz="2400" dirty="0"/>
              <a:t>Upon qualifying first time, you will receive a UFO Pin and have your name published in the </a:t>
            </a:r>
            <a:r>
              <a:rPr lang="en-US" sz="2400" dirty="0" err="1"/>
              <a:t>Unfranchise</a:t>
            </a:r>
            <a:r>
              <a:rPr lang="en-US" sz="2400" dirty="0"/>
              <a:t>® Owner Magazine</a:t>
            </a:r>
          </a:p>
          <a:p>
            <a:r>
              <a:rPr lang="en-US" sz="2400" dirty="0"/>
              <a:t>Upon requalifying, your name will be published in the </a:t>
            </a:r>
            <a:r>
              <a:rPr lang="en-US" sz="2400" dirty="0" err="1"/>
              <a:t>Unfranchise</a:t>
            </a:r>
            <a:r>
              <a:rPr lang="en-US" sz="2400" dirty="0"/>
              <a:t>® Owner Magazine</a:t>
            </a:r>
          </a:p>
          <a:p>
            <a:r>
              <a:rPr lang="en-US" sz="2400" dirty="0"/>
              <a:t>Upon requalifying 3 out of 4 quarters in a calendar year, your name and photograph will appear in the </a:t>
            </a:r>
            <a:r>
              <a:rPr lang="en-US" sz="2400" dirty="0" err="1"/>
              <a:t>Unfranchise</a:t>
            </a:r>
            <a:r>
              <a:rPr lang="en-US" sz="2400" dirty="0"/>
              <a:t>® Owner Magazine and will receive your UFO Pin Jacket w/stone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83" y="34"/>
            <a:ext cx="3429000" cy="44303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3" y="3429041"/>
            <a:ext cx="3429000" cy="44531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760" y="4430343"/>
            <a:ext cx="2281265" cy="192024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20329"/>
          <a:stretch/>
        </p:blipFill>
        <p:spPr>
          <a:xfrm>
            <a:off x="3735209" y="4843717"/>
            <a:ext cx="2030619" cy="118872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769" t="4570" r="5537" b="2769"/>
          <a:stretch/>
        </p:blipFill>
        <p:spPr>
          <a:xfrm>
            <a:off x="6165304" y="4694031"/>
            <a:ext cx="2180695" cy="1554480"/>
          </a:xfrm>
          <a:prstGeom prst="rect">
            <a:avLst/>
          </a:prstGeom>
          <a:noFill/>
          <a:ln>
            <a:noFill/>
          </a:ln>
          <a:scene3d>
            <a:camera prst="orthographicFront"/>
            <a:lightRig rig="flat" dir="t">
              <a:rot lat="0" lon="0" rev="0"/>
            </a:lightRig>
          </a:scene3d>
          <a:sp3d prstMaterial="metal">
            <a:bevelT w="165100" prst="coolSlant"/>
            <a:bevelB w="165100" prst="coolSlant"/>
          </a:sp3d>
        </p:spPr>
      </p:pic>
    </p:spTree>
    <p:extLst>
      <p:ext uri="{BB962C8B-B14F-4D97-AF65-F5344CB8AC3E}">
        <p14:creationId xmlns:p14="http://schemas.microsoft.com/office/powerpoint/2010/main" val="340739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7422"/>
            <a:ext cx="12192000" cy="6944811"/>
          </a:xfrm>
          <a:prstGeom prst="rect">
            <a:avLst/>
          </a:prstGeom>
        </p:spPr>
      </p:pic>
      <p:sp>
        <p:nvSpPr>
          <p:cNvPr id="5" name="Rectangle 4"/>
          <p:cNvSpPr/>
          <p:nvPr/>
        </p:nvSpPr>
        <p:spPr>
          <a:xfrm>
            <a:off x="1397000" y="1589162"/>
            <a:ext cx="9398000" cy="328074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2" name="Title 1"/>
          <p:cNvSpPr>
            <a:spLocks noGrp="1"/>
          </p:cNvSpPr>
          <p:nvPr>
            <p:ph type="ctrTitle"/>
          </p:nvPr>
        </p:nvSpPr>
        <p:spPr>
          <a:xfrm>
            <a:off x="1524000" y="482601"/>
            <a:ext cx="9144000" cy="3987043"/>
          </a:xfrm>
        </p:spPr>
        <p:txBody>
          <a:bodyPr>
            <a:noAutofit/>
          </a:bodyPr>
          <a:lstStyle/>
          <a:p>
            <a:pPr>
              <a:lnSpc>
                <a:spcPct val="107000"/>
              </a:lnSpc>
              <a:spcBef>
                <a:spcPts val="0"/>
              </a:spcBef>
              <a:spcAft>
                <a:spcPts val="1067"/>
              </a:spcAft>
            </a:pPr>
            <a:r>
              <a:rPr lang="en-US" sz="4300" dirty="0">
                <a:latin typeface="Calibri" charset="0"/>
                <a:ea typeface="Calibri" charset="0"/>
                <a:cs typeface="Times New Roman" charset="0"/>
              </a:rPr>
              <a:t>Does Becoming a Master </a:t>
            </a:r>
            <a:r>
              <a:rPr lang="en-US" sz="4300" dirty="0" err="1">
                <a:latin typeface="Calibri" charset="0"/>
                <a:ea typeface="Calibri" charset="0"/>
                <a:cs typeface="Times New Roman" charset="0"/>
              </a:rPr>
              <a:t>Unfranchise</a:t>
            </a:r>
            <a:r>
              <a:rPr lang="en-US" sz="4300" dirty="0">
                <a:latin typeface="Calibri" charset="0"/>
                <a:ea typeface="Calibri" charset="0"/>
                <a:cs typeface="Times New Roman" charset="0"/>
              </a:rPr>
              <a:t>® Owner and a Shopping Annuity® Master Member make a Financial Difference</a:t>
            </a:r>
            <a:r>
              <a:rPr lang="en-US" sz="4800" dirty="0">
                <a:latin typeface="Calibri" charset="0"/>
                <a:ea typeface="Calibri" charset="0"/>
                <a:cs typeface="Times New Roman" charset="0"/>
              </a:rPr>
              <a:t>?</a:t>
            </a:r>
          </a:p>
        </p:txBody>
      </p:sp>
    </p:spTree>
    <p:extLst>
      <p:ext uri="{BB962C8B-B14F-4D97-AF65-F5344CB8AC3E}">
        <p14:creationId xmlns:p14="http://schemas.microsoft.com/office/powerpoint/2010/main" val="265842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Autofit/>
          </a:bodyPr>
          <a:lstStyle/>
          <a:p>
            <a:pPr algn="ctr"/>
            <a:r>
              <a:rPr lang="en-US" sz="2700" b="1" dirty="0"/>
              <a:t>Master </a:t>
            </a:r>
            <a:r>
              <a:rPr lang="en-US" sz="2700" b="1" dirty="0" err="1"/>
              <a:t>Unfranchise</a:t>
            </a:r>
            <a:r>
              <a:rPr lang="en-US" sz="2700" b="1" dirty="0"/>
              <a:t>®  / SA Master Members </a:t>
            </a:r>
            <a:br>
              <a:rPr lang="en-US" sz="2700" b="1" dirty="0"/>
            </a:br>
            <a:r>
              <a:rPr lang="en-US" sz="2700" b="1" dirty="0"/>
              <a:t>IT MAKES A DIFFERENCE </a:t>
            </a:r>
            <a:br>
              <a:rPr lang="en-US" sz="2700" b="1" dirty="0"/>
            </a:br>
            <a:r>
              <a:rPr lang="en-US" sz="2700" b="1" dirty="0"/>
              <a:t>Criteria / Following Sample </a:t>
            </a:r>
          </a:p>
        </p:txBody>
      </p:sp>
      <p:sp>
        <p:nvSpPr>
          <p:cNvPr id="3" name="Content Placeholder 2"/>
          <p:cNvSpPr>
            <a:spLocks noGrp="1"/>
          </p:cNvSpPr>
          <p:nvPr>
            <p:ph idx="1"/>
          </p:nvPr>
        </p:nvSpPr>
        <p:spPr/>
        <p:txBody>
          <a:bodyPr>
            <a:normAutofit/>
          </a:bodyPr>
          <a:lstStyle/>
          <a:p>
            <a:pPr>
              <a:lnSpc>
                <a:spcPct val="107000"/>
              </a:lnSpc>
              <a:spcBef>
                <a:spcPts val="0"/>
              </a:spcBef>
            </a:pPr>
            <a:r>
              <a:rPr lang="en-US" sz="2700" dirty="0">
                <a:latin typeface="Calibri" charset="0"/>
                <a:ea typeface="Calibri" charset="0"/>
                <a:cs typeface="Times New Roman" charset="0"/>
              </a:rPr>
              <a:t>Only UFOs who started prior to 01/01/2015 are included in the following sample</a:t>
            </a:r>
          </a:p>
          <a:p>
            <a:pPr>
              <a:lnSpc>
                <a:spcPct val="107000"/>
              </a:lnSpc>
              <a:spcBef>
                <a:spcPts val="0"/>
              </a:spcBef>
            </a:pPr>
            <a:r>
              <a:rPr lang="en-US" sz="2700" dirty="0">
                <a:latin typeface="Calibri" charset="0"/>
                <a:ea typeface="Calibri" charset="0"/>
                <a:cs typeface="Times New Roman" charset="0"/>
              </a:rPr>
              <a:t>Analysis is based off of 2015 Commissions</a:t>
            </a:r>
          </a:p>
          <a:p>
            <a:pPr>
              <a:lnSpc>
                <a:spcPct val="107000"/>
              </a:lnSpc>
              <a:spcBef>
                <a:spcPts val="0"/>
              </a:spcBef>
            </a:pPr>
            <a:r>
              <a:rPr lang="en-US" sz="2700" dirty="0">
                <a:latin typeface="Calibri" charset="0"/>
                <a:ea typeface="Calibri" charset="0"/>
                <a:cs typeface="Times New Roman" charset="0"/>
              </a:rPr>
              <a:t>Only UFOs who received a commission check in 2015 or 2016 are included in the following sample</a:t>
            </a:r>
          </a:p>
          <a:p>
            <a:pPr>
              <a:lnSpc>
                <a:spcPct val="107000"/>
              </a:lnSpc>
              <a:spcBef>
                <a:spcPts val="0"/>
              </a:spcBef>
            </a:pPr>
            <a:r>
              <a:rPr lang="en-US" sz="2700" dirty="0">
                <a:latin typeface="Calibri" charset="0"/>
                <a:ea typeface="Calibri" charset="0"/>
                <a:cs typeface="Times New Roman" charset="0"/>
              </a:rPr>
              <a:t>Only UFOs on </a:t>
            </a:r>
            <a:r>
              <a:rPr lang="en-US" sz="2700" dirty="0" err="1">
                <a:latin typeface="Calibri" charset="0"/>
                <a:ea typeface="Calibri" charset="0"/>
                <a:cs typeface="Times New Roman" charset="0"/>
              </a:rPr>
              <a:t>Autoship</a:t>
            </a:r>
            <a:r>
              <a:rPr lang="en-US" sz="2700" dirty="0">
                <a:latin typeface="Calibri" charset="0"/>
                <a:ea typeface="Calibri" charset="0"/>
                <a:cs typeface="Times New Roman" charset="0"/>
              </a:rPr>
              <a:t> who have placed an </a:t>
            </a:r>
            <a:r>
              <a:rPr lang="en-US" sz="2700" dirty="0" err="1">
                <a:latin typeface="Calibri" charset="0"/>
                <a:ea typeface="Calibri" charset="0"/>
                <a:cs typeface="Times New Roman" charset="0"/>
              </a:rPr>
              <a:t>Autoship</a:t>
            </a:r>
            <a:r>
              <a:rPr lang="en-US" sz="2700" dirty="0">
                <a:latin typeface="Calibri" charset="0"/>
                <a:ea typeface="Calibri" charset="0"/>
                <a:cs typeface="Times New Roman" charset="0"/>
              </a:rPr>
              <a:t> order after 01/01/2015 are included</a:t>
            </a: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203910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Autofit/>
          </a:bodyPr>
          <a:lstStyle/>
          <a:p>
            <a:pPr algn="ctr"/>
            <a:r>
              <a:rPr lang="en-US" sz="2700" b="1" dirty="0"/>
              <a:t>Master </a:t>
            </a:r>
            <a:r>
              <a:rPr lang="en-US" sz="2700" b="1" dirty="0" err="1"/>
              <a:t>Unfranchise</a:t>
            </a:r>
            <a:r>
              <a:rPr lang="en-US" sz="2700" b="1" dirty="0"/>
              <a:t>®  / SA Master Members </a:t>
            </a:r>
            <a:br>
              <a:rPr lang="en-US" sz="2700" b="1" dirty="0"/>
            </a:br>
            <a:r>
              <a:rPr lang="en-US" sz="2700" b="1" dirty="0"/>
              <a:t>IT MAKES A DIFFERENCE </a:t>
            </a:r>
            <a:br>
              <a:rPr lang="en-US" sz="2700" b="1" dirty="0"/>
            </a:br>
            <a:r>
              <a:rPr lang="en-US" sz="2700" b="1" dirty="0"/>
              <a:t>Criteria / Following Sample </a:t>
            </a:r>
          </a:p>
        </p:txBody>
      </p:sp>
      <p:sp>
        <p:nvSpPr>
          <p:cNvPr id="3" name="Content Placeholder 2"/>
          <p:cNvSpPr>
            <a:spLocks noGrp="1"/>
          </p:cNvSpPr>
          <p:nvPr>
            <p:ph idx="1"/>
          </p:nvPr>
        </p:nvSpPr>
        <p:spPr/>
        <p:txBody>
          <a:bodyPr>
            <a:normAutofit/>
          </a:bodyPr>
          <a:lstStyle/>
          <a:p>
            <a:pPr>
              <a:lnSpc>
                <a:spcPct val="107000"/>
              </a:lnSpc>
              <a:spcBef>
                <a:spcPts val="0"/>
              </a:spcBef>
            </a:pPr>
            <a:r>
              <a:rPr lang="en-US" sz="2700" dirty="0">
                <a:latin typeface="Calibri" charset="0"/>
                <a:ea typeface="Calibri" charset="0"/>
                <a:cs typeface="Times New Roman" charset="0"/>
              </a:rPr>
              <a:t> UFO Level -  No additional criteria</a:t>
            </a:r>
          </a:p>
          <a:p>
            <a:pPr>
              <a:lnSpc>
                <a:spcPct val="107000"/>
              </a:lnSpc>
              <a:spcBef>
                <a:spcPts val="0"/>
              </a:spcBef>
            </a:pPr>
            <a:r>
              <a:rPr lang="en-US" sz="2700" dirty="0">
                <a:latin typeface="Calibri" charset="0"/>
                <a:ea typeface="Calibri" charset="0"/>
                <a:cs typeface="Times New Roman" charset="0"/>
              </a:rPr>
              <a:t> Master UFO Level - UFOs designated as Master UFO</a:t>
            </a:r>
          </a:p>
          <a:p>
            <a:pPr>
              <a:lnSpc>
                <a:spcPct val="107000"/>
              </a:lnSpc>
              <a:spcBef>
                <a:spcPts val="0"/>
              </a:spcBef>
            </a:pPr>
            <a:r>
              <a:rPr lang="en-US" sz="2700" dirty="0">
                <a:latin typeface="Calibri" charset="0"/>
                <a:ea typeface="Calibri" charset="0"/>
                <a:cs typeface="Times New Roman" charset="0"/>
              </a:rPr>
              <a:t> UFO SABP Level – UFOs who have qualified for SABP at least 2 Quarters </a:t>
            </a:r>
          </a:p>
          <a:p>
            <a:pPr>
              <a:lnSpc>
                <a:spcPct val="107000"/>
              </a:lnSpc>
              <a:spcBef>
                <a:spcPts val="0"/>
              </a:spcBef>
            </a:pPr>
            <a:r>
              <a:rPr lang="en-US" sz="2700" dirty="0">
                <a:latin typeface="Calibri" charset="0"/>
                <a:ea typeface="Calibri" charset="0"/>
                <a:cs typeface="Times New Roman" charset="0"/>
              </a:rPr>
              <a:t> Master UFO- SABP Level – Master UFOs who have qualified For the SABP at least 2 Quarters</a:t>
            </a: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119913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9754"/>
          <a:stretch/>
        </p:blipFill>
        <p:spPr bwMode="auto">
          <a:xfrm>
            <a:off x="5154753" y="2314577"/>
            <a:ext cx="4389923" cy="222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lide 10.jpg"/>
          <p:cNvPicPr>
            <a:picLocks noChangeAspect="1"/>
          </p:cNvPicPr>
          <p:nvPr/>
        </p:nvPicPr>
        <p:blipFill rotWithShape="1">
          <a:blip r:embed="rId3"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
        <p:nvSpPr>
          <p:cNvPr id="4" name="Title 1"/>
          <p:cNvSpPr txBox="1">
            <a:spLocks/>
          </p:cNvSpPr>
          <p:nvPr/>
        </p:nvSpPr>
        <p:spPr>
          <a:xfrm>
            <a:off x="3543300" y="365159"/>
            <a:ext cx="7810501" cy="754759"/>
          </a:xfrm>
          <a:prstGeom prst="rect">
            <a:avLst/>
          </a:prstGeom>
          <a:ln>
            <a:solidFill>
              <a:schemeClr val="tx1"/>
            </a:solidFill>
          </a:ln>
        </p:spPr>
        <p:txBody>
          <a:bodyPr lIns="91390" tIns="45718" rIns="91390" bIns="45718" anchor="ctr">
            <a:norm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prstClr val="black"/>
                </a:solidFill>
              </a:rPr>
              <a:t>Master </a:t>
            </a:r>
            <a:r>
              <a:rPr lang="en-US" b="1" dirty="0" err="1">
                <a:solidFill>
                  <a:prstClr val="black"/>
                </a:solidFill>
              </a:rPr>
              <a:t>Unfranchise</a:t>
            </a:r>
            <a:r>
              <a:rPr lang="en-US" b="1" dirty="0">
                <a:solidFill>
                  <a:prstClr val="black"/>
                </a:solidFill>
              </a:rPr>
              <a:t>® </a:t>
            </a:r>
          </a:p>
        </p:txBody>
      </p:sp>
      <p:pic>
        <p:nvPicPr>
          <p:cNvPr id="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4334" y="6156443"/>
            <a:ext cx="4154751"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0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975"/>
          <a:stretch/>
        </p:blipFill>
        <p:spPr bwMode="auto">
          <a:xfrm>
            <a:off x="5256723" y="3861054"/>
            <a:ext cx="443112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7779"/>
          <a:stretch/>
        </p:blipFill>
        <p:spPr bwMode="auto">
          <a:xfrm>
            <a:off x="5237860" y="1569233"/>
            <a:ext cx="4430101" cy="211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lide 10.jpg"/>
          <p:cNvPicPr>
            <a:picLocks noChangeAspect="1"/>
          </p:cNvPicPr>
          <p:nvPr/>
        </p:nvPicPr>
        <p:blipFill rotWithShape="1">
          <a:blip r:embed="rId5"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
        <p:nvSpPr>
          <p:cNvPr id="5" name="Title 1"/>
          <p:cNvSpPr txBox="1">
            <a:spLocks/>
          </p:cNvSpPr>
          <p:nvPr/>
        </p:nvSpPr>
        <p:spPr>
          <a:xfrm>
            <a:off x="3543300" y="365159"/>
            <a:ext cx="7810501" cy="754759"/>
          </a:xfrm>
          <a:prstGeom prst="rect">
            <a:avLst/>
          </a:prstGeom>
          <a:ln>
            <a:solidFill>
              <a:schemeClr val="tx1"/>
            </a:solidFill>
          </a:ln>
        </p:spPr>
        <p:txBody>
          <a:bodyPr lIns="91390" tIns="45718" rIns="91390" bIns="45718" anchor="ctr">
            <a:norm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prstClr val="black"/>
                </a:solidFill>
              </a:rPr>
              <a:t>Master </a:t>
            </a:r>
            <a:r>
              <a:rPr lang="en-US" b="1" dirty="0" err="1">
                <a:solidFill>
                  <a:prstClr val="black"/>
                </a:solidFill>
              </a:rPr>
              <a:t>Unfranchise</a:t>
            </a:r>
            <a:r>
              <a:rPr lang="en-US" b="1" dirty="0">
                <a:solidFill>
                  <a:prstClr val="black"/>
                </a:solidFill>
              </a:rPr>
              <a:t>® </a:t>
            </a:r>
          </a:p>
        </p:txBody>
      </p:sp>
      <p:pic>
        <p:nvPicPr>
          <p:cNvPr id="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4334" y="6156443"/>
            <a:ext cx="4154751"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679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29842"/>
          <a:stretch/>
        </p:blipFill>
        <p:spPr bwMode="auto">
          <a:xfrm>
            <a:off x="5434207" y="3711089"/>
            <a:ext cx="4243401"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r="28843"/>
          <a:stretch/>
        </p:blipFill>
        <p:spPr bwMode="auto">
          <a:xfrm>
            <a:off x="5557223" y="1502445"/>
            <a:ext cx="4100527" cy="222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slide 10.jpg"/>
          <p:cNvPicPr>
            <a:picLocks noChangeAspect="1"/>
          </p:cNvPicPr>
          <p:nvPr/>
        </p:nvPicPr>
        <p:blipFill rotWithShape="1">
          <a:blip r:embed="rId5"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
        <p:nvSpPr>
          <p:cNvPr id="11" name="Title 1"/>
          <p:cNvSpPr txBox="1">
            <a:spLocks/>
          </p:cNvSpPr>
          <p:nvPr/>
        </p:nvSpPr>
        <p:spPr>
          <a:xfrm>
            <a:off x="3543300" y="365159"/>
            <a:ext cx="7810501" cy="754759"/>
          </a:xfrm>
          <a:prstGeom prst="rect">
            <a:avLst/>
          </a:prstGeom>
          <a:ln>
            <a:solidFill>
              <a:schemeClr val="tx1"/>
            </a:solidFill>
          </a:ln>
        </p:spPr>
        <p:txBody>
          <a:bodyPr lIns="91390" tIns="45718" rIns="91390" bIns="45718" anchor="ctr">
            <a:norm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0000"/>
                </a:solidFill>
              </a:rPr>
              <a:t>Master </a:t>
            </a:r>
            <a:r>
              <a:rPr lang="en-US" b="1" dirty="0" err="1">
                <a:solidFill>
                  <a:srgbClr val="000000"/>
                </a:solidFill>
              </a:rPr>
              <a:t>Unfranchise</a:t>
            </a:r>
            <a:r>
              <a:rPr lang="en-US" b="1" dirty="0">
                <a:solidFill>
                  <a:srgbClr val="000000"/>
                </a:solidFill>
              </a:rPr>
              <a:t>® </a:t>
            </a:r>
          </a:p>
        </p:txBody>
      </p:sp>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4334" y="6156443"/>
            <a:ext cx="4154751"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814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aturation sat="0"/>
                    </a14:imgEffect>
                    <a14:imgEffect>
                      <a14:brightnessContrast bright="-8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48213" y="223093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defTabSz="1196119"/>
            <a:r>
              <a:rPr lang="en-US" sz="2500" dirty="0">
                <a:solidFill>
                  <a:srgbClr val="FFFFFF"/>
                </a:solidFill>
              </a:rPr>
              <a:t>MA University</a:t>
            </a:r>
          </a:p>
        </p:txBody>
      </p:sp>
      <p:sp>
        <p:nvSpPr>
          <p:cNvPr id="3" name="Rounded Rectangle 2"/>
          <p:cNvSpPr/>
          <p:nvPr/>
        </p:nvSpPr>
        <p:spPr>
          <a:xfrm>
            <a:off x="2475047" y="223093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defTabSz="1196119"/>
            <a:r>
              <a:rPr lang="en-US" sz="2500" dirty="0">
                <a:solidFill>
                  <a:srgbClr val="FFFFFF"/>
                </a:solidFill>
              </a:rPr>
              <a:t>Shopping Annuity®</a:t>
            </a:r>
          </a:p>
        </p:txBody>
      </p:sp>
      <p:sp>
        <p:nvSpPr>
          <p:cNvPr id="9" name="Rounded Rectangle 8"/>
          <p:cNvSpPr/>
          <p:nvPr/>
        </p:nvSpPr>
        <p:spPr>
          <a:xfrm>
            <a:off x="4612404" y="2231054"/>
            <a:ext cx="1824265" cy="1828801"/>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defTabSz="1196119"/>
            <a:r>
              <a:rPr lang="en-US" sz="2100" dirty="0">
                <a:solidFill>
                  <a:srgbClr val="FFFFFF"/>
                </a:solidFill>
              </a:rPr>
              <a:t>Shop.com™</a:t>
            </a:r>
          </a:p>
        </p:txBody>
      </p:sp>
      <p:sp>
        <p:nvSpPr>
          <p:cNvPr id="12" name="Rounded Rectangle 11"/>
          <p:cNvSpPr/>
          <p:nvPr/>
        </p:nvSpPr>
        <p:spPr>
          <a:xfrm>
            <a:off x="7644060" y="223093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defTabSz="1196119"/>
            <a:r>
              <a:rPr lang="en-US" dirty="0" err="1">
                <a:solidFill>
                  <a:srgbClr val="FFFFFF"/>
                </a:solidFill>
              </a:rPr>
              <a:t>Unfranchise</a:t>
            </a:r>
            <a:r>
              <a:rPr lang="en-US" dirty="0">
                <a:solidFill>
                  <a:srgbClr val="FFFFFF"/>
                </a:solidFill>
              </a:rPr>
              <a:t>® Business Development Systems</a:t>
            </a:r>
          </a:p>
        </p:txBody>
      </p:sp>
      <p:sp>
        <p:nvSpPr>
          <p:cNvPr id="14" name="Rounded Rectangle 13"/>
          <p:cNvSpPr/>
          <p:nvPr/>
        </p:nvSpPr>
        <p:spPr>
          <a:xfrm>
            <a:off x="9995096" y="222922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defTabSz="1196119"/>
            <a:r>
              <a:rPr lang="en-US" dirty="0">
                <a:solidFill>
                  <a:srgbClr val="FFFFFF"/>
                </a:solidFill>
              </a:rPr>
              <a:t>EXPONENTIAL GROWTH</a:t>
            </a:r>
          </a:p>
        </p:txBody>
      </p:sp>
      <p:sp>
        <p:nvSpPr>
          <p:cNvPr id="2" name="TextBox 1"/>
          <p:cNvSpPr txBox="1"/>
          <p:nvPr/>
        </p:nvSpPr>
        <p:spPr>
          <a:xfrm>
            <a:off x="9448834" y="2929658"/>
            <a:ext cx="524503" cy="913007"/>
          </a:xfrm>
          <a:prstGeom prst="rect">
            <a:avLst/>
          </a:prstGeom>
          <a:noFill/>
        </p:spPr>
        <p:txBody>
          <a:bodyPr wrap="none" lIns="91390" tIns="45718" rIns="91390" bIns="45718" rtlCol="0">
            <a:spAutoFit/>
          </a:bodyPr>
          <a:lstStyle/>
          <a:p>
            <a:pPr defTabSz="1218208"/>
            <a:r>
              <a:rPr lang="en-US" sz="5300" dirty="0">
                <a:solidFill>
                  <a:srgbClr val="FFFFFF"/>
                </a:solidFill>
              </a:rPr>
              <a:t>=</a:t>
            </a:r>
          </a:p>
        </p:txBody>
      </p:sp>
      <p:pic>
        <p:nvPicPr>
          <p:cNvPr id="12290" name="Picture 2" descr="Image result for PLU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rot="5400000">
            <a:off x="5701466" y="2340267"/>
            <a:ext cx="2682239" cy="20116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23339" y="2921004"/>
            <a:ext cx="490840" cy="830997"/>
          </a:xfrm>
          <a:prstGeom prst="rect">
            <a:avLst/>
          </a:prstGeom>
          <a:noFill/>
        </p:spPr>
        <p:txBody>
          <a:bodyPr wrap="none" lIns="91390" tIns="45718" rIns="91390" bIns="45718" rtlCol="0">
            <a:spAutoFit/>
          </a:bodyPr>
          <a:lstStyle/>
          <a:p>
            <a:pPr defTabSz="1218208"/>
            <a:r>
              <a:rPr lang="en-US" sz="4800" dirty="0">
                <a:solidFill>
                  <a:srgbClr val="FFFFFF"/>
                </a:solidFill>
              </a:rPr>
              <a:t>+</a:t>
            </a:r>
          </a:p>
        </p:txBody>
      </p:sp>
      <p:sp>
        <p:nvSpPr>
          <p:cNvPr id="18" name="TextBox 17"/>
          <p:cNvSpPr txBox="1"/>
          <p:nvPr/>
        </p:nvSpPr>
        <p:spPr>
          <a:xfrm>
            <a:off x="2032000" y="2936936"/>
            <a:ext cx="490840" cy="830997"/>
          </a:xfrm>
          <a:prstGeom prst="rect">
            <a:avLst/>
          </a:prstGeom>
          <a:noFill/>
        </p:spPr>
        <p:txBody>
          <a:bodyPr wrap="none" lIns="91390" tIns="45718" rIns="91390" bIns="45718" rtlCol="0">
            <a:spAutoFit/>
          </a:bodyPr>
          <a:lstStyle/>
          <a:p>
            <a:pPr defTabSz="1218208"/>
            <a:r>
              <a:rPr lang="en-US" sz="4800" dirty="0">
                <a:solidFill>
                  <a:srgbClr val="FFFFFF"/>
                </a:solidFill>
              </a:rPr>
              <a:t>+</a:t>
            </a:r>
          </a:p>
        </p:txBody>
      </p:sp>
      <p:sp>
        <p:nvSpPr>
          <p:cNvPr id="19" name="Title 1"/>
          <p:cNvSpPr txBox="1">
            <a:spLocks/>
          </p:cNvSpPr>
          <p:nvPr/>
        </p:nvSpPr>
        <p:spPr>
          <a:xfrm>
            <a:off x="838200" y="365129"/>
            <a:ext cx="10515600" cy="1325563"/>
          </a:xfrm>
          <a:prstGeom prst="rect">
            <a:avLst/>
          </a:prstGeom>
        </p:spPr>
        <p:txBody>
          <a:bodyPr lIns="91390" tIns="45718" rIns="91390" bIns="45718"/>
          <a:lstStyle>
            <a:lvl1pPr algn="l" defTabSz="89767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300" dirty="0">
                <a:solidFill>
                  <a:srgbClr val="FFFFFF"/>
                </a:solidFill>
              </a:rPr>
              <a:t>The Compensation Advantage MPCP</a:t>
            </a:r>
            <a:r>
              <a:rPr lang="en-US" sz="5300" baseline="30000" dirty="0">
                <a:solidFill>
                  <a:srgbClr val="FFFFFF"/>
                </a:solidFill>
              </a:rPr>
              <a:t>3 </a:t>
            </a:r>
          </a:p>
        </p:txBody>
      </p:sp>
      <p:sp>
        <p:nvSpPr>
          <p:cNvPr id="4" name="Rectangle 3"/>
          <p:cNvSpPr/>
          <p:nvPr/>
        </p:nvSpPr>
        <p:spPr>
          <a:xfrm>
            <a:off x="827753" y="4687227"/>
            <a:ext cx="10515599" cy="1405256"/>
          </a:xfrm>
          <a:prstGeom prst="rect">
            <a:avLst/>
          </a:prstGeom>
        </p:spPr>
        <p:txBody>
          <a:bodyPr wrap="square" lIns="91390" tIns="45718" rIns="91390" bIns="45718">
            <a:spAutoFit/>
          </a:bodyPr>
          <a:lstStyle/>
          <a:p>
            <a:pPr marL="456891" indent="-456891" defTabSz="1218208">
              <a:buFont typeface="Arial" panose="020B0604020202020204" pitchFamily="34" charset="0"/>
              <a:buChar char="•"/>
            </a:pPr>
            <a:r>
              <a:rPr lang="en-US" sz="2100" dirty="0">
                <a:solidFill>
                  <a:srgbClr val="FFFFFF"/>
                </a:solidFill>
              </a:rPr>
              <a:t>MA offers tracking system of Customers and UFOs, advanced technology, people power, and everybody shops and everybody spends</a:t>
            </a:r>
          </a:p>
          <a:p>
            <a:pPr marL="456891" indent="-456891" defTabSz="1218208">
              <a:buFont typeface="Arial" panose="020B0604020202020204" pitchFamily="34" charset="0"/>
              <a:buChar char="•"/>
            </a:pPr>
            <a:r>
              <a:rPr lang="en-US" sz="2100" dirty="0">
                <a:solidFill>
                  <a:srgbClr val="FFFFFF"/>
                </a:solidFill>
              </a:rPr>
              <a:t>Tools are in alignment; Getting Started Guide, Virtual Partner, Master UFO Program , Shopping Annuity® Bonus Program, Shopping Annuity® Master Member</a:t>
            </a:r>
          </a:p>
        </p:txBody>
      </p:sp>
    </p:spTree>
    <p:extLst>
      <p:ext uri="{BB962C8B-B14F-4D97-AF65-F5344CB8AC3E}">
        <p14:creationId xmlns:p14="http://schemas.microsoft.com/office/powerpoint/2010/main" val="2673095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05034"/>
            <a:ext cx="12192000" cy="1470025"/>
          </a:xfrm>
          <a:prstGeom prst="rect">
            <a:avLst/>
          </a:prstGeom>
        </p:spPr>
        <p:txBody>
          <a:bodyPr vert="horz" lIns="121853" tIns="60926" rIns="121853" bIns="60926"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Calibri"/>
              </a:rPr>
              <a:t>THE TIME IS NOW...</a:t>
            </a:r>
            <a:br>
              <a:rPr lang="en-US"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Calibri"/>
              </a:rPr>
            </a:br>
            <a:endParaRPr lang="en-US"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Calibri"/>
            </a:endParaRPr>
          </a:p>
        </p:txBody>
      </p:sp>
      <p:sp>
        <p:nvSpPr>
          <p:cNvPr id="6" name="Subtitle 2"/>
          <p:cNvSpPr txBox="1">
            <a:spLocks/>
          </p:cNvSpPr>
          <p:nvPr/>
        </p:nvSpPr>
        <p:spPr>
          <a:xfrm>
            <a:off x="1124609" y="3937000"/>
            <a:ext cx="9984827" cy="1752600"/>
          </a:xfrm>
          <a:prstGeom prst="rect">
            <a:avLst/>
          </a:prstGeom>
        </p:spPr>
        <p:txBody>
          <a:bodyPr vert="horz" lIns="121853" tIns="60926" rIns="121853" bIns="60926"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700" dirty="0">
                <a:solidFill>
                  <a:prstClr val="white"/>
                </a:solidFill>
                <a:effectLst>
                  <a:glow rad="139700">
                    <a:srgbClr val="5B9BD5">
                      <a:satMod val="175000"/>
                      <a:alpha val="40000"/>
                    </a:srgbClr>
                  </a:glow>
                </a:effectLst>
              </a:rPr>
              <a:t>to build Your </a:t>
            </a:r>
            <a:r>
              <a:rPr lang="en-US" sz="3700" dirty="0" err="1">
                <a:solidFill>
                  <a:prstClr val="white"/>
                </a:solidFill>
                <a:effectLst>
                  <a:glow rad="139700">
                    <a:srgbClr val="5B9BD5">
                      <a:satMod val="175000"/>
                      <a:alpha val="40000"/>
                    </a:srgbClr>
                  </a:glow>
                </a:effectLst>
              </a:rPr>
              <a:t>Unfranchise</a:t>
            </a:r>
            <a:r>
              <a:rPr lang="en-US" sz="3700" dirty="0">
                <a:solidFill>
                  <a:prstClr val="white"/>
                </a:solidFill>
                <a:effectLst>
                  <a:glow rad="139700">
                    <a:srgbClr val="5B9BD5">
                      <a:satMod val="175000"/>
                      <a:alpha val="40000"/>
                    </a:srgbClr>
                  </a:glow>
                </a:effectLst>
              </a:rPr>
              <a:t>® Business and change the way people shop and create the ECONOMY OF THE FUTURE.</a:t>
            </a:r>
          </a:p>
          <a:p>
            <a:r>
              <a:rPr lang="en-US" sz="3700" i="1" dirty="0">
                <a:solidFill>
                  <a:prstClr val="white"/>
                </a:solidFill>
                <a:effectLst>
                  <a:glow rad="139700">
                    <a:srgbClr val="5B9BD5">
                      <a:satMod val="175000"/>
                      <a:alpha val="40000"/>
                    </a:srgbClr>
                  </a:glow>
                </a:effectLst>
              </a:rPr>
              <a:t> </a:t>
            </a:r>
          </a:p>
          <a:p>
            <a:endParaRPr lang="en-US" sz="3700" i="1" dirty="0">
              <a:solidFill>
                <a:prstClr val="white"/>
              </a:solidFill>
              <a:effectLst>
                <a:glow rad="139700">
                  <a:srgbClr val="5B9BD5">
                    <a:satMod val="175000"/>
                    <a:alpha val="40000"/>
                  </a:srgbClr>
                </a:glow>
              </a:effectLst>
            </a:endParaRPr>
          </a:p>
        </p:txBody>
      </p:sp>
    </p:spTree>
    <p:extLst>
      <p:ext uri="{BB962C8B-B14F-4D97-AF65-F5344CB8AC3E}">
        <p14:creationId xmlns:p14="http://schemas.microsoft.com/office/powerpoint/2010/main" val="61677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203197" y="-228600"/>
            <a:ext cx="16316505" cy="74168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4" name="Rectangle 3"/>
          <p:cNvSpPr/>
          <p:nvPr/>
        </p:nvSpPr>
        <p:spPr>
          <a:xfrm>
            <a:off x="1828800" y="2209800"/>
            <a:ext cx="8636000" cy="2718949"/>
          </a:xfrm>
          <a:prstGeom prst="rect">
            <a:avLst/>
          </a:prstGeom>
        </p:spPr>
        <p:txBody>
          <a:bodyPr wrap="square" lIns="91390" tIns="45718" rIns="91390" bIns="45718">
            <a:spAutoFit/>
          </a:bodyPr>
          <a:lstStyle/>
          <a:p>
            <a:pPr algn="ctr"/>
            <a:r>
              <a:rPr lang="en-US" sz="43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Market Singapore</a:t>
            </a:r>
            <a:r>
              <a:rPr lang="en-US" sz="3200" baseline="460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latin typeface="Bodoni MT" panose="02070603080606020203" pitchFamily="18" charset="0"/>
              </a:rPr>
              <a:t>®</a:t>
            </a:r>
            <a:r>
              <a:rPr lang="en-US" sz="43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rPr>
              <a:t> is a Product brokerage and Internet Marketing Company specializing in One to One Marketing and the Shopping Annuity®</a:t>
            </a:r>
          </a:p>
        </p:txBody>
      </p:sp>
    </p:spTree>
    <p:extLst>
      <p:ext uri="{BB962C8B-B14F-4D97-AF65-F5344CB8AC3E}">
        <p14:creationId xmlns:p14="http://schemas.microsoft.com/office/powerpoint/2010/main" val="688543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nvPr>
        </p:nvGraphicFramePr>
        <p:xfrm>
          <a:off x="-1422400" y="7196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descr="C:\Users\erickf\Desktop\ma shop stacked.png"/>
          <p:cNvPicPr>
            <a:picLocks noChangeAspect="1" noChangeArrowheads="1"/>
          </p:cNvPicPr>
          <p:nvPr/>
        </p:nvPicPr>
        <p:blipFill>
          <a:blip r:embed="rId8" cstate="print"/>
          <a:srcRect/>
          <a:stretch>
            <a:fillRect/>
          </a:stretch>
        </p:blipFill>
        <p:spPr bwMode="auto">
          <a:xfrm>
            <a:off x="6400800" y="4140200"/>
            <a:ext cx="4064000" cy="1188720"/>
          </a:xfrm>
          <a:prstGeom prst="rect">
            <a:avLst/>
          </a:prstGeom>
          <a:noFill/>
        </p:spPr>
      </p:pic>
      <p:sp>
        <p:nvSpPr>
          <p:cNvPr id="3" name="TextBox 2"/>
          <p:cNvSpPr txBox="1"/>
          <p:nvPr/>
        </p:nvSpPr>
        <p:spPr>
          <a:xfrm>
            <a:off x="332440" y="-1854200"/>
            <a:ext cx="4482317" cy="10269287"/>
          </a:xfrm>
          <a:prstGeom prst="rect">
            <a:avLst/>
          </a:prstGeom>
          <a:noFill/>
        </p:spPr>
        <p:txBody>
          <a:bodyPr wrap="none" lIns="91390" tIns="45718" rIns="91390" bIns="45718" rtlCol="0">
            <a:spAutoFit/>
          </a:bodyPr>
          <a:lstStyle/>
          <a:p>
            <a:r>
              <a:rPr lang="en-US" sz="66100" dirty="0">
                <a:solidFill>
                  <a:prstClr val="black">
                    <a:lumMod val="95000"/>
                    <a:lumOff val="5000"/>
                  </a:prstClr>
                </a:solidFill>
                <a:effectLst>
                  <a:outerShdw blurRad="38100" dist="38100" dir="2700000" algn="tl">
                    <a:srgbClr val="000000">
                      <a:alpha val="43137"/>
                    </a:srgbClr>
                  </a:outerShdw>
                </a:effectLst>
              </a:rPr>
              <a:t>4</a:t>
            </a:r>
          </a:p>
        </p:txBody>
      </p:sp>
      <p:sp>
        <p:nvSpPr>
          <p:cNvPr id="4" name="Title 1"/>
          <p:cNvSpPr txBox="1">
            <a:spLocks/>
          </p:cNvSpPr>
          <p:nvPr/>
        </p:nvSpPr>
        <p:spPr>
          <a:xfrm>
            <a:off x="4472553" y="1981203"/>
            <a:ext cx="7821129" cy="1044388"/>
          </a:xfrm>
          <a:prstGeom prst="rect">
            <a:avLst/>
          </a:prstGeom>
        </p:spPr>
        <p:txBody>
          <a:bodyPr lIns="91390" tIns="45718" rIns="91390" bIns="4571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400" b="1" dirty="0">
                <a:solidFill>
                  <a:prstClr val="black">
                    <a:lumMod val="95000"/>
                    <a:lumOff val="5000"/>
                  </a:prstClr>
                </a:solidFill>
              </a:rPr>
              <a:t>CORNERSTONES</a:t>
            </a:r>
          </a:p>
          <a:p>
            <a:r>
              <a:rPr lang="en-US" sz="4800" b="1" dirty="0">
                <a:solidFill>
                  <a:prstClr val="black">
                    <a:lumMod val="95000"/>
                    <a:lumOff val="5000"/>
                  </a:prstClr>
                </a:solidFill>
              </a:rPr>
              <a:t>of</a:t>
            </a:r>
          </a:p>
        </p:txBody>
      </p:sp>
    </p:spTree>
    <p:extLst>
      <p:ext uri="{BB962C8B-B14F-4D97-AF65-F5344CB8AC3E}">
        <p14:creationId xmlns:p14="http://schemas.microsoft.com/office/powerpoint/2010/main" val="3816531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nvPr>
        </p:nvGraphicFramePr>
        <p:xfrm>
          <a:off x="3962400" y="7196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203200" y="2717800"/>
            <a:ext cx="5181600" cy="1320800"/>
          </a:xfrm>
          <a:prstGeom prst="rect">
            <a:avLst/>
          </a:prstGeom>
        </p:spPr>
        <p:txBody>
          <a:bodyPr lIns="91390" tIns="45718" rIns="91390" bIns="45718">
            <a:normAutofit fontScale="4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800" dirty="0">
                <a:solidFill>
                  <a:prstClr val="black"/>
                </a:solidFill>
              </a:rPr>
              <a:t>The Four </a:t>
            </a:r>
          </a:p>
          <a:p>
            <a:r>
              <a:rPr lang="en-US" sz="11200" dirty="0">
                <a:solidFill>
                  <a:prstClr val="black"/>
                </a:solidFill>
              </a:rPr>
              <a:t>CORNERSTONES</a:t>
            </a:r>
          </a:p>
        </p:txBody>
      </p:sp>
    </p:spTree>
    <p:extLst>
      <p:ext uri="{BB962C8B-B14F-4D97-AF65-F5344CB8AC3E}">
        <p14:creationId xmlns:p14="http://schemas.microsoft.com/office/powerpoint/2010/main" val="2221307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2" name="Rectangle 1"/>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8" name="Title 1"/>
          <p:cNvSpPr txBox="1">
            <a:spLocks/>
          </p:cNvSpPr>
          <p:nvPr/>
        </p:nvSpPr>
        <p:spPr>
          <a:xfrm>
            <a:off x="406404" y="2791015"/>
            <a:ext cx="10720917" cy="1044388"/>
          </a:xfrm>
          <a:prstGeom prst="rect">
            <a:avLst/>
          </a:prstGeom>
        </p:spPr>
        <p:txBody>
          <a:bodyPr lIns="91390" tIns="45718" rIns="91390" bIns="4571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PRODUCT BROKERAGE &amp; Shop.com™</a:t>
            </a:r>
          </a:p>
        </p:txBody>
      </p:sp>
      <p:sp>
        <p:nvSpPr>
          <p:cNvPr id="9" name="TextBox 8"/>
          <p:cNvSpPr txBox="1"/>
          <p:nvPr/>
        </p:nvSpPr>
        <p:spPr>
          <a:xfrm>
            <a:off x="203200" y="1905146"/>
            <a:ext cx="2788712" cy="584775"/>
          </a:xfrm>
          <a:prstGeom prst="rect">
            <a:avLst/>
          </a:prstGeom>
          <a:noFill/>
        </p:spPr>
        <p:txBody>
          <a:bodyPr wrap="none" lIns="91390" tIns="45718" rIns="91390" bIns="45718" rtlCol="0">
            <a:spAutoFit/>
          </a:bodyPr>
          <a:lstStyle/>
          <a:p>
            <a:r>
              <a:rPr lang="en-US" sz="3200" b="1" dirty="0">
                <a:solidFill>
                  <a:srgbClr val="4F81BD">
                    <a:lumMod val="75000"/>
                  </a:srgbClr>
                </a:solidFill>
              </a:rPr>
              <a:t>Cornerstone #1</a:t>
            </a:r>
          </a:p>
        </p:txBody>
      </p:sp>
    </p:spTree>
    <p:extLst>
      <p:ext uri="{BB962C8B-B14F-4D97-AF65-F5344CB8AC3E}">
        <p14:creationId xmlns:p14="http://schemas.microsoft.com/office/powerpoint/2010/main" val="2867072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6843" y="777347"/>
            <a:ext cx="10111316" cy="1044388"/>
          </a:xfrm>
        </p:spPr>
        <p:txBody>
          <a:bodyPr>
            <a:noAutofit/>
          </a:bodyPr>
          <a:lstStyle/>
          <a:p>
            <a:pPr algn="ctr"/>
            <a:r>
              <a:rPr lang="en-US"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PRODUCT BROKERAGE</a:t>
            </a:r>
            <a:endParaRPr lang="en-US"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ontent Placeholder 4"/>
          <p:cNvSpPr>
            <a:spLocks noGrp="1"/>
          </p:cNvSpPr>
          <p:nvPr>
            <p:ph idx="1"/>
          </p:nvPr>
        </p:nvSpPr>
        <p:spPr>
          <a:xfrm>
            <a:off x="812800" y="2006609"/>
            <a:ext cx="10668000" cy="4208931"/>
          </a:xfrm>
        </p:spPr>
        <p:txBody>
          <a:bodyPr>
            <a:noAutofit/>
          </a:bodyPr>
          <a:lstStyle/>
          <a:p>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Diversity of Products and Services</a:t>
            </a:r>
          </a:p>
          <a:p>
            <a:pPr lvl="1">
              <a:buFont typeface="Courier New" panose="02070309020205020404" pitchFamily="49" charset="0"/>
              <a:buChar char="o"/>
            </a:pP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Attracts a wide variety of consumers and partners</a:t>
            </a:r>
          </a:p>
          <a:p>
            <a:pPr lvl="1">
              <a:buFont typeface="Courier New" panose="02070309020205020404" pitchFamily="49" charset="0"/>
              <a:buChar char="o"/>
            </a:pP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Allows for marketing swings from changing consumer demands</a:t>
            </a:r>
          </a:p>
          <a:p>
            <a:pPr lvl="1">
              <a:buFont typeface="Courier New" panose="02070309020205020404" pitchFamily="49" charset="0"/>
              <a:buChar char="o"/>
            </a:pP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Eliminates the high costs of capitalization for manufacturing</a:t>
            </a:r>
          </a:p>
          <a:p>
            <a:pPr lvl="1">
              <a:buFont typeface="Courier New" panose="02070309020205020404" pitchFamily="49" charset="0"/>
              <a:buChar char="o"/>
            </a:pP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Allows to identify the best manufacturers</a:t>
            </a:r>
          </a:p>
          <a:p>
            <a:pPr lvl="1">
              <a:buFont typeface="Courier New" panose="02070309020205020404" pitchFamily="49" charset="0"/>
              <a:buChar char="o"/>
            </a:pP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Supports building Share of Customer and One-to-One Marketing</a:t>
            </a:r>
          </a:p>
        </p:txBody>
      </p:sp>
    </p:spTree>
    <p:extLst>
      <p:ext uri="{BB962C8B-B14F-4D97-AF65-F5344CB8AC3E}">
        <p14:creationId xmlns:p14="http://schemas.microsoft.com/office/powerpoint/2010/main" val="2352479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11" y="454215"/>
            <a:ext cx="10111316" cy="1044388"/>
          </a:xfrm>
        </p:spPr>
        <p:txBody>
          <a:bodyPr>
            <a:no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Product Brokerage   </a:t>
            </a:r>
            <a:b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b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and The Market America University</a:t>
            </a:r>
          </a:p>
        </p:txBody>
      </p:sp>
      <p:sp>
        <p:nvSpPr>
          <p:cNvPr id="5" name="Content Placeholder 4"/>
          <p:cNvSpPr>
            <a:spLocks noGrp="1"/>
          </p:cNvSpPr>
          <p:nvPr>
            <p:ph idx="1"/>
          </p:nvPr>
        </p:nvSpPr>
        <p:spPr>
          <a:xfrm>
            <a:off x="812800" y="1752605"/>
            <a:ext cx="10566400" cy="4208931"/>
          </a:xfrm>
        </p:spPr>
        <p:txBody>
          <a:bodyPr>
            <a:norm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Market America University was created to define and simplify the Product Brokerage concept into billion-dollar markets. </a:t>
            </a:r>
          </a:p>
          <a:p>
            <a:pPr marL="0" indent="0">
              <a:buNone/>
            </a:pPr>
            <a:endParaRPr lang="en-US" sz="15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It also provides UFOs support in determining a business direction in starting their </a:t>
            </a:r>
            <a:r>
              <a:rPr lang="en-US" sz="27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Unfranchise</a:t>
            </a: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Business. (The business within a business)</a:t>
            </a:r>
          </a:p>
          <a:p>
            <a:pPr marL="0" indent="0">
              <a:buNone/>
            </a:pPr>
            <a:endParaRPr lang="en-US" sz="1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It also provides a curriculum for </a:t>
            </a:r>
            <a:r>
              <a:rPr lang="en-US" sz="27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Unfranchise</a:t>
            </a: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Owner to advance their learning of products and application to develop a retail customer base and to recruit additional business partners.</a:t>
            </a:r>
          </a:p>
        </p:txBody>
      </p:sp>
    </p:spTree>
    <p:extLst>
      <p:ext uri="{BB962C8B-B14F-4D97-AF65-F5344CB8AC3E}">
        <p14:creationId xmlns:p14="http://schemas.microsoft.com/office/powerpoint/2010/main" val="661639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60400"/>
            <a:ext cx="10972800" cy="1143000"/>
          </a:xfrm>
        </p:spPr>
        <p:txBody>
          <a:bodyPr>
            <a:norm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Market America University</a:t>
            </a:r>
          </a:p>
        </p:txBody>
      </p:sp>
      <p:sp>
        <p:nvSpPr>
          <p:cNvPr id="5" name="Content Placeholder 4"/>
          <p:cNvSpPr>
            <a:spLocks noGrp="1"/>
          </p:cNvSpPr>
          <p:nvPr>
            <p:ph sz="half" idx="1"/>
          </p:nvPr>
        </p:nvSpPr>
        <p:spPr>
          <a:xfrm>
            <a:off x="609600" y="1849441"/>
            <a:ext cx="5384800" cy="4525963"/>
          </a:xfrm>
        </p:spPr>
        <p:txBody>
          <a:bodyPr>
            <a:norm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Health and Nutrition</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Age Management</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Cosmetics</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Weight Management</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Personal and Skin Care</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Web Design</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Child Care and Health</a:t>
            </a:r>
          </a:p>
        </p:txBody>
      </p:sp>
      <p:sp>
        <p:nvSpPr>
          <p:cNvPr id="3" name="Content Placeholder 2"/>
          <p:cNvSpPr>
            <a:spLocks noGrp="1"/>
          </p:cNvSpPr>
          <p:nvPr>
            <p:ph sz="half" idx="2"/>
          </p:nvPr>
        </p:nvSpPr>
        <p:spPr>
          <a:xfrm>
            <a:off x="6197600" y="1849441"/>
            <a:ext cx="5384800" cy="4525963"/>
          </a:xfrm>
        </p:spPr>
        <p:txBody>
          <a:bodyPr>
            <a:no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Business Major</a:t>
            </a:r>
          </a:p>
          <a:p>
            <a:pPr lvl="1"/>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MPCP</a:t>
            </a:r>
          </a:p>
          <a:p>
            <a:pPr lvl="1"/>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Shopping Annuity®</a:t>
            </a:r>
          </a:p>
          <a:p>
            <a:pPr lvl="1"/>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Online Shopping</a:t>
            </a:r>
          </a:p>
          <a:p>
            <a:pPr lvl="1"/>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Internet Marketing</a:t>
            </a:r>
          </a:p>
        </p:txBody>
      </p:sp>
    </p:spTree>
    <p:extLst>
      <p:ext uri="{BB962C8B-B14F-4D97-AF65-F5344CB8AC3E}">
        <p14:creationId xmlns:p14="http://schemas.microsoft.com/office/powerpoint/2010/main" val="470990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905034"/>
            <a:ext cx="12192000" cy="1470025"/>
          </a:xfrm>
          <a:prstGeom prst="rect">
            <a:avLst/>
          </a:prstGeom>
        </p:spPr>
        <p:txBody>
          <a:bodyPr vert="horz" lIns="121853" tIns="60926" rIns="121853" bIns="60926"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Calibri"/>
              </a:rPr>
              <a:t>THE TIME IS NOW</a:t>
            </a:r>
            <a:br>
              <a:rPr lang="en-US"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Calibri"/>
              </a:rPr>
            </a:br>
            <a:endParaRPr lang="en-US"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latin typeface="Calibri"/>
            </a:endParaRPr>
          </a:p>
        </p:txBody>
      </p:sp>
      <p:sp>
        <p:nvSpPr>
          <p:cNvPr id="4" name="Subtitle 2"/>
          <p:cNvSpPr txBox="1">
            <a:spLocks/>
          </p:cNvSpPr>
          <p:nvPr/>
        </p:nvSpPr>
        <p:spPr>
          <a:xfrm>
            <a:off x="1069821" y="3937000"/>
            <a:ext cx="10040471" cy="1752600"/>
          </a:xfrm>
          <a:prstGeom prst="rect">
            <a:avLst/>
          </a:prstGeom>
        </p:spPr>
        <p:txBody>
          <a:bodyPr vert="horz" lIns="121853" tIns="60926" rIns="121853" bIns="60926"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i="1" dirty="0">
                <a:ln w="18415" cmpd="sng">
                  <a:solidFill>
                    <a:srgbClr val="FFFFFF"/>
                  </a:solidFill>
                  <a:prstDash val="solid"/>
                </a:ln>
                <a:solidFill>
                  <a:srgbClr val="FFFFFF"/>
                </a:solidFill>
                <a:effectLst>
                  <a:glow rad="139700">
                    <a:srgbClr val="ED7D31">
                      <a:satMod val="175000"/>
                      <a:alpha val="40000"/>
                    </a:srgbClr>
                  </a:glow>
                  <a:outerShdw blurRad="63500" dir="3600000" algn="tl" rotWithShape="0">
                    <a:srgbClr val="000000">
                      <a:alpha val="70000"/>
                    </a:srgbClr>
                  </a:outerShdw>
                </a:effectLst>
              </a:rPr>
              <a:t>The Right Time, The Right Company,  The Right Business</a:t>
            </a:r>
          </a:p>
          <a:p>
            <a:pPr>
              <a:defRPr/>
            </a:pPr>
            <a:r>
              <a:rPr lang="en-US" i="1" dirty="0">
                <a:ln w="18415" cmpd="sng">
                  <a:solidFill>
                    <a:srgbClr val="FFFFFF"/>
                  </a:solidFill>
                  <a:prstDash val="solid"/>
                </a:ln>
                <a:solidFill>
                  <a:srgbClr val="FFFFFF"/>
                </a:solidFill>
                <a:effectLst>
                  <a:glow rad="139700">
                    <a:srgbClr val="ED7D31">
                      <a:satMod val="175000"/>
                      <a:alpha val="40000"/>
                    </a:srgbClr>
                  </a:glow>
                  <a:outerShdw blurRad="63500" dir="3600000" algn="tl" rotWithShape="0">
                    <a:srgbClr val="000000">
                      <a:alpha val="70000"/>
                    </a:srgbClr>
                  </a:outerShdw>
                </a:effectLst>
              </a:rPr>
              <a:t> </a:t>
            </a:r>
          </a:p>
          <a:p>
            <a:pPr>
              <a:defRPr/>
            </a:pPr>
            <a:endParaRPr lang="en-US" i="1" dirty="0">
              <a:ln w="18415" cmpd="sng">
                <a:solidFill>
                  <a:srgbClr val="FFFFFF"/>
                </a:solidFill>
                <a:prstDash val="solid"/>
              </a:ln>
              <a:solidFill>
                <a:srgbClr val="FFFFFF"/>
              </a:solidFill>
              <a:effectLst>
                <a:glow rad="139700">
                  <a:srgbClr val="ED7D31">
                    <a:satMod val="175000"/>
                    <a:alpha val="40000"/>
                  </a:srgb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30080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4" name="Rectangle 3"/>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8" name="Title 1"/>
          <p:cNvSpPr txBox="1">
            <a:spLocks/>
          </p:cNvSpPr>
          <p:nvPr/>
        </p:nvSpPr>
        <p:spPr>
          <a:xfrm>
            <a:off x="1016011" y="2791015"/>
            <a:ext cx="10111316" cy="1044388"/>
          </a:xfrm>
          <a:prstGeom prst="rect">
            <a:avLst/>
          </a:prstGeom>
        </p:spPr>
        <p:txBody>
          <a:bodyPr lIns="91390" tIns="45718" rIns="91390" bIns="4571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MANAGEMENT PERFORMANCE COMPENSATION PLAN</a:t>
            </a:r>
          </a:p>
        </p:txBody>
      </p:sp>
      <p:sp>
        <p:nvSpPr>
          <p:cNvPr id="5" name="TextBox 4"/>
          <p:cNvSpPr txBox="1"/>
          <p:nvPr/>
        </p:nvSpPr>
        <p:spPr>
          <a:xfrm>
            <a:off x="203200" y="1905146"/>
            <a:ext cx="2788712" cy="584775"/>
          </a:xfrm>
          <a:prstGeom prst="rect">
            <a:avLst/>
          </a:prstGeom>
          <a:noFill/>
        </p:spPr>
        <p:txBody>
          <a:bodyPr wrap="none" lIns="91390" tIns="45718" rIns="91390" bIns="45718" rtlCol="0">
            <a:spAutoFit/>
          </a:bodyPr>
          <a:lstStyle/>
          <a:p>
            <a:r>
              <a:rPr lang="en-US" sz="3200" b="1" dirty="0">
                <a:solidFill>
                  <a:srgbClr val="4F81BD">
                    <a:lumMod val="75000"/>
                  </a:srgbClr>
                </a:solidFill>
              </a:rPr>
              <a:t>Cornerstone #2</a:t>
            </a:r>
          </a:p>
        </p:txBody>
      </p:sp>
    </p:spTree>
    <p:extLst>
      <p:ext uri="{BB962C8B-B14F-4D97-AF65-F5344CB8AC3E}">
        <p14:creationId xmlns:p14="http://schemas.microsoft.com/office/powerpoint/2010/main" val="3186642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11" y="759015"/>
            <a:ext cx="10111316" cy="1044388"/>
          </a:xfrm>
        </p:spPr>
        <p:txBody>
          <a:bodyPr>
            <a:no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Management Performance Compensation Plan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ontent Placeholder 4"/>
          <p:cNvSpPr>
            <a:spLocks noGrp="1"/>
          </p:cNvSpPr>
          <p:nvPr>
            <p:ph idx="1"/>
          </p:nvPr>
        </p:nvSpPr>
        <p:spPr>
          <a:xfrm>
            <a:off x="1422400" y="1752605"/>
            <a:ext cx="9144000" cy="4208931"/>
          </a:xfrm>
        </p:spPr>
        <p:txBody>
          <a:bodyPr>
            <a:no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Horizontal verse Vertical Marketing</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Binomial Expansion...”The Power of Two”</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Structure</a:t>
            </a:r>
          </a:p>
          <a:p>
            <a:pPr lvl="1"/>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Supports team work with an economic glue</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BV and IBV Placement</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Accrual of Volume (BV 365 days; IBV 730 days)</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No Levels</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Re-entry Feature of Business Development Centers</a:t>
            </a:r>
          </a:p>
        </p:txBody>
      </p:sp>
    </p:spTree>
    <p:extLst>
      <p:ext uri="{BB962C8B-B14F-4D97-AF65-F5344CB8AC3E}">
        <p14:creationId xmlns:p14="http://schemas.microsoft.com/office/powerpoint/2010/main" val="3023630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 name="Rectangle 104"/>
          <p:cNvSpPr/>
          <p:nvPr/>
        </p:nvSpPr>
        <p:spPr>
          <a:xfrm>
            <a:off x="585596" y="706448"/>
            <a:ext cx="4417789" cy="2136719"/>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lIns="91390" tIns="45718" rIns="91390" bIns="45718" rtlCol="0" anchor="ctr"/>
          <a:lstStyle/>
          <a:p>
            <a:pPr algn="ctr" defTabSz="913516"/>
            <a:endParaRPr lang="en-US" dirty="0">
              <a:solidFill>
                <a:prstClr val="white"/>
              </a:solidFill>
              <a:latin typeface="Helvetica Regular" charset="0"/>
              <a:cs typeface="Helvetica Regular"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38" name="Rectangle 137"/>
          <p:cNvSpPr/>
          <p:nvPr/>
        </p:nvSpPr>
        <p:spPr>
          <a:xfrm>
            <a:off x="713405" y="2640855"/>
            <a:ext cx="4283451"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0" tIns="45718" rIns="91390" bIns="45718" rtlCol="0" anchor="ctr"/>
          <a:lstStyle/>
          <a:p>
            <a:pPr defTabSz="913516"/>
            <a:r>
              <a:rPr lang="en-US" sz="2300" b="1" dirty="0">
                <a:solidFill>
                  <a:srgbClr val="000000"/>
                </a:solidFill>
                <a:latin typeface="Helvetica Regular" charset="0"/>
                <a:cs typeface="Helvetica Regular" charset="0"/>
              </a:rPr>
              <a:t>ENCOURAGES TEAMWORK</a:t>
            </a:r>
          </a:p>
        </p:txBody>
      </p:sp>
      <p:sp>
        <p:nvSpPr>
          <p:cNvPr id="142" name="Rectangle 141"/>
          <p:cNvSpPr/>
          <p:nvPr/>
        </p:nvSpPr>
        <p:spPr>
          <a:xfrm>
            <a:off x="713699" y="3510955"/>
            <a:ext cx="4272188"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0" tIns="45718" rIns="91390" bIns="45718" rtlCol="0" anchor="ctr"/>
          <a:lstStyle/>
          <a:p>
            <a:pPr defTabSz="913516"/>
            <a:r>
              <a:rPr lang="en-US" sz="2300" b="1" dirty="0">
                <a:solidFill>
                  <a:srgbClr val="000000"/>
                </a:solidFill>
                <a:latin typeface="Helvetica Regular" charset="0"/>
                <a:cs typeface="Helvetica Regular" charset="0"/>
              </a:rPr>
              <a:t>EVERYONE RECEIVES 100% CREDIT FOR SALES AND VOLUME GENERATED</a:t>
            </a:r>
          </a:p>
        </p:txBody>
      </p:sp>
      <p:sp>
        <p:nvSpPr>
          <p:cNvPr id="145" name="Rectangle 144"/>
          <p:cNvSpPr/>
          <p:nvPr/>
        </p:nvSpPr>
        <p:spPr>
          <a:xfrm>
            <a:off x="713734" y="4560247"/>
            <a:ext cx="4554071"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0" tIns="45718" rIns="91390" bIns="45718" rtlCol="0" anchor="ctr"/>
          <a:lstStyle/>
          <a:p>
            <a:pPr defTabSz="913516"/>
            <a:r>
              <a:rPr lang="en-US" sz="2300" b="1" dirty="0">
                <a:solidFill>
                  <a:srgbClr val="000000"/>
                </a:solidFill>
                <a:latin typeface="Helvetica Regular" charset="0"/>
                <a:cs typeface="Helvetica Regular" charset="0"/>
              </a:rPr>
              <a:t>EARNING POTENTIAL IS NOT </a:t>
            </a:r>
            <a:br>
              <a:rPr lang="en-US" sz="2300" b="1" dirty="0">
                <a:solidFill>
                  <a:srgbClr val="000000"/>
                </a:solidFill>
                <a:latin typeface="Helvetica Regular" charset="0"/>
                <a:cs typeface="Helvetica Regular" charset="0"/>
              </a:rPr>
            </a:br>
            <a:r>
              <a:rPr lang="en-US" sz="2300" b="1" dirty="0">
                <a:solidFill>
                  <a:srgbClr val="000000"/>
                </a:solidFill>
                <a:latin typeface="Helvetica Regular" charset="0"/>
                <a:cs typeface="Helvetica Regular" charset="0"/>
              </a:rPr>
              <a:t>DETERMINED BY POSITION</a:t>
            </a:r>
          </a:p>
        </p:txBody>
      </p:sp>
      <p:grpSp>
        <p:nvGrpSpPr>
          <p:cNvPr id="2" name="Group 1"/>
          <p:cNvGrpSpPr/>
          <p:nvPr/>
        </p:nvGrpSpPr>
        <p:grpSpPr>
          <a:xfrm>
            <a:off x="587814" y="706429"/>
            <a:ext cx="4532977" cy="1724299"/>
            <a:chOff x="587779" y="706429"/>
            <a:chExt cx="4532977" cy="1724297"/>
          </a:xfrm>
        </p:grpSpPr>
        <p:sp>
          <p:nvSpPr>
            <p:cNvPr id="140" name="Rectangle 139"/>
            <p:cNvSpPr/>
            <p:nvPr/>
          </p:nvSpPr>
          <p:spPr>
            <a:xfrm>
              <a:off x="587779" y="706429"/>
              <a:ext cx="4417789" cy="1694545"/>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516"/>
              <a:endParaRPr lang="en-US" dirty="0">
                <a:solidFill>
                  <a:prstClr val="white"/>
                </a:solidFill>
                <a:latin typeface="Helvetica Regular" charset="0"/>
                <a:cs typeface="Helvetica Regular" charset="0"/>
              </a:endParaRPr>
            </a:p>
          </p:txBody>
        </p:sp>
        <p:sp>
          <p:nvSpPr>
            <p:cNvPr id="233" name="TextBox 232"/>
            <p:cNvSpPr txBox="1"/>
            <p:nvPr/>
          </p:nvSpPr>
          <p:spPr>
            <a:xfrm>
              <a:off x="708254" y="867222"/>
              <a:ext cx="4412502" cy="1563504"/>
            </a:xfrm>
            <a:prstGeom prst="rect">
              <a:avLst/>
            </a:prstGeom>
            <a:noFill/>
          </p:spPr>
          <p:txBody>
            <a:bodyPr wrap="square" rtlCol="0">
              <a:spAutoFit/>
            </a:bodyPr>
            <a:lstStyle/>
            <a:p>
              <a:pPr>
                <a:lnSpc>
                  <a:spcPct val="90000"/>
                </a:lnSpc>
              </a:pPr>
              <a:r>
                <a:rPr lang="en-US" sz="3500" b="1" cap="all" spc="100" dirty="0">
                  <a:ln w="3175">
                    <a:noFill/>
                  </a:ln>
                  <a:solidFill>
                    <a:prstClr val="white"/>
                  </a:solidFill>
                  <a:latin typeface="Helvetica Regular" charset="0"/>
                  <a:cs typeface="Helvetica Regular" charset="0"/>
                </a:rPr>
                <a:t>Vertical Marketing Structure</a:t>
              </a:r>
            </a:p>
          </p:txBody>
        </p:sp>
      </p:grpSp>
      <p:pic>
        <p:nvPicPr>
          <p:cNvPr id="363" name="Picture 3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6033" y="3538107"/>
            <a:ext cx="857995" cy="732519"/>
          </a:xfrm>
          <a:prstGeom prst="rect">
            <a:avLst/>
          </a:prstGeom>
        </p:spPr>
      </p:pic>
      <p:sp>
        <p:nvSpPr>
          <p:cNvPr id="302" name="Left-Right Arrow 301"/>
          <p:cNvSpPr>
            <a:spLocks noChangeArrowheads="1"/>
          </p:cNvSpPr>
          <p:nvPr/>
        </p:nvSpPr>
        <p:spPr bwMode="auto">
          <a:xfrm>
            <a:off x="5944121" y="5566815"/>
            <a:ext cx="5615355" cy="800100"/>
          </a:xfrm>
          <a:prstGeom prst="leftRightArrow">
            <a:avLst>
              <a:gd name="adj1" fmla="val 58791"/>
              <a:gd name="adj2" fmla="val 68571"/>
            </a:avLst>
          </a:prstGeom>
          <a:solidFill>
            <a:schemeClr val="bg1"/>
          </a:solidFill>
          <a:ln>
            <a:noFill/>
          </a:ln>
          <a:extLst/>
        </p:spPr>
        <p:txBody>
          <a:bodyPr lIns="91390" tIns="45718" rIns="91390" bIns="45718" anchor="ctr"/>
          <a:lstStyle/>
          <a:p>
            <a:pPr algn="ctr" defTabSz="456891"/>
            <a:endParaRPr lang="en-US" dirty="0">
              <a:solidFill>
                <a:srgbClr val="FFFFFF"/>
              </a:solidFill>
              <a:latin typeface="Helvetica Regular" charset="0"/>
              <a:ea typeface="Helvetica Regular" charset="0"/>
              <a:cs typeface="Helvetica Regular" charset="0"/>
            </a:endParaRPr>
          </a:p>
        </p:txBody>
      </p:sp>
      <p:pic>
        <p:nvPicPr>
          <p:cNvPr id="362" name="Picture 3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9469" y="2404880"/>
            <a:ext cx="857523" cy="745229"/>
          </a:xfrm>
          <a:prstGeom prst="rect">
            <a:avLst/>
          </a:prstGeom>
        </p:spPr>
      </p:pic>
      <p:pic>
        <p:nvPicPr>
          <p:cNvPr id="361" name="Picture 36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28" y="2401440"/>
            <a:ext cx="861005" cy="752104"/>
          </a:xfrm>
          <a:prstGeom prst="rect">
            <a:avLst/>
          </a:prstGeom>
        </p:spPr>
      </p:pic>
      <p:pic>
        <p:nvPicPr>
          <p:cNvPr id="364" name="Picture 36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30323" y="3535621"/>
            <a:ext cx="855820" cy="737427"/>
          </a:xfrm>
          <a:prstGeom prst="rect">
            <a:avLst/>
          </a:prstGeom>
        </p:spPr>
      </p:pic>
      <p:pic>
        <p:nvPicPr>
          <p:cNvPr id="360" name="Picture 3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8045" y="289973"/>
            <a:ext cx="1581371" cy="1581371"/>
          </a:xfrm>
          <a:prstGeom prst="rect">
            <a:avLst/>
          </a:prstGeom>
        </p:spPr>
      </p:pic>
      <p:pic>
        <p:nvPicPr>
          <p:cNvPr id="368" name="Picture 36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64531" y="3539557"/>
            <a:ext cx="854604" cy="729623"/>
          </a:xfrm>
          <a:prstGeom prst="rect">
            <a:avLst/>
          </a:prstGeom>
        </p:spPr>
      </p:pic>
      <p:pic>
        <p:nvPicPr>
          <p:cNvPr id="365" name="Picture 36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7896" y="2401010"/>
            <a:ext cx="854337" cy="753033"/>
          </a:xfrm>
          <a:prstGeom prst="rect">
            <a:avLst/>
          </a:prstGeom>
        </p:spPr>
      </p:pic>
      <p:pic>
        <p:nvPicPr>
          <p:cNvPr id="395" name="Picture 39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41143" y="3540068"/>
            <a:ext cx="857376" cy="728601"/>
          </a:xfrm>
          <a:prstGeom prst="rect">
            <a:avLst/>
          </a:prstGeom>
        </p:spPr>
      </p:pic>
      <p:sp>
        <p:nvSpPr>
          <p:cNvPr id="106" name="TextBox 105"/>
          <p:cNvSpPr txBox="1"/>
          <p:nvPr/>
        </p:nvSpPr>
        <p:spPr>
          <a:xfrm>
            <a:off x="1053787" y="839079"/>
            <a:ext cx="4257183" cy="1532727"/>
          </a:xfrm>
          <a:prstGeom prst="rect">
            <a:avLst/>
          </a:prstGeom>
          <a:noFill/>
        </p:spPr>
        <p:txBody>
          <a:bodyPr wrap="square" lIns="91390" tIns="45718" rIns="91390" bIns="45718" rtlCol="0">
            <a:spAutoFit/>
          </a:bodyPr>
          <a:lstStyle/>
          <a:p>
            <a:pPr>
              <a:lnSpc>
                <a:spcPct val="90000"/>
              </a:lnSpc>
            </a:pPr>
            <a:r>
              <a:rPr lang="en-US" sz="3500" b="1" cap="all" spc="100" dirty="0">
                <a:ln w="3175">
                  <a:noFill/>
                </a:ln>
                <a:solidFill>
                  <a:prstClr val="white"/>
                </a:solidFill>
                <a:latin typeface="Helvetica Regular" charset="0"/>
                <a:cs typeface="Helvetica Regular" charset="0"/>
              </a:rPr>
              <a:t>HORIZONtal Marketing Structure</a:t>
            </a:r>
          </a:p>
        </p:txBody>
      </p:sp>
      <p:pic>
        <p:nvPicPr>
          <p:cNvPr id="366" name="Picture 3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2629" y="3529769"/>
            <a:ext cx="857603" cy="749131"/>
          </a:xfrm>
          <a:prstGeom prst="rect">
            <a:avLst/>
          </a:prstGeom>
        </p:spPr>
      </p:pic>
      <p:sp>
        <p:nvSpPr>
          <p:cNvPr id="303" name="Rectangle 302"/>
          <p:cNvSpPr/>
          <p:nvPr/>
        </p:nvSpPr>
        <p:spPr>
          <a:xfrm>
            <a:off x="6613901" y="4898969"/>
            <a:ext cx="4343003" cy="646331"/>
          </a:xfrm>
          <a:prstGeom prst="rect">
            <a:avLst/>
          </a:prstGeom>
          <a:effectLst/>
        </p:spPr>
        <p:txBody>
          <a:bodyPr wrap="square" lIns="91390" tIns="45718" rIns="91390" bIns="45718">
            <a:spAutoFit/>
          </a:bodyPr>
          <a:lstStyle/>
          <a:p>
            <a:pPr algn="ctr" defTabSz="456891">
              <a:lnSpc>
                <a:spcPct val="90000"/>
              </a:lnSpc>
            </a:pPr>
            <a:r>
              <a:rPr lang="en-US" sz="2000" dirty="0">
                <a:ln w="3175">
                  <a:noFill/>
                </a:ln>
                <a:solidFill>
                  <a:prstClr val="white"/>
                </a:solidFill>
                <a:latin typeface="Helvetica Regular" charset="0"/>
                <a:ea typeface="Helvetica Regular" charset="0"/>
                <a:cs typeface="Helvetica Regular" charset="0"/>
              </a:rPr>
              <a:t>REAL ESTATE, INSURANCE, SALES, TRADITIONAL BUSINESS</a:t>
            </a:r>
          </a:p>
        </p:txBody>
      </p:sp>
      <p:pic>
        <p:nvPicPr>
          <p:cNvPr id="394" name="Picture 39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94444" y="3530241"/>
            <a:ext cx="860415" cy="748187"/>
          </a:xfrm>
          <a:prstGeom prst="rect">
            <a:avLst/>
          </a:prstGeom>
        </p:spPr>
      </p:pic>
      <p:sp>
        <p:nvSpPr>
          <p:cNvPr id="304" name="Rectangle 9"/>
          <p:cNvSpPr>
            <a:spLocks noChangeArrowheads="1"/>
          </p:cNvSpPr>
          <p:nvPr/>
        </p:nvSpPr>
        <p:spPr bwMode="auto">
          <a:xfrm>
            <a:off x="6481223" y="5762685"/>
            <a:ext cx="447568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718" rIns="91390" bIns="45718">
            <a:spAutoFit/>
          </a:bodyPr>
          <a:lstStyle/>
          <a:p>
            <a:pPr algn="ctr" defTabSz="456891"/>
            <a:r>
              <a:rPr lang="en-GB" sz="2000" dirty="0">
                <a:solidFill>
                  <a:srgbClr val="0FB7FF"/>
                </a:solidFill>
                <a:latin typeface="Helvetica Regular" charset="0"/>
                <a:ea typeface="Helvetica Regular" charset="0"/>
                <a:cs typeface="Helvetica Regular" charset="0"/>
              </a:rPr>
              <a:t>ALL IN COMPETITION</a:t>
            </a:r>
          </a:p>
        </p:txBody>
      </p:sp>
      <p:grpSp>
        <p:nvGrpSpPr>
          <p:cNvPr id="305" name="Group 304"/>
          <p:cNvGrpSpPr/>
          <p:nvPr/>
        </p:nvGrpSpPr>
        <p:grpSpPr>
          <a:xfrm flipH="1">
            <a:off x="10865054" y="3079751"/>
            <a:ext cx="694457" cy="427040"/>
            <a:chOff x="928039" y="3567540"/>
            <a:chExt cx="694457" cy="427040"/>
          </a:xfrm>
        </p:grpSpPr>
        <p:cxnSp>
          <p:nvCxnSpPr>
            <p:cNvPr id="306" name="Straight Connector 305"/>
            <p:cNvCxnSpPr/>
            <p:nvPr/>
          </p:nvCxnSpPr>
          <p:spPr bwMode="auto">
            <a:xfrm flipH="1">
              <a:off x="936488" y="3567540"/>
              <a:ext cx="686008" cy="9055"/>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07" name="Straight Connector 306"/>
            <p:cNvCxnSpPr/>
            <p:nvPr/>
          </p:nvCxnSpPr>
          <p:spPr bwMode="auto">
            <a:xfrm flipV="1">
              <a:off x="928039" y="3567541"/>
              <a:ext cx="8449" cy="427039"/>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08" name="Group 307"/>
          <p:cNvGrpSpPr/>
          <p:nvPr/>
        </p:nvGrpSpPr>
        <p:grpSpPr>
          <a:xfrm>
            <a:off x="6167265" y="3079787"/>
            <a:ext cx="554467" cy="427039"/>
            <a:chOff x="1343916" y="3567542"/>
            <a:chExt cx="554467" cy="427039"/>
          </a:xfrm>
        </p:grpSpPr>
        <p:cxnSp>
          <p:nvCxnSpPr>
            <p:cNvPr id="309" name="Straight Connector 308"/>
            <p:cNvCxnSpPr>
              <a:stCxn id="352" idx="1"/>
            </p:cNvCxnSpPr>
            <p:nvPr/>
          </p:nvCxnSpPr>
          <p:spPr bwMode="auto">
            <a:xfrm flipH="1">
              <a:off x="1343916" y="3567542"/>
              <a:ext cx="554467" cy="9053"/>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10" name="Straight Connector 309"/>
            <p:cNvCxnSpPr/>
            <p:nvPr/>
          </p:nvCxnSpPr>
          <p:spPr bwMode="auto">
            <a:xfrm flipV="1">
              <a:off x="1343916" y="3576595"/>
              <a:ext cx="0" cy="417986"/>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11" name="Group 12"/>
          <p:cNvGrpSpPr>
            <a:grpSpLocks/>
          </p:cNvGrpSpPr>
          <p:nvPr/>
        </p:nvGrpSpPr>
        <p:grpSpPr bwMode="auto">
          <a:xfrm>
            <a:off x="7636128" y="1905004"/>
            <a:ext cx="152400" cy="938213"/>
            <a:chOff x="3216" y="1296"/>
            <a:chExt cx="96" cy="591"/>
          </a:xfrm>
        </p:grpSpPr>
        <p:sp>
          <p:nvSpPr>
            <p:cNvPr id="312" name="Line 13"/>
            <p:cNvSpPr>
              <a:spLocks noChangeShapeType="1"/>
            </p:cNvSpPr>
            <p:nvPr/>
          </p:nvSpPr>
          <p:spPr bwMode="auto">
            <a:xfrm>
              <a:off x="321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3" name="Line 14"/>
            <p:cNvSpPr>
              <a:spLocks noChangeShapeType="1"/>
            </p:cNvSpPr>
            <p:nvPr/>
          </p:nvSpPr>
          <p:spPr bwMode="auto">
            <a:xfrm flipV="1">
              <a:off x="3312"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14" name="Group 15"/>
          <p:cNvGrpSpPr>
            <a:grpSpLocks/>
          </p:cNvGrpSpPr>
          <p:nvPr/>
        </p:nvGrpSpPr>
        <p:grpSpPr bwMode="auto">
          <a:xfrm>
            <a:off x="9160128" y="1905004"/>
            <a:ext cx="152400" cy="938213"/>
            <a:chOff x="4176" y="1296"/>
            <a:chExt cx="96" cy="591"/>
          </a:xfrm>
        </p:grpSpPr>
        <p:sp>
          <p:nvSpPr>
            <p:cNvPr id="315" name="Line 16"/>
            <p:cNvSpPr>
              <a:spLocks noChangeShapeType="1"/>
            </p:cNvSpPr>
            <p:nvPr/>
          </p:nvSpPr>
          <p:spPr bwMode="auto">
            <a:xfrm>
              <a:off x="417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6" name="Line 17"/>
            <p:cNvSpPr>
              <a:spLocks noChangeShapeType="1"/>
            </p:cNvSpPr>
            <p:nvPr/>
          </p:nvSpPr>
          <p:spPr bwMode="auto">
            <a:xfrm flipV="1">
              <a:off x="4176"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17" name="Group 18"/>
          <p:cNvGrpSpPr>
            <a:grpSpLocks/>
          </p:cNvGrpSpPr>
          <p:nvPr/>
        </p:nvGrpSpPr>
        <p:grpSpPr bwMode="auto">
          <a:xfrm>
            <a:off x="7636128" y="1905001"/>
            <a:ext cx="381000" cy="2166939"/>
            <a:chOff x="3216" y="1296"/>
            <a:chExt cx="240" cy="1365"/>
          </a:xfrm>
        </p:grpSpPr>
        <p:sp>
          <p:nvSpPr>
            <p:cNvPr id="318" name="Line 19"/>
            <p:cNvSpPr>
              <a:spLocks noChangeShapeType="1"/>
            </p:cNvSpPr>
            <p:nvPr/>
          </p:nvSpPr>
          <p:spPr bwMode="auto">
            <a:xfrm>
              <a:off x="3216"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9" name="Line 20"/>
            <p:cNvSpPr>
              <a:spLocks noChangeShapeType="1"/>
            </p:cNvSpPr>
            <p:nvPr/>
          </p:nvSpPr>
          <p:spPr bwMode="auto">
            <a:xfrm flipV="1">
              <a:off x="3408"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0" name="Line 21"/>
            <p:cNvSpPr>
              <a:spLocks noChangeShapeType="1"/>
            </p:cNvSpPr>
            <p:nvPr/>
          </p:nvSpPr>
          <p:spPr bwMode="auto">
            <a:xfrm>
              <a:off x="3216"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1" name="Line 22"/>
            <p:cNvSpPr>
              <a:spLocks noChangeShapeType="1"/>
            </p:cNvSpPr>
            <p:nvPr/>
          </p:nvSpPr>
          <p:spPr bwMode="auto">
            <a:xfrm flipV="1">
              <a:off x="3456"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2" name="Line 23"/>
            <p:cNvSpPr>
              <a:spLocks noChangeShapeType="1"/>
            </p:cNvSpPr>
            <p:nvPr/>
          </p:nvSpPr>
          <p:spPr bwMode="auto">
            <a:xfrm flipH="1">
              <a:off x="3216" y="1957"/>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23" name="Group 24"/>
          <p:cNvGrpSpPr>
            <a:grpSpLocks/>
          </p:cNvGrpSpPr>
          <p:nvPr/>
        </p:nvGrpSpPr>
        <p:grpSpPr bwMode="auto">
          <a:xfrm>
            <a:off x="8931528" y="1905001"/>
            <a:ext cx="381000" cy="2166939"/>
            <a:chOff x="4032" y="1296"/>
            <a:chExt cx="240" cy="1365"/>
          </a:xfrm>
        </p:grpSpPr>
        <p:sp>
          <p:nvSpPr>
            <p:cNvPr id="324" name="Line 25"/>
            <p:cNvSpPr>
              <a:spLocks noChangeShapeType="1"/>
            </p:cNvSpPr>
            <p:nvPr/>
          </p:nvSpPr>
          <p:spPr bwMode="auto">
            <a:xfrm flipH="1">
              <a:off x="4080"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5" name="Line 26"/>
            <p:cNvSpPr>
              <a:spLocks noChangeShapeType="1"/>
            </p:cNvSpPr>
            <p:nvPr/>
          </p:nvSpPr>
          <p:spPr bwMode="auto">
            <a:xfrm flipV="1">
              <a:off x="4080"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6" name="Line 27"/>
            <p:cNvSpPr>
              <a:spLocks noChangeShapeType="1"/>
            </p:cNvSpPr>
            <p:nvPr/>
          </p:nvSpPr>
          <p:spPr bwMode="auto">
            <a:xfrm flipH="1">
              <a:off x="4032"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7" name="Line 28"/>
            <p:cNvSpPr>
              <a:spLocks noChangeShapeType="1"/>
            </p:cNvSpPr>
            <p:nvPr/>
          </p:nvSpPr>
          <p:spPr bwMode="auto">
            <a:xfrm flipV="1">
              <a:off x="4032"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8" name="Line 29"/>
            <p:cNvSpPr>
              <a:spLocks noChangeShapeType="1"/>
            </p:cNvSpPr>
            <p:nvPr/>
          </p:nvSpPr>
          <p:spPr bwMode="auto">
            <a:xfrm>
              <a:off x="4032" y="1956"/>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29" name="Group 30"/>
          <p:cNvGrpSpPr>
            <a:grpSpLocks/>
          </p:cNvGrpSpPr>
          <p:nvPr/>
        </p:nvGrpSpPr>
        <p:grpSpPr bwMode="auto">
          <a:xfrm>
            <a:off x="7636128" y="1905003"/>
            <a:ext cx="609600" cy="3365500"/>
            <a:chOff x="3216" y="1296"/>
            <a:chExt cx="384" cy="2120"/>
          </a:xfrm>
        </p:grpSpPr>
        <p:sp>
          <p:nvSpPr>
            <p:cNvPr id="330" name="Line 31"/>
            <p:cNvSpPr>
              <a:spLocks noChangeShapeType="1"/>
            </p:cNvSpPr>
            <p:nvPr/>
          </p:nvSpPr>
          <p:spPr bwMode="auto">
            <a:xfrm>
              <a:off x="3216" y="3416"/>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1" name="Line 32"/>
            <p:cNvSpPr>
              <a:spLocks noChangeShapeType="1"/>
            </p:cNvSpPr>
            <p:nvPr/>
          </p:nvSpPr>
          <p:spPr bwMode="auto">
            <a:xfrm flipV="1">
              <a:off x="350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2" name="Line 33"/>
            <p:cNvSpPr>
              <a:spLocks noChangeShapeType="1"/>
            </p:cNvSpPr>
            <p:nvPr/>
          </p:nvSpPr>
          <p:spPr bwMode="auto">
            <a:xfrm>
              <a:off x="3216" y="3368"/>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3" name="Line 34"/>
            <p:cNvSpPr>
              <a:spLocks noChangeShapeType="1"/>
            </p:cNvSpPr>
            <p:nvPr/>
          </p:nvSpPr>
          <p:spPr bwMode="auto">
            <a:xfrm flipV="1">
              <a:off x="3552"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4" name="Line 35"/>
            <p:cNvSpPr>
              <a:spLocks noChangeShapeType="1"/>
            </p:cNvSpPr>
            <p:nvPr/>
          </p:nvSpPr>
          <p:spPr bwMode="auto">
            <a:xfrm flipH="1">
              <a:off x="321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5" name="Line 36"/>
            <p:cNvSpPr>
              <a:spLocks noChangeShapeType="1"/>
            </p:cNvSpPr>
            <p:nvPr/>
          </p:nvSpPr>
          <p:spPr bwMode="auto">
            <a:xfrm flipH="1">
              <a:off x="3216"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6" name="Line 37"/>
            <p:cNvSpPr>
              <a:spLocks noChangeShapeType="1"/>
            </p:cNvSpPr>
            <p:nvPr/>
          </p:nvSpPr>
          <p:spPr bwMode="auto">
            <a:xfrm flipV="1">
              <a:off x="3600" y="2726"/>
              <a:ext cx="0" cy="594"/>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7" name="Line 38"/>
            <p:cNvSpPr>
              <a:spLocks noChangeShapeType="1"/>
            </p:cNvSpPr>
            <p:nvPr/>
          </p:nvSpPr>
          <p:spPr bwMode="auto">
            <a:xfrm>
              <a:off x="3216" y="3320"/>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38" name="Group 39"/>
          <p:cNvGrpSpPr>
            <a:grpSpLocks/>
          </p:cNvGrpSpPr>
          <p:nvPr/>
        </p:nvGrpSpPr>
        <p:grpSpPr bwMode="auto">
          <a:xfrm>
            <a:off x="8702928" y="1905001"/>
            <a:ext cx="609600" cy="3368675"/>
            <a:chOff x="3888" y="1296"/>
            <a:chExt cx="384" cy="2122"/>
          </a:xfrm>
        </p:grpSpPr>
        <p:sp>
          <p:nvSpPr>
            <p:cNvPr id="339" name="Line 40"/>
            <p:cNvSpPr>
              <a:spLocks noChangeShapeType="1"/>
            </p:cNvSpPr>
            <p:nvPr/>
          </p:nvSpPr>
          <p:spPr bwMode="auto">
            <a:xfrm>
              <a:off x="3984" y="3418"/>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0" name="Line 41"/>
            <p:cNvSpPr>
              <a:spLocks noChangeShapeType="1"/>
            </p:cNvSpPr>
            <p:nvPr/>
          </p:nvSpPr>
          <p:spPr bwMode="auto">
            <a:xfrm flipV="1">
              <a:off x="398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1" name="Line 42"/>
            <p:cNvSpPr>
              <a:spLocks noChangeShapeType="1"/>
            </p:cNvSpPr>
            <p:nvPr/>
          </p:nvSpPr>
          <p:spPr bwMode="auto">
            <a:xfrm flipH="1">
              <a:off x="3936" y="3370"/>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2" name="Line 43"/>
            <p:cNvSpPr>
              <a:spLocks noChangeShapeType="1"/>
            </p:cNvSpPr>
            <p:nvPr/>
          </p:nvSpPr>
          <p:spPr bwMode="auto">
            <a:xfrm flipV="1">
              <a:off x="3936"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3" name="Line 44"/>
            <p:cNvSpPr>
              <a:spLocks noChangeShapeType="1"/>
            </p:cNvSpPr>
            <p:nvPr/>
          </p:nvSpPr>
          <p:spPr bwMode="auto">
            <a:xfrm>
              <a:off x="393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4" name="Line 45"/>
            <p:cNvSpPr>
              <a:spLocks noChangeShapeType="1"/>
            </p:cNvSpPr>
            <p:nvPr/>
          </p:nvSpPr>
          <p:spPr bwMode="auto">
            <a:xfrm>
              <a:off x="3888"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5" name="Line 46"/>
            <p:cNvSpPr>
              <a:spLocks noChangeShapeType="1"/>
            </p:cNvSpPr>
            <p:nvPr/>
          </p:nvSpPr>
          <p:spPr bwMode="auto">
            <a:xfrm flipV="1">
              <a:off x="3888" y="2726"/>
              <a:ext cx="0" cy="60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6" name="Line 47"/>
            <p:cNvSpPr>
              <a:spLocks noChangeShapeType="1"/>
            </p:cNvSpPr>
            <p:nvPr/>
          </p:nvSpPr>
          <p:spPr bwMode="auto">
            <a:xfrm>
              <a:off x="3888" y="3322"/>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69" name="Group 368"/>
          <p:cNvGrpSpPr/>
          <p:nvPr/>
        </p:nvGrpSpPr>
        <p:grpSpPr>
          <a:xfrm>
            <a:off x="7206378" y="1601043"/>
            <a:ext cx="3205217" cy="1926772"/>
            <a:chOff x="3169822" y="2088835"/>
            <a:chExt cx="3205217" cy="1926772"/>
          </a:xfrm>
        </p:grpSpPr>
        <p:grpSp>
          <p:nvGrpSpPr>
            <p:cNvPr id="370" name="Group 369"/>
            <p:cNvGrpSpPr/>
            <p:nvPr/>
          </p:nvGrpSpPr>
          <p:grpSpPr>
            <a:xfrm>
              <a:off x="3169822" y="2514600"/>
              <a:ext cx="3200400" cy="374166"/>
              <a:chOff x="2914583" y="2352675"/>
              <a:chExt cx="3750378" cy="438465"/>
            </a:xfrm>
          </p:grpSpPr>
          <p:cxnSp>
            <p:nvCxnSpPr>
              <p:cNvPr id="376" name="Straight Connector 375"/>
              <p:cNvCxnSpPr/>
              <p:nvPr/>
            </p:nvCxnSpPr>
            <p:spPr bwMode="auto">
              <a:xfrm>
                <a:off x="2914583" y="2362200"/>
                <a:ext cx="375037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7" name="Straight Connector 376"/>
              <p:cNvCxnSpPr/>
              <p:nvPr/>
            </p:nvCxnSpPr>
            <p:spPr bwMode="auto">
              <a:xfrm>
                <a:off x="2914583"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8" name="Straight Connector 377"/>
              <p:cNvCxnSpPr/>
              <p:nvPr/>
            </p:nvCxnSpPr>
            <p:spPr bwMode="auto">
              <a:xfrm>
                <a:off x="4166728"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9" name="Straight Connector 378"/>
              <p:cNvCxnSpPr/>
              <p:nvPr/>
            </p:nvCxnSpPr>
            <p:spPr bwMode="auto">
              <a:xfrm>
                <a:off x="5414835"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80" name="Straight Connector 379"/>
              <p:cNvCxnSpPr/>
              <p:nvPr/>
            </p:nvCxnSpPr>
            <p:spPr bwMode="auto">
              <a:xfrm>
                <a:off x="6664961" y="235267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cxnSp>
          <p:nvCxnSpPr>
            <p:cNvPr id="371" name="Straight Connector 370"/>
            <p:cNvCxnSpPr/>
            <p:nvPr/>
          </p:nvCxnSpPr>
          <p:spPr bwMode="auto">
            <a:xfrm>
              <a:off x="3169822"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2" name="Straight Connector 371"/>
            <p:cNvCxnSpPr/>
            <p:nvPr/>
          </p:nvCxnSpPr>
          <p:spPr bwMode="auto">
            <a:xfrm>
              <a:off x="4229291"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3" name="Straight Connector 372"/>
            <p:cNvCxnSpPr/>
            <p:nvPr/>
          </p:nvCxnSpPr>
          <p:spPr bwMode="auto">
            <a:xfrm>
              <a:off x="5303422"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4" name="Straight Connector 373"/>
            <p:cNvCxnSpPr/>
            <p:nvPr/>
          </p:nvCxnSpPr>
          <p:spPr bwMode="auto">
            <a:xfrm>
              <a:off x="6375039"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5" name="Straight Connector 374"/>
            <p:cNvCxnSpPr/>
            <p:nvPr/>
          </p:nvCxnSpPr>
          <p:spPr bwMode="auto">
            <a:xfrm>
              <a:off x="4765344" y="208883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
        <p:nvSpPr>
          <p:cNvPr id="396" name="Left-Right Arrow 395"/>
          <p:cNvSpPr>
            <a:spLocks noChangeArrowheads="1"/>
          </p:cNvSpPr>
          <p:nvPr/>
        </p:nvSpPr>
        <p:spPr bwMode="auto">
          <a:xfrm rot="5400000">
            <a:off x="8944065" y="3193844"/>
            <a:ext cx="5615355" cy="798560"/>
          </a:xfrm>
          <a:prstGeom prst="leftRightArrow">
            <a:avLst>
              <a:gd name="adj1" fmla="val 58791"/>
              <a:gd name="adj2" fmla="val 68571"/>
            </a:avLst>
          </a:prstGeom>
          <a:solidFill>
            <a:schemeClr val="bg1"/>
          </a:solidFill>
          <a:ln>
            <a:noFill/>
          </a:ln>
          <a:extLst/>
        </p:spPr>
        <p:txBody>
          <a:bodyPr lIns="91390" tIns="45718" rIns="91390" bIns="45718" anchor="ctr"/>
          <a:lstStyle/>
          <a:p>
            <a:pPr algn="ctr" defTabSz="456891"/>
            <a:r>
              <a:rPr lang="en-US" dirty="0">
                <a:solidFill>
                  <a:srgbClr val="0FB7FF"/>
                </a:solidFill>
                <a:latin typeface="Helvetica Regular" charset="0"/>
                <a:ea typeface="Helvetica Regular" charset="0"/>
                <a:cs typeface="Helvetica Regular" charset="0"/>
              </a:rPr>
              <a:t>ALL WORKING TOGETHER</a:t>
            </a:r>
          </a:p>
        </p:txBody>
      </p:sp>
      <p:grpSp>
        <p:nvGrpSpPr>
          <p:cNvPr id="347" name="Group 48"/>
          <p:cNvGrpSpPr>
            <a:grpSpLocks/>
          </p:cNvGrpSpPr>
          <p:nvPr/>
        </p:nvGrpSpPr>
        <p:grpSpPr bwMode="auto">
          <a:xfrm>
            <a:off x="5807333" y="1871664"/>
            <a:ext cx="1658939" cy="4545013"/>
            <a:chOff x="2064" y="1275"/>
            <a:chExt cx="1045" cy="2863"/>
          </a:xfrm>
        </p:grpSpPr>
        <p:sp>
          <p:nvSpPr>
            <p:cNvPr id="348" name="Line 49"/>
            <p:cNvSpPr>
              <a:spLocks noChangeShapeType="1"/>
            </p:cNvSpPr>
            <p:nvPr/>
          </p:nvSpPr>
          <p:spPr bwMode="auto">
            <a:xfrm>
              <a:off x="2208" y="413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9" name="Line 50"/>
            <p:cNvSpPr>
              <a:spLocks noChangeShapeType="1"/>
            </p:cNvSpPr>
            <p:nvPr/>
          </p:nvSpPr>
          <p:spPr bwMode="auto">
            <a:xfrm flipV="1">
              <a:off x="2208" y="1275"/>
              <a:ext cx="0" cy="28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0" name="Line 51"/>
            <p:cNvSpPr>
              <a:spLocks noChangeShapeType="1"/>
            </p:cNvSpPr>
            <p:nvPr/>
          </p:nvSpPr>
          <p:spPr bwMode="auto">
            <a:xfrm flipH="1" flipV="1">
              <a:off x="2160" y="4090"/>
              <a:ext cx="432" cy="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1" name="Line 52"/>
            <p:cNvSpPr>
              <a:spLocks noChangeShapeType="1"/>
            </p:cNvSpPr>
            <p:nvPr/>
          </p:nvSpPr>
          <p:spPr bwMode="auto">
            <a:xfrm flipV="1">
              <a:off x="2160" y="2036"/>
              <a:ext cx="0" cy="205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2"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3" name="Line 54"/>
            <p:cNvSpPr>
              <a:spLocks noChangeShapeType="1"/>
            </p:cNvSpPr>
            <p:nvPr/>
          </p:nvSpPr>
          <p:spPr bwMode="auto">
            <a:xfrm>
              <a:off x="2112" y="2727"/>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4" name="Line 55"/>
            <p:cNvSpPr>
              <a:spLocks noChangeShapeType="1"/>
            </p:cNvSpPr>
            <p:nvPr/>
          </p:nvSpPr>
          <p:spPr bwMode="auto">
            <a:xfrm flipV="1">
              <a:off x="2112" y="2727"/>
              <a:ext cx="0" cy="131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5" name="Line 56"/>
            <p:cNvSpPr>
              <a:spLocks noChangeShapeType="1"/>
            </p:cNvSpPr>
            <p:nvPr/>
          </p:nvSpPr>
          <p:spPr bwMode="auto">
            <a:xfrm>
              <a:off x="2112" y="404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6" name="Line 57"/>
            <p:cNvSpPr>
              <a:spLocks noChangeShapeType="1"/>
            </p:cNvSpPr>
            <p:nvPr/>
          </p:nvSpPr>
          <p:spPr bwMode="auto">
            <a:xfrm flipV="1">
              <a:off x="2208" y="1275"/>
              <a:ext cx="901"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7" name="Line 58"/>
            <p:cNvSpPr>
              <a:spLocks noChangeShapeType="1"/>
            </p:cNvSpPr>
            <p:nvPr/>
          </p:nvSpPr>
          <p:spPr bwMode="auto">
            <a:xfrm flipV="1">
              <a:off x="2064" y="3362"/>
              <a:ext cx="0" cy="63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8" name="Line 59"/>
            <p:cNvSpPr>
              <a:spLocks noChangeShapeType="1"/>
            </p:cNvSpPr>
            <p:nvPr/>
          </p:nvSpPr>
          <p:spPr bwMode="auto">
            <a:xfrm>
              <a:off x="2064" y="399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9" name="Line 60"/>
            <p:cNvSpPr>
              <a:spLocks noChangeShapeType="1"/>
            </p:cNvSpPr>
            <p:nvPr/>
          </p:nvSpPr>
          <p:spPr bwMode="auto">
            <a:xfrm>
              <a:off x="2064" y="3362"/>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81" name="Group 48"/>
          <p:cNvGrpSpPr>
            <a:grpSpLocks/>
          </p:cNvGrpSpPr>
          <p:nvPr/>
        </p:nvGrpSpPr>
        <p:grpSpPr bwMode="auto">
          <a:xfrm flipH="1">
            <a:off x="9480176" y="1871661"/>
            <a:ext cx="1645024" cy="4529139"/>
            <a:chOff x="2064" y="1275"/>
            <a:chExt cx="1101" cy="2853"/>
          </a:xfrm>
        </p:grpSpPr>
        <p:sp>
          <p:nvSpPr>
            <p:cNvPr id="382" name="Line 49"/>
            <p:cNvSpPr>
              <a:spLocks noChangeShapeType="1"/>
            </p:cNvSpPr>
            <p:nvPr/>
          </p:nvSpPr>
          <p:spPr bwMode="auto">
            <a:xfrm>
              <a:off x="2208" y="412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3" name="Line 50"/>
            <p:cNvSpPr>
              <a:spLocks noChangeShapeType="1"/>
            </p:cNvSpPr>
            <p:nvPr/>
          </p:nvSpPr>
          <p:spPr bwMode="auto">
            <a:xfrm flipV="1">
              <a:off x="2208" y="1275"/>
              <a:ext cx="0" cy="285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4" name="Line 51"/>
            <p:cNvSpPr>
              <a:spLocks noChangeShapeType="1"/>
            </p:cNvSpPr>
            <p:nvPr/>
          </p:nvSpPr>
          <p:spPr bwMode="auto">
            <a:xfrm flipH="1">
              <a:off x="2160" y="4080"/>
              <a:ext cx="43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5" name="Line 52"/>
            <p:cNvSpPr>
              <a:spLocks noChangeShapeType="1"/>
            </p:cNvSpPr>
            <p:nvPr/>
          </p:nvSpPr>
          <p:spPr bwMode="auto">
            <a:xfrm flipV="1">
              <a:off x="2160" y="2036"/>
              <a:ext cx="0" cy="204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6"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7" name="Line 54"/>
            <p:cNvSpPr>
              <a:spLocks noChangeShapeType="1"/>
            </p:cNvSpPr>
            <p:nvPr/>
          </p:nvSpPr>
          <p:spPr bwMode="auto">
            <a:xfrm>
              <a:off x="2112" y="2726"/>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8" name="Line 55"/>
            <p:cNvSpPr>
              <a:spLocks noChangeShapeType="1"/>
            </p:cNvSpPr>
            <p:nvPr/>
          </p:nvSpPr>
          <p:spPr bwMode="auto">
            <a:xfrm flipV="1">
              <a:off x="2112" y="2727"/>
              <a:ext cx="0" cy="130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9" name="Line 56"/>
            <p:cNvSpPr>
              <a:spLocks noChangeShapeType="1"/>
            </p:cNvSpPr>
            <p:nvPr/>
          </p:nvSpPr>
          <p:spPr bwMode="auto">
            <a:xfrm>
              <a:off x="2112" y="403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0" name="Line 57"/>
            <p:cNvSpPr>
              <a:spLocks noChangeShapeType="1"/>
            </p:cNvSpPr>
            <p:nvPr/>
          </p:nvSpPr>
          <p:spPr bwMode="auto">
            <a:xfrm>
              <a:off x="2208" y="1275"/>
              <a:ext cx="957"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1" name="Line 58"/>
            <p:cNvSpPr>
              <a:spLocks noChangeShapeType="1"/>
            </p:cNvSpPr>
            <p:nvPr/>
          </p:nvSpPr>
          <p:spPr bwMode="auto">
            <a:xfrm flipV="1">
              <a:off x="2064" y="3362"/>
              <a:ext cx="0" cy="62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2" name="Line 59"/>
            <p:cNvSpPr>
              <a:spLocks noChangeShapeType="1"/>
            </p:cNvSpPr>
            <p:nvPr/>
          </p:nvSpPr>
          <p:spPr bwMode="auto">
            <a:xfrm>
              <a:off x="2064" y="398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3" name="Line 60"/>
            <p:cNvSpPr>
              <a:spLocks noChangeShapeType="1"/>
            </p:cNvSpPr>
            <p:nvPr/>
          </p:nvSpPr>
          <p:spPr bwMode="auto">
            <a:xfrm>
              <a:off x="2064" y="3364"/>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pic>
        <p:nvPicPr>
          <p:cNvPr id="367" name="Picture 36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62533" y="2401010"/>
            <a:ext cx="858663" cy="753033"/>
          </a:xfrm>
          <a:prstGeom prst="rect">
            <a:avLst/>
          </a:prstGeom>
        </p:spPr>
      </p:pic>
      <p:pic>
        <p:nvPicPr>
          <p:cNvPr id="108" name="Picture 107"/>
          <p:cNvPicPr>
            <a:picLocks noChangeAspect="1"/>
          </p:cNvPicPr>
          <p:nvPr/>
        </p:nvPicPr>
        <p:blipFill>
          <a:blip r:embed="rId15"/>
          <a:stretch>
            <a:fillRect/>
          </a:stretch>
        </p:blipFill>
        <p:spPr>
          <a:xfrm>
            <a:off x="685547" y="6321019"/>
            <a:ext cx="2632304" cy="408407"/>
          </a:xfrm>
          <a:prstGeom prst="rect">
            <a:avLst/>
          </a:prstGeom>
        </p:spPr>
      </p:pic>
    </p:spTree>
    <p:extLst>
      <p:ext uri="{BB962C8B-B14F-4D97-AF65-F5344CB8AC3E}">
        <p14:creationId xmlns:p14="http://schemas.microsoft.com/office/powerpoint/2010/main" val="85224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afterEffect">
                                  <p:stCondLst>
                                    <p:cond delay="1500"/>
                                  </p:stCondLst>
                                  <p:childTnLst>
                                    <p:set>
                                      <p:cBhvr>
                                        <p:cTn id="6" dur="1" fill="hold">
                                          <p:stCondLst>
                                            <p:cond delay="0"/>
                                          </p:stCondLst>
                                        </p:cTn>
                                        <p:tgtEl>
                                          <p:spTgt spid="302"/>
                                        </p:tgtEl>
                                        <p:attrNameLst>
                                          <p:attrName>style.visibility</p:attrName>
                                        </p:attrNameLst>
                                      </p:cBhvr>
                                      <p:to>
                                        <p:strVal val="visible"/>
                                      </p:to>
                                    </p:set>
                                    <p:animEffect transition="in" filter="barn(outVertical)">
                                      <p:cBhvr>
                                        <p:cTn id="7" dur="500"/>
                                        <p:tgtEl>
                                          <p:spTgt spid="302"/>
                                        </p:tgtEl>
                                      </p:cBhvr>
                                    </p:animEffect>
                                  </p:childTnLst>
                                </p:cTn>
                              </p:par>
                            </p:childTnLst>
                          </p:cTn>
                        </p:par>
                        <p:par>
                          <p:cTn id="8" fill="hold">
                            <p:stCondLst>
                              <p:cond delay="2000"/>
                            </p:stCondLst>
                            <p:childTnLst>
                              <p:par>
                                <p:cTn id="9" presetID="16" presetClass="entr" presetSubtype="37" fill="hold" grpId="1"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barn(outVertical)">
                                      <p:cBhvr>
                                        <p:cTn id="11" dur="500"/>
                                        <p:tgtEl>
                                          <p:spTgt spid="3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6"/>
                                        </p:tgtEl>
                                      </p:cBhvr>
                                    </p:animEffect>
                                    <p:set>
                                      <p:cBhvr>
                                        <p:cTn id="16" dur="1" fill="hold">
                                          <p:stCondLst>
                                            <p:cond delay="499"/>
                                          </p:stCondLst>
                                        </p:cTn>
                                        <p:tgtEl>
                                          <p:spTgt spid="10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5"/>
                                        </p:tgtEl>
                                      </p:cBhvr>
                                    </p:animEffect>
                                    <p:set>
                                      <p:cBhvr>
                                        <p:cTn id="19" dur="1" fill="hold">
                                          <p:stCondLst>
                                            <p:cond delay="499"/>
                                          </p:stCondLst>
                                        </p:cTn>
                                        <p:tgtEl>
                                          <p:spTgt spid="105"/>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grpId="0" nodeType="afterEffect">
                                  <p:stCondLst>
                                    <p:cond delay="0"/>
                                  </p:stCondLst>
                                  <p:childTnLst>
                                    <p:animEffect transition="out" filter="fade">
                                      <p:cBhvr>
                                        <p:cTn id="22" dur="500"/>
                                        <p:tgtEl>
                                          <p:spTgt spid="302"/>
                                        </p:tgtEl>
                                      </p:cBhvr>
                                    </p:animEffect>
                                    <p:set>
                                      <p:cBhvr>
                                        <p:cTn id="23" dur="1" fill="hold">
                                          <p:stCondLst>
                                            <p:cond delay="499"/>
                                          </p:stCondLst>
                                        </p:cTn>
                                        <p:tgtEl>
                                          <p:spTgt spid="30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04"/>
                                        </p:tgtEl>
                                      </p:cBhvr>
                                    </p:animEffect>
                                    <p:set>
                                      <p:cBhvr>
                                        <p:cTn id="26" dur="1" fill="hold">
                                          <p:stCondLst>
                                            <p:cond delay="499"/>
                                          </p:stCondLst>
                                        </p:cTn>
                                        <p:tgtEl>
                                          <p:spTgt spid="30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03"/>
                                        </p:tgtEl>
                                      </p:cBhvr>
                                    </p:animEffect>
                                    <p:set>
                                      <p:cBhvr>
                                        <p:cTn id="29" dur="1" fill="hold">
                                          <p:stCondLst>
                                            <p:cond delay="499"/>
                                          </p:stCondLst>
                                        </p:cTn>
                                        <p:tgtEl>
                                          <p:spTgt spid="303"/>
                                        </p:tgtEl>
                                        <p:attrNameLst>
                                          <p:attrName>style.visibility</p:attrName>
                                        </p:attrNameLst>
                                      </p:cBhvr>
                                      <p:to>
                                        <p:strVal val="hidden"/>
                                      </p:to>
                                    </p:set>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69"/>
                                        </p:tgtEl>
                                      </p:cBhvr>
                                    </p:animEffect>
                                    <p:set>
                                      <p:cBhvr>
                                        <p:cTn id="33" dur="1" fill="hold">
                                          <p:stCondLst>
                                            <p:cond delay="499"/>
                                          </p:stCondLst>
                                        </p:cTn>
                                        <p:tgtEl>
                                          <p:spTgt spid="369"/>
                                        </p:tgtEl>
                                        <p:attrNameLst>
                                          <p:attrName>style.visibility</p:attrName>
                                        </p:attrNameLst>
                                      </p:cBhvr>
                                      <p:to>
                                        <p:strVal val="hidden"/>
                                      </p:to>
                                    </p:set>
                                  </p:childTnLst>
                                </p:cTn>
                              </p:par>
                            </p:childTnLst>
                          </p:cTn>
                        </p:par>
                        <p:par>
                          <p:cTn id="34" fill="hold">
                            <p:stCondLst>
                              <p:cond delay="1500"/>
                            </p:stCondLst>
                            <p:childTnLst>
                              <p:par>
                                <p:cTn id="35" presetID="10" presetClass="exit" presetSubtype="0" fill="hold" nodeType="afterEffect">
                                  <p:stCondLst>
                                    <p:cond delay="0"/>
                                  </p:stCondLst>
                                  <p:childTnLst>
                                    <p:animEffect transition="out" filter="fade">
                                      <p:cBhvr>
                                        <p:cTn id="36" dur="500"/>
                                        <p:tgtEl>
                                          <p:spTgt spid="394"/>
                                        </p:tgtEl>
                                      </p:cBhvr>
                                    </p:animEffect>
                                    <p:set>
                                      <p:cBhvr>
                                        <p:cTn id="37" dur="1" fill="hold">
                                          <p:stCondLst>
                                            <p:cond delay="499"/>
                                          </p:stCondLst>
                                        </p:cTn>
                                        <p:tgtEl>
                                          <p:spTgt spid="39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95"/>
                                        </p:tgtEl>
                                      </p:cBhvr>
                                    </p:animEffect>
                                    <p:set>
                                      <p:cBhvr>
                                        <p:cTn id="40" dur="1" fill="hold">
                                          <p:stCondLst>
                                            <p:cond delay="499"/>
                                          </p:stCondLst>
                                        </p:cTn>
                                        <p:tgtEl>
                                          <p:spTgt spid="39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05"/>
                                        </p:tgtEl>
                                      </p:cBhvr>
                                    </p:animEffect>
                                    <p:set>
                                      <p:cBhvr>
                                        <p:cTn id="43" dur="1" fill="hold">
                                          <p:stCondLst>
                                            <p:cond delay="499"/>
                                          </p:stCondLst>
                                        </p:cTn>
                                        <p:tgtEl>
                                          <p:spTgt spid="30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08"/>
                                        </p:tgtEl>
                                      </p:cBhvr>
                                    </p:animEffect>
                                    <p:set>
                                      <p:cBhvr>
                                        <p:cTn id="46" dur="1" fill="hold">
                                          <p:stCondLst>
                                            <p:cond delay="499"/>
                                          </p:stCondLst>
                                        </p:cTn>
                                        <p:tgtEl>
                                          <p:spTgt spid="308"/>
                                        </p:tgtEl>
                                        <p:attrNameLst>
                                          <p:attrName>style.visibility</p:attrName>
                                        </p:attrNameLst>
                                      </p:cBhvr>
                                      <p:to>
                                        <p:strVal val="hidden"/>
                                      </p:to>
                                    </p:set>
                                  </p:childTnLst>
                                </p:cTn>
                              </p:par>
                            </p:childTnLst>
                          </p:cTn>
                        </p:par>
                        <p:par>
                          <p:cTn id="47" fill="hold">
                            <p:stCondLst>
                              <p:cond delay="2000"/>
                            </p:stCondLst>
                            <p:childTnLst>
                              <p:par>
                                <p:cTn id="48" presetID="16" presetClass="entr" presetSubtype="42" fill="hold" grpId="0" nodeType="afterEffect">
                                  <p:stCondLst>
                                    <p:cond delay="0"/>
                                  </p:stCondLst>
                                  <p:childTnLst>
                                    <p:set>
                                      <p:cBhvr>
                                        <p:cTn id="49" dur="1" fill="hold">
                                          <p:stCondLst>
                                            <p:cond delay="0"/>
                                          </p:stCondLst>
                                        </p:cTn>
                                        <p:tgtEl>
                                          <p:spTgt spid="396"/>
                                        </p:tgtEl>
                                        <p:attrNameLst>
                                          <p:attrName>style.visibility</p:attrName>
                                        </p:attrNameLst>
                                      </p:cBhvr>
                                      <p:to>
                                        <p:strVal val="visible"/>
                                      </p:to>
                                    </p:set>
                                    <p:animEffect transition="in" filter="barn(outHorizontal)">
                                      <p:cBhvr>
                                        <p:cTn id="50" dur="500"/>
                                        <p:tgtEl>
                                          <p:spTgt spid="396"/>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fade">
                                      <p:cBhvr>
                                        <p:cTn id="56" dur="500"/>
                                        <p:tgtEl>
                                          <p:spTgt spid="1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5"/>
                                        </p:tgtEl>
                                        <p:attrNameLst>
                                          <p:attrName>style.visibility</p:attrName>
                                        </p:attrNameLst>
                                      </p:cBhvr>
                                      <p:to>
                                        <p:strVal val="visible"/>
                                      </p:to>
                                    </p:set>
                                    <p:animEffect transition="in" filter="fade">
                                      <p:cBhvr>
                                        <p:cTn id="62" dur="500"/>
                                        <p:tgtEl>
                                          <p:spTgt spid="145"/>
                                        </p:tgtEl>
                                      </p:cBhvr>
                                    </p:animEffect>
                                  </p:childTnLst>
                                </p:cTn>
                              </p:par>
                            </p:childTnLst>
                          </p:cTn>
                        </p:par>
                        <p:par>
                          <p:cTn id="63" fill="hold">
                            <p:stCondLst>
                              <p:cond delay="2500"/>
                            </p:stCondLst>
                            <p:childTnLst>
                              <p:par>
                                <p:cTn id="64" presetID="6" presetClass="emph" presetSubtype="0" fill="hold" nodeType="afterEffect">
                                  <p:stCondLst>
                                    <p:cond delay="0"/>
                                  </p:stCondLst>
                                  <p:childTnLst>
                                    <p:animScale>
                                      <p:cBhvr>
                                        <p:cTn id="65" dur="2000" fill="hold"/>
                                        <p:tgtEl>
                                          <p:spTgt spid="360"/>
                                        </p:tgtEl>
                                      </p:cBhvr>
                                      <p:by x="150000" y="150000"/>
                                    </p:animScale>
                                  </p:childTnLst>
                                </p:cTn>
                              </p:par>
                              <p:par>
                                <p:cTn id="66" presetID="42" presetClass="path" presetSubtype="0" accel="50000" decel="50000" fill="hold" nodeType="withEffect">
                                  <p:stCondLst>
                                    <p:cond delay="0"/>
                                  </p:stCondLst>
                                  <p:childTnLst>
                                    <p:animMotion origin="layout" path="M 2.70833E-6 1.11111E-6 L -0.02643 -0.00232 " pathEditMode="relative" rAng="0" ptsTypes="AA">
                                      <p:cBhvr>
                                        <p:cTn id="67" dur="2000" fill="hold"/>
                                        <p:tgtEl>
                                          <p:spTgt spid="360"/>
                                        </p:tgtEl>
                                        <p:attrNameLst>
                                          <p:attrName>ppt_x</p:attrName>
                                          <p:attrName>ppt_y</p:attrName>
                                        </p:attrNameLst>
                                      </p:cBhvr>
                                      <p:rCtr x="-1328" y="-116"/>
                                    </p:animMotion>
                                  </p:childTnLst>
                                </p:cTn>
                              </p:par>
                              <p:par>
                                <p:cTn id="68" presetID="0" presetClass="path" presetSubtype="0" accel="50000" decel="50000" fill="hold" nodeType="withEffect">
                                  <p:stCondLst>
                                    <p:cond delay="100"/>
                                  </p:stCondLst>
                                  <p:childTnLst>
                                    <p:animMotion origin="layout" path="M -3.75E-6 -1.11111E-6 L -0.0483 -1.11111E-6 " pathEditMode="relative" rAng="0" ptsTypes="AA">
                                      <p:cBhvr>
                                        <p:cTn id="69" dur="2000" fill="hold"/>
                                        <p:tgtEl>
                                          <p:spTgt spid="367"/>
                                        </p:tgtEl>
                                        <p:attrNameLst>
                                          <p:attrName>ppt_x</p:attrName>
                                          <p:attrName>ppt_y</p:attrName>
                                        </p:attrNameLst>
                                      </p:cBhvr>
                                      <p:rCtr x="-2422" y="0"/>
                                    </p:animMotion>
                                  </p:childTnLst>
                                </p:cTn>
                              </p:par>
                              <p:par>
                                <p:cTn id="70" presetID="0" presetClass="path" presetSubtype="0" accel="50000" decel="50000" fill="hold" nodeType="withEffect">
                                  <p:stCondLst>
                                    <p:cond delay="100"/>
                                  </p:stCondLst>
                                  <p:childTnLst>
                                    <p:animMotion origin="layout" path="M -3.75E-6 -2.96296E-6 L -0.04635 0.29375 " pathEditMode="relative" rAng="0" ptsTypes="AA">
                                      <p:cBhvr>
                                        <p:cTn id="71" dur="2000" fill="hold"/>
                                        <p:tgtEl>
                                          <p:spTgt spid="368"/>
                                        </p:tgtEl>
                                        <p:attrNameLst>
                                          <p:attrName>ppt_x</p:attrName>
                                          <p:attrName>ppt_y</p:attrName>
                                        </p:attrNameLst>
                                      </p:cBhvr>
                                      <p:rCtr x="-2318" y="14676"/>
                                    </p:animMotion>
                                  </p:childTnLst>
                                </p:cTn>
                              </p:par>
                              <p:par>
                                <p:cTn id="72" presetID="0" presetClass="path" presetSubtype="0" accel="50000" decel="50000" fill="hold" nodeType="withEffect">
                                  <p:stCondLst>
                                    <p:cond delay="0"/>
                                  </p:stCondLst>
                                  <p:childTnLst>
                                    <p:animMotion origin="layout" path="M -3.75E-6 -2.96296E-6 L -0.1763 0.29746 " pathEditMode="relative" rAng="0" ptsTypes="AA">
                                      <p:cBhvr>
                                        <p:cTn id="73" dur="2000" fill="hold"/>
                                        <p:tgtEl>
                                          <p:spTgt spid="363"/>
                                        </p:tgtEl>
                                        <p:attrNameLst>
                                          <p:attrName>ppt_x</p:attrName>
                                          <p:attrName>ppt_y</p:attrName>
                                        </p:attrNameLst>
                                      </p:cBhvr>
                                      <p:rCtr x="-8815" y="14861"/>
                                    </p:animMotion>
                                  </p:childTnLst>
                                </p:cTn>
                              </p:par>
                              <p:par>
                                <p:cTn id="74" presetID="0" presetClass="path" presetSubtype="0" accel="50000" decel="50000" fill="hold" nodeType="withEffect">
                                  <p:stCondLst>
                                    <p:cond delay="0"/>
                                  </p:stCondLst>
                                  <p:childTnLst>
                                    <p:animMotion origin="layout" path="M -3.75E-6 -2.96296E-6 L 0.12865 0.1419 " pathEditMode="relative" rAng="0" ptsTypes="AA">
                                      <p:cBhvr>
                                        <p:cTn id="75" dur="2000" fill="hold"/>
                                        <p:tgtEl>
                                          <p:spTgt spid="364"/>
                                        </p:tgtEl>
                                        <p:attrNameLst>
                                          <p:attrName>ppt_x</p:attrName>
                                          <p:attrName>ppt_y</p:attrName>
                                        </p:attrNameLst>
                                      </p:cBhvr>
                                      <p:rCtr x="6432" y="7083"/>
                                    </p:animMotion>
                                  </p:childTnLst>
                                </p:cTn>
                              </p:par>
                              <p:par>
                                <p:cTn id="76" presetID="0" presetClass="path" presetSubtype="0" accel="50000" decel="50000" fill="hold" nodeType="withEffect">
                                  <p:stCondLst>
                                    <p:cond delay="100"/>
                                  </p:stCondLst>
                                  <p:childTnLst>
                                    <p:animMotion origin="layout" path="M -3.75E-6 -2.96296E-6 L 4.79167E-6 -4.44444E-6 " pathEditMode="relative" rAng="0" ptsTypes="AA">
                                      <p:cBhvr>
                                        <p:cTn id="77" dur="2000" fill="hold"/>
                                        <p:tgtEl>
                                          <p:spTgt spid="366"/>
                                        </p:tgtEl>
                                        <p:attrNameLst>
                                          <p:attrName>ppt_x</p:attrName>
                                          <p:attrName>ppt_y</p:attrName>
                                        </p:attrNameLst>
                                      </p:cBhvr>
                                      <p:rCtr x="39" y="-1250"/>
                                    </p:animMotion>
                                  </p:childTnLst>
                                </p:cTn>
                              </p:par>
                              <p:par>
                                <p:cTn id="78" presetID="0" presetClass="path" presetSubtype="0" accel="50000" decel="50000" fill="hold" nodeType="withEffect">
                                  <p:stCondLst>
                                    <p:cond delay="0"/>
                                  </p:stCondLst>
                                  <p:childTnLst>
                                    <p:animMotion origin="layout" path="M -3.75E-6 -1.11111E-6 L -0.175 4.07407E-6 " pathEditMode="relative" rAng="0" ptsTypes="AA">
                                      <p:cBhvr>
                                        <p:cTn id="79" dur="2000" fill="hold"/>
                                        <p:tgtEl>
                                          <p:spTgt spid="365"/>
                                        </p:tgtEl>
                                        <p:attrNameLst>
                                          <p:attrName>ppt_x</p:attrName>
                                          <p:attrName>ppt_y</p:attrName>
                                        </p:attrNameLst>
                                      </p:cBhvr>
                                      <p:rCtr x="-8815" y="-833"/>
                                    </p:animMotion>
                                  </p:childTnLst>
                                </p:cTn>
                              </p:par>
                              <p:par>
                                <p:cTn id="80" presetID="0" presetClass="path" presetSubtype="0" accel="50000" decel="50000" fill="hold" nodeType="withEffect">
                                  <p:stCondLst>
                                    <p:cond delay="0"/>
                                  </p:stCondLst>
                                  <p:childTnLst>
                                    <p:animMotion origin="layout" path="M -3.75E-6 -1.11111E-6 L -0.00143 0.30625 " pathEditMode="relative" rAng="0" ptsTypes="AA">
                                      <p:cBhvr>
                                        <p:cTn id="81" dur="2000" fill="hold"/>
                                        <p:tgtEl>
                                          <p:spTgt spid="361"/>
                                        </p:tgtEl>
                                        <p:attrNameLst>
                                          <p:attrName>ppt_x</p:attrName>
                                          <p:attrName>ppt_y</p:attrName>
                                        </p:attrNameLst>
                                      </p:cBhvr>
                                      <p:rCtr x="-78" y="15301"/>
                                    </p:animMotion>
                                  </p:childTnLst>
                                </p:cTn>
                              </p:par>
                              <p:par>
                                <p:cTn id="82" presetID="0" presetClass="path" presetSubtype="0" accel="50000" decel="50000" fill="hold" nodeType="withEffect">
                                  <p:stCondLst>
                                    <p:cond delay="0"/>
                                  </p:stCondLst>
                                  <p:childTnLst>
                                    <p:animMotion origin="layout" path="M -3.75E-6 0.00671 L 0.1267 0.16273 " pathEditMode="relative" rAng="0" ptsTypes="AA">
                                      <p:cBhvr>
                                        <p:cTn id="83" dur="2000" fill="hold"/>
                                        <p:tgtEl>
                                          <p:spTgt spid="362"/>
                                        </p:tgtEl>
                                        <p:attrNameLst>
                                          <p:attrName>ppt_x</p:attrName>
                                          <p:attrName>ppt_y</p:attrName>
                                        </p:attrNameLst>
                                      </p:cBhvr>
                                      <p:rCtr x="6328" y="7801"/>
                                    </p:animMotion>
                                  </p:childTnLst>
                                </p:cTn>
                              </p:par>
                            </p:childTnLst>
                          </p:cTn>
                        </p:par>
                        <p:par>
                          <p:cTn id="84" fill="hold">
                            <p:stCondLst>
                              <p:cond delay="4600"/>
                            </p:stCondLst>
                            <p:childTnLst>
                              <p:par>
                                <p:cTn id="85" presetID="22" presetClass="entr" presetSubtype="4" fill="hold" nodeType="afterEffect">
                                  <p:stCondLst>
                                    <p:cond delay="0"/>
                                  </p:stCondLst>
                                  <p:childTnLst>
                                    <p:set>
                                      <p:cBhvr>
                                        <p:cTn id="86" dur="1" fill="hold">
                                          <p:stCondLst>
                                            <p:cond delay="0"/>
                                          </p:stCondLst>
                                        </p:cTn>
                                        <p:tgtEl>
                                          <p:spTgt spid="311"/>
                                        </p:tgtEl>
                                        <p:attrNameLst>
                                          <p:attrName>style.visibility</p:attrName>
                                        </p:attrNameLst>
                                      </p:cBhvr>
                                      <p:to>
                                        <p:strVal val="visible"/>
                                      </p:to>
                                    </p:set>
                                    <p:animEffect transition="in" filter="wipe(down)">
                                      <p:cBhvr>
                                        <p:cTn id="87" dur="500"/>
                                        <p:tgtEl>
                                          <p:spTgt spid="311"/>
                                        </p:tgtEl>
                                      </p:cBhvr>
                                    </p:animEffect>
                                  </p:childTnLst>
                                </p:cTn>
                              </p:par>
                            </p:childTnLst>
                          </p:cTn>
                        </p:par>
                        <p:par>
                          <p:cTn id="88" fill="hold">
                            <p:stCondLst>
                              <p:cond delay="5100"/>
                            </p:stCondLst>
                            <p:childTnLst>
                              <p:par>
                                <p:cTn id="89" presetID="22" presetClass="entr" presetSubtype="4" fill="hold" nodeType="afterEffect">
                                  <p:stCondLst>
                                    <p:cond delay="0"/>
                                  </p:stCondLst>
                                  <p:childTnLst>
                                    <p:set>
                                      <p:cBhvr>
                                        <p:cTn id="90" dur="1" fill="hold">
                                          <p:stCondLst>
                                            <p:cond delay="0"/>
                                          </p:stCondLst>
                                        </p:cTn>
                                        <p:tgtEl>
                                          <p:spTgt spid="314"/>
                                        </p:tgtEl>
                                        <p:attrNameLst>
                                          <p:attrName>style.visibility</p:attrName>
                                        </p:attrNameLst>
                                      </p:cBhvr>
                                      <p:to>
                                        <p:strVal val="visible"/>
                                      </p:to>
                                    </p:set>
                                    <p:animEffect transition="in" filter="wipe(down)">
                                      <p:cBhvr>
                                        <p:cTn id="91" dur="500"/>
                                        <p:tgtEl>
                                          <p:spTgt spid="314"/>
                                        </p:tgtEl>
                                      </p:cBhvr>
                                    </p:animEffect>
                                  </p:childTnLst>
                                </p:cTn>
                              </p:par>
                            </p:childTnLst>
                          </p:cTn>
                        </p:par>
                        <p:par>
                          <p:cTn id="92" fill="hold">
                            <p:stCondLst>
                              <p:cond delay="5600"/>
                            </p:stCondLst>
                            <p:childTnLst>
                              <p:par>
                                <p:cTn id="93" presetID="22" presetClass="entr" presetSubtype="4" fill="hold" nodeType="afterEffect">
                                  <p:stCondLst>
                                    <p:cond delay="0"/>
                                  </p:stCondLst>
                                  <p:childTnLst>
                                    <p:set>
                                      <p:cBhvr>
                                        <p:cTn id="94" dur="1" fill="hold">
                                          <p:stCondLst>
                                            <p:cond delay="0"/>
                                          </p:stCondLst>
                                        </p:cTn>
                                        <p:tgtEl>
                                          <p:spTgt spid="317"/>
                                        </p:tgtEl>
                                        <p:attrNameLst>
                                          <p:attrName>style.visibility</p:attrName>
                                        </p:attrNameLst>
                                      </p:cBhvr>
                                      <p:to>
                                        <p:strVal val="visible"/>
                                      </p:to>
                                    </p:set>
                                    <p:animEffect transition="in" filter="wipe(down)">
                                      <p:cBhvr>
                                        <p:cTn id="95" dur="500"/>
                                        <p:tgtEl>
                                          <p:spTgt spid="317"/>
                                        </p:tgtEl>
                                      </p:cBhvr>
                                    </p:animEffect>
                                  </p:childTnLst>
                                </p:cTn>
                              </p:par>
                            </p:childTnLst>
                          </p:cTn>
                        </p:par>
                        <p:par>
                          <p:cTn id="96" fill="hold">
                            <p:stCondLst>
                              <p:cond delay="6100"/>
                            </p:stCondLst>
                            <p:childTnLst>
                              <p:par>
                                <p:cTn id="97" presetID="22" presetClass="entr" presetSubtype="4" fill="hold" nodeType="afterEffect">
                                  <p:stCondLst>
                                    <p:cond delay="0"/>
                                  </p:stCondLst>
                                  <p:childTnLst>
                                    <p:set>
                                      <p:cBhvr>
                                        <p:cTn id="98" dur="1" fill="hold">
                                          <p:stCondLst>
                                            <p:cond delay="0"/>
                                          </p:stCondLst>
                                        </p:cTn>
                                        <p:tgtEl>
                                          <p:spTgt spid="323"/>
                                        </p:tgtEl>
                                        <p:attrNameLst>
                                          <p:attrName>style.visibility</p:attrName>
                                        </p:attrNameLst>
                                      </p:cBhvr>
                                      <p:to>
                                        <p:strVal val="visible"/>
                                      </p:to>
                                    </p:set>
                                    <p:animEffect transition="in" filter="wipe(down)">
                                      <p:cBhvr>
                                        <p:cTn id="99" dur="500"/>
                                        <p:tgtEl>
                                          <p:spTgt spid="323"/>
                                        </p:tgtEl>
                                      </p:cBhvr>
                                    </p:animEffect>
                                  </p:childTnLst>
                                </p:cTn>
                              </p:par>
                            </p:childTnLst>
                          </p:cTn>
                        </p:par>
                        <p:par>
                          <p:cTn id="100" fill="hold">
                            <p:stCondLst>
                              <p:cond delay="6600"/>
                            </p:stCondLst>
                            <p:childTnLst>
                              <p:par>
                                <p:cTn id="101" presetID="22" presetClass="entr" presetSubtype="4" fill="hold" nodeType="afterEffect">
                                  <p:stCondLst>
                                    <p:cond delay="0"/>
                                  </p:stCondLst>
                                  <p:childTnLst>
                                    <p:set>
                                      <p:cBhvr>
                                        <p:cTn id="102" dur="1" fill="hold">
                                          <p:stCondLst>
                                            <p:cond delay="0"/>
                                          </p:stCondLst>
                                        </p:cTn>
                                        <p:tgtEl>
                                          <p:spTgt spid="329"/>
                                        </p:tgtEl>
                                        <p:attrNameLst>
                                          <p:attrName>style.visibility</p:attrName>
                                        </p:attrNameLst>
                                      </p:cBhvr>
                                      <p:to>
                                        <p:strVal val="visible"/>
                                      </p:to>
                                    </p:set>
                                    <p:animEffect transition="in" filter="wipe(down)">
                                      <p:cBhvr>
                                        <p:cTn id="103" dur="500"/>
                                        <p:tgtEl>
                                          <p:spTgt spid="329"/>
                                        </p:tgtEl>
                                      </p:cBhvr>
                                    </p:animEffect>
                                  </p:childTnLst>
                                </p:cTn>
                              </p:par>
                            </p:childTnLst>
                          </p:cTn>
                        </p:par>
                        <p:par>
                          <p:cTn id="104" fill="hold">
                            <p:stCondLst>
                              <p:cond delay="7100"/>
                            </p:stCondLst>
                            <p:childTnLst>
                              <p:par>
                                <p:cTn id="105" presetID="22" presetClass="entr" presetSubtype="4" fill="hold" nodeType="afterEffect">
                                  <p:stCondLst>
                                    <p:cond delay="0"/>
                                  </p:stCondLst>
                                  <p:childTnLst>
                                    <p:set>
                                      <p:cBhvr>
                                        <p:cTn id="106" dur="1" fill="hold">
                                          <p:stCondLst>
                                            <p:cond delay="0"/>
                                          </p:stCondLst>
                                        </p:cTn>
                                        <p:tgtEl>
                                          <p:spTgt spid="338"/>
                                        </p:tgtEl>
                                        <p:attrNameLst>
                                          <p:attrName>style.visibility</p:attrName>
                                        </p:attrNameLst>
                                      </p:cBhvr>
                                      <p:to>
                                        <p:strVal val="visible"/>
                                      </p:to>
                                    </p:set>
                                    <p:animEffect transition="in" filter="wipe(down)">
                                      <p:cBhvr>
                                        <p:cTn id="107" dur="500"/>
                                        <p:tgtEl>
                                          <p:spTgt spid="338"/>
                                        </p:tgtEl>
                                      </p:cBhvr>
                                    </p:animEffect>
                                  </p:childTnLst>
                                </p:cTn>
                              </p:par>
                            </p:childTnLst>
                          </p:cTn>
                        </p:par>
                        <p:par>
                          <p:cTn id="108" fill="hold">
                            <p:stCondLst>
                              <p:cond delay="7600"/>
                            </p:stCondLst>
                            <p:childTnLst>
                              <p:par>
                                <p:cTn id="109" presetID="22" presetClass="entr" presetSubtype="4" fill="hold" nodeType="afterEffect">
                                  <p:stCondLst>
                                    <p:cond delay="0"/>
                                  </p:stCondLst>
                                  <p:childTnLst>
                                    <p:set>
                                      <p:cBhvr>
                                        <p:cTn id="110" dur="1" fill="hold">
                                          <p:stCondLst>
                                            <p:cond delay="0"/>
                                          </p:stCondLst>
                                        </p:cTn>
                                        <p:tgtEl>
                                          <p:spTgt spid="347"/>
                                        </p:tgtEl>
                                        <p:attrNameLst>
                                          <p:attrName>style.visibility</p:attrName>
                                        </p:attrNameLst>
                                      </p:cBhvr>
                                      <p:to>
                                        <p:strVal val="visible"/>
                                      </p:to>
                                    </p:set>
                                    <p:animEffect transition="in" filter="wipe(down)">
                                      <p:cBhvr>
                                        <p:cTn id="111" dur="500"/>
                                        <p:tgtEl>
                                          <p:spTgt spid="347"/>
                                        </p:tgtEl>
                                      </p:cBhvr>
                                    </p:animEffect>
                                  </p:childTnLst>
                                </p:cTn>
                              </p:par>
                            </p:childTnLst>
                          </p:cTn>
                        </p:par>
                        <p:par>
                          <p:cTn id="112" fill="hold">
                            <p:stCondLst>
                              <p:cond delay="8100"/>
                            </p:stCondLst>
                            <p:childTnLst>
                              <p:par>
                                <p:cTn id="113" presetID="22" presetClass="entr" presetSubtype="4" fill="hold" nodeType="afterEffect">
                                  <p:stCondLst>
                                    <p:cond delay="0"/>
                                  </p:stCondLst>
                                  <p:childTnLst>
                                    <p:set>
                                      <p:cBhvr>
                                        <p:cTn id="114" dur="1" fill="hold">
                                          <p:stCondLst>
                                            <p:cond delay="0"/>
                                          </p:stCondLst>
                                        </p:cTn>
                                        <p:tgtEl>
                                          <p:spTgt spid="381"/>
                                        </p:tgtEl>
                                        <p:attrNameLst>
                                          <p:attrName>style.visibility</p:attrName>
                                        </p:attrNameLst>
                                      </p:cBhvr>
                                      <p:to>
                                        <p:strVal val="visible"/>
                                      </p:to>
                                    </p:set>
                                    <p:animEffect transition="in" filter="wipe(down)">
                                      <p:cBhvr>
                                        <p:cTn id="115"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38" grpId="0"/>
      <p:bldP spid="142" grpId="0"/>
      <p:bldP spid="145" grpId="0"/>
      <p:bldP spid="302" grpId="0" animBg="1"/>
      <p:bldP spid="302" grpId="1" animBg="1"/>
      <p:bldP spid="106" grpId="0"/>
      <p:bldP spid="303" grpId="0"/>
      <p:bldP spid="304" grpId="0"/>
      <p:bldP spid="304" grpId="1"/>
      <p:bldP spid="3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11" y="759015"/>
            <a:ext cx="10111316" cy="1044388"/>
          </a:xfrm>
        </p:spPr>
        <p:txBody>
          <a:bodyPr>
            <a:no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Management Performance Compensation Plan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ontent Placeholder 4"/>
          <p:cNvSpPr>
            <a:spLocks noGrp="1"/>
          </p:cNvSpPr>
          <p:nvPr>
            <p:ph idx="1"/>
          </p:nvPr>
        </p:nvSpPr>
        <p:spPr>
          <a:xfrm>
            <a:off x="1422400" y="1752605"/>
            <a:ext cx="9144000" cy="4208931"/>
          </a:xfrm>
        </p:spPr>
        <p:txBody>
          <a:bodyPr>
            <a:no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Horizontal verse Vertical Marketing</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Binomial Expansion...”The Power of Two”</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Structure</a:t>
            </a:r>
          </a:p>
          <a:p>
            <a:pPr lvl="1"/>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Supports team work with an economic glue</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BV and IBV Placement</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Accrual of Volume (BV 365 days; IBV 730 days)</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No Levels</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Re-entry Feature of Business Development Centers</a:t>
            </a:r>
          </a:p>
        </p:txBody>
      </p:sp>
    </p:spTree>
    <p:extLst>
      <p:ext uri="{BB962C8B-B14F-4D97-AF65-F5344CB8AC3E}">
        <p14:creationId xmlns:p14="http://schemas.microsoft.com/office/powerpoint/2010/main" val="35262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422400" y="1752605"/>
            <a:ext cx="9144000" cy="4208931"/>
          </a:xfrm>
        </p:spPr>
        <p:txBody>
          <a:bodyPr>
            <a:norm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Global Unification (International Re-entry Center)</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Income Based on Other UFOs Success</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Limited Monthly Activity Requirements</a:t>
            </a:r>
          </a:p>
          <a:p>
            <a:pPr lvl="1">
              <a:buFont typeface="Courier New" panose="02070309020205020404" pitchFamily="49" charset="0"/>
              <a:buChar char="o"/>
            </a:pPr>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(50, 100, 150 BV; 10, 20, 30 IBV; UFMS Charge and Annual Renewal; Quarterly Sales Report)</a:t>
            </a:r>
          </a:p>
        </p:txBody>
      </p:sp>
      <p:sp>
        <p:nvSpPr>
          <p:cNvPr id="6" name="Title 1"/>
          <p:cNvSpPr>
            <a:spLocks noGrp="1"/>
          </p:cNvSpPr>
          <p:nvPr>
            <p:ph type="title"/>
          </p:nvPr>
        </p:nvSpPr>
        <p:spPr>
          <a:xfrm>
            <a:off x="1016011" y="759015"/>
            <a:ext cx="10111316" cy="1044388"/>
          </a:xfrm>
        </p:spPr>
        <p:txBody>
          <a:bodyPr>
            <a:no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Management Performance Compensation Plan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58097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422400" y="1752605"/>
            <a:ext cx="9144000" cy="4208931"/>
          </a:xfrm>
        </p:spPr>
        <p:txBody>
          <a:bodyPr>
            <a:norm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Profitability and Stability</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 Business that can be passed on</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 retail system verse a buying system</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Built to pay the maximum commission</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Built for success...what you can realistically and actually do</a:t>
            </a:r>
          </a:p>
        </p:txBody>
      </p:sp>
      <p:sp>
        <p:nvSpPr>
          <p:cNvPr id="6" name="Title 1"/>
          <p:cNvSpPr>
            <a:spLocks noGrp="1"/>
          </p:cNvSpPr>
          <p:nvPr>
            <p:ph type="title"/>
          </p:nvPr>
        </p:nvSpPr>
        <p:spPr>
          <a:xfrm>
            <a:off x="1016011" y="759015"/>
            <a:ext cx="10111316" cy="1044388"/>
          </a:xfrm>
        </p:spPr>
        <p:txBody>
          <a:bodyPr>
            <a:no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Management Performance Compensation Plan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830077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4" y="-25400"/>
            <a:ext cx="2072791" cy="689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171" y="-25400"/>
            <a:ext cx="12202083" cy="6883400"/>
          </a:xfrm>
          <a:prstGeom prst="rect">
            <a:avLst/>
          </a:prstGeom>
          <a:solidFill>
            <a:schemeClr val="tx1">
              <a:alpha val="3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8750"/>
            <a:endParaRPr lang="en-US" sz="2400" dirty="0">
              <a:solidFill>
                <a:prstClr val="white"/>
              </a:solidFill>
            </a:endParaRPr>
          </a:p>
        </p:txBody>
      </p:sp>
      <p:sp>
        <p:nvSpPr>
          <p:cNvPr id="5" name="Rectangle 4"/>
          <p:cNvSpPr/>
          <p:nvPr/>
        </p:nvSpPr>
        <p:spPr>
          <a:xfrm>
            <a:off x="425303" y="2921000"/>
            <a:ext cx="11176000" cy="1422400"/>
          </a:xfrm>
          <a:prstGeom prst="rect">
            <a:avLst/>
          </a:prstGeom>
          <a:solidFill>
            <a:schemeClr val="accent1">
              <a:alpha val="57000"/>
            </a:schemeClr>
          </a:solidFill>
          <a:ln>
            <a:noFill/>
          </a:ln>
          <a:effectLst>
            <a:glow rad="101600">
              <a:schemeClr val="accent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8750"/>
            <a:endParaRPr lang="en-US" sz="2400" dirty="0">
              <a:solidFill>
                <a:prstClr val="white"/>
              </a:solidFill>
            </a:endParaRPr>
          </a:p>
        </p:txBody>
      </p:sp>
      <p:sp>
        <p:nvSpPr>
          <p:cNvPr id="3" name="Title 1"/>
          <p:cNvSpPr txBox="1">
            <a:spLocks/>
          </p:cNvSpPr>
          <p:nvPr/>
        </p:nvSpPr>
        <p:spPr>
          <a:xfrm>
            <a:off x="812800" y="3656809"/>
            <a:ext cx="10363200" cy="1362075"/>
          </a:xfrm>
          <a:prstGeom prst="rect">
            <a:avLst/>
          </a:prstGeom>
        </p:spPr>
        <p:txBody>
          <a:bodyPr lIns="121880" tIns="60940" rIns="121880" bIns="6094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dirty="0">
                <a:solidFill>
                  <a:prstClr val="white"/>
                </a:solidFill>
                <a:effectLst>
                  <a:outerShdw blurRad="38100" dist="38100" dir="2700000" algn="tl">
                    <a:srgbClr val="000000">
                      <a:alpha val="43137"/>
                    </a:srgbClr>
                  </a:outerShdw>
                </a:effectLst>
              </a:rPr>
              <a:t>Theme, Market, Benefits, Value Proposition</a:t>
            </a:r>
          </a:p>
        </p:txBody>
      </p:sp>
      <p:sp>
        <p:nvSpPr>
          <p:cNvPr id="4" name="Text Placeholder 2"/>
          <p:cNvSpPr txBox="1">
            <a:spLocks/>
          </p:cNvSpPr>
          <p:nvPr/>
        </p:nvSpPr>
        <p:spPr>
          <a:xfrm>
            <a:off x="1238103" y="2944813"/>
            <a:ext cx="10363200" cy="1500187"/>
          </a:xfrm>
          <a:prstGeom prst="rect">
            <a:avLst/>
          </a:prstGeom>
        </p:spPr>
        <p:txBody>
          <a:bodyPr lIns="121880" tIns="60940" rIns="121880" bIns="6094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solidFill>
                  <a:prstClr val="white"/>
                </a:solidFill>
              </a:rPr>
              <a:t>Systemized Selling of Products and Services</a:t>
            </a:r>
            <a:endParaRPr lang="en-US" dirty="0">
              <a:solidFill>
                <a:prstClr val="white"/>
              </a:solidFill>
            </a:endParaRPr>
          </a:p>
        </p:txBody>
      </p:sp>
    </p:spTree>
    <p:extLst>
      <p:ext uri="{BB962C8B-B14F-4D97-AF65-F5344CB8AC3E}">
        <p14:creationId xmlns:p14="http://schemas.microsoft.com/office/powerpoint/2010/main" val="37369145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5715000" y="381000"/>
            <a:ext cx="6858000" cy="6096000"/>
          </a:xfrm>
          <a:prstGeom prst="rect">
            <a:avLst/>
          </a:prstGeom>
          <a:solidFill>
            <a:srgbClr val="C000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80" tIns="60940" rIns="121880" bIns="60940" rtlCol="0" anchor="ctr"/>
          <a:lstStyle/>
          <a:p>
            <a:pPr algn="ctr" defTabSz="1218750"/>
            <a:endParaRPr lang="en-US" sz="2400" dirty="0">
              <a:solidFill>
                <a:prstClr val="white"/>
              </a:solidFill>
            </a:endParaRPr>
          </a:p>
        </p:txBody>
      </p:sp>
      <p:sp>
        <p:nvSpPr>
          <p:cNvPr id="3" name="Rectangle 2"/>
          <p:cNvSpPr/>
          <p:nvPr/>
        </p:nvSpPr>
        <p:spPr>
          <a:xfrm>
            <a:off x="304800" y="482627"/>
            <a:ext cx="4978400" cy="6032420"/>
          </a:xfrm>
          <a:prstGeom prst="rect">
            <a:avLst/>
          </a:prstGeom>
        </p:spPr>
        <p:txBody>
          <a:bodyPr wrap="square" lIns="121880" tIns="60940" rIns="121880" bIns="60940">
            <a:spAutoFit/>
          </a:bodyPr>
          <a:lstStyle/>
          <a:p>
            <a:pPr marL="380860" indent="-380860" defTabSz="1218750">
              <a:buFont typeface="Arial" panose="020B0604020202020204" pitchFamily="34" charset="0"/>
              <a:buChar char="•"/>
            </a:pPr>
            <a:r>
              <a:rPr lang="en-US" sz="2400" dirty="0">
                <a:solidFill>
                  <a:prstClr val="black"/>
                </a:solidFill>
              </a:rPr>
              <a:t>Products and services drive our </a:t>
            </a:r>
            <a:r>
              <a:rPr lang="en-US" sz="2400" dirty="0" err="1">
                <a:solidFill>
                  <a:prstClr val="black"/>
                </a:solidFill>
              </a:rPr>
              <a:t>Unfranchise</a:t>
            </a:r>
            <a:r>
              <a:rPr lang="en-US" sz="2400" dirty="0">
                <a:solidFill>
                  <a:prstClr val="black"/>
                </a:solidFill>
              </a:rPr>
              <a:t>™ Business. Everybody wants new products.</a:t>
            </a:r>
          </a:p>
          <a:p>
            <a:pPr defTabSz="1218750"/>
            <a:endParaRPr lang="en-US" sz="2400" dirty="0">
              <a:solidFill>
                <a:prstClr val="black"/>
              </a:solidFill>
            </a:endParaRPr>
          </a:p>
          <a:p>
            <a:pPr marL="380860" indent="-380860" defTabSz="1218750">
              <a:buFont typeface="Arial" panose="020B0604020202020204" pitchFamily="34" charset="0"/>
              <a:buChar char="•"/>
            </a:pPr>
            <a:r>
              <a:rPr lang="en-US" sz="2400" dirty="0">
                <a:solidFill>
                  <a:prstClr val="black"/>
                </a:solidFill>
              </a:rPr>
              <a:t>Every Unfranchise Owner must be a product of the product.</a:t>
            </a:r>
          </a:p>
          <a:p>
            <a:pPr defTabSz="1218750"/>
            <a:endParaRPr lang="en-US" sz="2400" dirty="0">
              <a:solidFill>
                <a:prstClr val="black"/>
              </a:solidFill>
            </a:endParaRPr>
          </a:p>
          <a:p>
            <a:pPr marL="380860" indent="-380860" defTabSz="1218750">
              <a:buFont typeface="Arial" panose="020B0604020202020204" pitchFamily="34" charset="0"/>
              <a:buChar char="•"/>
            </a:pPr>
            <a:r>
              <a:rPr lang="en-US" sz="2400" dirty="0">
                <a:solidFill>
                  <a:prstClr val="black"/>
                </a:solidFill>
              </a:rPr>
              <a:t>Every Unfranchise Owner must sell products and build share of customer.</a:t>
            </a:r>
          </a:p>
          <a:p>
            <a:pPr defTabSz="1218750"/>
            <a:endParaRPr lang="en-US" sz="2400" dirty="0">
              <a:solidFill>
                <a:prstClr val="black"/>
              </a:solidFill>
            </a:endParaRPr>
          </a:p>
          <a:p>
            <a:pPr marL="380860" indent="-380860" defTabSz="1218750">
              <a:buFont typeface="Arial" panose="020B0604020202020204" pitchFamily="34" charset="0"/>
              <a:buChar char="•"/>
            </a:pPr>
            <a:r>
              <a:rPr lang="en-US" sz="2400" dirty="0">
                <a:solidFill>
                  <a:prstClr val="black"/>
                </a:solidFill>
              </a:rPr>
              <a:t>Every Unfranchise Owner must take the responsibility of success.</a:t>
            </a:r>
          </a:p>
          <a:p>
            <a:pPr defTabSz="1218750"/>
            <a:endParaRPr lang="en-US" sz="2400" dirty="0">
              <a:solidFill>
                <a:prstClr val="black"/>
              </a:solidFill>
            </a:endParaRPr>
          </a:p>
          <a:p>
            <a:pPr marL="380860" indent="-380860" defTabSz="1218750">
              <a:buFont typeface="Arial" panose="020B0604020202020204" pitchFamily="34" charset="0"/>
              <a:buChar char="•"/>
            </a:pPr>
            <a:r>
              <a:rPr lang="en-US" sz="2400" dirty="0">
                <a:solidFill>
                  <a:prstClr val="black"/>
                </a:solidFill>
              </a:rPr>
              <a:t>Teams become champions when everyone shares the load. </a:t>
            </a:r>
          </a:p>
        </p:txBody>
      </p:sp>
      <p:pic>
        <p:nvPicPr>
          <p:cNvPr id="4" name="Picture 2" descr="high five的圖片搜尋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388592" y="755635"/>
            <a:ext cx="556206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393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6606" y="1828801"/>
            <a:ext cx="7301057" cy="3118803"/>
          </a:xfrm>
          <a:prstGeom prst="rect">
            <a:avLst/>
          </a:prstGeom>
          <a:noFill/>
        </p:spPr>
        <p:txBody>
          <a:bodyPr wrap="none" lIns="121880" tIns="60940" rIns="121880" bIns="60940" rtlCol="0">
            <a:spAutoFit/>
          </a:bodyPr>
          <a:lstStyle/>
          <a:p>
            <a:pPr algn="ctr" defTabSz="1218750"/>
            <a:r>
              <a:rPr lang="en-US" sz="10700" dirty="0">
                <a:solidFill>
                  <a:srgbClr val="A50021"/>
                </a:solidFill>
                <a:latin typeface="Trebuchet MS" pitchFamily="34" charset="0"/>
              </a:rPr>
              <a:t>I.M.P.A.C.T.</a:t>
            </a:r>
          </a:p>
          <a:p>
            <a:pPr algn="ctr" defTabSz="1218750"/>
            <a:r>
              <a:rPr lang="en-US" sz="8800" dirty="0">
                <a:solidFill>
                  <a:srgbClr val="A50021"/>
                </a:solidFill>
                <a:latin typeface="Trebuchet MS" pitchFamily="34" charset="0"/>
              </a:rPr>
              <a:t>Selling</a:t>
            </a:r>
          </a:p>
        </p:txBody>
      </p:sp>
      <p:sp>
        <p:nvSpPr>
          <p:cNvPr id="3" name="Rectangle 3"/>
          <p:cNvSpPr txBox="1">
            <a:spLocks noChangeArrowheads="1"/>
          </p:cNvSpPr>
          <p:nvPr/>
        </p:nvSpPr>
        <p:spPr>
          <a:xfrm>
            <a:off x="501651" y="4572000"/>
            <a:ext cx="10972800" cy="1676400"/>
          </a:xfrm>
          <a:prstGeom prst="rect">
            <a:avLst/>
          </a:prstGeom>
          <a:effectLst>
            <a:outerShdw algn="ctr" rotWithShape="0">
              <a:schemeClr val="tx1">
                <a:alpha val="75000"/>
              </a:schemeClr>
            </a:outerShdw>
          </a:effectLst>
          <a:extLst/>
        </p:spPr>
        <p:txBody>
          <a:bodyPr lIns="121880" tIns="60940" rIns="121880" bIns="60940"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sz="3700" dirty="0">
                <a:solidFill>
                  <a:prstClr val="black"/>
                </a:solidFill>
              </a:rPr>
              <a:t>Makes Selling The Product Easy</a:t>
            </a:r>
          </a:p>
        </p:txBody>
      </p:sp>
    </p:spTree>
    <p:extLst>
      <p:ext uri="{BB962C8B-B14F-4D97-AF65-F5344CB8AC3E}">
        <p14:creationId xmlns:p14="http://schemas.microsoft.com/office/powerpoint/2010/main" val="34083276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nnabemagazine.com/wp-content/uploads/2011/07/5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800" y="142876"/>
            <a:ext cx="6223000" cy="5953125"/>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2262" y="2286001"/>
            <a:ext cx="6688156" cy="2482731"/>
          </a:xfrm>
          <a:prstGeom prst="rect">
            <a:avLst/>
          </a:prstGeom>
          <a:noFill/>
        </p:spPr>
        <p:txBody>
          <a:bodyPr wrap="none" lIns="121880" tIns="60940" rIns="121880" bIns="60940" rtlCol="0">
            <a:spAutoFit/>
          </a:bodyPr>
          <a:lstStyle/>
          <a:p>
            <a:pPr defTabSz="1218750"/>
            <a:r>
              <a:rPr lang="en-US" sz="15300" dirty="0">
                <a:solidFill>
                  <a:srgbClr val="A50021"/>
                </a:solidFill>
                <a:latin typeface="Segoe Script" pitchFamily="34" charset="0"/>
              </a:rPr>
              <a:t>I</a:t>
            </a:r>
            <a:r>
              <a:rPr lang="en-US" sz="8800" dirty="0">
                <a:solidFill>
                  <a:srgbClr val="A50021"/>
                </a:solidFill>
                <a:latin typeface="Segoe Script" pitchFamily="34" charset="0"/>
              </a:rPr>
              <a:t>nvestigate</a:t>
            </a:r>
            <a:endParaRPr lang="en-US" sz="7200" dirty="0">
              <a:solidFill>
                <a:srgbClr val="A50021"/>
              </a:solidFill>
              <a:latin typeface="Segoe Script" pitchFamily="34" charset="0"/>
            </a:endParaRPr>
          </a:p>
        </p:txBody>
      </p:sp>
    </p:spTree>
    <p:extLst>
      <p:ext uri="{BB962C8B-B14F-4D97-AF65-F5344CB8AC3E}">
        <p14:creationId xmlns:p14="http://schemas.microsoft.com/office/powerpoint/2010/main" val="2245876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74" r="11854"/>
          <a:stretch/>
        </p:blipFill>
        <p:spPr bwMode="auto">
          <a:xfrm>
            <a:off x="6096034" y="-25400"/>
            <a:ext cx="6222375" cy="68834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406400" y="2101931"/>
            <a:ext cx="5181600" cy="2718949"/>
          </a:xfrm>
          <a:prstGeom prst="rect">
            <a:avLst/>
          </a:prstGeom>
        </p:spPr>
        <p:txBody>
          <a:bodyPr wrap="square" lIns="91390" tIns="45718" rIns="91390" bIns="45718">
            <a:spAutoFit/>
          </a:bodyPr>
          <a:lstStyle/>
          <a:p>
            <a:pPr algn="ctr"/>
            <a:r>
              <a:rPr lang="en-US" sz="4300" dirty="0">
                <a:ln w="18415" cmpd="sng">
                  <a:solidFill>
                    <a:srgbClr val="FFFFFF"/>
                  </a:solidFill>
                  <a:prstDash val="solid"/>
                </a:ln>
                <a:solidFill>
                  <a:srgbClr val="FFFFFF"/>
                </a:solidFill>
                <a:effectLst>
                  <a:glow rad="101600">
                    <a:srgbClr val="4472C4">
                      <a:satMod val="175000"/>
                      <a:alpha val="40000"/>
                    </a:srgbClr>
                  </a:glow>
                  <a:outerShdw blurRad="63500" dir="3600000" algn="tl" rotWithShape="0">
                    <a:srgbClr val="000000">
                      <a:alpha val="70000"/>
                    </a:srgbClr>
                  </a:outerShdw>
                </a:effectLst>
              </a:rPr>
              <a:t>The world is and has gone digital and...      so has SHOPPING!</a:t>
            </a:r>
          </a:p>
          <a:p>
            <a:pPr algn="ctr"/>
            <a:r>
              <a:rPr lang="en-US" sz="4300" dirty="0">
                <a:ln w="18415" cmpd="sng">
                  <a:solidFill>
                    <a:srgbClr val="FFFFFF"/>
                  </a:solidFill>
                  <a:prstDash val="solid"/>
                </a:ln>
                <a:solidFill>
                  <a:srgbClr val="FFFFFF"/>
                </a:solidFill>
                <a:effectLst>
                  <a:glow rad="101600">
                    <a:srgbClr val="4472C4">
                      <a:satMod val="175000"/>
                      <a:alpha val="40000"/>
                    </a:srgbClr>
                  </a:glow>
                  <a:outerShdw blurRad="63500" dir="3600000" algn="tl" rotWithShape="0">
                    <a:srgbClr val="000000">
                      <a:alpha val="70000"/>
                    </a:srgbClr>
                  </a:outerShdw>
                </a:effectLst>
              </a:rPr>
              <a:t> </a:t>
            </a:r>
          </a:p>
        </p:txBody>
      </p:sp>
    </p:spTree>
    <p:extLst>
      <p:ext uri="{BB962C8B-B14F-4D97-AF65-F5344CB8AC3E}">
        <p14:creationId xmlns:p14="http://schemas.microsoft.com/office/powerpoint/2010/main" val="810394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sabellabeauty.info/images/big/388212-salaty-iz-syryh-ovoschey-dlya-pohudeniya.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930427" y="1752600"/>
            <a:ext cx="8470900" cy="43815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7600" y="533401"/>
            <a:ext cx="3830536" cy="2482731"/>
          </a:xfrm>
          <a:prstGeom prst="rect">
            <a:avLst/>
          </a:prstGeom>
          <a:noFill/>
        </p:spPr>
        <p:txBody>
          <a:bodyPr wrap="none" lIns="121880" tIns="60940" rIns="121880" bIns="60940" rtlCol="0">
            <a:spAutoFit/>
          </a:bodyPr>
          <a:lstStyle/>
          <a:p>
            <a:pPr defTabSz="1218750"/>
            <a:r>
              <a:rPr lang="en-US" sz="15300" dirty="0">
                <a:solidFill>
                  <a:srgbClr val="A50021"/>
                </a:solidFill>
                <a:latin typeface="Segoe Script" pitchFamily="34" charset="0"/>
              </a:rPr>
              <a:t>M</a:t>
            </a:r>
            <a:r>
              <a:rPr lang="en-US" sz="8800" dirty="0">
                <a:solidFill>
                  <a:srgbClr val="A50021"/>
                </a:solidFill>
                <a:latin typeface="Segoe Script" pitchFamily="34" charset="0"/>
              </a:rPr>
              <a:t>eet</a:t>
            </a:r>
            <a:endParaRPr lang="en-US" sz="7200" dirty="0">
              <a:solidFill>
                <a:srgbClr val="A50021"/>
              </a:solidFill>
              <a:latin typeface="Segoe Script" pitchFamily="34" charset="0"/>
            </a:endParaRPr>
          </a:p>
        </p:txBody>
      </p:sp>
    </p:spTree>
    <p:extLst>
      <p:ext uri="{BB962C8B-B14F-4D97-AF65-F5344CB8AC3E}">
        <p14:creationId xmlns:p14="http://schemas.microsoft.com/office/powerpoint/2010/main" val="2500337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hMSEBUUEhQVFRISFA8PFBAVFBQQFBQPFBAVFBUQFBQXHCYeFxkkGRQUHy8gJScpLCwsFR8xNTAsNSYrLCkBCQoKDgwOGA8PGikgHCQsLCwsLSksKSksKSosKSkpKSkpLCwpLCwpKSkpLCkpLCwpKSkpKSksKSwsLCksKSwsKf/AABEIALcBEwMBIgACEQEDEQH/xAAcAAACAgMBAQAAAAAAAAAAAAADBAIFAAEGBwj/xABFEAACAQMCBAQEAgcDCgcBAAABAgMABBESIQUTMUEGIlFhFDJxgSORBxVCUmKhsSSz0SUzNENTcoKSk+EXNXOjsvDxFv/EABkBAAMBAQEAAAAAAAAAAAAAAAABAgMEBf/EACkRAAICAQQCAgEDBQAAAAAAAAABAhEDBBIhMRNBMlGRFCJSQmFxgbH/2gAMAwEAAhEDEQA/APUHelZTTDJQXStkZC5NQLVNhUQtUSYHqWuolKCsDZyT9qdIB1VqDW+aJEaJrqSxTk4oixVJ6LFQFEUirbLRhWNUjAdKE0lSkoLJVCJGWoF6mLesNvRwIE24oeg5olTjWquhDMNMA0KNaKFrNlmVgapBDUNO9IDJN6WdM0yRUMUCFtJrSigy8SLErCocjIMh2iQ+hYfMf4V+5Wk5hcRZkEolABaSKQLEuAMkxOo/DwOzahtuc70bgot1SoPkVnDb0TRRygMokRJArDDBWUMNQ7HBp5QDTsKK8KaIi060dLuKLCicYArUiA0vk1hzQBtY8UXnYpck1HBpiDmet0voNZRQrZYLvWzGKGtT5ooKBSQCgNFimGlFCeUU0IGq1JAKFJOPWl3uvSq2tissMitE1XNdVkd2aNjDcP0WMUok1GSepaKsbxQ3ND+IqDTVNDNNW0FBMlFt5aqhDNaxUWehGSpGT5AoiQUATURZqAGkiohSlknpTj/HVtbd52V3CafIgBYlmCgbnAGSN6kZZMahiuT4T44llKmSymhicMRKzrgBSRnSwUnf0/pSvHfFbct2B0RxrrbGNZXUEGB7swH3pWFHQcV8RRw+UeeT9xe3+8e1UPEfFCASLPnVFbm6e3QMq6dShFdycsWLqNI265BrjOMX5eCZom/DU8OUN0YvOjSurEHoMBcfWrpvD7rdXL38uqKa3W3MwxFqmZ0cRQRjLHTo22JOOh3FKx0KS2UzXHDZTM7Tzss5hU6YobUBHxGg+VQpKkn5t67Djp5rx2g/1+Xmx2s4yNY9tbFY/o7elVfA/DvKB5CNArAK1xLiW7dB0VVI0QL9QT6qDvV9Y2ccIOhcFt3kYl5Hb955GyzH6nbtimoiciyXAoiT0gz+9TjkrSiLLMtkVEIDSfOxWhc0qHY01sKwRCg8/wB63zR60ASkWgl62ZfesDe9AjM1qpYHrWqAN86lZ2Oc5rYnFK3Fx6Gt4x5M2yclyRVTPfuWxvTurVSN15a3glZnJsWeSRm+Ygf1NFS4YDc0m91nb3ot0GUDAyP6Gt3H0YqXsO18e9Ti4lgZ/wDuKrdTkdBSs7MKaxJ8B5GuTpP10nrTkN4G6HNclYLkHO9WFg+g4yOpNZzwxXRpDK32dMktSmkFVkc+T1rV1eYrl8fJvu4HuZUopd6q1uN6eiahxoExx7kAZJwBkknYADqSewoNtcSSgvFC7xbYkBVdf8UauQWX+Lv2z1pHikLEI4Tm8l1la3OCsyAEGPB2LDOpc7alXNI/pE4qyG0vLRifiIbmyR1JUkzophYd9QYsQOoI9a55ujWKsvxcqDhjobYaZPwmz6BXwT9qYWuGHjO55U8NwiTiwt5BcCVTl7pb4wqwkXBGYyDn2+tXPDbi3mnihs53WSW3FzpDLc26kbPC2TqVgR6flU7x7ToifStfEYK5O2tBn/iqot+ISnWAqXAjYxu9s4kKOCQQ8fzKcg+nQ01w/iSPIuHCkMCQ/kIx6g07TQqZ0XEeFxTx6nXUUZ2UnIIzsQe+Pb2FeaeJfDjNxGBwoFsURbltlQRwTiUKxO250gDvg+9dx4n8XC1xHy3LSEhXKNoJJGApHzHcVQtw/mNquH1ekYOEH5df5fepUW+im6Oe4HwxYomgtoxcky84zSoFhR1GlMA/MVHrvkk4rp7Dhjq/Mnk5swUoraEURqTllTAzuQMnvinoWUABQABsABgAewomsVajRDlZJGxUJTms11E1VCFXNDEhzTWAaiYKokCZ6nHJUltBRY7QdaVoYZEBFE+EFaRRTCSCpsYqbUetR+H96cZAaiYRRYUJaTWqd5IrKLCihZ8+xpSZm7b03LcAUpJcjtXfG/o5Zf5FkLk43wP60CS0Y9T7/wDanRIDUuYAK03NdGe1PsqRa+fGNuuatEOkYPQ7ZO9bjK9aUvuJjOF3oblN1Q0lBWRmgKnPUH07UOWEEbmoidj3oLzkdcVokyHJG8dht70GHytk9fzofM33rbXGe3SttrM9yLVLwgZAzU5iWAJODSFrOB171ua7Oax2c8Gu/geZyBnrRbTiJ0nHbpmq6LiOcDBpyEjHX61EoV2iozvpljFenoe9Ah4y9uWEYV43fnGGRSyCQnLNGwOUyw1HZhqJIAJNLWMQnuZIpGKoixyJGhKmaNtmZ3znCuCpVcdVyTnFQvWijuZIAFt1jtxdB+sLRghHDx/skHPmUjPfPfhlPHuqSOpRlVpjsvEeHTx3Kzq1pJeCNJpU1y6yrag4bQVU565UZ9+tMp4cHPF1wx7aRo7GS1CIyIz3JBCTvp8vpnOD5aoZTpUBgPPgq4IeOQescg2Ye2x9qTCRFslBq7OpKMD/ALy4NU9KprdjfBP6ja6mWPhvwnLb3CWt5DiC9txE7xyu2bqGU3CPI645cg1Fdjg6Rgnerb9F3D5Jleaad5kjmngWGULKQ0bIY5VmbzgjJGM439qWs+I3kYzDdOV/2dwBcL9NRw4/Om7b9IBs1JuLREiZi7zWpAXWcZdo2wQTgbk74rllilHtG6mn0dN43s1ls5FbIKDmo2kkB0BI8w6Z3H3rzbgfFZjLyyBKxVnVAypKVU7lQ3z4HUDeu4H6TOGzx6RcAGTKhXSRAc7FSxXT/OvK/EyyxSiS3B1Rm5iGkFvwZomjzt20nY+4NQpOPRTSfZ6DDxJNWliY3/clUwt9tWx/OrFQa4KymuIJJbIPqi4fbcRudwskcivAskBKMCCA7gj6mrPgnii3Y26LHIkklvNPOU1wqkkMJlzHFIDG6uFbBHtWnkfsnZ9HWmhynaqvh3H4511I+2jnYmRrRuVqCawz5icamUZDgZNNXM5XGsFM9CwwD9H+VvsTWkWmQ00alcgbUJ7o7epP0rJZaxrfOM/Wt1XszZYw5xvUxIKTjnxRkcGsXEtMbBFZroGutq1RRQystEV6BzBWviKVBY4DWUuLisoodnI3EgY96ULYqTn0obGvaSo8puyaSe9blnBGKWaoE09gt5IZ7GgsCDU6g5q0iLI840N8miAitE+lUgBjaokUXrUSlUKiOelHMuwx96FoqSLUtIFYVJgMkjftUlfIpVqkr4pbR7g9zdmJ450BLwtnSOrwtgSxfdcEfxIta8a2bXrQS2Z5iMDaTMm5RWlRlEi/Mm+rORtjehM+aEIyH1ozJINhKh0tj0J6MP4WBHtXHn0fk/dF8nVi1Ozh9AeH8UmheW2GGhsIL/XE4DJKEncxFh2+dNxjoauZWiKW7IAvPi56xasyAbFgJMecDON99u1KC8RlnE6BZLmJoHvYkY7EbNNAD16ZZM5xuBigr4cFvLaPFlke1vS8qM0kBm+Dfzxsdl1bn3x7V5jWTC65R3Jwyr7LI3DBfLuO/Yj6jtSHHOIn4WZR0Mbg/daS4JesttzZXciOAT4aNllK81Y9Ub/LNH5uuQwIwQetWnEeHCaJ1BVWkjyr5/DYOmpWOPlyCDkflXVDVRlFqa5+zCWCSacGcX4bwbi3yARrlBBGQfI3UV2n6kiz5cxnrmNin8un8q5+08IXlu8EkkDcoFnMqkSIFZW0kshOkH3x1roI7kg9qekxKcHa9i1GRwki7tL2ZEMbcm4RozAwmQxSmEjBi50fVceq0WSKCTkExTQG1huLWNFaK5j5c8DRZyWEjacg9j9e1K84I9DQReMBjO1aPRJ9cEfqmuycHBWWxuLWFopWeDQgS4mheSQTxsNVnPhQ5UN509Mb5qE7XNhHPGJDC5u+HKsaIsEJgkhkDSIJSYxqOA4PlDJv7Lvvsdx6HcflTEHEJUXSrtoPWM4kjPtypAyfyqJaCS+LKjrF7R2djwgtaLKy4mBdj5Ei1IGI/wA3E7x5xvqU+b2ziq6S9HrVba+JJI7doI44Y0bUcxJycFjlyFB05O/QDrSaTZq8Onml+8WTPFv9pdpdCpHiKrVPqOOtZFas+9a+KPsz8svRfRcQzRxdVW23DDirOz4d61zTUF0dEXJ9hA+aKBmmUsgBtR4raudyRrQqIDWVZiEVlRvK2nnTUJqbFsxyQNh1NLste4meQ0BaoGisKgRVEMEaiRRSKjiqECIrWKIRWsUwB4rKnisxTGQrWKnpremgTB4rMVPTWaaBEMVvFTC1vFAEMVO3uZYv83IdJBBicl4yp6rpbIAreKzFZ5McciqSLhklB3Ei1sjwTQxMbczRlRbsxa15utGDoTkw/KRgZXftirvwHwIpxC5ilXVEIrZYiw1K1vrkZAD0OnUU2/dqnK09w/xJJaYZcsuR5Nj19j/+15OfRuC3R5R6WLUqfEuGeh+LDi2mABxoxkDIGx643ryrFen8TvGeydp0MDSKq6WIfDFds6c6QScYO9cRDwRipYKxRQS0rYt4VA6lnfsPtVaTPDFGW4nU4pZJLaU+KOLJttWEB7v5fyX5j9gaevbiG2jdnk1lIIrrl2gG8U0qxxn4l/UtnbOwJ+r3Dr+CXiPwtk0QU2skpvFAuJkugezvlTpypwBvnr6XPX/wX5Jho/5P8CUPhO5bqqxrkLzJXESkk4GAfMc9vLvW+NeEri2XWcSxgZd41YGM99SEklP4h07gDejeDoLm6vyl+4kbhGpV78y4ldtM7HuVVdjsdl75rr/F/iH4WDyYM8pMcKncagMtKw/cQbn18o6sKxWszSkq/Bq9NjUXZ5mm+CNwdwRuCPUGrGwsCzDOw9aTs4wgA3OMkk7lmJyWPuSSfvVpFenG21enNyrg4IKN8jY4Iuc529KtIYFG3pVGeKsNtqiOJtXLLHkl2zpWSEejqYkApmNlFUHDJiwyTVsiD1rknDa6Z0xnatDyTLRRIKr1i962z471ltLsf54rKq/ivpWVXjZO9B/g104qnv8Ahae4x3FdC0JxS72+9VDI4uyZQTRxE0ODQCtdrcWa43ArnryxGfL0r0MeoUuziyYGuUVJWolaaeA+m1D5R9K6VJGDiA01rTR2iPpUNNOxUC01mmjLET2rGhI607CgGK3pqemt6adioFprNNFK1rTRYUatrZ5ZBHEhkkO+kbBV6a3Y7Ivuftk7Vd3vgyWFELTQanITSzGAGQgnlxs5Ic4B66c4pTw7xr4O41Mf7PNoWfPSNx5UufYDOlv4cN+yc2f6Zv8AQocYz8XDjPTPKlxn715eo1GWGSlwv+noYMGOUL7Ki54NLEPxV5e+ka9gx/hcZQ/81KyW7L1BHoex+h6Gn5fEV5HxG4+NRCIuHyztaI5kt5GjOUlCtnSTkj1GKDYXBxA1zCLdb2OSW3ktHZlZlTWIZYJGIDMuMYbGSB64mOvmvkkOWjj6YpirHw/ZCS6iDAsA/M0jG5RSR12xnFSgtVmCGJ4pebELlEUi3n5OorrMTeXYqwOM9KsfD6CC6UvrU7py2Qq5Ztgo7H8xW2TVQyY2unRnDTzhNP0eiqNQ3HpscGvN/wBJnDZXvrUR6it4jcPlxk6YviIpGbbp5S2/oKvvFvjSWzC6bR35h0q7SIE1YG3lJP547+lcld+Kb+b5pxCD+xAgX/3Gy35V52PFPJ8Uds8kYfJi1r4BuBZ3sc7JCXe2toJp3CJ8Lbzs+rIyQCCMA46VcjiHDbe9W5hdnaO3FoILWEGLGolpNWApJz69u9c09grNqk1SP+/Kxlb82o4SuuGhf9T/AAc0tWv6UW0nicrJK9tDHAZ21PKV5k0hGcM51aQdzthgM1UXMryScyV2kkxo1sRsmc6VAAVRnfAAqWmjRWbN0FdsMWPFyl/s5ZZJ5OGKhakKsX4O4Hb86Xe0ZTgitFki+mQ8cl6AAUeO2J6dqLa2eo9eh3pqQaG26VMp80iow4tiyM6e2aZhv2AqUjK35bUuUrPiXaL5j0xpuJuelSW/bvSaiiKtGyP0G+Q6J1PXOa3SoFbqdiK3M7R6C5phlpaYV5SPQYpPJkYqpkhOrfp6VbE1qWJSK2jLaZtWUM8YwcClkut9xtVtdWeehqkuYtLV2YmpcHLkuPIaXDbjatxRgDJX+WTSyPiireGtHF9IhSXbGo5VP7NL3kQI2G3rUTcjr3/rQmnNKMGnaKc01QqUrRFNEAiocmuhS+zBxF9NaxRila01VkNAiudj0O2Pb0p2x4zPCgRJNUYAURSqJ0CjYL5vPgemrFLaa3pqJwjP5KyoylH4st18Q2rymW7tmMzxNatLCGkRrZx5ldC+R37N9d8UvwXglvLPaheJiS2s5ObBaSIsUynORGWbSWAwP2emwpDTQ57RH+dQ31ANcU9En8XR1w1TXyRXcT8EXlpbyy6HLI72MSr+IDw+WGdS+EzgapV69DnNe2cKsBFBFF15McUYPX5EC5H5V5Pac2H/AEeeaL+FXLx/9N8irI/pJvLVdU8cdxEvzOgMMgHqQMr+QrknpskOWuDphnhLg7TxlaiW0kUqTpxKrDBw6HIOM59R964e24Sz+1Pf+LtncoYQlwkkqsqho1IyQcZKsTjvnFS4RPgYzv6GtdPKUYSaM80VKSTF/wD+fYHqMVt+FAVe8ylb1SV8vWtFnm3yT4opcHNmHc+1MQ3hXpTyWJA+tLzWBz65rp8kZcMw2Sjyh0cQXRk9fSq66lJ3xjNGj4ec7/kaNc2JbGO1ZR2RfBct0kVkUpXpW2YnrT1rwV3J6DHc9/YVZQeGhp8zHV7dBWkssImccU2UKCjvb4p0cGcNjGcH86Y/Vh+Yj7Unlj6Y1jfsq44SaaWxbHymrSyt8DJGPbFWsMQK9PzrGeeujWGGzmRaH0rKvpAAT5TWVPmZXjQb4ihNLQliPepPB6VyUje2AmmFQMy4rXwjE0WPh2OtXwLkWLitmNWXBAI+lFmsj2FRW3x1P2p39Cr7E04Onpt65pS74MB8pOKt5XxSrknvWscs/szljj9FI8HpUVhA+bpVs0BpjgPh74pi82Ph0dk5HeV0ODzR2jz+z1bYnynDbS1G1Gaw2yg5sB6Txf8AUT/GpRtHn/OxEf8AqJ/jS1/46vDFdXsbWiW9pcvbJYvEDJNHG8as+vOQfxUOw2z9M26eKnebimI4uXaWUF3ApiUlXks+diQ/tb9tq5v1Ujf9PEVaSPHzx/8AOv8AjS0rp+8n/Mv+NKTeNbktZoqW4+IsUu5Ctg923MMsqnTHEdQXCr9PvTvijxBc26wHkW4ie2E73bcOkdDcFjiGSMNqt106ckhjv09HHVNehS06fsBz1/eX8xTcFjI66kQsOmQM5+nrUOP8XuYls5YIuFvDfPawR4gkfE8qDU2ry/h6s421AdRnNF4nxUQ3TQXtrZyC34bJfyGGJkzKsrARxsTshGnqNiSat61+kQtKvbJjgs3+zb8qsrbwzn58/bArnOFz6ZbA3ljZfD8T8sXI5oliLKpTmamw2Q65x6n0waOz8aWz22Wsrdbn4iBFX8YRyWsjsjSIOZnUrqQd8bj3xnLVzf8AYuOmij0OXwsOzN/I1WeJfCsjWc4jRncxkKgGSWLDAHvVLf8AE4ouJNbvaW0SLcLCqTvdQyTQk4+IjnJ5WCein1G/WvUIeAwW5zDHpJ0ZI1OdCyocYyT71m9RNqmy1hgndHz7wOEi9hLYRVDBnbyqp5bjzHtvtXpVjFCzD+0Q5JACiRSSewG/rVZ+kXgQjuDNGGCSlmcGN0CybnYkAYP9c+tcVfMscRfSCQNge7HYD86UM0oR2ocsUZO2e1GxfoMH75piHhRxud/pivK7HjVuOESy/C27X1tNFA6uJCjpJIFWTSrg5wSNj1Ge+KtOG8atriZ0t+HwuU4dLdm3xJzxfxy8trUnV0z205OR64qfIytiPSV4QuN8k0AcLUHrnGRjrg+hry+y4+r290wtbFpre3W55PLuoJEZZEEsbwyN5wqsx1q3UDI32lP+kG3jNzyrG0MYjVrV3i1mW5Bt1ljZidwOcxwMbL70t7HtR6NLZEds/Y0P4Q9gfyNcRe+Kwl5Pbm24VGYGijzLbTnW7Rgtjko4ADZ642I670Pj3jNILq6iSx4a3w0qRJC0Lc+41EDEQRCpI75x1GM9Ke8Np3ywt6H8qmEb3FcX4l8Tx212Yf1dYxKEt3X4qLlGcyKrOI5lj5aaMlSWOMqfpXc3dj8OvMjH9n062jGDyRjJePGxjA3Kjp1Xby0bxbTUcbUXkn1rYlrfMzRYUYEFFUUMVKkBPWayoYrdACkb5opFAii3xTyQ02xIgiVqRcUdhS8r0hgi5oZIznO9RY56UFo29KpEsbZg1CazB6UDQRRVlxT66Ak0WKImqN+ZFjVsHjJwsiD1PZx2b7HYgqFpDQ+caKsd0UvGvAtjcyPI9rIrylnbl3OhTKwIM3LPl17k5xg9wcmjcZ8MWdy/MlhuOYY0hleO4WIzIgAAmCsA2wHYdB6DFg9wO+9Ca5FCxg5iXE+B2cskcgiuoWhhS1j+HuFg0wIWIQaXz+0frQOI8Fsn0swvlcQm0eVLlBJNbliTHMxf8Qb9+2PQYsGcUld4NawwRb5M55WlwHu3sHitYuRcpHYyRTwKjQjDx/KHJkJYevc+tOXI4dNdtcy84yS2pspIijtHyHOplIRT5tyMhiKosVICtnpYemzFaiQ9wbw1w63milEt7N8Nq+HimE8sUGrYmNeUMfcnoO4FAfwVwswQQ6rv+yyvNHLyZeZ55OY0bHkYKasHGM7deuT2V1jrTMl6O1c8sDTo3WVNWJ3/AIYsJZWZ574wyTi8ez5U5hM+ckjMJdQfQMP6Y66bxVagFmkKKgJZ5IpolAyOrOgHXHeuZa7NUnjS6/yfOPVB/wDNal4WlZXkXRa+IvFNncuscUySsyXCiNVZizG3fRgafXFcNxDwm7aVaOVwpV/LFLpJx8pymT1NU3g7/wA0tv8Ai/uJK9nER9azUbLbo8qh8GbkGG4VHMetFjkUEIwIxlDj+fWvSJ/DnDHuLi4POVruF4JkWOZU85RmkXEeVfManIOM5ON6cKGl3kIqthO8Bw7wxYRl2ee6nZ7Z7APOJHMdqwIMaYiA79Tn+tKP4J4cIbWJVupEs5ZLhXARS7u6uyS8xV1KdCDygbKBmrJbmi/FClsDeVU/h2I3M88U/E4HuWDyCF7dFJAwNjk7ZPUnqaziHhGzm+K1rd6ryWG4LjkBoZYtWloTnbIdgc52NWvxFaNxRsHuKji3hiK4L65uIcucQi4izblJWiAxIA2eWxIydGNyeldFLdawqKpjgjCKkRxltAAUvgnYYGBnqMntSJuamJKeyhbh7mCsV6Ujam4sUNAEXNTU1uK2z3oi2pzUjMBrKmbQ1lAFfHeCiDiIqEliKjHZjvVcE8kmvqG11mhzWpB2oZjNNJBbGomorygCkC5FCM2aKCxmWeg82oZrYwKoRIuTUnsmIzn7VDnKKkLyjn0ANuHkdTQ2tFx1o7uzVpbIkdce1Wn9sloRa1z0JracNJ9quYbQAU0kIxT87XQvEn2UEfDR33ptLJcYwN6sXtlz7UMqo6VDyyfspY0ikvLHRuOn50niuheP7+1CayU9q3jn45MZYfopMVV+LYGPD7hsHSEGT2H4iiuluLDDADcHG1G/SREBwi5wMARx4A2/10dGXMlHj2GPFzz6PIvBh/ypa/f+5kr2548mvE/BAH62tfqf7iSvelUVwpnWyskgoZtquGgBpG4h0mrUiWhKSwBHWlHsiKsgaKiA09zQqsp1tWrXJarwx0F4xmjeG0reSe9bjhp8sPShuB22p7goyNBR4wBSYHoazS1KgLOOT3plLiqdNVSDtU7R2WpuPesqs5hrKNoWE/WNCa/FbrKvaiLYq94TQTOTWVlVQrI6iaIsOe9ZWUMaItHQXQ1lZQhMjinLeLNZWU30CHE2qYmrVZWZYZZPSom5xWVlJIdiss5NQRCa1WVXSJCqnvU+V6VlZSKDQR/TPrVH+kac/qu5B/cj/vo6ysqHyUjyzwS+OLWp9z/cPXu4at1lJAzYloczA1uspgK4xUkrKymIKTtSznesrKEDMMR/71sWvvWqyiwo20QqBasrKaJAvJWIc1lZViCaqysrKQH/2Q=="/>
          <p:cNvSpPr>
            <a:spLocks noChangeAspect="1" noChangeArrowheads="1"/>
          </p:cNvSpPr>
          <p:nvPr/>
        </p:nvSpPr>
        <p:spPr bwMode="auto">
          <a:xfrm>
            <a:off x="207442" y="-830262"/>
            <a:ext cx="34925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80" tIns="60940" rIns="121880" bIns="60940" numCol="1" anchor="t" anchorCtr="0" compatLnSpc="1">
            <a:prstTxWarp prst="textNoShape">
              <a:avLst/>
            </a:prstTxWarp>
          </a:bodyPr>
          <a:lstStyle/>
          <a:p>
            <a:pPr defTabSz="1218750"/>
            <a:endParaRPr lang="en-US" sz="2400" dirty="0">
              <a:solidFill>
                <a:prstClr val="black"/>
              </a:solidFill>
              <a:latin typeface="Trebuchet MS" pitchFamily="34" charset="0"/>
            </a:endParaRPr>
          </a:p>
        </p:txBody>
      </p:sp>
      <p:sp>
        <p:nvSpPr>
          <p:cNvPr id="4" name="AutoShape 6" descr="data:image/jpeg;base64,/9j/4AAQSkZJRgABAQAAAQABAAD/2wCEAAkGBhMSEBUUEhQVFRISFA8PFBAVFBQQFBQPFBAVFBUQFBQXHCYeFxkkGRQUHy8gJScpLCwsFR8xNTAsNSYrLCkBCQoKDgwOGA8PGikgHCQsLCwsLSksKSksKSosKSkpKSkpLCwpLCwpKSkpLCkpLCwpKSkpKSksKSwsLCksKSwsKf/AABEIALcBEwMBIgACEQEDEQH/xAAcAAACAgMBAQAAAAAAAAAAAAADBAIFAAEGBwj/xABFEAACAQMCBAQEAgcDCgcBAAABAgMABBESIQUTMUEGIlFhFDJxgSORBxVCUmKhsSSz0SUzNENTcoKSk+EXNXOjsvDxFv/EABkBAAMBAQEAAAAAAAAAAAAAAAABAgMEBf/EACkRAAICAQQCAgEDBQAAAAAAAAABAhEDBBIhMRNBMlGRFCJSQmFxgbH/2gAMAwEAAhEDEQA/APUHelZTTDJQXStkZC5NQLVNhUQtUSYHqWuolKCsDZyT9qdIB1VqDW+aJEaJrqSxTk4oixVJ6LFQFEUirbLRhWNUjAdKE0lSkoLJVCJGWoF6mLesNvRwIE24oeg5olTjWquhDMNMA0KNaKFrNlmVgapBDUNO9IDJN6WdM0yRUMUCFtJrSigy8SLErCocjIMh2iQ+hYfMf4V+5Wk5hcRZkEolABaSKQLEuAMkxOo/DwOzahtuc70bgot1SoPkVnDb0TRRygMokRJArDDBWUMNQ7HBp5QDTsKK8KaIi060dLuKLCicYArUiA0vk1hzQBtY8UXnYpck1HBpiDmet0voNZRQrZYLvWzGKGtT5ooKBSQCgNFimGlFCeUU0IGq1JAKFJOPWl3uvSq2tissMitE1XNdVkd2aNjDcP0WMUok1GSepaKsbxQ3ND+IqDTVNDNNW0FBMlFt5aqhDNaxUWehGSpGT5AoiQUATURZqAGkiohSlknpTj/HVtbd52V3CafIgBYlmCgbnAGSN6kZZMahiuT4T44llKmSymhicMRKzrgBSRnSwUnf0/pSvHfFbct2B0RxrrbGNZXUEGB7swH3pWFHQcV8RRw+UeeT9xe3+8e1UPEfFCASLPnVFbm6e3QMq6dShFdycsWLqNI265BrjOMX5eCZom/DU8OUN0YvOjSurEHoMBcfWrpvD7rdXL38uqKa3W3MwxFqmZ0cRQRjLHTo22JOOh3FKx0KS2UzXHDZTM7Tzss5hU6YobUBHxGg+VQpKkn5t67Djp5rx2g/1+Xmx2s4yNY9tbFY/o7elVfA/DvKB5CNArAK1xLiW7dB0VVI0QL9QT6qDvV9Y2ccIOhcFt3kYl5Hb955GyzH6nbtimoiciyXAoiT0gz+9TjkrSiLLMtkVEIDSfOxWhc0qHY01sKwRCg8/wB63zR60ASkWgl62ZfesDe9AjM1qpYHrWqAN86lZ2Oc5rYnFK3Fx6Gt4x5M2yclyRVTPfuWxvTurVSN15a3glZnJsWeSRm+Ygf1NFS4YDc0m91nb3ot0GUDAyP6Gt3H0YqXsO18e9Ti4lgZ/wDuKrdTkdBSs7MKaxJ8B5GuTpP10nrTkN4G6HNclYLkHO9WFg+g4yOpNZzwxXRpDK32dMktSmkFVkc+T1rV1eYrl8fJvu4HuZUopd6q1uN6eiahxoExx7kAZJwBkknYADqSewoNtcSSgvFC7xbYkBVdf8UauQWX+Lv2z1pHikLEI4Tm8l1la3OCsyAEGPB2LDOpc7alXNI/pE4qyG0vLRifiIbmyR1JUkzophYd9QYsQOoI9a55ujWKsvxcqDhjobYaZPwmz6BXwT9qYWuGHjO55U8NwiTiwt5BcCVTl7pb4wqwkXBGYyDn2+tXPDbi3mnihs53WSW3FzpDLc26kbPC2TqVgR6flU7x7ToifStfEYK5O2tBn/iqot+ISnWAqXAjYxu9s4kKOCQQ8fzKcg+nQ01w/iSPIuHCkMCQ/kIx6g07TQqZ0XEeFxTx6nXUUZ2UnIIzsQe+Pb2FeaeJfDjNxGBwoFsURbltlQRwTiUKxO250gDvg+9dx4n8XC1xHy3LSEhXKNoJJGApHzHcVQtw/mNquH1ekYOEH5df5fepUW+im6Oe4HwxYomgtoxcky84zSoFhR1GlMA/MVHrvkk4rp7Dhjq/Mnk5swUoraEURqTllTAzuQMnvinoWUABQABsABgAewomsVajRDlZJGxUJTms11E1VCFXNDEhzTWAaiYKokCZ6nHJUltBRY7QdaVoYZEBFE+EFaRRTCSCpsYqbUetR+H96cZAaiYRRYUJaTWqd5IrKLCihZ8+xpSZm7b03LcAUpJcjtXfG/o5Zf5FkLk43wP60CS0Y9T7/wDanRIDUuYAK03NdGe1PsqRa+fGNuuatEOkYPQ7ZO9bjK9aUvuJjOF3oblN1Q0lBWRmgKnPUH07UOWEEbmoidj3oLzkdcVokyHJG8dht70GHytk9fzofM33rbXGe3SttrM9yLVLwgZAzU5iWAJODSFrOB171ua7Oax2c8Gu/geZyBnrRbTiJ0nHbpmq6LiOcDBpyEjHX61EoV2iozvpljFenoe9Ah4y9uWEYV43fnGGRSyCQnLNGwOUyw1HZhqJIAJNLWMQnuZIpGKoixyJGhKmaNtmZ3znCuCpVcdVyTnFQvWijuZIAFt1jtxdB+sLRghHDx/skHPmUjPfPfhlPHuqSOpRlVpjsvEeHTx3Kzq1pJeCNJpU1y6yrag4bQVU565UZ9+tMp4cHPF1wx7aRo7GS1CIyIz3JBCTvp8vpnOD5aoZTpUBgPPgq4IeOQescg2Ye2x9qTCRFslBq7OpKMD/ALy4NU9KprdjfBP6ja6mWPhvwnLb3CWt5DiC9txE7xyu2bqGU3CPI645cg1Fdjg6Rgnerb9F3D5Jleaad5kjmngWGULKQ0bIY5VmbzgjJGM439qWs+I3kYzDdOV/2dwBcL9NRw4/Om7b9IBs1JuLREiZi7zWpAXWcZdo2wQTgbk74rllilHtG6mn0dN43s1ls5FbIKDmo2kkB0BI8w6Z3H3rzbgfFZjLyyBKxVnVAypKVU7lQ3z4HUDeu4H6TOGzx6RcAGTKhXSRAc7FSxXT/OvK/EyyxSiS3B1Rm5iGkFvwZomjzt20nY+4NQpOPRTSfZ6DDxJNWliY3/clUwt9tWx/OrFQa4KymuIJJbIPqi4fbcRudwskcivAskBKMCCA7gj6mrPgnii3Y26LHIkklvNPOU1wqkkMJlzHFIDG6uFbBHtWnkfsnZ9HWmhynaqvh3H4511I+2jnYmRrRuVqCawz5icamUZDgZNNXM5XGsFM9CwwD9H+VvsTWkWmQ00alcgbUJ7o7epP0rJZaxrfOM/Wt1XszZYw5xvUxIKTjnxRkcGsXEtMbBFZroGutq1RRQystEV6BzBWviKVBY4DWUuLisoodnI3EgY96ULYqTn0obGvaSo8puyaSe9blnBGKWaoE09gt5IZ7GgsCDU6g5q0iLI840N8miAitE+lUgBjaokUXrUSlUKiOelHMuwx96FoqSLUtIFYVJgMkjftUlfIpVqkr4pbR7g9zdmJ450BLwtnSOrwtgSxfdcEfxIta8a2bXrQS2Z5iMDaTMm5RWlRlEi/Mm+rORtjehM+aEIyH1ozJINhKh0tj0J6MP4WBHtXHn0fk/dF8nVi1Ozh9AeH8UmheW2GGhsIL/XE4DJKEncxFh2+dNxjoauZWiKW7IAvPi56xasyAbFgJMecDON99u1KC8RlnE6BZLmJoHvYkY7EbNNAD16ZZM5xuBigr4cFvLaPFlke1vS8qM0kBm+Dfzxsdl1bn3x7V5jWTC65R3Jwyr7LI3DBfLuO/Yj6jtSHHOIn4WZR0Mbg/daS4JesttzZXciOAT4aNllK81Y9Ub/LNH5uuQwIwQetWnEeHCaJ1BVWkjyr5/DYOmpWOPlyCDkflXVDVRlFqa5+zCWCSacGcX4bwbi3yARrlBBGQfI3UV2n6kiz5cxnrmNin8un8q5+08IXlu8EkkDcoFnMqkSIFZW0kshOkH3x1roI7kg9qekxKcHa9i1GRwki7tL2ZEMbcm4RozAwmQxSmEjBi50fVceq0WSKCTkExTQG1huLWNFaK5j5c8DRZyWEjacg9j9e1K84I9DQReMBjO1aPRJ9cEfqmuycHBWWxuLWFopWeDQgS4mheSQTxsNVnPhQ5UN509Mb5qE7XNhHPGJDC5u+HKsaIsEJgkhkDSIJSYxqOA4PlDJv7Lvvsdx6HcflTEHEJUXSrtoPWM4kjPtypAyfyqJaCS+LKjrF7R2djwgtaLKy4mBdj5Ei1IGI/wA3E7x5xvqU+b2ziq6S9HrVba+JJI7doI44Y0bUcxJycFjlyFB05O/QDrSaTZq8Onml+8WTPFv9pdpdCpHiKrVPqOOtZFas+9a+KPsz8svRfRcQzRxdVW23DDirOz4d61zTUF0dEXJ9hA+aKBmmUsgBtR4raudyRrQqIDWVZiEVlRvK2nnTUJqbFsxyQNh1NLste4meQ0BaoGisKgRVEMEaiRRSKjiqECIrWKIRWsUwB4rKnisxTGQrWKnpremgTB4rMVPTWaaBEMVvFTC1vFAEMVO3uZYv83IdJBBicl4yp6rpbIAreKzFZ5McciqSLhklB3Ei1sjwTQxMbczRlRbsxa15utGDoTkw/KRgZXftirvwHwIpxC5ilXVEIrZYiw1K1vrkZAD0OnUU2/dqnK09w/xJJaYZcsuR5Nj19j/+15OfRuC3R5R6WLUqfEuGeh+LDi2mABxoxkDIGx643ryrFen8TvGeydp0MDSKq6WIfDFds6c6QScYO9cRDwRipYKxRQS0rYt4VA6lnfsPtVaTPDFGW4nU4pZJLaU+KOLJttWEB7v5fyX5j9gaevbiG2jdnk1lIIrrl2gG8U0qxxn4l/UtnbOwJ+r3Dr+CXiPwtk0QU2skpvFAuJkugezvlTpypwBvnr6XPX/wX5Jho/5P8CUPhO5bqqxrkLzJXESkk4GAfMc9vLvW+NeEri2XWcSxgZd41YGM99SEklP4h07gDejeDoLm6vyl+4kbhGpV78y4ldtM7HuVVdjsdl75rr/F/iH4WDyYM8pMcKncagMtKw/cQbn18o6sKxWszSkq/Bq9NjUXZ5mm+CNwdwRuCPUGrGwsCzDOw9aTs4wgA3OMkk7lmJyWPuSSfvVpFenG21enNyrg4IKN8jY4Iuc529KtIYFG3pVGeKsNtqiOJtXLLHkl2zpWSEejqYkApmNlFUHDJiwyTVsiD1rknDa6Z0xnatDyTLRRIKr1i962z471ltLsf54rKq/ivpWVXjZO9B/g104qnv8Ahae4x3FdC0JxS72+9VDI4uyZQTRxE0ODQCtdrcWa43ArnryxGfL0r0MeoUuziyYGuUVJWolaaeA+m1D5R9K6VJGDiA01rTR2iPpUNNOxUC01mmjLET2rGhI607CgGK3pqemt6adioFprNNFK1rTRYUatrZ5ZBHEhkkO+kbBV6a3Y7Ivuftk7Vd3vgyWFELTQanITSzGAGQgnlxs5Ic4B66c4pTw7xr4O41Mf7PNoWfPSNx5UufYDOlv4cN+yc2f6Zv8AQocYz8XDjPTPKlxn715eo1GWGSlwv+noYMGOUL7Ki54NLEPxV5e+ka9gx/hcZQ/81KyW7L1BHoex+h6Gn5fEV5HxG4+NRCIuHyztaI5kt5GjOUlCtnSTkj1GKDYXBxA1zCLdb2OSW3ktHZlZlTWIZYJGIDMuMYbGSB64mOvmvkkOWjj6YpirHw/ZCS6iDAsA/M0jG5RSR12xnFSgtVmCGJ4pebELlEUi3n5OorrMTeXYqwOM9KsfD6CC6UvrU7py2Qq5Ztgo7H8xW2TVQyY2unRnDTzhNP0eiqNQ3HpscGvN/wBJnDZXvrUR6it4jcPlxk6YviIpGbbp5S2/oKvvFvjSWzC6bR35h0q7SIE1YG3lJP547+lcld+Kb+b5pxCD+xAgX/3Gy35V52PFPJ8Uds8kYfJi1r4BuBZ3sc7JCXe2toJp3CJ8Lbzs+rIyQCCMA46VcjiHDbe9W5hdnaO3FoILWEGLGolpNWApJz69u9c09grNqk1SP+/Kxlb82o4SuuGhf9T/AAc0tWv6UW0nicrJK9tDHAZ21PKV5k0hGcM51aQdzthgM1UXMryScyV2kkxo1sRsmc6VAAVRnfAAqWmjRWbN0FdsMWPFyl/s5ZZJ5OGKhakKsX4O4Hb86Xe0ZTgitFki+mQ8cl6AAUeO2J6dqLa2eo9eh3pqQaG26VMp80iow4tiyM6e2aZhv2AqUjK35bUuUrPiXaL5j0xpuJuelSW/bvSaiiKtGyP0G+Q6J1PXOa3SoFbqdiK3M7R6C5phlpaYV5SPQYpPJkYqpkhOrfp6VbE1qWJSK2jLaZtWUM8YwcClkut9xtVtdWeehqkuYtLV2YmpcHLkuPIaXDbjatxRgDJX+WTSyPiireGtHF9IhSXbGo5VP7NL3kQI2G3rUTcjr3/rQmnNKMGnaKc01QqUrRFNEAiocmuhS+zBxF9NaxRila01VkNAiudj0O2Pb0p2x4zPCgRJNUYAURSqJ0CjYL5vPgemrFLaa3pqJwjP5KyoylH4st18Q2rymW7tmMzxNatLCGkRrZx5ldC+R37N9d8UvwXglvLPaheJiS2s5ObBaSIsUynORGWbSWAwP2emwpDTQ57RH+dQ31ANcU9En8XR1w1TXyRXcT8EXlpbyy6HLI72MSr+IDw+WGdS+EzgapV69DnNe2cKsBFBFF15McUYPX5EC5H5V5Pac2H/AEeeaL+FXLx/9N8irI/pJvLVdU8cdxEvzOgMMgHqQMr+QrknpskOWuDphnhLg7TxlaiW0kUqTpxKrDBw6HIOM59R964e24Sz+1Pf+LtncoYQlwkkqsqho1IyQcZKsTjvnFS4RPgYzv6GtdPKUYSaM80VKSTF/wD+fYHqMVt+FAVe8ylb1SV8vWtFnm3yT4opcHNmHc+1MQ3hXpTyWJA+tLzWBz65rp8kZcMw2Sjyh0cQXRk9fSq66lJ3xjNGj4ec7/kaNc2JbGO1ZR2RfBct0kVkUpXpW2YnrT1rwV3J6DHc9/YVZQeGhp8zHV7dBWkssImccU2UKCjvb4p0cGcNjGcH86Y/Vh+Yj7Unlj6Y1jfsq44SaaWxbHymrSyt8DJGPbFWsMQK9PzrGeeujWGGzmRaH0rKvpAAT5TWVPmZXjQb4ihNLQliPepPB6VyUje2AmmFQMy4rXwjE0WPh2OtXwLkWLitmNWXBAI+lFmsj2FRW3x1P2p39Cr7E04Onpt65pS74MB8pOKt5XxSrknvWscs/szljj9FI8HpUVhA+bpVs0BpjgPh74pi82Ph0dk5HeV0ODzR2jz+z1bYnynDbS1G1Gaw2yg5sB6Txf8AUT/GpRtHn/OxEf8AqJ/jS1/46vDFdXsbWiW9pcvbJYvEDJNHG8as+vOQfxUOw2z9M26eKnebimI4uXaWUF3ApiUlXks+diQ/tb9tq5v1Ujf9PEVaSPHzx/8AOv8AjS0rp+8n/Mv+NKTeNbktZoqW4+IsUu5Ctg923MMsqnTHEdQXCr9PvTvijxBc26wHkW4ie2E73bcOkdDcFjiGSMNqt106ckhjv09HHVNehS06fsBz1/eX8xTcFjI66kQsOmQM5+nrUOP8XuYls5YIuFvDfPawR4gkfE8qDU2ry/h6s421AdRnNF4nxUQ3TQXtrZyC34bJfyGGJkzKsrARxsTshGnqNiSat61+kQtKvbJjgs3+zb8qsrbwzn58/bArnOFz6ZbA3ljZfD8T8sXI5oliLKpTmamw2Q65x6n0waOz8aWz22Wsrdbn4iBFX8YRyWsjsjSIOZnUrqQd8bj3xnLVzf8AYuOmij0OXwsOzN/I1WeJfCsjWc4jRncxkKgGSWLDAHvVLf8AE4ouJNbvaW0SLcLCqTvdQyTQk4+IjnJ5WCein1G/WvUIeAwW5zDHpJ0ZI1OdCyocYyT71m9RNqmy1hgndHz7wOEi9hLYRVDBnbyqp5bjzHtvtXpVjFCzD+0Q5JACiRSSewG/rVZ+kXgQjuDNGGCSlmcGN0CybnYkAYP9c+tcVfMscRfSCQNge7HYD86UM0oR2ocsUZO2e1GxfoMH75piHhRxud/pivK7HjVuOESy/C27X1tNFA6uJCjpJIFWTSrg5wSNj1Ge+KtOG8atriZ0t+HwuU4dLdm3xJzxfxy8trUnV0z205OR64qfIytiPSV4QuN8k0AcLUHrnGRjrg+hry+y4+r290wtbFpre3W55PLuoJEZZEEsbwyN5wqsx1q3UDI32lP+kG3jNzyrG0MYjVrV3i1mW5Bt1ljZidwOcxwMbL70t7HtR6NLZEds/Y0P4Q9gfyNcRe+Kwl5Pbm24VGYGijzLbTnW7Rgtjko4ADZ642I670Pj3jNILq6iSx4a3w0qRJC0Lc+41EDEQRCpI75x1GM9Ke8Np3ywt6H8qmEb3FcX4l8Tx212Yf1dYxKEt3X4qLlGcyKrOI5lj5aaMlSWOMqfpXc3dj8OvMjH9n062jGDyRjJePGxjA3Kjp1Xby0bxbTUcbUXkn1rYlrfMzRYUYEFFUUMVKkBPWayoYrdACkb5opFAii3xTyQ02xIgiVqRcUdhS8r0hgi5oZIznO9RY56UFo29KpEsbZg1CazB6UDQRRVlxT66Ak0WKImqN+ZFjVsHjJwsiD1PZx2b7HYgqFpDQ+caKsd0UvGvAtjcyPI9rIrylnbl3OhTKwIM3LPl17k5xg9wcmjcZ8MWdy/MlhuOYY0hleO4WIzIgAAmCsA2wHYdB6DFg9wO+9Ca5FCxg5iXE+B2cskcgiuoWhhS1j+HuFg0wIWIQaXz+0frQOI8Fsn0swvlcQm0eVLlBJNbliTHMxf8Qb9+2PQYsGcUld4NawwRb5M55WlwHu3sHitYuRcpHYyRTwKjQjDx/KHJkJYevc+tOXI4dNdtcy84yS2pspIijtHyHOplIRT5tyMhiKosVICtnpYemzFaiQ9wbw1w63milEt7N8Nq+HimE8sUGrYmNeUMfcnoO4FAfwVwswQQ6rv+yyvNHLyZeZ55OY0bHkYKasHGM7deuT2V1jrTMl6O1c8sDTo3WVNWJ3/AIYsJZWZ574wyTi8ez5U5hM+ckjMJdQfQMP6Y66bxVagFmkKKgJZ5IpolAyOrOgHXHeuZa7NUnjS6/yfOPVB/wDNal4WlZXkXRa+IvFNncuscUySsyXCiNVZizG3fRgafXFcNxDwm7aVaOVwpV/LFLpJx8pymT1NU3g7/wA0tv8Ai/uJK9nER9azUbLbo8qh8GbkGG4VHMetFjkUEIwIxlDj+fWvSJ/DnDHuLi4POVruF4JkWOZU85RmkXEeVfManIOM5ON6cKGl3kIqthO8Bw7wxYRl2ee6nZ7Z7APOJHMdqwIMaYiA79Tn+tKP4J4cIbWJVupEs5ZLhXARS7u6uyS8xV1KdCDygbKBmrJbmi/FClsDeVU/h2I3M88U/E4HuWDyCF7dFJAwNjk7ZPUnqaziHhGzm+K1rd6ryWG4LjkBoZYtWloTnbIdgc52NWvxFaNxRsHuKji3hiK4L65uIcucQi4izblJWiAxIA2eWxIydGNyeldFLdawqKpjgjCKkRxltAAUvgnYYGBnqMntSJuamJKeyhbh7mCsV6Ujam4sUNAEXNTU1uK2z3oi2pzUjMBrKmbQ1lAFfHeCiDiIqEliKjHZjvVcE8kmvqG11mhzWpB2oZjNNJBbGomorygCkC5FCM2aKCxmWeg82oZrYwKoRIuTUnsmIzn7VDnKKkLyjn0ANuHkdTQ2tFx1o7uzVpbIkdce1Wn9sloRa1z0JracNJ9quYbQAU0kIxT87XQvEn2UEfDR33ptLJcYwN6sXtlz7UMqo6VDyyfspY0ikvLHRuOn50niuheP7+1CayU9q3jn45MZYfopMVV+LYGPD7hsHSEGT2H4iiuluLDDADcHG1G/SREBwi5wMARx4A2/10dGXMlHj2GPFzz6PIvBh/ypa/f+5kr2548mvE/BAH62tfqf7iSvelUVwpnWyskgoZtquGgBpG4h0mrUiWhKSwBHWlHsiKsgaKiA09zQqsp1tWrXJarwx0F4xmjeG0reSe9bjhp8sPShuB22p7goyNBR4wBSYHoazS1KgLOOT3plLiqdNVSDtU7R2WpuPesqs5hrKNoWE/WNCa/FbrKvaiLYq94TQTOTWVlVQrI6iaIsOe9ZWUMaItHQXQ1lZQhMjinLeLNZWU30CHE2qYmrVZWZYZZPSom5xWVlJIdiss5NQRCa1WVXSJCqnvU+V6VlZSKDQR/TPrVH+kac/qu5B/cj/vo6ysqHyUjyzwS+OLWp9z/cPXu4at1lJAzYloczA1uspgK4xUkrKymIKTtSznesrKEDMMR/71sWvvWqyiwo20QqBasrKaJAvJWIc1lZViCaqysrKQH/2Q=="/>
          <p:cNvSpPr>
            <a:spLocks noChangeAspect="1" noChangeArrowheads="1"/>
          </p:cNvSpPr>
          <p:nvPr/>
        </p:nvSpPr>
        <p:spPr bwMode="auto">
          <a:xfrm>
            <a:off x="410659" y="-677862"/>
            <a:ext cx="34925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80" tIns="60940" rIns="121880" bIns="60940" numCol="1" anchor="t" anchorCtr="0" compatLnSpc="1">
            <a:prstTxWarp prst="textNoShape">
              <a:avLst/>
            </a:prstTxWarp>
          </a:bodyPr>
          <a:lstStyle/>
          <a:p>
            <a:pPr defTabSz="1218750"/>
            <a:endParaRPr lang="en-US" sz="2400" dirty="0">
              <a:solidFill>
                <a:prstClr val="black"/>
              </a:solidFill>
              <a:latin typeface="Trebuchet MS" pitchFamily="34" charset="0"/>
            </a:endParaRPr>
          </a:p>
        </p:txBody>
      </p:sp>
      <p:pic>
        <p:nvPicPr>
          <p:cNvPr id="5128" name="Picture 8" descr="http://www.atek.dk/Support/images/iStock_000007274585Large.gif"/>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117642" y="1264920"/>
            <a:ext cx="10439529" cy="521208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8114" y="333897"/>
            <a:ext cx="4369145" cy="2482731"/>
          </a:xfrm>
          <a:prstGeom prst="rect">
            <a:avLst/>
          </a:prstGeom>
          <a:noFill/>
        </p:spPr>
        <p:txBody>
          <a:bodyPr wrap="none" lIns="121880" tIns="60940" rIns="121880" bIns="60940" rtlCol="0">
            <a:spAutoFit/>
          </a:bodyPr>
          <a:lstStyle/>
          <a:p>
            <a:pPr defTabSz="1218750"/>
            <a:r>
              <a:rPr lang="en-US" sz="15300" dirty="0">
                <a:solidFill>
                  <a:srgbClr val="A50021"/>
                </a:solidFill>
                <a:latin typeface="Segoe Script" pitchFamily="34" charset="0"/>
              </a:rPr>
              <a:t>P</a:t>
            </a:r>
            <a:r>
              <a:rPr lang="en-US" sz="8800" dirty="0">
                <a:solidFill>
                  <a:srgbClr val="A50021"/>
                </a:solidFill>
                <a:latin typeface="Segoe Script" pitchFamily="34" charset="0"/>
              </a:rPr>
              <a:t>robe</a:t>
            </a:r>
            <a:endParaRPr lang="en-US" sz="7200" dirty="0">
              <a:solidFill>
                <a:srgbClr val="A50021"/>
              </a:solidFill>
              <a:latin typeface="Segoe Script" pitchFamily="34" charset="0"/>
            </a:endParaRPr>
          </a:p>
        </p:txBody>
      </p:sp>
    </p:spTree>
    <p:extLst>
      <p:ext uri="{BB962C8B-B14F-4D97-AF65-F5344CB8AC3E}">
        <p14:creationId xmlns:p14="http://schemas.microsoft.com/office/powerpoint/2010/main" val="27352289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hrbs.com.au/media/13503/istock_000012676792medium.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16626" y="3048000"/>
            <a:ext cx="5715273" cy="3566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148" name="Picture 4" descr="http://www.coacheszoeken.nl/upload/leven_in_balans.jpg"/>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600" y="762031"/>
            <a:ext cx="5715000" cy="35623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83048" y="3124201"/>
            <a:ext cx="4619213" cy="2482731"/>
          </a:xfrm>
          <a:prstGeom prst="rect">
            <a:avLst/>
          </a:prstGeom>
          <a:noFill/>
        </p:spPr>
        <p:txBody>
          <a:bodyPr wrap="none" lIns="121880" tIns="60940" rIns="121880" bIns="60940" rtlCol="0">
            <a:spAutoFit/>
          </a:bodyPr>
          <a:lstStyle/>
          <a:p>
            <a:pPr defTabSz="1218750"/>
            <a:r>
              <a:rPr lang="en-US" sz="15300" dirty="0">
                <a:solidFill>
                  <a:srgbClr val="A50021"/>
                </a:solidFill>
                <a:latin typeface="Segoe Script" pitchFamily="34" charset="0"/>
              </a:rPr>
              <a:t>A</a:t>
            </a:r>
            <a:r>
              <a:rPr lang="en-US" sz="8800" dirty="0">
                <a:solidFill>
                  <a:srgbClr val="A50021"/>
                </a:solidFill>
                <a:latin typeface="Segoe Script" pitchFamily="34" charset="0"/>
              </a:rPr>
              <a:t>pply</a:t>
            </a:r>
            <a:endParaRPr lang="en-US" sz="7200" dirty="0">
              <a:solidFill>
                <a:srgbClr val="A50021"/>
              </a:solidFill>
              <a:latin typeface="Segoe Script" pitchFamily="34" charset="0"/>
            </a:endParaRPr>
          </a:p>
        </p:txBody>
      </p:sp>
    </p:spTree>
    <p:extLst>
      <p:ext uri="{BB962C8B-B14F-4D97-AF65-F5344CB8AC3E}">
        <p14:creationId xmlns:p14="http://schemas.microsoft.com/office/powerpoint/2010/main" val="7361073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coustic-branding.com/wp-content/uploads/2247_convinc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67227" y="1447800"/>
            <a:ext cx="7807564" cy="411480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0689" y="2819401"/>
            <a:ext cx="7042953" cy="2482731"/>
          </a:xfrm>
          <a:prstGeom prst="rect">
            <a:avLst/>
          </a:prstGeom>
          <a:noFill/>
        </p:spPr>
        <p:txBody>
          <a:bodyPr wrap="none" lIns="121880" tIns="60940" rIns="121880" bIns="60940" rtlCol="0">
            <a:spAutoFit/>
          </a:bodyPr>
          <a:lstStyle/>
          <a:p>
            <a:pPr marL="609363" lvl="1" defTabSz="1218750"/>
            <a:r>
              <a:rPr lang="en-US" sz="15300" dirty="0">
                <a:solidFill>
                  <a:srgbClr val="A50021"/>
                </a:solidFill>
                <a:latin typeface="Segoe Script" pitchFamily="34" charset="0"/>
              </a:rPr>
              <a:t>C</a:t>
            </a:r>
            <a:r>
              <a:rPr lang="en-US" sz="8800" dirty="0">
                <a:solidFill>
                  <a:srgbClr val="A50021"/>
                </a:solidFill>
                <a:latin typeface="Segoe Script" pitchFamily="34" charset="0"/>
              </a:rPr>
              <a:t>onvince</a:t>
            </a:r>
            <a:endParaRPr lang="en-US" sz="7200" dirty="0">
              <a:solidFill>
                <a:srgbClr val="A50021"/>
              </a:solidFill>
              <a:latin typeface="Segoe Script" pitchFamily="34" charset="0"/>
            </a:endParaRPr>
          </a:p>
        </p:txBody>
      </p:sp>
    </p:spTree>
    <p:extLst>
      <p:ext uri="{BB962C8B-B14F-4D97-AF65-F5344CB8AC3E}">
        <p14:creationId xmlns:p14="http://schemas.microsoft.com/office/powerpoint/2010/main" val="19065739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2.trrsf.com.br/image/fget/cf/619/464/img.terra.com.br/i/2012/01/24/2195392-5649-rec.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594211" y="838200"/>
            <a:ext cx="6831196" cy="384048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55" y="4324461"/>
            <a:ext cx="5704980" cy="2482731"/>
          </a:xfrm>
          <a:prstGeom prst="rect">
            <a:avLst/>
          </a:prstGeom>
          <a:noFill/>
        </p:spPr>
        <p:txBody>
          <a:bodyPr wrap="none" lIns="121880" tIns="60940" rIns="121880" bIns="60940" rtlCol="0">
            <a:spAutoFit/>
          </a:bodyPr>
          <a:lstStyle/>
          <a:p>
            <a:pPr marL="609363" lvl="1" defTabSz="1218750"/>
            <a:r>
              <a:rPr lang="en-US" sz="15300" dirty="0">
                <a:solidFill>
                  <a:srgbClr val="A50021"/>
                </a:solidFill>
                <a:latin typeface="Segoe Script" pitchFamily="34" charset="0"/>
              </a:rPr>
              <a:t>T</a:t>
            </a:r>
            <a:r>
              <a:rPr lang="en-US" sz="8800" dirty="0">
                <a:solidFill>
                  <a:srgbClr val="A50021"/>
                </a:solidFill>
                <a:latin typeface="Segoe Script" pitchFamily="34" charset="0"/>
              </a:rPr>
              <a:t>ie-up</a:t>
            </a:r>
            <a:endParaRPr lang="en-US" sz="7200" dirty="0">
              <a:solidFill>
                <a:srgbClr val="A50021"/>
              </a:solidFill>
              <a:latin typeface="Segoe Script" pitchFamily="34" charset="0"/>
            </a:endParaRPr>
          </a:p>
        </p:txBody>
      </p:sp>
    </p:spTree>
    <p:extLst>
      <p:ext uri="{BB962C8B-B14F-4D97-AF65-F5344CB8AC3E}">
        <p14:creationId xmlns:p14="http://schemas.microsoft.com/office/powerpoint/2010/main" val="4087163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vonnel\Downloads\shutterstock_3995933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108200"/>
            <a:ext cx="12192000" cy="1905000"/>
          </a:xfrm>
          <a:prstGeom prst="rect">
            <a:avLst/>
          </a:prstGeom>
          <a:solidFill>
            <a:schemeClr val="tx1">
              <a:lumMod val="95000"/>
              <a:lumOff val="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b"/>
          <a:lstStyle/>
          <a:p>
            <a:pPr algn="ctr" defTabSz="1219110"/>
            <a:endParaRPr lang="en-US" sz="2400" dirty="0">
              <a:solidFill>
                <a:srgbClr val="FFC000"/>
              </a:solidFill>
              <a:effectLst>
                <a:outerShdw blurRad="38100" dist="38100" dir="2700000" algn="tl">
                  <a:srgbClr val="000000">
                    <a:alpha val="43137"/>
                  </a:srgbClr>
                </a:outerShdw>
              </a:effectLst>
            </a:endParaRPr>
          </a:p>
          <a:p>
            <a:pPr algn="ctr" defTabSz="1219110"/>
            <a:endParaRPr lang="en-US" sz="2400" dirty="0">
              <a:solidFill>
                <a:srgbClr val="FFC000"/>
              </a:solidFill>
              <a:effectLst>
                <a:outerShdw blurRad="38100" dist="38100" dir="2700000" algn="tl">
                  <a:srgbClr val="000000">
                    <a:alpha val="43137"/>
                  </a:srgbClr>
                </a:outerShdw>
              </a:effectLst>
            </a:endParaRPr>
          </a:p>
          <a:p>
            <a:pPr algn="r" defTabSz="1219110"/>
            <a:r>
              <a:rPr lang="en-US" sz="4300" b="1" dirty="0">
                <a:solidFill>
                  <a:srgbClr val="FFC000"/>
                </a:solidFill>
                <a:effectLst>
                  <a:outerShdw blurRad="38100" dist="38100" dir="2700000" algn="tl">
                    <a:srgbClr val="000000">
                      <a:alpha val="43137"/>
                    </a:srgbClr>
                  </a:outerShdw>
                </a:effectLst>
              </a:rPr>
              <a:t>Recovery, Rehabilitation, and Maintenance</a:t>
            </a:r>
          </a:p>
          <a:p>
            <a:pPr algn="r" defTabSz="1219110"/>
            <a:r>
              <a:rPr lang="en-US" sz="4300" b="1" dirty="0">
                <a:solidFill>
                  <a:srgbClr val="FFC000"/>
                </a:solidFill>
                <a:effectLst>
                  <a:outerShdw blurRad="38100" dist="38100" dir="2700000" algn="tl">
                    <a:srgbClr val="000000">
                      <a:alpha val="43137"/>
                    </a:srgbClr>
                  </a:outerShdw>
                </a:effectLst>
              </a:rPr>
              <a:t>Due to Body Discomfort</a:t>
            </a:r>
          </a:p>
          <a:p>
            <a:pPr algn="ctr" defTabSz="1219110"/>
            <a:endParaRPr lang="en-US" sz="2400" dirty="0">
              <a:solidFill>
                <a:srgbClr val="FFC000"/>
              </a:solidFill>
              <a:effectLst>
                <a:outerShdw blurRad="38100" dist="38100" dir="2700000" algn="tl">
                  <a:srgbClr val="000000">
                    <a:alpha val="43137"/>
                  </a:srgbClr>
                </a:outerShdw>
              </a:effectLst>
            </a:endParaRPr>
          </a:p>
        </p:txBody>
      </p:sp>
      <p:sp>
        <p:nvSpPr>
          <p:cNvPr id="3" name="TextBox 2"/>
          <p:cNvSpPr txBox="1"/>
          <p:nvPr/>
        </p:nvSpPr>
        <p:spPr>
          <a:xfrm>
            <a:off x="6096000" y="4648201"/>
            <a:ext cx="1418765" cy="492443"/>
          </a:xfrm>
          <a:prstGeom prst="rect">
            <a:avLst/>
          </a:prstGeom>
          <a:noFill/>
        </p:spPr>
        <p:txBody>
          <a:bodyPr wrap="none" lIns="121912" tIns="60956" rIns="121912" bIns="60956" rtlCol="0">
            <a:spAutoFit/>
          </a:bodyPr>
          <a:lstStyle/>
          <a:p>
            <a:pPr defTabSz="1219110"/>
            <a:r>
              <a:rPr lang="en-US" sz="2400" b="1" dirty="0">
                <a:solidFill>
                  <a:prstClr val="black">
                    <a:lumMod val="95000"/>
                    <a:lumOff val="5000"/>
                  </a:prstClr>
                </a:solidFill>
              </a:rPr>
              <a:t>Isotonix®</a:t>
            </a:r>
          </a:p>
        </p:txBody>
      </p:sp>
      <p:pic>
        <p:nvPicPr>
          <p:cNvPr id="8"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4" y="4648200"/>
            <a:ext cx="4170121" cy="170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3418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d orange wavy 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51639" y="835367"/>
            <a:ext cx="7167287" cy="524256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160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79646">
                    <a:lumMod val="75000"/>
                  </a:srgbClr>
                </a:solidFill>
              </a:rPr>
              <a:t>Market</a:t>
            </a:r>
            <a:endParaRPr lang="en-US" b="1" dirty="0">
              <a:solidFill>
                <a:srgbClr val="F79646">
                  <a:lumMod val="75000"/>
                </a:srgbClr>
              </a:solidFill>
            </a:endParaRPr>
          </a:p>
        </p:txBody>
      </p:sp>
      <p:sp>
        <p:nvSpPr>
          <p:cNvPr id="5" name="Content Placeholder 2"/>
          <p:cNvSpPr txBox="1">
            <a:spLocks/>
          </p:cNvSpPr>
          <p:nvPr/>
        </p:nvSpPr>
        <p:spPr>
          <a:xfrm>
            <a:off x="304800" y="1193801"/>
            <a:ext cx="6705600" cy="4525963"/>
          </a:xfrm>
          <a:prstGeom prst="rect">
            <a:avLst/>
          </a:prstGeom>
        </p:spPr>
        <p:txBody>
          <a:bodyPr lIns="121912" tIns="60956" rIns="121912" bIns="60956">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79646">
                  <a:lumMod val="75000"/>
                </a:srgbClr>
              </a:buClr>
            </a:pPr>
            <a:r>
              <a:rPr lang="en-US" dirty="0">
                <a:solidFill>
                  <a:prstClr val="black">
                    <a:lumMod val="95000"/>
                    <a:lumOff val="5000"/>
                  </a:prstClr>
                </a:solidFill>
              </a:rPr>
              <a:t>1 in 5 people over the age of 18 experience joint discomfort</a:t>
            </a:r>
          </a:p>
          <a:p>
            <a:pPr>
              <a:buClr>
                <a:srgbClr val="F79646">
                  <a:lumMod val="75000"/>
                </a:srgbClr>
              </a:buClr>
            </a:pPr>
            <a:r>
              <a:rPr lang="en-US" dirty="0">
                <a:solidFill>
                  <a:prstClr val="black">
                    <a:lumMod val="95000"/>
                    <a:lumOff val="5000"/>
                  </a:prstClr>
                </a:solidFill>
              </a:rPr>
              <a:t>More than 5,000,000 people, annually, are sidelined due to sports related and recreational activities</a:t>
            </a:r>
          </a:p>
          <a:p>
            <a:pPr>
              <a:buClr>
                <a:srgbClr val="F79646">
                  <a:lumMod val="75000"/>
                </a:srgbClr>
              </a:buClr>
            </a:pPr>
            <a:r>
              <a:rPr lang="en-US" dirty="0">
                <a:solidFill>
                  <a:prstClr val="black">
                    <a:lumMod val="95000"/>
                    <a:lumOff val="5000"/>
                  </a:prstClr>
                </a:solidFill>
              </a:rPr>
              <a:t>More than 3,000,000 orthopedic surgeries each year</a:t>
            </a:r>
          </a:p>
          <a:p>
            <a:pPr>
              <a:buClr>
                <a:srgbClr val="F79646">
                  <a:lumMod val="75000"/>
                </a:srgbClr>
              </a:buClr>
            </a:pPr>
            <a:r>
              <a:rPr lang="en-US" dirty="0">
                <a:solidFill>
                  <a:prstClr val="black">
                    <a:lumMod val="95000"/>
                    <a:lumOff val="5000"/>
                  </a:prstClr>
                </a:solidFill>
              </a:rPr>
              <a:t>Anyone who wants to promote healthy inflammation levels </a:t>
            </a:r>
          </a:p>
        </p:txBody>
      </p:sp>
      <p:pic>
        <p:nvPicPr>
          <p:cNvPr id="6"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392" y="6187440"/>
            <a:ext cx="1418408"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ll Brands\Health &amp; Nutrition\Isotonix\Bromelain Plus\Image\HK_IsotonixbromelainPlus_image_1502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800" y="718820"/>
            <a:ext cx="6096013" cy="60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1689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d orange wavy 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51639" y="835367"/>
            <a:ext cx="7167287" cy="524256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160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79646">
                    <a:lumMod val="75000"/>
                  </a:srgbClr>
                </a:solidFill>
              </a:rPr>
              <a:t>Benefits</a:t>
            </a:r>
            <a:endParaRPr lang="en-US" b="1" dirty="0">
              <a:solidFill>
                <a:srgbClr val="F79646">
                  <a:lumMod val="75000"/>
                </a:srgbClr>
              </a:solidFill>
            </a:endParaRPr>
          </a:p>
        </p:txBody>
      </p:sp>
      <p:pic>
        <p:nvPicPr>
          <p:cNvPr id="6"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392" y="6187440"/>
            <a:ext cx="1418408" cy="48768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04800" y="1239837"/>
            <a:ext cx="6502400" cy="4525963"/>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79646">
                  <a:lumMod val="75000"/>
                </a:srgbClr>
              </a:buClr>
            </a:pPr>
            <a:r>
              <a:rPr lang="en-US" dirty="0">
                <a:solidFill>
                  <a:prstClr val="black">
                    <a:lumMod val="95000"/>
                    <a:lumOff val="5000"/>
                  </a:prstClr>
                </a:solidFill>
              </a:rPr>
              <a:t>Supports the body’s normal healing process</a:t>
            </a:r>
          </a:p>
          <a:p>
            <a:pPr>
              <a:buClr>
                <a:srgbClr val="F79646">
                  <a:lumMod val="75000"/>
                </a:srgbClr>
              </a:buClr>
            </a:pPr>
            <a:r>
              <a:rPr lang="en-US" dirty="0">
                <a:solidFill>
                  <a:prstClr val="black">
                    <a:lumMod val="95000"/>
                    <a:lumOff val="5000"/>
                  </a:prstClr>
                </a:solidFill>
              </a:rPr>
              <a:t>Promotes cell health</a:t>
            </a:r>
          </a:p>
          <a:p>
            <a:pPr>
              <a:buClr>
                <a:srgbClr val="F79646">
                  <a:lumMod val="75000"/>
                </a:srgbClr>
              </a:buClr>
            </a:pPr>
            <a:r>
              <a:rPr lang="en-US" dirty="0">
                <a:solidFill>
                  <a:prstClr val="black">
                    <a:lumMod val="95000"/>
                    <a:lumOff val="5000"/>
                  </a:prstClr>
                </a:solidFill>
              </a:rPr>
              <a:t>Supports the body’s tissue recovery and repair process</a:t>
            </a:r>
          </a:p>
          <a:p>
            <a:pPr>
              <a:buClr>
                <a:srgbClr val="F79646">
                  <a:lumMod val="75000"/>
                </a:srgbClr>
              </a:buClr>
            </a:pPr>
            <a:r>
              <a:rPr lang="en-US" dirty="0">
                <a:solidFill>
                  <a:prstClr val="black">
                    <a:lumMod val="95000"/>
                    <a:lumOff val="5000"/>
                  </a:prstClr>
                </a:solidFill>
              </a:rPr>
              <a:t>Supports healthy immune function</a:t>
            </a:r>
          </a:p>
          <a:p>
            <a:pPr>
              <a:buClr>
                <a:srgbClr val="F79646">
                  <a:lumMod val="75000"/>
                </a:srgbClr>
              </a:buClr>
            </a:pPr>
            <a:r>
              <a:rPr lang="en-US" dirty="0">
                <a:solidFill>
                  <a:prstClr val="black">
                    <a:lumMod val="95000"/>
                    <a:lumOff val="5000"/>
                  </a:prstClr>
                </a:solidFill>
              </a:rPr>
              <a:t>Supports healthy joint function</a:t>
            </a:r>
          </a:p>
        </p:txBody>
      </p:sp>
      <p:pic>
        <p:nvPicPr>
          <p:cNvPr id="8" name="Picture 2" descr="M:\All Brands\Health &amp; Nutrition\Isotonix\Bromelain Plus\Image\HK_IsotonixbromelainPlus_image_1502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800" y="718820"/>
            <a:ext cx="6096013" cy="60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373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d orange wavy 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51639" y="835367"/>
            <a:ext cx="7167287" cy="524256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392" y="6187440"/>
            <a:ext cx="1418408" cy="4876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04800" y="254000"/>
            <a:ext cx="6096000" cy="1143000"/>
          </a:xfrm>
          <a:prstGeom prst="rect">
            <a:avLst/>
          </a:prstGeom>
        </p:spPr>
        <p:txBody>
          <a:bodyPr lIns="121912" tIns="60956" rIns="121912" bIns="60956">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79646">
                    <a:lumMod val="75000"/>
                  </a:srgbClr>
                </a:solidFill>
              </a:rPr>
              <a:t>Value Proposition</a:t>
            </a:r>
            <a:endParaRPr lang="en-US" b="1" dirty="0">
              <a:solidFill>
                <a:srgbClr val="F79646">
                  <a:lumMod val="75000"/>
                </a:srgbClr>
              </a:solidFill>
            </a:endParaRPr>
          </a:p>
        </p:txBody>
      </p:sp>
      <p:sp>
        <p:nvSpPr>
          <p:cNvPr id="7" name="Content Placeholder 2"/>
          <p:cNvSpPr txBox="1">
            <a:spLocks/>
          </p:cNvSpPr>
          <p:nvPr/>
        </p:nvSpPr>
        <p:spPr>
          <a:xfrm>
            <a:off x="406400" y="1397001"/>
            <a:ext cx="6807200" cy="4525963"/>
          </a:xfrm>
          <a:prstGeom prst="rect">
            <a:avLst/>
          </a:prstGeom>
        </p:spPr>
        <p:txBody>
          <a:bodyPr lIns="121912" tIns="60956" rIns="121912" bIns="60956">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79646">
                  <a:lumMod val="75000"/>
                </a:srgbClr>
              </a:buClr>
            </a:pPr>
            <a:r>
              <a:rPr lang="en-US" dirty="0">
                <a:solidFill>
                  <a:prstClr val="black">
                    <a:lumMod val="95000"/>
                    <a:lumOff val="5000"/>
                  </a:prstClr>
                </a:solidFill>
              </a:rPr>
              <a:t>UnFranchise Cost – HK$348 </a:t>
            </a:r>
          </a:p>
          <a:p>
            <a:pPr>
              <a:buClr>
                <a:srgbClr val="F79646">
                  <a:lumMod val="75000"/>
                </a:srgbClr>
              </a:buClr>
            </a:pPr>
            <a:r>
              <a:rPr lang="en-US" dirty="0">
                <a:solidFill>
                  <a:prstClr val="black">
                    <a:lumMod val="95000"/>
                    <a:lumOff val="5000"/>
                  </a:prstClr>
                </a:solidFill>
              </a:rPr>
              <a:t>Suggested Retail – HK$486 </a:t>
            </a:r>
          </a:p>
          <a:p>
            <a:pPr>
              <a:buClr>
                <a:srgbClr val="F79646">
                  <a:lumMod val="75000"/>
                </a:srgbClr>
              </a:buClr>
            </a:pPr>
            <a:r>
              <a:rPr lang="en-US" dirty="0">
                <a:solidFill>
                  <a:prstClr val="black">
                    <a:lumMod val="95000"/>
                    <a:lumOff val="5000"/>
                  </a:prstClr>
                </a:solidFill>
              </a:rPr>
              <a:t>Return on Cost of Goods - 40% (HK$138)</a:t>
            </a:r>
          </a:p>
          <a:p>
            <a:pPr lvl="1">
              <a:buClr>
                <a:srgbClr val="F79646">
                  <a:lumMod val="75000"/>
                </a:srgbClr>
              </a:buClr>
            </a:pPr>
            <a:r>
              <a:rPr lang="en-US" sz="2700" dirty="0">
                <a:solidFill>
                  <a:prstClr val="black">
                    <a:lumMod val="95000"/>
                    <a:lumOff val="5000"/>
                  </a:prstClr>
                </a:solidFill>
              </a:rPr>
              <a:t>BV- 33 / BV% - 73%</a:t>
            </a:r>
          </a:p>
          <a:p>
            <a:pPr>
              <a:buClr>
                <a:srgbClr val="F79646">
                  <a:lumMod val="75000"/>
                </a:srgbClr>
              </a:buClr>
            </a:pPr>
            <a:r>
              <a:rPr lang="en-US" dirty="0">
                <a:solidFill>
                  <a:prstClr val="black">
                    <a:lumMod val="95000"/>
                    <a:lumOff val="5000"/>
                  </a:prstClr>
                </a:solidFill>
              </a:rPr>
              <a:t>30 Servings (3 capfuls &amp; HK$16.2 per serving)</a:t>
            </a:r>
          </a:p>
          <a:p>
            <a:pPr>
              <a:buClr>
                <a:srgbClr val="F79646">
                  <a:lumMod val="75000"/>
                </a:srgbClr>
              </a:buClr>
            </a:pPr>
            <a:r>
              <a:rPr lang="en-US" dirty="0">
                <a:solidFill>
                  <a:prstClr val="black">
                    <a:lumMod val="95000"/>
                    <a:lumOff val="5000"/>
                  </a:prstClr>
                </a:solidFill>
              </a:rPr>
              <a:t>Non Detectable GMO</a:t>
            </a:r>
          </a:p>
          <a:p>
            <a:pPr>
              <a:buClr>
                <a:srgbClr val="F79646">
                  <a:lumMod val="75000"/>
                </a:srgbClr>
              </a:buClr>
            </a:pPr>
            <a:r>
              <a:rPr lang="en-US" dirty="0">
                <a:solidFill>
                  <a:prstClr val="black">
                    <a:lumMod val="95000"/>
                    <a:lumOff val="5000"/>
                  </a:prstClr>
                </a:solidFill>
              </a:rPr>
              <a:t>Bromelain, White Willow, Protease   </a:t>
            </a:r>
          </a:p>
          <a:p>
            <a:pPr>
              <a:buClr>
                <a:srgbClr val="F79646">
                  <a:lumMod val="75000"/>
                </a:srgbClr>
              </a:buClr>
            </a:pPr>
            <a:endParaRPr lang="en-US" dirty="0">
              <a:solidFill>
                <a:prstClr val="black">
                  <a:lumMod val="95000"/>
                  <a:lumOff val="5000"/>
                </a:prstClr>
              </a:solidFill>
            </a:endParaRPr>
          </a:p>
        </p:txBody>
      </p:sp>
      <p:pic>
        <p:nvPicPr>
          <p:cNvPr id="10" name="Picture 2" descr="M:\All Brands\Health &amp; Nutrition\Isotonix\Bromelain Plus\Image\HK_IsotonixbromelainPlus_image_1502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800" y="718820"/>
            <a:ext cx="6096013" cy="60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5327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201" y="1803404"/>
            <a:ext cx="5384800" cy="3241913"/>
          </a:xfrm>
          <a:prstGeom prst="rect">
            <a:avLst/>
          </a:prstGeom>
          <a:noFill/>
        </p:spPr>
        <p:txBody>
          <a:bodyPr wrap="square" lIns="121912" tIns="60956" rIns="121912" bIns="60956" rtlCol="0">
            <a:spAutoFit/>
          </a:bodyPr>
          <a:lstStyle/>
          <a:p>
            <a:pPr algn="ctr" defTabSz="1219110"/>
            <a:r>
              <a:rPr lang="en-US" sz="3700" b="1" dirty="0">
                <a:solidFill>
                  <a:srgbClr val="F79646">
                    <a:lumMod val="75000"/>
                  </a:srgbClr>
                </a:solidFill>
                <a:latin typeface="Gill Sans MT" panose="020B0502020104020203" pitchFamily="34" charset="0"/>
              </a:rPr>
              <a:t>INFOGRAPHIC</a:t>
            </a:r>
          </a:p>
          <a:p>
            <a:pPr algn="ctr" defTabSz="1219110"/>
            <a:r>
              <a:rPr lang="en-US" sz="3200" dirty="0">
                <a:solidFill>
                  <a:prstClr val="black"/>
                </a:solidFill>
                <a:latin typeface="Gill Sans MT" panose="020B0502020104020203" pitchFamily="34" charset="0"/>
              </a:rPr>
              <a:t>Located on UFMS</a:t>
            </a:r>
          </a:p>
          <a:p>
            <a:pPr algn="ctr" defTabSz="1219110"/>
            <a:r>
              <a:rPr lang="en-US" sz="3200" dirty="0">
                <a:solidFill>
                  <a:prstClr val="black"/>
                </a:solidFill>
                <a:latin typeface="Gill Sans MT" panose="020B0502020104020203" pitchFamily="34" charset="0"/>
              </a:rPr>
              <a:t>Downloads</a:t>
            </a:r>
          </a:p>
          <a:p>
            <a:pPr algn="ctr" defTabSz="1219110"/>
            <a:r>
              <a:rPr lang="en-US" sz="3200" dirty="0">
                <a:solidFill>
                  <a:prstClr val="black"/>
                </a:solidFill>
                <a:latin typeface="Gill Sans MT" panose="020B0502020104020203" pitchFamily="34" charset="0"/>
              </a:rPr>
              <a:t>Support Materials</a:t>
            </a:r>
          </a:p>
          <a:p>
            <a:pPr algn="ctr" defTabSz="1219110"/>
            <a:r>
              <a:rPr lang="en-US" sz="3200" dirty="0">
                <a:solidFill>
                  <a:prstClr val="black"/>
                </a:solidFill>
                <a:latin typeface="Gill Sans MT" panose="020B0502020104020203" pitchFamily="34" charset="0"/>
              </a:rPr>
              <a:t>Category - Health &amp; Nutrition</a:t>
            </a:r>
          </a:p>
          <a:p>
            <a:pPr algn="ctr" defTabSz="1219110"/>
            <a:endParaRPr lang="en-US" sz="3700" dirty="0">
              <a:solidFill>
                <a:prstClr val="black"/>
              </a:solidFill>
              <a:latin typeface="Gill Sans MT" panose="020B0502020104020203"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205" y="177800"/>
            <a:ext cx="4602480" cy="653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692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Rectangle 1"/>
          <p:cNvSpPr/>
          <p:nvPr/>
        </p:nvSpPr>
        <p:spPr>
          <a:xfrm>
            <a:off x="3260436" y="914400"/>
            <a:ext cx="5283200" cy="4953000"/>
          </a:xfrm>
          <a:prstGeom prst="rect">
            <a:avLst/>
          </a:prstGeom>
          <a:solidFill>
            <a:srgbClr val="00B0F0">
              <a:alpha val="93000"/>
            </a:srgbClr>
          </a:solidFill>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4" name="Content Placeholder 4"/>
          <p:cNvSpPr txBox="1">
            <a:spLocks/>
          </p:cNvSpPr>
          <p:nvPr/>
        </p:nvSpPr>
        <p:spPr>
          <a:xfrm>
            <a:off x="3556000" y="1092203"/>
            <a:ext cx="4775200" cy="3967236"/>
          </a:xfrm>
          <a:prstGeom prst="rect">
            <a:avLst/>
          </a:prstGeom>
        </p:spPr>
        <p:txBody>
          <a:bodyPr wrap="square" lIns="91390" tIns="45718" rIns="91390" bIns="45718">
            <a:spAutoFit/>
          </a:bodyPr>
          <a:lstStyle>
            <a:lvl1pPr marL="228562" indent="-228562" algn="l" defTabSz="914241"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686" indent="-228562" algn="l" defTabSz="914241"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02" indent="-228562" algn="l" defTabSz="914241"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920"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039"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r>
              <a:rPr lang="en-US" dirty="0">
                <a:solidFill>
                  <a:prstClr val="white"/>
                </a:solidFill>
                <a:effectLst>
                  <a:outerShdw blurRad="38100" dist="38100" dir="2700000" algn="tl">
                    <a:srgbClr val="000000">
                      <a:alpha val="43137"/>
                    </a:srgbClr>
                  </a:outerShdw>
                </a:effectLst>
              </a:rPr>
              <a:t>More Singapore Shoppers are Shopping </a:t>
            </a:r>
            <a:r>
              <a:rPr lang="en-US" dirty="0" smtClean="0">
                <a:solidFill>
                  <a:prstClr val="white"/>
                </a:solidFill>
                <a:effectLst>
                  <a:outerShdw blurRad="38100" dist="38100" dir="2700000" algn="tl">
                    <a:srgbClr val="000000">
                      <a:alpha val="43137"/>
                    </a:srgbClr>
                  </a:outerShdw>
                </a:effectLst>
              </a:rPr>
              <a:t>Online</a:t>
            </a:r>
          </a:p>
          <a:p>
            <a:pPr marL="285584" indent="-285584" defTabSz="685162">
              <a:buFont typeface="Arial" panose="020B0604020202020204" pitchFamily="34" charset="0"/>
              <a:buChar char="•"/>
            </a:pPr>
            <a:r>
              <a:rPr lang="en-US" dirty="0" smtClean="0">
                <a:solidFill>
                  <a:prstClr val="white"/>
                </a:solidFill>
                <a:effectLst>
                  <a:outerShdw blurRad="38100" dist="38100" dir="2700000" algn="tl">
                    <a:srgbClr val="000000">
                      <a:alpha val="43137"/>
                    </a:srgbClr>
                  </a:outerShdw>
                </a:effectLst>
              </a:rPr>
              <a:t>86</a:t>
            </a:r>
            <a:r>
              <a:rPr lang="en-US" dirty="0">
                <a:solidFill>
                  <a:prstClr val="white"/>
                </a:solidFill>
                <a:effectLst>
                  <a:outerShdw blurRad="38100" dist="38100" dir="2700000" algn="tl">
                    <a:srgbClr val="000000">
                      <a:alpha val="43137"/>
                    </a:srgbClr>
                  </a:outerShdw>
                </a:effectLst>
              </a:rPr>
              <a:t>% of respondents said they had shopped online in the past 12 months</a:t>
            </a:r>
          </a:p>
          <a:p>
            <a:pPr marL="285584" indent="-285584" defTabSz="685162">
              <a:buFont typeface="Arial" panose="020B0604020202020204" pitchFamily="34" charset="0"/>
              <a:buChar char="•"/>
            </a:pPr>
            <a:r>
              <a:rPr lang="en-US" dirty="0">
                <a:solidFill>
                  <a:prstClr val="white"/>
                </a:solidFill>
                <a:effectLst>
                  <a:outerShdw blurRad="38100" dist="38100" dir="2700000" algn="tl">
                    <a:srgbClr val="000000">
                      <a:alpha val="43137"/>
                    </a:srgbClr>
                  </a:outerShdw>
                </a:effectLst>
              </a:rPr>
              <a:t>8 in 10 Hong Kong consumers shop online</a:t>
            </a:r>
          </a:p>
          <a:p>
            <a:r>
              <a:rPr lang="en-US" dirty="0" smtClean="0">
                <a:solidFill>
                  <a:prstClr val="white"/>
                </a:solidFill>
                <a:effectLst>
                  <a:outerShdw blurRad="38100" dist="38100" dir="2700000" algn="tl">
                    <a:srgbClr val="000000">
                      <a:alpha val="43137"/>
                    </a:srgbClr>
                  </a:outerShdw>
                </a:effectLst>
              </a:rPr>
              <a:t>Mobile </a:t>
            </a:r>
            <a:r>
              <a:rPr lang="en-US" dirty="0">
                <a:solidFill>
                  <a:prstClr val="white"/>
                </a:solidFill>
                <a:effectLst>
                  <a:outerShdw blurRad="38100" dist="38100" dir="2700000" algn="tl">
                    <a:srgbClr val="000000">
                      <a:alpha val="43137"/>
                    </a:srgbClr>
                  </a:outerShdw>
                </a:effectLst>
              </a:rPr>
              <a:t>phone dependency is growing</a:t>
            </a:r>
          </a:p>
        </p:txBody>
      </p:sp>
      <p:sp>
        <p:nvSpPr>
          <p:cNvPr id="3" name="Rectangle 2"/>
          <p:cNvSpPr/>
          <p:nvPr/>
        </p:nvSpPr>
        <p:spPr>
          <a:xfrm>
            <a:off x="3260436" y="381000"/>
            <a:ext cx="5283200" cy="533400"/>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r>
              <a:rPr lang="en-US" sz="3200" dirty="0">
                <a:solidFill>
                  <a:prstClr val="white"/>
                </a:solidFill>
                <a:effectLst>
                  <a:outerShdw blurRad="38100" dist="38100" dir="2700000" algn="tl">
                    <a:srgbClr val="000000">
                      <a:alpha val="43137"/>
                    </a:srgbClr>
                  </a:outerShdw>
                </a:effectLst>
              </a:rPr>
              <a:t>SINGAPORE is in transition...</a:t>
            </a:r>
          </a:p>
        </p:txBody>
      </p:sp>
    </p:spTree>
    <p:extLst>
      <p:ext uri="{BB962C8B-B14F-4D97-AF65-F5344CB8AC3E}">
        <p14:creationId xmlns:p14="http://schemas.microsoft.com/office/powerpoint/2010/main" val="523942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14400" y="2514603"/>
            <a:ext cx="5384800" cy="3149599"/>
          </a:xfrm>
        </p:spPr>
        <p:txBody>
          <a:bodyPr/>
          <a:lstStyle/>
          <a:p>
            <a:r>
              <a:rPr lang="en-US" dirty="0" smtClean="0"/>
              <a:t>Code: HK13986</a:t>
            </a:r>
          </a:p>
          <a:p>
            <a:r>
              <a:rPr lang="en-US" dirty="0" smtClean="0"/>
              <a:t>UC: HK$348</a:t>
            </a:r>
          </a:p>
          <a:p>
            <a:r>
              <a:rPr lang="en-US" dirty="0" smtClean="0"/>
              <a:t>SR: HK$486</a:t>
            </a:r>
          </a:p>
          <a:p>
            <a:r>
              <a:rPr lang="en-US" dirty="0" smtClean="0"/>
              <a:t>BV: 33</a:t>
            </a:r>
            <a:endParaRPr lang="en-US" dirty="0"/>
          </a:p>
        </p:txBody>
      </p:sp>
      <p:pic>
        <p:nvPicPr>
          <p:cNvPr id="8" name="Picture 2" descr="C:\Users\yvonnel\AppData\Local\Microsoft\Windows\Temporary Internet Files\Content.Outlook\WC916TMT\bromelain-plu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6682" y="685800"/>
            <a:ext cx="4170121" cy="1706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ll Brands\Health &amp; Nutrition\Isotonix\Bromelain Plus\Image\HK_IsotonixbromelainPlus_image_1502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3" y="1384302"/>
            <a:ext cx="54991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01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yvonnel\Downloads\shutterstock_5463832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 y="0"/>
            <a:ext cx="71290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016000"/>
            <a:ext cx="12192000" cy="1905000"/>
          </a:xfrm>
          <a:prstGeom prst="rect">
            <a:avLst/>
          </a:prstGeom>
          <a:solidFill>
            <a:srgbClr val="FF99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r" defTabSz="1219110"/>
            <a:r>
              <a:rPr lang="en-US" sz="4300" dirty="0">
                <a:ln w="0"/>
                <a:solidFill>
                  <a:sysClr val="windowText" lastClr="000000"/>
                </a:solidFill>
                <a:effectLst>
                  <a:outerShdw blurRad="38100" dist="19050" dir="2700000" algn="tl" rotWithShape="0">
                    <a:prstClr val="black">
                      <a:alpha val="40000"/>
                    </a:prstClr>
                  </a:outerShdw>
                </a:effectLst>
              </a:rPr>
              <a:t>The Spice of Life</a:t>
            </a:r>
          </a:p>
          <a:p>
            <a:pPr algn="r" defTabSz="1219110"/>
            <a:r>
              <a:rPr lang="en-US" sz="4300" dirty="0">
                <a:ln w="0"/>
                <a:solidFill>
                  <a:sysClr val="windowText" lastClr="000000"/>
                </a:solidFill>
                <a:effectLst>
                  <a:outerShdw blurRad="38100" dist="19050" dir="2700000" algn="tl" rotWithShape="0">
                    <a:prstClr val="black">
                      <a:alpha val="40000"/>
                    </a:prstClr>
                  </a:outerShdw>
                </a:effectLst>
              </a:rPr>
              <a:t>Wellness and Longevity</a:t>
            </a:r>
          </a:p>
        </p:txBody>
      </p:sp>
      <p:pic>
        <p:nvPicPr>
          <p:cNvPr id="6" name="Picture 3" descr="C:\Users\yvonnel\AppData\Local\Microsoft\Windows\Temporary Internet Files\Content.Outlook\WC916TMT\curcumin-extreme-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1600" y="3741925"/>
            <a:ext cx="4124968" cy="100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6609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orange wavy lines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4595099" y="364109"/>
            <a:ext cx="8699160" cy="67009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06400" y="1397001"/>
            <a:ext cx="5994400" cy="4525963"/>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9900"/>
              </a:buClr>
            </a:pPr>
            <a:r>
              <a:rPr lang="en-US" dirty="0">
                <a:solidFill>
                  <a:prstClr val="black"/>
                </a:solidFill>
              </a:rPr>
              <a:t>Anyone 18 and Over</a:t>
            </a:r>
          </a:p>
          <a:p>
            <a:pPr>
              <a:buClr>
                <a:srgbClr val="FF9900"/>
              </a:buClr>
            </a:pPr>
            <a:r>
              <a:rPr lang="en-US" dirty="0">
                <a:solidFill>
                  <a:prstClr val="black"/>
                </a:solidFill>
              </a:rPr>
              <a:t>Eats a poor diet</a:t>
            </a:r>
          </a:p>
          <a:p>
            <a:pPr>
              <a:buClr>
                <a:srgbClr val="FF9900"/>
              </a:buClr>
            </a:pPr>
            <a:r>
              <a:rPr lang="en-US" dirty="0">
                <a:solidFill>
                  <a:prstClr val="black"/>
                </a:solidFill>
              </a:rPr>
              <a:t>Physical interaction with children and adults daily</a:t>
            </a:r>
          </a:p>
          <a:p>
            <a:pPr>
              <a:buClr>
                <a:srgbClr val="FF9900"/>
              </a:buClr>
            </a:pPr>
            <a:r>
              <a:rPr lang="en-US" dirty="0">
                <a:solidFill>
                  <a:prstClr val="black"/>
                </a:solidFill>
              </a:rPr>
              <a:t>Those that live and work in areas of environmental pollution </a:t>
            </a:r>
          </a:p>
          <a:p>
            <a:pPr>
              <a:buClr>
                <a:srgbClr val="FF9900"/>
              </a:buClr>
            </a:pPr>
            <a:r>
              <a:rPr lang="en-US" dirty="0">
                <a:solidFill>
                  <a:prstClr val="black"/>
                </a:solidFill>
              </a:rPr>
              <a:t>Travels frequently (Domestic and Internationally)</a:t>
            </a:r>
          </a:p>
        </p:txBody>
      </p:sp>
      <p:pic>
        <p:nvPicPr>
          <p:cNvPr id="7" name="Picture 2" descr="C:\Users\yvonnel\AppData\Local\Microsoft\Windows\Temporary Internet Files\Content.Outlook\WC916TMT\curcumin-extreme-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0" y="6275373"/>
            <a:ext cx="1496960" cy="3657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160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9900"/>
                </a:solidFill>
              </a:rPr>
              <a:t>Market</a:t>
            </a:r>
            <a:endParaRPr lang="en-US" b="1" dirty="0">
              <a:solidFill>
                <a:srgbClr val="FF9900"/>
              </a:solidFill>
            </a:endParaRPr>
          </a:p>
        </p:txBody>
      </p:sp>
      <p:pic>
        <p:nvPicPr>
          <p:cNvPr id="9" name="Picture 3" descr="M:\All Brands\Health &amp; Nutrition\Curcumin\Image\CurcuminExtreme_HK_Dietary-Health-Food-Supplement_30Capsules_1704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898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orange wavy lines backgrou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4595099" y="364109"/>
            <a:ext cx="8699160" cy="67009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06400" y="1397001"/>
            <a:ext cx="6299200" cy="4525963"/>
          </a:xfrm>
          <a:prstGeom prst="rect">
            <a:avLst/>
          </a:prstGeom>
        </p:spPr>
        <p:txBody>
          <a:bodyPr lIns="121912" tIns="60956" rIns="121912" bIns="60956">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9900"/>
              </a:buClr>
            </a:pPr>
            <a:r>
              <a:rPr lang="en-US" dirty="0">
                <a:solidFill>
                  <a:prstClr val="black"/>
                </a:solidFill>
              </a:rPr>
              <a:t>May support liver health</a:t>
            </a:r>
          </a:p>
          <a:p>
            <a:pPr>
              <a:buClr>
                <a:srgbClr val="FF9900"/>
              </a:buClr>
            </a:pPr>
            <a:r>
              <a:rPr lang="en-US" dirty="0">
                <a:solidFill>
                  <a:prstClr val="black"/>
                </a:solidFill>
              </a:rPr>
              <a:t>Helps maintain cell health and integrity</a:t>
            </a:r>
          </a:p>
          <a:p>
            <a:pPr>
              <a:buClr>
                <a:srgbClr val="FF9900"/>
              </a:buClr>
            </a:pPr>
            <a:r>
              <a:rPr lang="en-US" dirty="0">
                <a:solidFill>
                  <a:prstClr val="black"/>
                </a:solidFill>
              </a:rPr>
              <a:t>Helps maintain healthy glutathione levels</a:t>
            </a:r>
          </a:p>
          <a:p>
            <a:pPr>
              <a:buClr>
                <a:srgbClr val="FF9900"/>
              </a:buClr>
            </a:pPr>
            <a:r>
              <a:rPr lang="en-US" dirty="0">
                <a:solidFill>
                  <a:prstClr val="black"/>
                </a:solidFill>
              </a:rPr>
              <a:t>Supports cognitive health as we age</a:t>
            </a:r>
          </a:p>
          <a:p>
            <a:pPr>
              <a:buClr>
                <a:srgbClr val="FF9900"/>
              </a:buClr>
            </a:pPr>
            <a:r>
              <a:rPr lang="en-US" dirty="0">
                <a:solidFill>
                  <a:prstClr val="black"/>
                </a:solidFill>
              </a:rPr>
              <a:t>Provides antioxidant support</a:t>
            </a:r>
          </a:p>
        </p:txBody>
      </p:sp>
      <p:sp>
        <p:nvSpPr>
          <p:cNvPr id="7" name="Title 1"/>
          <p:cNvSpPr txBox="1">
            <a:spLocks/>
          </p:cNvSpPr>
          <p:nvPr/>
        </p:nvSpPr>
        <p:spPr>
          <a:xfrm>
            <a:off x="10160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9900"/>
                </a:solidFill>
              </a:rPr>
              <a:t>Benefits</a:t>
            </a:r>
            <a:endParaRPr lang="en-US" b="1" dirty="0">
              <a:solidFill>
                <a:srgbClr val="FF9900"/>
              </a:solidFill>
            </a:endParaRPr>
          </a:p>
        </p:txBody>
      </p:sp>
      <p:pic>
        <p:nvPicPr>
          <p:cNvPr id="8" name="Picture 2" descr="C:\Users\yvonnel\AppData\Local\Microsoft\Windows\Temporary Internet Files\Content.Outlook\WC916TMT\curcumin-extrem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6275731"/>
            <a:ext cx="14969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ll Brands\Health &amp; Nutrition\Curcumin\Image\CurcuminExtreme_HK_Dietary-Health-Food-Supplement_30Capsules_1704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6155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Image result for orange wavy lines backgrou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4595099" y="364109"/>
            <a:ext cx="8699160" cy="67009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1498601"/>
            <a:ext cx="6299200" cy="4525963"/>
          </a:xfrm>
        </p:spPr>
        <p:txBody>
          <a:bodyPr>
            <a:noAutofit/>
          </a:bodyPr>
          <a:lstStyle/>
          <a:p>
            <a:pPr>
              <a:buClr>
                <a:srgbClr val="FF9900"/>
              </a:buClr>
            </a:pPr>
            <a:r>
              <a:rPr lang="en-US" sz="2700" dirty="0"/>
              <a:t>UnFranchise Cost-HK$280</a:t>
            </a:r>
          </a:p>
          <a:p>
            <a:pPr>
              <a:buClr>
                <a:srgbClr val="FF9900"/>
              </a:buClr>
            </a:pPr>
            <a:r>
              <a:rPr lang="en-US" sz="2700" dirty="0"/>
              <a:t>Suggested Retail – HK$392</a:t>
            </a:r>
          </a:p>
          <a:p>
            <a:pPr>
              <a:buClr>
                <a:srgbClr val="FF9900"/>
              </a:buClr>
            </a:pPr>
            <a:r>
              <a:rPr lang="en-US" sz="2700" dirty="0"/>
              <a:t>Return on Cost of Goods - 40% (HK$112)</a:t>
            </a:r>
          </a:p>
          <a:p>
            <a:pPr lvl="1">
              <a:buClr>
                <a:srgbClr val="FF9900"/>
              </a:buClr>
            </a:pPr>
            <a:r>
              <a:rPr lang="en-US" sz="2400" dirty="0"/>
              <a:t>BV-25 / BV% -71%</a:t>
            </a:r>
          </a:p>
          <a:p>
            <a:pPr>
              <a:buClr>
                <a:srgbClr val="FF9900"/>
              </a:buClr>
            </a:pPr>
            <a:r>
              <a:rPr lang="en-US" sz="2700" dirty="0"/>
              <a:t>30 Servings (daily cost HK$13.06)</a:t>
            </a:r>
          </a:p>
          <a:p>
            <a:pPr>
              <a:buClr>
                <a:srgbClr val="FF9900"/>
              </a:buClr>
            </a:pPr>
            <a:r>
              <a:rPr lang="en-US" sz="2700" dirty="0"/>
              <a:t>7-8 times more Bioavailable than Turmeric</a:t>
            </a:r>
          </a:p>
          <a:p>
            <a:pPr>
              <a:buClr>
                <a:srgbClr val="FF9900"/>
              </a:buClr>
            </a:pPr>
            <a:r>
              <a:rPr lang="en-US" sz="2700" dirty="0"/>
              <a:t>BCM-95, Broccoli Seed Extract, Selenium</a:t>
            </a:r>
          </a:p>
          <a:p>
            <a:pPr>
              <a:buClr>
                <a:srgbClr val="FF9900"/>
              </a:buClr>
            </a:pPr>
            <a:r>
              <a:rPr lang="en-US" sz="2700" dirty="0"/>
              <a:t>Benefits usually occur within 4-6 weeks</a:t>
            </a:r>
          </a:p>
        </p:txBody>
      </p:sp>
      <p:sp>
        <p:nvSpPr>
          <p:cNvPr id="7" name="Title 1"/>
          <p:cNvSpPr>
            <a:spLocks noGrp="1"/>
          </p:cNvSpPr>
          <p:nvPr>
            <p:ph type="title"/>
          </p:nvPr>
        </p:nvSpPr>
        <p:spPr>
          <a:xfrm>
            <a:off x="304800" y="254000"/>
            <a:ext cx="5994400" cy="1143000"/>
          </a:xfrm>
        </p:spPr>
        <p:txBody>
          <a:bodyPr>
            <a:normAutofit/>
          </a:bodyPr>
          <a:lstStyle/>
          <a:p>
            <a:r>
              <a:rPr lang="en-US" b="1" dirty="0" smtClean="0">
                <a:solidFill>
                  <a:srgbClr val="FF9900"/>
                </a:solidFill>
              </a:rPr>
              <a:t>Value Proposition</a:t>
            </a:r>
            <a:endParaRPr lang="en-US" b="1" dirty="0">
              <a:solidFill>
                <a:srgbClr val="FF9900"/>
              </a:solidFill>
            </a:endParaRPr>
          </a:p>
        </p:txBody>
      </p:sp>
      <p:pic>
        <p:nvPicPr>
          <p:cNvPr id="8" name="Picture 2" descr="C:\Users\yvonnel\AppData\Local\Microsoft\Windows\Temporary Internet Files\Content.Outlook\WC916TMT\curcumin-extrem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6275731"/>
            <a:ext cx="14969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ll Brands\Health &amp; Nutrition\Curcumin\Image\CurcuminExtreme_HK_Dietary-Health-Food-Supplement_30Capsules_1704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82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14400" y="2514603"/>
            <a:ext cx="5384800" cy="3149599"/>
          </a:xfrm>
        </p:spPr>
        <p:txBody>
          <a:bodyPr/>
          <a:lstStyle/>
          <a:p>
            <a:r>
              <a:rPr lang="en-US" dirty="0" smtClean="0"/>
              <a:t>Code: HK13147</a:t>
            </a:r>
          </a:p>
          <a:p>
            <a:r>
              <a:rPr lang="en-US" dirty="0" smtClean="0"/>
              <a:t>UC: HK$280</a:t>
            </a:r>
          </a:p>
          <a:p>
            <a:r>
              <a:rPr lang="en-US" dirty="0" smtClean="0"/>
              <a:t>SR: HK$392</a:t>
            </a:r>
          </a:p>
          <a:p>
            <a:r>
              <a:rPr lang="en-US" dirty="0" smtClean="0"/>
              <a:t>BV: 25</a:t>
            </a:r>
            <a:endParaRPr lang="en-US" dirty="0"/>
          </a:p>
        </p:txBody>
      </p:sp>
      <p:pic>
        <p:nvPicPr>
          <p:cNvPr id="6" name="Picture 3" descr="C:\Users\yvonnel\AppData\Local\Microsoft\Windows\Temporary Internet Files\Content.Outlook\WC916TMT\curcumin-extreme-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3432" y="787401"/>
            <a:ext cx="4124968" cy="1007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All Brands\Health &amp; Nutrition\Curcumin\Image\CurcuminExtreme_HK_Dietary-Health-Food-Supplement_30Capsules_1704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746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2311400"/>
            <a:ext cx="12293600" cy="1905000"/>
          </a:xfrm>
          <a:prstGeom prst="rect">
            <a:avLst/>
          </a:prstGeom>
          <a:solidFill>
            <a:schemeClr val="accent2">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r" defTabSz="1219110"/>
            <a:r>
              <a:rPr lang="en-US" sz="4800" dirty="0">
                <a:solidFill>
                  <a:prstClr val="white"/>
                </a:solidFill>
                <a:effectLst>
                  <a:outerShdw blurRad="38100" dist="38100" dir="2700000" algn="tl">
                    <a:srgbClr val="000000">
                      <a:alpha val="43137"/>
                    </a:srgbClr>
                  </a:outerShdw>
                </a:effectLst>
              </a:rPr>
              <a:t>Longevity, </a:t>
            </a:r>
            <a:r>
              <a:rPr lang="en-US" sz="4300" dirty="0">
                <a:solidFill>
                  <a:prstClr val="white"/>
                </a:solidFill>
                <a:effectLst>
                  <a:outerShdw blurRad="38100" dist="38100" dir="2700000" algn="tl">
                    <a:srgbClr val="000000">
                      <a:alpha val="43137"/>
                    </a:srgbClr>
                  </a:outerShdw>
                </a:effectLst>
              </a:rPr>
              <a:t>Vitality, Vision</a:t>
            </a:r>
            <a:r>
              <a:rPr lang="en-US" sz="4800" dirty="0">
                <a:solidFill>
                  <a:prstClr val="white"/>
                </a:solidFill>
                <a:effectLst>
                  <a:outerShdw blurRad="38100" dist="38100" dir="2700000" algn="tl">
                    <a:srgbClr val="000000">
                      <a:alpha val="43137"/>
                    </a:srgbClr>
                  </a:outerShdw>
                </a:effectLst>
              </a:rPr>
              <a:t> and Performance</a:t>
            </a:r>
          </a:p>
        </p:txBody>
      </p:sp>
      <p:pic>
        <p:nvPicPr>
          <p:cNvPr id="4" name="Picture 2" descr="C:\Users\yvonnel\AppData\Local\Microsoft\Windows\Temporary Internet Files\Content.Outlook\WC916TMT\prime-astaxanthin-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1" y="4648199"/>
            <a:ext cx="5457963" cy="1775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337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yvonnel\Downloads\shutterstock_1267669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048503" y="25400"/>
            <a:ext cx="5143500" cy="68580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68303" y="1397001"/>
            <a:ext cx="6946900" cy="4525963"/>
          </a:xfrm>
          <a:prstGeom prst="rect">
            <a:avLst/>
          </a:prstGeom>
        </p:spPr>
        <p:txBody>
          <a:bodyPr lIns="121912" tIns="60956" rIns="121912" bIns="60956"/>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504D">
                  <a:lumMod val="50000"/>
                </a:srgbClr>
              </a:buClr>
            </a:pPr>
            <a:r>
              <a:rPr lang="en-US" dirty="0">
                <a:solidFill>
                  <a:prstClr val="black">
                    <a:lumMod val="95000"/>
                    <a:lumOff val="5000"/>
                  </a:prstClr>
                </a:solidFill>
              </a:rPr>
              <a:t>49% of the population have high blood pressure, high LDLs, or smoke</a:t>
            </a:r>
          </a:p>
          <a:p>
            <a:pPr>
              <a:buClr>
                <a:srgbClr val="C0504D">
                  <a:lumMod val="50000"/>
                </a:srgbClr>
              </a:buClr>
            </a:pPr>
            <a:r>
              <a:rPr lang="en-US" dirty="0">
                <a:solidFill>
                  <a:prstClr val="black">
                    <a:lumMod val="95000"/>
                    <a:lumOff val="5000"/>
                  </a:prstClr>
                </a:solidFill>
              </a:rPr>
              <a:t>31% of the American Male Adults have low levels of HDLs - (Good Cholesterol)</a:t>
            </a:r>
          </a:p>
          <a:p>
            <a:pPr>
              <a:buClr>
                <a:srgbClr val="C0504D">
                  <a:lumMod val="50000"/>
                </a:srgbClr>
              </a:buClr>
            </a:pPr>
            <a:r>
              <a:rPr lang="en-US" dirty="0">
                <a:solidFill>
                  <a:prstClr val="black">
                    <a:lumMod val="95000"/>
                    <a:lumOff val="5000"/>
                  </a:prstClr>
                </a:solidFill>
              </a:rPr>
              <a:t>Endurance Athletes</a:t>
            </a:r>
          </a:p>
          <a:p>
            <a:pPr>
              <a:buClr>
                <a:srgbClr val="C0504D">
                  <a:lumMod val="50000"/>
                </a:srgbClr>
              </a:buClr>
            </a:pPr>
            <a:r>
              <a:rPr lang="en-US" dirty="0">
                <a:solidFill>
                  <a:prstClr val="black">
                    <a:lumMod val="95000"/>
                    <a:lumOff val="5000"/>
                  </a:prstClr>
                </a:solidFill>
              </a:rPr>
              <a:t>Men and Women Over the Age of 40</a:t>
            </a:r>
          </a:p>
          <a:p>
            <a:pPr>
              <a:buClr>
                <a:srgbClr val="C0504D">
                  <a:lumMod val="50000"/>
                </a:srgbClr>
              </a:buClr>
            </a:pPr>
            <a:r>
              <a:rPr lang="en-US" dirty="0">
                <a:solidFill>
                  <a:prstClr val="black">
                    <a:lumMod val="95000"/>
                    <a:lumOff val="5000"/>
                  </a:prstClr>
                </a:solidFill>
              </a:rPr>
              <a:t>Great for Longevity</a:t>
            </a:r>
          </a:p>
          <a:p>
            <a:pPr marL="0" indent="0">
              <a:buClr>
                <a:srgbClr val="C0504D">
                  <a:lumMod val="50000"/>
                </a:srgbClr>
              </a:buClr>
              <a:buNone/>
            </a:pPr>
            <a:endParaRPr lang="en-US" dirty="0">
              <a:solidFill>
                <a:prstClr val="black">
                  <a:lumMod val="95000"/>
                  <a:lumOff val="5000"/>
                </a:prstClr>
              </a:solidFill>
            </a:endParaRPr>
          </a:p>
          <a:p>
            <a:pPr>
              <a:buClr>
                <a:srgbClr val="C0504D">
                  <a:lumMod val="50000"/>
                </a:srgbClr>
              </a:buClr>
            </a:pPr>
            <a:endParaRPr lang="en-US" dirty="0">
              <a:solidFill>
                <a:prstClr val="black">
                  <a:lumMod val="95000"/>
                  <a:lumOff val="5000"/>
                </a:prstClr>
              </a:solidFill>
            </a:endParaRPr>
          </a:p>
        </p:txBody>
      </p:sp>
      <p:pic>
        <p:nvPicPr>
          <p:cNvPr id="6" name="Picture 2" descr="C:\Users\yvonnel\AppData\Local\Microsoft\Windows\Temporary Internet Files\Content.Outlook\WC916TMT\prime-astaxanthin-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565" y="6070600"/>
            <a:ext cx="1873439"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4224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504D">
                    <a:lumMod val="75000"/>
                  </a:srgbClr>
                </a:solidFill>
              </a:rPr>
              <a:t>Market</a:t>
            </a:r>
            <a:endParaRPr lang="en-US" b="1" dirty="0">
              <a:solidFill>
                <a:srgbClr val="C0504D">
                  <a:lumMod val="75000"/>
                </a:srgbClr>
              </a:solidFill>
            </a:endParaRPr>
          </a:p>
        </p:txBody>
      </p:sp>
      <p:pic>
        <p:nvPicPr>
          <p:cNvPr id="8" name="Picture 2" descr="M:\All Brands\Health &amp; Nutrition\Prime\Astaxanthin\Image\Prime-HKG-Astaxanth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112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yvonnel\Downloads\shutterstock_1267669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048503" y="25400"/>
            <a:ext cx="5143500" cy="68580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C:\Users\yvonnel\AppData\Local\Microsoft\Windows\Temporary Internet Files\Content.Outlook\WC916TMT\prime-astaxanthin-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565" y="6070600"/>
            <a:ext cx="1873439"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4224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504D">
                    <a:lumMod val="75000"/>
                  </a:srgbClr>
                </a:solidFill>
              </a:rPr>
              <a:t>Benefits </a:t>
            </a:r>
            <a:endParaRPr lang="en-US" b="1" dirty="0">
              <a:solidFill>
                <a:srgbClr val="C0504D">
                  <a:lumMod val="75000"/>
                </a:srgbClr>
              </a:solidFill>
            </a:endParaRPr>
          </a:p>
        </p:txBody>
      </p:sp>
      <p:sp>
        <p:nvSpPr>
          <p:cNvPr id="6" name="Content Placeholder 2"/>
          <p:cNvSpPr txBox="1">
            <a:spLocks/>
          </p:cNvSpPr>
          <p:nvPr/>
        </p:nvSpPr>
        <p:spPr>
          <a:xfrm>
            <a:off x="406400" y="1397001"/>
            <a:ext cx="6299200" cy="4525963"/>
          </a:xfrm>
          <a:prstGeom prst="rect">
            <a:avLst/>
          </a:prstGeom>
        </p:spPr>
        <p:txBody>
          <a:bodyPr lIns="121912" tIns="60956" rIns="121912" bIns="60956">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504D">
                  <a:lumMod val="50000"/>
                </a:srgbClr>
              </a:buClr>
            </a:pPr>
            <a:r>
              <a:rPr lang="en-US" sz="3700" dirty="0">
                <a:solidFill>
                  <a:prstClr val="black"/>
                </a:solidFill>
              </a:rPr>
              <a:t>Supports cardiovascular Health</a:t>
            </a:r>
          </a:p>
          <a:p>
            <a:pPr>
              <a:buClr>
                <a:srgbClr val="C0504D">
                  <a:lumMod val="50000"/>
                </a:srgbClr>
              </a:buClr>
            </a:pPr>
            <a:r>
              <a:rPr lang="en-US" sz="3700" dirty="0">
                <a:solidFill>
                  <a:prstClr val="black"/>
                </a:solidFill>
              </a:rPr>
              <a:t>Promotes healthy vision</a:t>
            </a:r>
          </a:p>
          <a:p>
            <a:pPr>
              <a:buClr>
                <a:srgbClr val="C0504D">
                  <a:lumMod val="50000"/>
                </a:srgbClr>
              </a:buClr>
            </a:pPr>
            <a:r>
              <a:rPr lang="en-US" sz="3700" dirty="0">
                <a:solidFill>
                  <a:prstClr val="black"/>
                </a:solidFill>
              </a:rPr>
              <a:t>Helps to prevent oxidative stress in the eye</a:t>
            </a:r>
          </a:p>
          <a:p>
            <a:pPr>
              <a:buClr>
                <a:srgbClr val="C0504D">
                  <a:lumMod val="50000"/>
                </a:srgbClr>
              </a:buClr>
            </a:pPr>
            <a:r>
              <a:rPr lang="en-US" sz="3700" dirty="0">
                <a:solidFill>
                  <a:prstClr val="black"/>
                </a:solidFill>
              </a:rPr>
              <a:t>Supports healthy visual focus</a:t>
            </a:r>
          </a:p>
          <a:p>
            <a:pPr>
              <a:buClr>
                <a:srgbClr val="C0504D">
                  <a:lumMod val="50000"/>
                </a:srgbClr>
              </a:buClr>
            </a:pPr>
            <a:r>
              <a:rPr lang="en-US" sz="3700" dirty="0">
                <a:solidFill>
                  <a:prstClr val="black"/>
                </a:solidFill>
              </a:rPr>
              <a:t>Provides powerful antioxidant defense</a:t>
            </a:r>
          </a:p>
        </p:txBody>
      </p:sp>
      <p:pic>
        <p:nvPicPr>
          <p:cNvPr id="7" name="Picture 2" descr="M:\All Brands\Health &amp; Nutrition\Prime\Astaxanthin\Image\Prime-HKG-Astaxanth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3911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yvonnel\Downloads\shutterstock_1267669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048503" y="25400"/>
            <a:ext cx="5143500" cy="68580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406400" y="1397001"/>
            <a:ext cx="6807200" cy="4525963"/>
          </a:xfrm>
          <a:prstGeom prst="rect">
            <a:avLst/>
          </a:prstGeom>
        </p:spPr>
        <p:txBody>
          <a:bodyPr lIns="121912" tIns="60956" rIns="121912" bIns="60956">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504D">
                  <a:lumMod val="75000"/>
                </a:srgbClr>
              </a:buClr>
            </a:pPr>
            <a:r>
              <a:rPr lang="en-US" dirty="0">
                <a:solidFill>
                  <a:prstClr val="black"/>
                </a:solidFill>
              </a:rPr>
              <a:t>UnFranchise Cost – HK$258 </a:t>
            </a:r>
          </a:p>
          <a:p>
            <a:pPr>
              <a:buClr>
                <a:srgbClr val="C0504D">
                  <a:lumMod val="75000"/>
                </a:srgbClr>
              </a:buClr>
            </a:pPr>
            <a:r>
              <a:rPr lang="en-US" dirty="0">
                <a:solidFill>
                  <a:prstClr val="black"/>
                </a:solidFill>
              </a:rPr>
              <a:t>Suggested Retail – HK$361</a:t>
            </a:r>
          </a:p>
          <a:p>
            <a:pPr>
              <a:buClr>
                <a:srgbClr val="C0504D">
                  <a:lumMod val="75000"/>
                </a:srgbClr>
              </a:buClr>
            </a:pPr>
            <a:r>
              <a:rPr lang="en-US" dirty="0">
                <a:solidFill>
                  <a:prstClr val="black"/>
                </a:solidFill>
              </a:rPr>
              <a:t>Return on Cost of Goods -40%</a:t>
            </a:r>
            <a:r>
              <a:rPr lang="zh-TW" altLang="en-US" dirty="0">
                <a:solidFill>
                  <a:prstClr val="black"/>
                </a:solidFill>
              </a:rPr>
              <a:t> </a:t>
            </a:r>
            <a:r>
              <a:rPr lang="en-US" altLang="zh-TW" dirty="0">
                <a:solidFill>
                  <a:prstClr val="black"/>
                </a:solidFill>
              </a:rPr>
              <a:t>(HK$103)</a:t>
            </a:r>
            <a:endParaRPr lang="en-US" dirty="0">
              <a:solidFill>
                <a:prstClr val="black"/>
              </a:solidFill>
            </a:endParaRPr>
          </a:p>
          <a:p>
            <a:pPr lvl="1">
              <a:buClr>
                <a:srgbClr val="C0504D">
                  <a:lumMod val="75000"/>
                </a:srgbClr>
              </a:buClr>
            </a:pPr>
            <a:r>
              <a:rPr lang="en-US" sz="2700" dirty="0">
                <a:solidFill>
                  <a:prstClr val="black"/>
                </a:solidFill>
              </a:rPr>
              <a:t>BV- 23.5 /  BV% - 72%</a:t>
            </a:r>
          </a:p>
          <a:p>
            <a:pPr>
              <a:buClr>
                <a:srgbClr val="C0504D">
                  <a:lumMod val="75000"/>
                </a:srgbClr>
              </a:buClr>
            </a:pPr>
            <a:r>
              <a:rPr lang="en-US" dirty="0">
                <a:solidFill>
                  <a:prstClr val="black"/>
                </a:solidFill>
              </a:rPr>
              <a:t>30 Servings – 6 mg (HK$12.03 per serving)</a:t>
            </a:r>
          </a:p>
          <a:p>
            <a:pPr>
              <a:buClr>
                <a:srgbClr val="C0504D">
                  <a:lumMod val="75000"/>
                </a:srgbClr>
              </a:buClr>
            </a:pPr>
            <a:r>
              <a:rPr lang="en-US" dirty="0">
                <a:solidFill>
                  <a:prstClr val="black"/>
                </a:solidFill>
              </a:rPr>
              <a:t>AstaREAL astaxanthin </a:t>
            </a:r>
          </a:p>
          <a:p>
            <a:pPr>
              <a:buClr>
                <a:srgbClr val="C0504D">
                  <a:lumMod val="75000"/>
                </a:srgbClr>
              </a:buClr>
            </a:pPr>
            <a:r>
              <a:rPr lang="en-US" dirty="0">
                <a:solidFill>
                  <a:prstClr val="black"/>
                </a:solidFill>
              </a:rPr>
              <a:t>Orac Value (28,222) to Super Foods</a:t>
            </a:r>
          </a:p>
          <a:p>
            <a:pPr>
              <a:buClr>
                <a:srgbClr val="C0504D">
                  <a:lumMod val="75000"/>
                </a:srgbClr>
              </a:buClr>
            </a:pPr>
            <a:r>
              <a:rPr lang="en-US" dirty="0">
                <a:solidFill>
                  <a:prstClr val="black"/>
                </a:solidFill>
              </a:rPr>
              <a:t>Super Antioxidant</a:t>
            </a:r>
          </a:p>
          <a:p>
            <a:pPr>
              <a:buClr>
                <a:srgbClr val="C0504D">
                  <a:lumMod val="75000"/>
                </a:srgbClr>
              </a:buClr>
            </a:pPr>
            <a:r>
              <a:rPr lang="en-US" dirty="0">
                <a:solidFill>
                  <a:prstClr val="black"/>
                </a:solidFill>
              </a:rPr>
              <a:t>Non Detectable GMO</a:t>
            </a:r>
          </a:p>
        </p:txBody>
      </p:sp>
      <p:pic>
        <p:nvPicPr>
          <p:cNvPr id="5" name="Picture 2" descr="C:\Users\yvonnel\AppData\Local\Microsoft\Windows\Temporary Internet Files\Content.Outlook\WC916TMT\prime-astaxanthin-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565" y="6070600"/>
            <a:ext cx="1873439"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254000"/>
            <a:ext cx="5994400" cy="1143000"/>
          </a:xfrm>
          <a:prstGeom prst="rect">
            <a:avLst/>
          </a:prstGeom>
        </p:spPr>
        <p:txBody>
          <a:bodyPr lIns="121912" tIns="60956" rIns="121912" bIns="60956">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C0504D">
                    <a:lumMod val="75000"/>
                  </a:srgbClr>
                </a:solidFill>
              </a:rPr>
              <a:t>Value Proposition</a:t>
            </a:r>
            <a:endParaRPr lang="en-US" b="1" dirty="0">
              <a:solidFill>
                <a:srgbClr val="C0504D">
                  <a:lumMod val="75000"/>
                </a:srgbClr>
              </a:solidFill>
            </a:endParaRPr>
          </a:p>
        </p:txBody>
      </p:sp>
      <p:pic>
        <p:nvPicPr>
          <p:cNvPr id="7" name="Picture 2" descr="M:\All Brands\Health &amp; Nutrition\Prime\Astaxanthin\Image\Prime-HKG-Astaxanth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411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8800" y="5156200"/>
            <a:ext cx="24384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grpSp>
        <p:nvGrpSpPr>
          <p:cNvPr id="4" name="Group 3"/>
          <p:cNvGrpSpPr/>
          <p:nvPr/>
        </p:nvGrpSpPr>
        <p:grpSpPr>
          <a:xfrm>
            <a:off x="1422434" y="0"/>
            <a:ext cx="9138497" cy="6827520"/>
            <a:chOff x="1066800" y="0"/>
            <a:chExt cx="6853873" cy="512064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885" r="14594" b="3780"/>
            <a:stretch/>
          </p:blipFill>
          <p:spPr bwMode="auto">
            <a:xfrm>
              <a:off x="1066800" y="0"/>
              <a:ext cx="6853873"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5334000" y="3562350"/>
              <a:ext cx="24384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Tree>
    <p:extLst>
      <p:ext uri="{BB962C8B-B14F-4D97-AF65-F5344CB8AC3E}">
        <p14:creationId xmlns:p14="http://schemas.microsoft.com/office/powerpoint/2010/main" val="2273179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201" y="1803404"/>
            <a:ext cx="5384800" cy="3241913"/>
          </a:xfrm>
          <a:prstGeom prst="rect">
            <a:avLst/>
          </a:prstGeom>
          <a:noFill/>
        </p:spPr>
        <p:txBody>
          <a:bodyPr wrap="square" lIns="121912" tIns="60956" rIns="121912" bIns="60956" rtlCol="0">
            <a:spAutoFit/>
          </a:bodyPr>
          <a:lstStyle/>
          <a:p>
            <a:pPr algn="ctr" defTabSz="1219110"/>
            <a:r>
              <a:rPr lang="en-US" sz="3700" b="1" dirty="0">
                <a:solidFill>
                  <a:srgbClr val="C0504D">
                    <a:lumMod val="75000"/>
                  </a:srgbClr>
                </a:solidFill>
                <a:latin typeface="Gill Sans MT" panose="020B0502020104020203" pitchFamily="34" charset="0"/>
              </a:rPr>
              <a:t>INFOGRAPHIC</a:t>
            </a:r>
          </a:p>
          <a:p>
            <a:pPr algn="ctr" defTabSz="1219110"/>
            <a:r>
              <a:rPr lang="en-US" sz="3200" dirty="0">
                <a:solidFill>
                  <a:prstClr val="black"/>
                </a:solidFill>
                <a:latin typeface="Gill Sans MT" panose="020B0502020104020203" pitchFamily="34" charset="0"/>
              </a:rPr>
              <a:t>Located on UFMS</a:t>
            </a:r>
          </a:p>
          <a:p>
            <a:pPr algn="ctr" defTabSz="1219110"/>
            <a:r>
              <a:rPr lang="en-US" sz="3200" dirty="0">
                <a:solidFill>
                  <a:prstClr val="black"/>
                </a:solidFill>
                <a:latin typeface="Gill Sans MT" panose="020B0502020104020203" pitchFamily="34" charset="0"/>
              </a:rPr>
              <a:t>Downloads</a:t>
            </a:r>
          </a:p>
          <a:p>
            <a:pPr algn="ctr" defTabSz="1219110"/>
            <a:r>
              <a:rPr lang="en-US" sz="3200" dirty="0">
                <a:solidFill>
                  <a:prstClr val="black"/>
                </a:solidFill>
                <a:latin typeface="Gill Sans MT" panose="020B0502020104020203" pitchFamily="34" charset="0"/>
              </a:rPr>
              <a:t>Support Materials</a:t>
            </a:r>
          </a:p>
          <a:p>
            <a:pPr algn="ctr" defTabSz="1219110"/>
            <a:r>
              <a:rPr lang="en-US" sz="3200" dirty="0">
                <a:solidFill>
                  <a:prstClr val="black"/>
                </a:solidFill>
                <a:latin typeface="Gill Sans MT" panose="020B0502020104020203" pitchFamily="34" charset="0"/>
              </a:rPr>
              <a:t>Category - Health &amp; Nutrition</a:t>
            </a:r>
          </a:p>
          <a:p>
            <a:pPr algn="ctr" defTabSz="1219110"/>
            <a:endParaRPr lang="en-US" sz="3700" dirty="0">
              <a:solidFill>
                <a:prstClr val="black"/>
              </a:solidFill>
              <a:latin typeface="Gill Sans MT" panose="020B0502020104020203"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01733"/>
            <a:ext cx="4978400" cy="6445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8679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14400" y="2514603"/>
            <a:ext cx="5384800" cy="3149599"/>
          </a:xfrm>
        </p:spPr>
        <p:txBody>
          <a:bodyPr/>
          <a:lstStyle/>
          <a:p>
            <a:r>
              <a:rPr lang="en-US" dirty="0" smtClean="0"/>
              <a:t>Code: HK14500</a:t>
            </a:r>
          </a:p>
          <a:p>
            <a:r>
              <a:rPr lang="en-US" dirty="0" smtClean="0"/>
              <a:t>UC: HK$258</a:t>
            </a:r>
          </a:p>
          <a:p>
            <a:r>
              <a:rPr lang="en-US" dirty="0" smtClean="0"/>
              <a:t>SR: HK$361</a:t>
            </a:r>
          </a:p>
          <a:p>
            <a:r>
              <a:rPr lang="en-US" dirty="0" smtClean="0"/>
              <a:t>BV: 23.5</a:t>
            </a:r>
            <a:endParaRPr lang="en-US" dirty="0"/>
          </a:p>
        </p:txBody>
      </p:sp>
      <p:pic>
        <p:nvPicPr>
          <p:cNvPr id="7" name="Picture 2" descr="C:\Users\yvonnel\AppData\Local\Microsoft\Windows\Temporary Internet Files\Content.Outlook\WC916TMT\prime-astaxanthin-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1639" y="584200"/>
            <a:ext cx="4121564" cy="1341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M:\All Brands\Health &amp; Nutrition\Prime\Astaxanthin\Image\Prime-HKG-Astaxanth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465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311400"/>
            <a:ext cx="12293600" cy="2133600"/>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r>
              <a:rPr lang="en-US" sz="4300" dirty="0">
                <a:solidFill>
                  <a:prstClr val="black"/>
                </a:solidFill>
              </a:rPr>
              <a:t>Weight Loss, Excess Fat, and the Battle of the Bulge</a:t>
            </a:r>
          </a:p>
          <a:p>
            <a:pPr algn="ctr" defTabSz="1219110"/>
            <a:r>
              <a:rPr lang="en-US" altLang="zh-TW" sz="4300" dirty="0">
                <a:solidFill>
                  <a:prstClr val="black"/>
                </a:solidFill>
              </a:rPr>
              <a:t>“</a:t>
            </a:r>
            <a:r>
              <a:rPr lang="en-US" sz="4300" dirty="0">
                <a:solidFill>
                  <a:prstClr val="black"/>
                </a:solidFill>
              </a:rPr>
              <a:t>Burn Fat, Preserve Lean Muscle Mass” </a:t>
            </a:r>
          </a:p>
        </p:txBody>
      </p:sp>
      <p:pic>
        <p:nvPicPr>
          <p:cNvPr id="9218" name="Picture 2" descr="Image result for green coffee b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748" y="4648200"/>
            <a:ext cx="5958853" cy="256032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031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18"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lumMod val="75000"/>
                  </a:srgbClr>
                </a:solidFill>
              </a:rPr>
              <a:t>Market</a:t>
            </a:r>
            <a:endParaRPr lang="en-US" b="1" dirty="0">
              <a:solidFill>
                <a:srgbClr val="4F81BD">
                  <a:lumMod val="75000"/>
                </a:srgbClr>
              </a:solidFill>
            </a:endParaRPr>
          </a:p>
        </p:txBody>
      </p:sp>
      <p:sp>
        <p:nvSpPr>
          <p:cNvPr id="5" name="Content Placeholder 2"/>
          <p:cNvSpPr txBox="1">
            <a:spLocks/>
          </p:cNvSpPr>
          <p:nvPr/>
        </p:nvSpPr>
        <p:spPr>
          <a:xfrm>
            <a:off x="406400" y="1295401"/>
            <a:ext cx="5994400" cy="4525963"/>
          </a:xfrm>
          <a:prstGeom prst="rect">
            <a:avLst/>
          </a:prstGeom>
        </p:spPr>
        <p:txBody>
          <a:bodyPr lIns="121912" tIns="60956" rIns="121912" bIns="60956">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a:solidFill>
                  <a:prstClr val="black"/>
                </a:solidFill>
              </a:rPr>
              <a:t>2.1 billion people in the world are overweight</a:t>
            </a:r>
          </a:p>
          <a:p>
            <a:pPr>
              <a:buClr>
                <a:srgbClr val="1F497D">
                  <a:lumMod val="75000"/>
                </a:srgbClr>
              </a:buClr>
            </a:pPr>
            <a:r>
              <a:rPr lang="en-US" dirty="0">
                <a:solidFill>
                  <a:prstClr val="black"/>
                </a:solidFill>
              </a:rPr>
              <a:t>39% of adults in Hong Kong are overweight </a:t>
            </a:r>
          </a:p>
          <a:p>
            <a:pPr>
              <a:buClr>
                <a:srgbClr val="1F497D">
                  <a:lumMod val="75000"/>
                </a:srgbClr>
              </a:buClr>
            </a:pPr>
            <a:r>
              <a:rPr lang="en-US" dirty="0">
                <a:solidFill>
                  <a:prstClr val="black"/>
                </a:solidFill>
              </a:rPr>
              <a:t>People eating poor diets</a:t>
            </a:r>
          </a:p>
          <a:p>
            <a:pPr>
              <a:buClr>
                <a:srgbClr val="1F497D">
                  <a:lumMod val="75000"/>
                </a:srgbClr>
              </a:buClr>
            </a:pPr>
            <a:r>
              <a:rPr lang="en-US" dirty="0">
                <a:solidFill>
                  <a:prstClr val="black"/>
                </a:solidFill>
              </a:rPr>
              <a:t>People with high BMI (Body Mass Index)</a:t>
            </a:r>
          </a:p>
          <a:p>
            <a:pPr>
              <a:buClr>
                <a:srgbClr val="1F497D">
                  <a:lumMod val="75000"/>
                </a:srgbClr>
              </a:buClr>
            </a:pPr>
            <a:r>
              <a:rPr lang="en-US" dirty="0">
                <a:solidFill>
                  <a:prstClr val="black"/>
                </a:solidFill>
              </a:rPr>
              <a:t>People looking to reduce Body Fat</a:t>
            </a:r>
          </a:p>
        </p:txBody>
      </p:sp>
      <p:pic>
        <p:nvPicPr>
          <p:cNvPr id="4098" name="Picture 2" descr="M:\All Brands\TLS Weight Loss Solution\Thermochrome\Green Coffee Extract\Image\TLS_HK_ThermochromeWithSvetols_120Table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6861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18"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3208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lumMod val="75000"/>
                  </a:srgbClr>
                </a:solidFill>
              </a:rPr>
              <a:t>Benefits</a:t>
            </a:r>
            <a:endParaRPr lang="en-US" b="1" dirty="0">
              <a:solidFill>
                <a:srgbClr val="4F81BD">
                  <a:lumMod val="75000"/>
                </a:srgbClr>
              </a:solidFill>
            </a:endParaRPr>
          </a:p>
        </p:txBody>
      </p:sp>
      <p:sp>
        <p:nvSpPr>
          <p:cNvPr id="7" name="Content Placeholder 2"/>
          <p:cNvSpPr txBox="1">
            <a:spLocks/>
          </p:cNvSpPr>
          <p:nvPr/>
        </p:nvSpPr>
        <p:spPr>
          <a:xfrm>
            <a:off x="406400" y="1295401"/>
            <a:ext cx="6096000" cy="4525963"/>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a:solidFill>
                  <a:prstClr val="black"/>
                </a:solidFill>
              </a:rPr>
              <a:t>Supports healthy weight loss</a:t>
            </a:r>
          </a:p>
          <a:p>
            <a:pPr>
              <a:buClr>
                <a:srgbClr val="1F497D">
                  <a:lumMod val="75000"/>
                </a:srgbClr>
              </a:buClr>
            </a:pPr>
            <a:r>
              <a:rPr lang="en-US" dirty="0">
                <a:solidFill>
                  <a:prstClr val="black"/>
                </a:solidFill>
              </a:rPr>
              <a:t>Supports thermogenesis and lipolysis</a:t>
            </a:r>
          </a:p>
          <a:p>
            <a:pPr>
              <a:buClr>
                <a:srgbClr val="1F497D">
                  <a:lumMod val="75000"/>
                </a:srgbClr>
              </a:buClr>
            </a:pPr>
            <a:r>
              <a:rPr lang="en-US" dirty="0">
                <a:solidFill>
                  <a:prstClr val="black"/>
                </a:solidFill>
              </a:rPr>
              <a:t>May help increase energy</a:t>
            </a:r>
          </a:p>
          <a:p>
            <a:pPr>
              <a:buClr>
                <a:srgbClr val="1F497D">
                  <a:lumMod val="75000"/>
                </a:srgbClr>
              </a:buClr>
            </a:pPr>
            <a:r>
              <a:rPr lang="en-US" dirty="0">
                <a:solidFill>
                  <a:prstClr val="black"/>
                </a:solidFill>
              </a:rPr>
              <a:t>May help suppress appetite</a:t>
            </a:r>
          </a:p>
        </p:txBody>
      </p:sp>
      <p:pic>
        <p:nvPicPr>
          <p:cNvPr id="9" name="Picture 2" descr="M:\All Brands\TLS Weight Loss Solution\Thermochrome\Green Coffee Extract\Image\TLS_HK_ThermochromeWithSvetols_120Table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139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06400" y="1397000"/>
            <a:ext cx="6197600" cy="5080000"/>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sz="2900" dirty="0">
                <a:solidFill>
                  <a:prstClr val="black"/>
                </a:solidFill>
              </a:rPr>
              <a:t>UnFranchise Cost – HK$313 </a:t>
            </a:r>
          </a:p>
          <a:p>
            <a:pPr>
              <a:buClr>
                <a:srgbClr val="1F497D">
                  <a:lumMod val="75000"/>
                </a:srgbClr>
              </a:buClr>
            </a:pPr>
            <a:r>
              <a:rPr lang="en-US" sz="2900" dirty="0">
                <a:solidFill>
                  <a:prstClr val="black"/>
                </a:solidFill>
              </a:rPr>
              <a:t>Suggested Retail – HK$438</a:t>
            </a:r>
          </a:p>
          <a:p>
            <a:pPr>
              <a:buClr>
                <a:srgbClr val="1F497D">
                  <a:lumMod val="75000"/>
                </a:srgbClr>
              </a:buClr>
            </a:pPr>
            <a:r>
              <a:rPr lang="en-US" sz="2900" dirty="0">
                <a:solidFill>
                  <a:prstClr val="black"/>
                </a:solidFill>
              </a:rPr>
              <a:t>Return on Cost of Goods – </a:t>
            </a:r>
            <a:r>
              <a:rPr lang="en-US" altLang="zh-TW" sz="2900" dirty="0">
                <a:solidFill>
                  <a:prstClr val="black"/>
                </a:solidFill>
              </a:rPr>
              <a:t>40%</a:t>
            </a:r>
            <a:r>
              <a:rPr lang="zh-TW" altLang="en-US" sz="2900" dirty="0">
                <a:solidFill>
                  <a:prstClr val="black"/>
                </a:solidFill>
              </a:rPr>
              <a:t> </a:t>
            </a:r>
            <a:r>
              <a:rPr lang="en-US" altLang="zh-TW" sz="2900" dirty="0">
                <a:solidFill>
                  <a:prstClr val="black"/>
                </a:solidFill>
              </a:rPr>
              <a:t>(HK$125)</a:t>
            </a:r>
            <a:r>
              <a:rPr lang="en-US" sz="2900" dirty="0">
                <a:solidFill>
                  <a:prstClr val="black"/>
                </a:solidFill>
              </a:rPr>
              <a:t> </a:t>
            </a:r>
          </a:p>
          <a:p>
            <a:pPr lvl="1">
              <a:buClr>
                <a:srgbClr val="1F497D">
                  <a:lumMod val="75000"/>
                </a:srgbClr>
              </a:buClr>
            </a:pPr>
            <a:r>
              <a:rPr lang="en-US" sz="2700" dirty="0">
                <a:solidFill>
                  <a:prstClr val="black"/>
                </a:solidFill>
              </a:rPr>
              <a:t>BV- 25 / BV% - 63%</a:t>
            </a:r>
          </a:p>
          <a:p>
            <a:pPr>
              <a:buClr>
                <a:srgbClr val="1F497D">
                  <a:lumMod val="75000"/>
                </a:srgbClr>
              </a:buClr>
            </a:pPr>
            <a:r>
              <a:rPr lang="en-US" sz="2900" dirty="0">
                <a:solidFill>
                  <a:prstClr val="black"/>
                </a:solidFill>
              </a:rPr>
              <a:t>60 Servings (3 capsules &amp; HK$7.3 per serving</a:t>
            </a:r>
          </a:p>
          <a:p>
            <a:pPr>
              <a:buClr>
                <a:srgbClr val="1F497D">
                  <a:lumMod val="75000"/>
                </a:srgbClr>
              </a:buClr>
            </a:pPr>
            <a:r>
              <a:rPr lang="en-US" sz="2900" dirty="0">
                <a:solidFill>
                  <a:prstClr val="black"/>
                </a:solidFill>
              </a:rPr>
              <a:t>Gluten Free</a:t>
            </a:r>
          </a:p>
          <a:p>
            <a:pPr>
              <a:buClr>
                <a:srgbClr val="1F497D">
                  <a:lumMod val="75000"/>
                </a:srgbClr>
              </a:buClr>
            </a:pPr>
            <a:r>
              <a:rPr lang="en-US" sz="2900" dirty="0" err="1">
                <a:solidFill>
                  <a:prstClr val="black"/>
                </a:solidFill>
              </a:rPr>
              <a:t>Svetol</a:t>
            </a:r>
            <a:r>
              <a:rPr lang="en-US" sz="2900" dirty="0">
                <a:solidFill>
                  <a:prstClr val="black"/>
                </a:solidFill>
              </a:rPr>
              <a:t> – supported by studies on healthy weight management</a:t>
            </a:r>
          </a:p>
        </p:txBody>
      </p:sp>
      <p:sp>
        <p:nvSpPr>
          <p:cNvPr id="6" name="Title 1"/>
          <p:cNvSpPr txBox="1">
            <a:spLocks/>
          </p:cNvSpPr>
          <p:nvPr/>
        </p:nvSpPr>
        <p:spPr>
          <a:xfrm>
            <a:off x="304800" y="254000"/>
            <a:ext cx="5994400" cy="1143000"/>
          </a:xfrm>
          <a:prstGeom prst="rect">
            <a:avLst/>
          </a:prstGeom>
        </p:spPr>
        <p:txBody>
          <a:bodyPr lIns="121912" tIns="60956" rIns="121912" bIns="60956">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lumMod val="75000"/>
                  </a:srgbClr>
                </a:solidFill>
              </a:rPr>
              <a:t>Value Proposition</a:t>
            </a:r>
            <a:endParaRPr lang="en-US" b="1" dirty="0">
              <a:solidFill>
                <a:srgbClr val="4F81BD">
                  <a:lumMod val="75000"/>
                </a:srgbClr>
              </a:solidFill>
            </a:endParaRPr>
          </a:p>
        </p:txBody>
      </p:sp>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10018"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M:\All Brands\TLS Weight Loss Solution\Thermochrome\Green Coffee Extract\Image\TLS_HK_ThermochromeWithSvetols_120Table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8924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803403"/>
            <a:ext cx="5384800" cy="2749471"/>
          </a:xfrm>
          <a:prstGeom prst="rect">
            <a:avLst/>
          </a:prstGeom>
          <a:noFill/>
        </p:spPr>
        <p:txBody>
          <a:bodyPr wrap="square" lIns="121912" tIns="60956" rIns="121912" bIns="60956" rtlCol="0">
            <a:spAutoFit/>
          </a:bodyPr>
          <a:lstStyle/>
          <a:p>
            <a:pPr algn="ctr" defTabSz="1219110"/>
            <a:r>
              <a:rPr lang="en-US" sz="3700" b="1" dirty="0">
                <a:solidFill>
                  <a:srgbClr val="9BBB59">
                    <a:lumMod val="50000"/>
                  </a:srgbClr>
                </a:solidFill>
                <a:latin typeface="Gill Sans MT" panose="020B0502020104020203" pitchFamily="34" charset="0"/>
              </a:rPr>
              <a:t>FLYER</a:t>
            </a:r>
          </a:p>
          <a:p>
            <a:pPr algn="ctr" defTabSz="1219110"/>
            <a:r>
              <a:rPr lang="en-US" sz="3200" dirty="0">
                <a:solidFill>
                  <a:prstClr val="black"/>
                </a:solidFill>
                <a:latin typeface="Gill Sans MT" panose="020B0502020104020203" pitchFamily="34" charset="0"/>
              </a:rPr>
              <a:t>Located on UFMS</a:t>
            </a:r>
          </a:p>
          <a:p>
            <a:pPr algn="ctr" defTabSz="1219110"/>
            <a:r>
              <a:rPr lang="en-US" sz="3200" dirty="0">
                <a:solidFill>
                  <a:prstClr val="black"/>
                </a:solidFill>
                <a:latin typeface="Gill Sans MT" panose="020B0502020104020203" pitchFamily="34" charset="0"/>
              </a:rPr>
              <a:t>Downloads</a:t>
            </a:r>
          </a:p>
          <a:p>
            <a:pPr algn="ctr" defTabSz="1219110"/>
            <a:r>
              <a:rPr lang="en-US" sz="3200" dirty="0">
                <a:solidFill>
                  <a:prstClr val="black"/>
                </a:solidFill>
                <a:latin typeface="Gill Sans MT" panose="020B0502020104020203" pitchFamily="34" charset="0"/>
              </a:rPr>
              <a:t>Category - TLS</a:t>
            </a:r>
          </a:p>
          <a:p>
            <a:pPr algn="ctr" defTabSz="1219110"/>
            <a:endParaRPr lang="en-US" sz="3700" dirty="0">
              <a:solidFill>
                <a:prstClr val="black"/>
              </a:solidFill>
              <a:latin typeface="Gill Sans MT" panose="020B0502020104020203" pitchFamily="34" charset="0"/>
            </a:endParaRPr>
          </a:p>
        </p:txBody>
      </p:sp>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502403" y="30480"/>
            <a:ext cx="4763383" cy="6827520"/>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0303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177800"/>
            <a:ext cx="11480800" cy="1143000"/>
          </a:xfrm>
          <a:prstGeom prst="rect">
            <a:avLst/>
          </a:prstGeom>
        </p:spPr>
        <p:txBody>
          <a:bodyPr lIns="121912" tIns="60956" rIns="121912" bIns="60956">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rgbClr val="4F81BD">
                    <a:lumMod val="75000"/>
                  </a:srgbClr>
                </a:solidFill>
              </a:rPr>
              <a:t>TLS® </a:t>
            </a:r>
            <a:r>
              <a:rPr lang="en-US" sz="4800" b="1" dirty="0" err="1">
                <a:solidFill>
                  <a:srgbClr val="4F81BD">
                    <a:lumMod val="75000"/>
                  </a:srgbClr>
                </a:solidFill>
              </a:rPr>
              <a:t>Thermochrome</a:t>
            </a:r>
            <a:r>
              <a:rPr lang="en-US" sz="4800" b="1" dirty="0">
                <a:solidFill>
                  <a:srgbClr val="4F81BD">
                    <a:lumMod val="75000"/>
                  </a:srgbClr>
                </a:solidFill>
              </a:rPr>
              <a:t>™ </a:t>
            </a:r>
          </a:p>
          <a:p>
            <a:r>
              <a:rPr lang="en-US" sz="4800" b="1" dirty="0">
                <a:solidFill>
                  <a:srgbClr val="4F81BD">
                    <a:lumMod val="75000"/>
                  </a:srgbClr>
                </a:solidFill>
              </a:rPr>
              <a:t>with Green Coffee Bean Extract</a:t>
            </a:r>
          </a:p>
        </p:txBody>
      </p:sp>
      <p:sp>
        <p:nvSpPr>
          <p:cNvPr id="10" name="Content Placeholder 4"/>
          <p:cNvSpPr>
            <a:spLocks noGrp="1"/>
          </p:cNvSpPr>
          <p:nvPr>
            <p:ph sz="half" idx="1"/>
          </p:nvPr>
        </p:nvSpPr>
        <p:spPr>
          <a:xfrm>
            <a:off x="1524000" y="2108203"/>
            <a:ext cx="5384800" cy="3149599"/>
          </a:xfrm>
        </p:spPr>
        <p:txBody>
          <a:bodyPr/>
          <a:lstStyle/>
          <a:p>
            <a:r>
              <a:rPr lang="en-US" dirty="0" smtClean="0"/>
              <a:t>Code: HK6406</a:t>
            </a:r>
          </a:p>
          <a:p>
            <a:r>
              <a:rPr lang="en-US" dirty="0" smtClean="0"/>
              <a:t>UC: HK$313</a:t>
            </a:r>
          </a:p>
          <a:p>
            <a:r>
              <a:rPr lang="en-US" dirty="0" smtClean="0"/>
              <a:t>SR: $438</a:t>
            </a:r>
          </a:p>
          <a:p>
            <a:r>
              <a:rPr lang="en-US" dirty="0" smtClean="0"/>
              <a:t>BV: 25</a:t>
            </a:r>
            <a:endParaRPr lang="en-US" dirty="0"/>
          </a:p>
        </p:txBody>
      </p:sp>
      <p:pic>
        <p:nvPicPr>
          <p:cNvPr id="5" name="Picture 2" descr="M:\All Brands\TLS Weight Loss Solution\Thermochrome\Green Coffee Extract\Image\TLS_HK_ThermochromeWithSvetols_120Table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409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311400"/>
            <a:ext cx="12293600" cy="2133600"/>
          </a:xfrm>
          <a:prstGeom prst="rect">
            <a:avLst/>
          </a:prstGeom>
          <a:solidFill>
            <a:schemeClr val="tx2">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4300" dirty="0">
              <a:solidFill>
                <a:prstClr val="black"/>
              </a:solidFill>
            </a:endParaRPr>
          </a:p>
        </p:txBody>
      </p:sp>
      <p:sp>
        <p:nvSpPr>
          <p:cNvPr id="6" name="Title 1"/>
          <p:cNvSpPr txBox="1">
            <a:spLocks noGrp="1"/>
          </p:cNvSpPr>
          <p:nvPr>
            <p:ph type="title"/>
          </p:nvPr>
        </p:nvSpPr>
        <p:spPr>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a:solidFill>
                  <a:srgbClr val="4F81BD">
                    <a:lumMod val="75000"/>
                  </a:srgbClr>
                </a:solidFill>
              </a:rPr>
              <a:t>TLS® CORE Fat &amp; Carb Inhibitor</a:t>
            </a:r>
          </a:p>
        </p:txBody>
      </p:sp>
      <p:sp>
        <p:nvSpPr>
          <p:cNvPr id="7" name="Title 1"/>
          <p:cNvSpPr txBox="1">
            <a:spLocks/>
          </p:cNvSpPr>
          <p:nvPr/>
        </p:nvSpPr>
        <p:spPr>
          <a:xfrm>
            <a:off x="0" y="2717800"/>
            <a:ext cx="6908800" cy="1143000"/>
          </a:xfrm>
          <a:prstGeom prst="rect">
            <a:avLst/>
          </a:prstGeom>
        </p:spPr>
        <p:txBody>
          <a:bodyPr vert="horz" lIns="121912" tIns="60956" rIns="121912" bIns="60956"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i="1" dirty="0">
                <a:solidFill>
                  <a:prstClr val="white"/>
                </a:solidFill>
              </a:rPr>
              <a:t>GET RID OF UNWANTED FAT AND CONTROL THE CARBOHYDRATES</a:t>
            </a:r>
          </a:p>
        </p:txBody>
      </p:sp>
      <p:pic>
        <p:nvPicPr>
          <p:cNvPr id="1030" name="Picture 6" descr="Image result for get rid of f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4" y="2311400"/>
            <a:ext cx="5479945"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3946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18"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lumMod val="75000"/>
                  </a:srgbClr>
                </a:solidFill>
              </a:rPr>
              <a:t>Market</a:t>
            </a:r>
            <a:endParaRPr lang="en-US" b="1" dirty="0">
              <a:solidFill>
                <a:srgbClr val="4F81BD">
                  <a:lumMod val="75000"/>
                </a:srgbClr>
              </a:solidFill>
            </a:endParaRPr>
          </a:p>
        </p:txBody>
      </p:sp>
      <p:sp>
        <p:nvSpPr>
          <p:cNvPr id="5" name="Content Placeholder 2"/>
          <p:cNvSpPr txBox="1">
            <a:spLocks/>
          </p:cNvSpPr>
          <p:nvPr/>
        </p:nvSpPr>
        <p:spPr>
          <a:xfrm>
            <a:off x="304802" y="1295401"/>
            <a:ext cx="6400799" cy="4525963"/>
          </a:xfrm>
          <a:prstGeom prst="rect">
            <a:avLst/>
          </a:prstGeom>
        </p:spPr>
        <p:txBody>
          <a:bodyPr lIns="121912" tIns="60956" rIns="121912" bIns="60956">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buClr>
                <a:srgbClr val="1F497D">
                  <a:lumMod val="75000"/>
                </a:srgbClr>
              </a:buClr>
            </a:pPr>
            <a:r>
              <a:rPr lang="en-US" dirty="0">
                <a:solidFill>
                  <a:prstClr val="black"/>
                </a:solidFill>
              </a:rPr>
              <a:t>39% of adults in Hong Kong are overweight </a:t>
            </a:r>
          </a:p>
          <a:p>
            <a:pPr>
              <a:spcBef>
                <a:spcPts val="0"/>
              </a:spcBef>
              <a:buClr>
                <a:srgbClr val="1F497D">
                  <a:lumMod val="75000"/>
                </a:srgbClr>
              </a:buClr>
            </a:pPr>
            <a:r>
              <a:rPr lang="en-US" dirty="0">
                <a:solidFill>
                  <a:prstClr val="black"/>
                </a:solidFill>
              </a:rPr>
              <a:t>Adults who need a lifestyle change</a:t>
            </a:r>
          </a:p>
          <a:p>
            <a:pPr>
              <a:spcBef>
                <a:spcPts val="0"/>
              </a:spcBef>
              <a:buClr>
                <a:srgbClr val="1F497D">
                  <a:lumMod val="75000"/>
                </a:srgbClr>
              </a:buClr>
            </a:pPr>
            <a:r>
              <a:rPr lang="en-US" dirty="0">
                <a:solidFill>
                  <a:prstClr val="black"/>
                </a:solidFill>
              </a:rPr>
              <a:t>Adults with chronic health challenges</a:t>
            </a:r>
          </a:p>
          <a:p>
            <a:pPr lvl="1">
              <a:spcBef>
                <a:spcPts val="0"/>
              </a:spcBef>
              <a:buClr>
                <a:srgbClr val="1F497D">
                  <a:lumMod val="75000"/>
                </a:srgbClr>
              </a:buClr>
            </a:pPr>
            <a:r>
              <a:rPr lang="en-US" sz="2700" dirty="0">
                <a:solidFill>
                  <a:prstClr val="black"/>
                </a:solidFill>
              </a:rPr>
              <a:t>Cardiovascular Health</a:t>
            </a:r>
          </a:p>
          <a:p>
            <a:pPr lvl="1">
              <a:spcBef>
                <a:spcPts val="0"/>
              </a:spcBef>
              <a:buClr>
                <a:srgbClr val="1F497D">
                  <a:lumMod val="75000"/>
                </a:srgbClr>
              </a:buClr>
            </a:pPr>
            <a:r>
              <a:rPr lang="en-US" sz="2700" dirty="0">
                <a:solidFill>
                  <a:prstClr val="black"/>
                </a:solidFill>
              </a:rPr>
              <a:t>Diabetes</a:t>
            </a:r>
          </a:p>
          <a:p>
            <a:pPr lvl="1">
              <a:spcBef>
                <a:spcPts val="0"/>
              </a:spcBef>
              <a:buClr>
                <a:srgbClr val="1F497D">
                  <a:lumMod val="75000"/>
                </a:srgbClr>
              </a:buClr>
            </a:pPr>
            <a:r>
              <a:rPr lang="en-US" sz="2700" dirty="0">
                <a:solidFill>
                  <a:prstClr val="black"/>
                </a:solidFill>
              </a:rPr>
              <a:t>Osteoarthritis</a:t>
            </a:r>
          </a:p>
          <a:p>
            <a:pPr>
              <a:spcBef>
                <a:spcPts val="0"/>
              </a:spcBef>
              <a:buClr>
                <a:srgbClr val="1F497D">
                  <a:lumMod val="75000"/>
                </a:srgbClr>
              </a:buClr>
            </a:pPr>
            <a:r>
              <a:rPr lang="en-US" dirty="0">
                <a:solidFill>
                  <a:prstClr val="black"/>
                </a:solidFill>
              </a:rPr>
              <a:t>Adults with Body Mass Index (BMI) greater than 23</a:t>
            </a:r>
          </a:p>
          <a:p>
            <a:pPr lvl="1">
              <a:spcBef>
                <a:spcPts val="0"/>
              </a:spcBef>
              <a:buClr>
                <a:srgbClr val="1F497D">
                  <a:lumMod val="75000"/>
                </a:srgbClr>
              </a:buClr>
            </a:pPr>
            <a:endParaRPr lang="en-US" sz="2700" dirty="0">
              <a:solidFill>
                <a:prstClr val="black"/>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0918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8800" y="2717801"/>
            <a:ext cx="7416800" cy="1077219"/>
          </a:xfrm>
          <a:prstGeom prst="rect">
            <a:avLst/>
          </a:prstGeom>
        </p:spPr>
        <p:txBody>
          <a:bodyPr wrap="square" lIns="91390" tIns="45718" rIns="91390" bIns="45718">
            <a:spAutoFit/>
          </a:bodyPr>
          <a:lstStyle/>
          <a:p>
            <a:pPr algn="ctr"/>
            <a:r>
              <a:rPr lang="en-US" sz="3200" b="1" dirty="0">
                <a:solidFill>
                  <a:prstClr val="white"/>
                </a:solidFill>
              </a:rPr>
              <a:t>Entrepreneurism is at an all-time high!</a:t>
            </a:r>
          </a:p>
          <a:p>
            <a:pPr algn="ctr"/>
            <a:r>
              <a:rPr lang="en-US" sz="3200" b="1" dirty="0">
                <a:solidFill>
                  <a:prstClr val="white"/>
                </a:solidFill>
              </a:rPr>
              <a:t> </a:t>
            </a:r>
          </a:p>
        </p:txBody>
      </p:sp>
    </p:spTree>
    <p:extLst>
      <p:ext uri="{BB962C8B-B14F-4D97-AF65-F5344CB8AC3E}">
        <p14:creationId xmlns:p14="http://schemas.microsoft.com/office/powerpoint/2010/main" val="239028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18"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lumMod val="75000"/>
                  </a:srgbClr>
                </a:solidFill>
              </a:rPr>
              <a:t>Benefits</a:t>
            </a:r>
            <a:endParaRPr lang="en-US" b="1" dirty="0">
              <a:solidFill>
                <a:srgbClr val="4F81BD">
                  <a:lumMod val="75000"/>
                </a:srgbClr>
              </a:solidFill>
            </a:endParaRPr>
          </a:p>
        </p:txBody>
      </p:sp>
      <p:sp>
        <p:nvSpPr>
          <p:cNvPr id="5" name="Content Placeholder 2"/>
          <p:cNvSpPr txBox="1">
            <a:spLocks/>
          </p:cNvSpPr>
          <p:nvPr/>
        </p:nvSpPr>
        <p:spPr>
          <a:xfrm>
            <a:off x="304800" y="1295401"/>
            <a:ext cx="5994400" cy="4525963"/>
          </a:xfrm>
          <a:prstGeom prst="rect">
            <a:avLst/>
          </a:prstGeom>
        </p:spPr>
        <p:txBody>
          <a:bodyPr lIns="121912" tIns="60956" rIns="121912" bIns="60956">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10000"/>
              </a:lnSpc>
              <a:spcBef>
                <a:spcPts val="0"/>
              </a:spcBef>
              <a:buClr>
                <a:srgbClr val="1F497D">
                  <a:lumMod val="75000"/>
                </a:srgbClr>
              </a:buClr>
            </a:pPr>
            <a:r>
              <a:rPr lang="en-US" dirty="0">
                <a:solidFill>
                  <a:prstClr val="black"/>
                </a:solidFill>
              </a:rPr>
              <a:t>Promotes reduction in body mass index (BMI)</a:t>
            </a:r>
          </a:p>
          <a:p>
            <a:pPr>
              <a:lnSpc>
                <a:spcPct val="110000"/>
              </a:lnSpc>
              <a:spcBef>
                <a:spcPts val="0"/>
              </a:spcBef>
              <a:buClr>
                <a:srgbClr val="1F497D">
                  <a:lumMod val="75000"/>
                </a:srgbClr>
              </a:buClr>
            </a:pPr>
            <a:r>
              <a:rPr lang="en-US" dirty="0">
                <a:solidFill>
                  <a:prstClr val="black"/>
                </a:solidFill>
              </a:rPr>
              <a:t>Helps promote weight loss</a:t>
            </a:r>
          </a:p>
          <a:p>
            <a:pPr>
              <a:lnSpc>
                <a:spcPct val="110000"/>
              </a:lnSpc>
              <a:spcBef>
                <a:spcPts val="0"/>
              </a:spcBef>
              <a:buClr>
                <a:srgbClr val="1F497D">
                  <a:lumMod val="75000"/>
                </a:srgbClr>
              </a:buClr>
            </a:pPr>
            <a:r>
              <a:rPr lang="en-US" dirty="0">
                <a:solidFill>
                  <a:prstClr val="black"/>
                </a:solidFill>
              </a:rPr>
              <a:t>Inhibits the amylase enzyme and slow the absorption of carbohydrates into the bloodstream</a:t>
            </a:r>
          </a:p>
          <a:p>
            <a:pPr>
              <a:lnSpc>
                <a:spcPct val="110000"/>
              </a:lnSpc>
              <a:spcBef>
                <a:spcPts val="0"/>
              </a:spcBef>
              <a:buClr>
                <a:srgbClr val="1F497D">
                  <a:lumMod val="75000"/>
                </a:srgbClr>
              </a:buClr>
            </a:pPr>
            <a:r>
              <a:rPr lang="en-US" dirty="0">
                <a:solidFill>
                  <a:prstClr val="black"/>
                </a:solidFill>
              </a:rPr>
              <a:t>Helps inhibit carbohydrate absorption in the body</a:t>
            </a:r>
          </a:p>
          <a:p>
            <a:pPr lvl="1">
              <a:lnSpc>
                <a:spcPct val="110000"/>
              </a:lnSpc>
              <a:spcBef>
                <a:spcPts val="0"/>
              </a:spcBef>
              <a:buClr>
                <a:srgbClr val="1F497D">
                  <a:lumMod val="75000"/>
                </a:srgbClr>
              </a:buClr>
            </a:pPr>
            <a:endParaRPr lang="en-US" sz="2700" dirty="0">
              <a:solidFill>
                <a:prstClr val="black"/>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32854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4800" y="1397001"/>
            <a:ext cx="6197600" cy="4525963"/>
          </a:xfrm>
          <a:prstGeom prst="rect">
            <a:avLst/>
          </a:prstGeom>
        </p:spPr>
        <p:txBody>
          <a:bodyPr lIns="121912" tIns="60956" rIns="121912" bIns="60956">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err="1">
                <a:solidFill>
                  <a:prstClr val="black"/>
                </a:solidFill>
              </a:rPr>
              <a:t>UnFranchise</a:t>
            </a:r>
            <a:r>
              <a:rPr lang="en-US" dirty="0">
                <a:solidFill>
                  <a:prstClr val="black"/>
                </a:solidFill>
              </a:rPr>
              <a:t> Cost – HK$360 </a:t>
            </a:r>
          </a:p>
          <a:p>
            <a:pPr>
              <a:buClr>
                <a:srgbClr val="1F497D">
                  <a:lumMod val="75000"/>
                </a:srgbClr>
              </a:buClr>
            </a:pPr>
            <a:r>
              <a:rPr lang="en-US" dirty="0">
                <a:solidFill>
                  <a:prstClr val="black"/>
                </a:solidFill>
              </a:rPr>
              <a:t>Suggested Retail - HK$503</a:t>
            </a:r>
          </a:p>
          <a:p>
            <a:pPr>
              <a:buClr>
                <a:srgbClr val="1F497D">
                  <a:lumMod val="75000"/>
                </a:srgbClr>
              </a:buClr>
            </a:pPr>
            <a:r>
              <a:rPr lang="en-US" dirty="0">
                <a:solidFill>
                  <a:prstClr val="black"/>
                </a:solidFill>
              </a:rPr>
              <a:t>Return on Cost of Goods - 40%</a:t>
            </a:r>
            <a:r>
              <a:rPr lang="zh-TW" altLang="en-US" dirty="0">
                <a:solidFill>
                  <a:prstClr val="black"/>
                </a:solidFill>
              </a:rPr>
              <a:t> </a:t>
            </a:r>
            <a:r>
              <a:rPr lang="en-US" altLang="zh-TW" dirty="0">
                <a:solidFill>
                  <a:prstClr val="black"/>
                </a:solidFill>
              </a:rPr>
              <a:t>(HK$</a:t>
            </a:r>
            <a:r>
              <a:rPr lang="zh-TW" altLang="en-US" dirty="0">
                <a:solidFill>
                  <a:prstClr val="black"/>
                </a:solidFill>
              </a:rPr>
              <a:t> </a:t>
            </a:r>
            <a:r>
              <a:rPr lang="en-US" altLang="zh-TW" dirty="0">
                <a:solidFill>
                  <a:prstClr val="black"/>
                </a:solidFill>
              </a:rPr>
              <a:t>143)</a:t>
            </a:r>
            <a:endParaRPr lang="en-US" dirty="0">
              <a:solidFill>
                <a:prstClr val="black"/>
              </a:solidFill>
            </a:endParaRPr>
          </a:p>
          <a:p>
            <a:pPr lvl="1">
              <a:buClr>
                <a:srgbClr val="1F497D">
                  <a:lumMod val="75000"/>
                </a:srgbClr>
              </a:buClr>
            </a:pPr>
            <a:r>
              <a:rPr lang="en-US" sz="2700" dirty="0">
                <a:solidFill>
                  <a:prstClr val="black"/>
                </a:solidFill>
              </a:rPr>
              <a:t>BV- 32  / BV% - 71% </a:t>
            </a:r>
          </a:p>
          <a:p>
            <a:pPr>
              <a:buClr>
                <a:srgbClr val="1F497D">
                  <a:lumMod val="75000"/>
                </a:srgbClr>
              </a:buClr>
            </a:pPr>
            <a:r>
              <a:rPr lang="en-US" dirty="0">
                <a:solidFill>
                  <a:prstClr val="black"/>
                </a:solidFill>
              </a:rPr>
              <a:t>Cost Per Serving – HK$16.75</a:t>
            </a:r>
          </a:p>
          <a:p>
            <a:pPr lvl="1">
              <a:buClr>
                <a:srgbClr val="1F497D">
                  <a:lumMod val="75000"/>
                </a:srgbClr>
              </a:buClr>
            </a:pPr>
            <a:r>
              <a:rPr lang="en-US" sz="2700" dirty="0">
                <a:solidFill>
                  <a:prstClr val="black"/>
                </a:solidFill>
              </a:rPr>
              <a:t>(4 tablets per day / 2 times a day)</a:t>
            </a:r>
          </a:p>
          <a:p>
            <a:pPr marL="457167" lvl="1" indent="-457167">
              <a:buClr>
                <a:srgbClr val="1F497D">
                  <a:lumMod val="75000"/>
                </a:srgbClr>
              </a:buClr>
              <a:buFont typeface="Arial" panose="020B0604020202020204" pitchFamily="34" charset="0"/>
              <a:buChar char="•"/>
            </a:pPr>
            <a:r>
              <a:rPr lang="en-US" sz="3200" dirty="0">
                <a:solidFill>
                  <a:prstClr val="black"/>
                </a:solidFill>
              </a:rPr>
              <a:t>Gluten Free</a:t>
            </a:r>
          </a:p>
          <a:p>
            <a:pPr marL="457167" lvl="1" indent="-457167">
              <a:buClr>
                <a:srgbClr val="1F497D">
                  <a:lumMod val="75000"/>
                </a:srgbClr>
              </a:buClr>
              <a:buFont typeface="Arial" panose="020B0604020202020204" pitchFamily="34" charset="0"/>
              <a:buChar char="•"/>
            </a:pPr>
            <a:r>
              <a:rPr lang="en-US" sz="3200" dirty="0">
                <a:solidFill>
                  <a:prstClr val="black"/>
                </a:solidFill>
              </a:rPr>
              <a:t>Vegetarian</a:t>
            </a:r>
          </a:p>
          <a:p>
            <a:pPr marL="457167" lvl="1" indent="-457167">
              <a:buClr>
                <a:srgbClr val="1F497D">
                  <a:lumMod val="75000"/>
                </a:srgbClr>
              </a:buClr>
              <a:buFont typeface="Arial" panose="020B0604020202020204" pitchFamily="34" charset="0"/>
              <a:buChar char="•"/>
            </a:pPr>
            <a:endParaRPr lang="en-US" sz="3200" dirty="0">
              <a:solidFill>
                <a:prstClr val="black"/>
              </a:solidFill>
            </a:endParaRPr>
          </a:p>
        </p:txBody>
      </p:sp>
      <p:sp>
        <p:nvSpPr>
          <p:cNvPr id="6" name="Title 1"/>
          <p:cNvSpPr txBox="1">
            <a:spLocks/>
          </p:cNvSpPr>
          <p:nvPr/>
        </p:nvSpPr>
        <p:spPr>
          <a:xfrm>
            <a:off x="304800" y="254000"/>
            <a:ext cx="5994400" cy="1143000"/>
          </a:xfrm>
          <a:prstGeom prst="rect">
            <a:avLst/>
          </a:prstGeom>
        </p:spPr>
        <p:txBody>
          <a:bodyPr lIns="121912" tIns="60956" rIns="121912" bIns="60956">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4F81BD">
                    <a:lumMod val="75000"/>
                  </a:srgbClr>
                </a:solidFill>
              </a:rPr>
              <a:t>Value Proposition</a:t>
            </a:r>
            <a:endParaRPr lang="en-US" b="1" dirty="0">
              <a:solidFill>
                <a:srgbClr val="4F81BD">
                  <a:lumMod val="75000"/>
                </a:srgbClr>
              </a:solidFill>
            </a:endParaRPr>
          </a:p>
        </p:txBody>
      </p:sp>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10018"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78477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016000" y="2006603"/>
            <a:ext cx="6197600" cy="3149599"/>
          </a:xfrm>
        </p:spPr>
        <p:txBody>
          <a:bodyPr>
            <a:normAutofit lnSpcReduction="10000"/>
          </a:bodyPr>
          <a:lstStyle/>
          <a:p>
            <a:r>
              <a:rPr lang="en-US" dirty="0" smtClean="0"/>
              <a:t>Code: HK6462 / HKIBV6462</a:t>
            </a:r>
          </a:p>
          <a:p>
            <a:r>
              <a:rPr lang="en-US" dirty="0" smtClean="0"/>
              <a:t>UC: HK$360</a:t>
            </a:r>
          </a:p>
          <a:p>
            <a:r>
              <a:rPr lang="en-US" dirty="0" smtClean="0"/>
              <a:t>SR: HK$503</a:t>
            </a:r>
          </a:p>
          <a:p>
            <a:r>
              <a:rPr lang="en-US" dirty="0" smtClean="0"/>
              <a:t>BV: 32</a:t>
            </a:r>
          </a:p>
          <a:p>
            <a:r>
              <a:rPr lang="en-US" dirty="0" smtClean="0"/>
              <a:t>IBV: 32</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219200" y="254000"/>
            <a:ext cx="96520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a:solidFill>
                  <a:srgbClr val="4F81BD">
                    <a:lumMod val="75000"/>
                  </a:srgbClr>
                </a:solidFill>
              </a:rPr>
              <a:t>TLS® CORE Fat &amp; Carb Inhibitor</a:t>
            </a:r>
          </a:p>
        </p:txBody>
      </p:sp>
    </p:spTree>
    <p:extLst>
      <p:ext uri="{BB962C8B-B14F-4D97-AF65-F5344CB8AC3E}">
        <p14:creationId xmlns:p14="http://schemas.microsoft.com/office/powerpoint/2010/main" val="33654471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10586"/>
            <a:ext cx="12192000" cy="1691217"/>
          </a:xfrm>
          <a:prstGeom prst="rect">
            <a:avLst/>
          </a:prstGeom>
          <a:solidFill>
            <a:schemeClr val="bg1">
              <a:lumMod val="65000"/>
              <a:alpha val="81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2400" dirty="0">
              <a:solidFill>
                <a:prstClr val="white"/>
              </a:solidFill>
            </a:endParaRPr>
          </a:p>
        </p:txBody>
      </p:sp>
      <p:sp>
        <p:nvSpPr>
          <p:cNvPr id="6" name="Title 5"/>
          <p:cNvSpPr>
            <a:spLocks noGrp="1"/>
          </p:cNvSpPr>
          <p:nvPr>
            <p:ph type="title"/>
          </p:nvPr>
        </p:nvSpPr>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Vitashield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Vitamin C &amp; E Intensive Moisturizer</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697286" y="2006604"/>
            <a:ext cx="4525433" cy="4525433"/>
          </a:xfrm>
        </p:spPr>
      </p:pic>
      <p:sp>
        <p:nvSpPr>
          <p:cNvPr id="7" name="AutoShape 2" descr="Image result for silver and white swirls clip ar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8" name="AutoShape 4" descr="Image result for silver and white swirls clip art"/>
          <p:cNvSpPr>
            <a:spLocks noChangeAspect="1" noChangeArrowheads="1"/>
          </p:cNvSpPr>
          <p:nvPr/>
        </p:nvSpPr>
        <p:spPr bwMode="auto">
          <a:xfrm>
            <a:off x="410633" y="1058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9" name="AutoShape 6" descr="Related image"/>
          <p:cNvSpPr>
            <a:spLocks noChangeAspect="1" noChangeArrowheads="1"/>
          </p:cNvSpPr>
          <p:nvPr/>
        </p:nvSpPr>
        <p:spPr bwMode="auto">
          <a:xfrm>
            <a:off x="613833" y="21378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10" name="AutoShape 8" descr="Related image"/>
          <p:cNvSpPr>
            <a:spLocks noChangeAspect="1" noChangeArrowheads="1"/>
          </p:cNvSpPr>
          <p:nvPr/>
        </p:nvSpPr>
        <p:spPr bwMode="auto">
          <a:xfrm>
            <a:off x="817033" y="41698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12" name="Content Placeholder 4"/>
          <p:cNvSpPr txBox="1">
            <a:spLocks/>
          </p:cNvSpPr>
          <p:nvPr/>
        </p:nvSpPr>
        <p:spPr>
          <a:xfrm>
            <a:off x="162543" y="3327402"/>
            <a:ext cx="9139767" cy="914399"/>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i="1" dirty="0" smtClean="0">
                <a:solidFill>
                  <a:prstClr val="black"/>
                </a:solidFill>
              </a:rPr>
              <a:t>KEEPS YOUR SKIN LOOKING YOUNGER!</a:t>
            </a:r>
          </a:p>
        </p:txBody>
      </p:sp>
    </p:spTree>
    <p:extLst>
      <p:ext uri="{BB962C8B-B14F-4D97-AF65-F5344CB8AC3E}">
        <p14:creationId xmlns:p14="http://schemas.microsoft.com/office/powerpoint/2010/main" val="2878509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08800" y="5319"/>
            <a:ext cx="5264296" cy="688901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white">
                    <a:lumMod val="50000"/>
                  </a:prstClr>
                </a:solidFill>
              </a:rPr>
              <a:t>Market</a:t>
            </a:r>
            <a:endParaRPr lang="en-US" b="1" dirty="0">
              <a:solidFill>
                <a:prstClr val="white">
                  <a:lumMod val="50000"/>
                </a:prstClr>
              </a:solidFill>
            </a:endParaRPr>
          </a:p>
        </p:txBody>
      </p:sp>
      <p:sp>
        <p:nvSpPr>
          <p:cNvPr id="5" name="Content Placeholder 2"/>
          <p:cNvSpPr txBox="1">
            <a:spLocks/>
          </p:cNvSpPr>
          <p:nvPr/>
        </p:nvSpPr>
        <p:spPr>
          <a:xfrm>
            <a:off x="406400" y="1295401"/>
            <a:ext cx="5994400" cy="4525963"/>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a:solidFill>
                  <a:prstClr val="black"/>
                </a:solidFill>
              </a:rPr>
              <a:t>Anyone with aging skin</a:t>
            </a:r>
          </a:p>
          <a:p>
            <a:pPr>
              <a:buClr>
                <a:srgbClr val="1F497D">
                  <a:lumMod val="75000"/>
                </a:srgbClr>
              </a:buClr>
            </a:pPr>
            <a:r>
              <a:rPr lang="en-US" dirty="0">
                <a:solidFill>
                  <a:prstClr val="black"/>
                </a:solidFill>
              </a:rPr>
              <a:t>Adults with lost skin elasticity</a:t>
            </a:r>
          </a:p>
          <a:p>
            <a:pPr>
              <a:buClr>
                <a:srgbClr val="1F497D">
                  <a:lumMod val="75000"/>
                </a:srgbClr>
              </a:buClr>
            </a:pPr>
            <a:r>
              <a:rPr lang="en-US" dirty="0">
                <a:solidFill>
                  <a:prstClr val="black"/>
                </a:solidFill>
              </a:rPr>
              <a:t>Anyone that wants to slow the skin aging process</a:t>
            </a:r>
          </a:p>
          <a:p>
            <a:pPr>
              <a:buClr>
                <a:srgbClr val="1F497D">
                  <a:lumMod val="75000"/>
                </a:srgbClr>
              </a:buClr>
            </a:pPr>
            <a:r>
              <a:rPr lang="en-US" dirty="0">
                <a:solidFill>
                  <a:prstClr val="black"/>
                </a:solidFill>
              </a:rPr>
              <a:t>Adults who want to slow the appearance of fine lines and wrinkles</a:t>
            </a:r>
          </a:p>
          <a:p>
            <a:pPr lvl="1">
              <a:buClr>
                <a:srgbClr val="1F497D">
                  <a:lumMod val="75000"/>
                </a:srgbClr>
              </a:buClr>
            </a:pPr>
            <a:endParaRPr lang="en-US" sz="2700" dirty="0">
              <a:solidFill>
                <a:prstClr val="black"/>
              </a:solidFill>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286" y="2006604"/>
            <a:ext cx="4525433" cy="452543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1724974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08800" y="5319"/>
            <a:ext cx="5264296" cy="688901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prstClr val="white">
                    <a:lumMod val="50000"/>
                  </a:prstClr>
                </a:solidFill>
              </a:rPr>
              <a:t>Benefits</a:t>
            </a:r>
            <a:endParaRPr lang="en-US" b="1" dirty="0">
              <a:solidFill>
                <a:prstClr val="white">
                  <a:lumMod val="50000"/>
                </a:prstClr>
              </a:solidFill>
            </a:endParaRPr>
          </a:p>
        </p:txBody>
      </p:sp>
      <p:sp>
        <p:nvSpPr>
          <p:cNvPr id="5" name="Content Placeholder 2"/>
          <p:cNvSpPr txBox="1">
            <a:spLocks/>
          </p:cNvSpPr>
          <p:nvPr/>
        </p:nvSpPr>
        <p:spPr>
          <a:xfrm>
            <a:off x="406400" y="1295402"/>
            <a:ext cx="5994400" cy="5236633"/>
          </a:xfrm>
          <a:prstGeom prst="rect">
            <a:avLst/>
          </a:prstGeom>
        </p:spPr>
        <p:txBody>
          <a:bodyPr lIns="121912" tIns="60956" rIns="121912" bIns="60956">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a:solidFill>
                  <a:prstClr val="black"/>
                </a:solidFill>
              </a:rPr>
              <a:t>Instantly absorbs and gives the skin a silky, smooth texture</a:t>
            </a:r>
          </a:p>
          <a:p>
            <a:pPr>
              <a:buClr>
                <a:srgbClr val="1F497D">
                  <a:lumMod val="75000"/>
                </a:srgbClr>
              </a:buClr>
            </a:pPr>
            <a:r>
              <a:rPr lang="en-US" dirty="0">
                <a:solidFill>
                  <a:prstClr val="black"/>
                </a:solidFill>
              </a:rPr>
              <a:t>Moisturizes and lessens the appearance of fine lines</a:t>
            </a:r>
          </a:p>
          <a:p>
            <a:pPr>
              <a:buClr>
                <a:srgbClr val="1F497D">
                  <a:lumMod val="75000"/>
                </a:srgbClr>
              </a:buClr>
            </a:pPr>
            <a:r>
              <a:rPr lang="en-US" dirty="0">
                <a:solidFill>
                  <a:prstClr val="black"/>
                </a:solidFill>
              </a:rPr>
              <a:t>Skin will look and feel younger; facial contours will look more youthfully defined</a:t>
            </a:r>
          </a:p>
          <a:p>
            <a:pPr>
              <a:buClr>
                <a:srgbClr val="1F497D">
                  <a:lumMod val="75000"/>
                </a:srgbClr>
              </a:buClr>
            </a:pPr>
            <a:r>
              <a:rPr lang="en-US" dirty="0">
                <a:solidFill>
                  <a:prstClr val="black"/>
                </a:solidFill>
              </a:rPr>
              <a:t>Minimizes the appearance of the effects of stress, fatigue, smoking pollution and environmental damage</a:t>
            </a:r>
          </a:p>
          <a:p>
            <a:pPr lvl="1">
              <a:buClr>
                <a:srgbClr val="1F497D">
                  <a:lumMod val="75000"/>
                </a:srgbClr>
              </a:buClr>
            </a:pPr>
            <a:endParaRPr lang="en-US" sz="2700" dirty="0">
              <a:solidFill>
                <a:prstClr val="black"/>
              </a:solidFill>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286" y="2006604"/>
            <a:ext cx="4525433" cy="452543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961970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08800" y="5319"/>
            <a:ext cx="5264296" cy="688901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09600" y="254000"/>
            <a:ext cx="53848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prstClr val="white">
                    <a:lumMod val="50000"/>
                  </a:prstClr>
                </a:solidFill>
              </a:rPr>
              <a:t>Value Proposition</a:t>
            </a:r>
          </a:p>
        </p:txBody>
      </p:sp>
      <p:sp>
        <p:nvSpPr>
          <p:cNvPr id="5" name="Content Placeholder 2"/>
          <p:cNvSpPr txBox="1">
            <a:spLocks/>
          </p:cNvSpPr>
          <p:nvPr/>
        </p:nvSpPr>
        <p:spPr>
          <a:xfrm>
            <a:off x="406400" y="1295401"/>
            <a:ext cx="5994400" cy="4525963"/>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a:solidFill>
                  <a:prstClr val="black"/>
                </a:solidFill>
              </a:rPr>
              <a:t>Code: HK1208</a:t>
            </a:r>
          </a:p>
          <a:p>
            <a:pPr>
              <a:buClr>
                <a:srgbClr val="1F497D">
                  <a:lumMod val="75000"/>
                </a:srgbClr>
              </a:buClr>
            </a:pPr>
            <a:r>
              <a:rPr lang="en-US" dirty="0">
                <a:solidFill>
                  <a:prstClr val="black"/>
                </a:solidFill>
              </a:rPr>
              <a:t>UC: HK$332</a:t>
            </a:r>
          </a:p>
          <a:p>
            <a:pPr>
              <a:buClr>
                <a:srgbClr val="1F497D">
                  <a:lumMod val="75000"/>
                </a:srgbClr>
              </a:buClr>
            </a:pPr>
            <a:r>
              <a:rPr lang="en-US" dirty="0">
                <a:solidFill>
                  <a:prstClr val="black"/>
                </a:solidFill>
              </a:rPr>
              <a:t>SR: HK$465</a:t>
            </a:r>
          </a:p>
          <a:p>
            <a:pPr>
              <a:buClr>
                <a:srgbClr val="1F497D">
                  <a:lumMod val="75000"/>
                </a:srgbClr>
              </a:buClr>
            </a:pPr>
            <a:r>
              <a:rPr lang="en-US" dirty="0">
                <a:solidFill>
                  <a:prstClr val="black"/>
                </a:solidFill>
              </a:rPr>
              <a:t>Returns on Cost of Goods – 40% (HK$133)</a:t>
            </a:r>
          </a:p>
          <a:p>
            <a:pPr lvl="1">
              <a:buClr>
                <a:srgbClr val="1F497D">
                  <a:lumMod val="75000"/>
                </a:srgbClr>
              </a:buClr>
            </a:pPr>
            <a:r>
              <a:rPr lang="en-US" sz="2700" dirty="0">
                <a:solidFill>
                  <a:prstClr val="black"/>
                </a:solidFill>
              </a:rPr>
              <a:t>BV: 34 / BV% - 80% </a:t>
            </a:r>
          </a:p>
          <a:p>
            <a:pPr>
              <a:buClr>
                <a:srgbClr val="1F497D">
                  <a:lumMod val="75000"/>
                </a:srgbClr>
              </a:buClr>
            </a:pPr>
            <a:r>
              <a:rPr lang="en-US" dirty="0">
                <a:solidFill>
                  <a:prstClr val="black"/>
                </a:solidFill>
              </a:rPr>
              <a:t>Liposome Delivery</a:t>
            </a:r>
          </a:p>
          <a:p>
            <a:pPr>
              <a:buClr>
                <a:srgbClr val="1F497D">
                  <a:lumMod val="75000"/>
                </a:srgbClr>
              </a:buClr>
            </a:pPr>
            <a:r>
              <a:rPr lang="en-US" dirty="0">
                <a:solidFill>
                  <a:prstClr val="black"/>
                </a:solidFill>
              </a:rPr>
              <a:t>Hyaluronic Acid</a:t>
            </a:r>
          </a:p>
          <a:p>
            <a:pPr lvl="1">
              <a:buClr>
                <a:srgbClr val="1F497D">
                  <a:lumMod val="75000"/>
                </a:srgbClr>
              </a:buClr>
            </a:pPr>
            <a:endParaRPr lang="en-US" sz="2700" dirty="0">
              <a:solidFill>
                <a:prstClr val="black"/>
              </a:solidFill>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286" y="2006604"/>
            <a:ext cx="4525433" cy="452543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785833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10586"/>
            <a:ext cx="12192000" cy="1691217"/>
          </a:xfrm>
          <a:prstGeom prst="rect">
            <a:avLst/>
          </a:prstGeom>
          <a:solidFill>
            <a:schemeClr val="bg1">
              <a:lumMod val="65000"/>
              <a:alpha val="81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2400" dirty="0">
              <a:solidFill>
                <a:prstClr val="white"/>
              </a:solidFill>
            </a:endParaRPr>
          </a:p>
        </p:txBody>
      </p:sp>
      <p:sp>
        <p:nvSpPr>
          <p:cNvPr id="6" name="Title 5"/>
          <p:cNvSpPr>
            <a:spLocks noGrp="1"/>
          </p:cNvSpPr>
          <p:nvPr>
            <p:ph type="title"/>
          </p:nvPr>
        </p:nvSpPr>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Vitashield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Vitamin C &amp; E Intensive Moisturizer</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697286" y="2006604"/>
            <a:ext cx="4525433" cy="4525433"/>
          </a:xfrm>
        </p:spPr>
      </p:pic>
      <p:sp>
        <p:nvSpPr>
          <p:cNvPr id="7" name="AutoShape 2" descr="Image result for silver and white swirls clip ar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8" name="AutoShape 4" descr="Image result for silver and white swirls clip art"/>
          <p:cNvSpPr>
            <a:spLocks noChangeAspect="1" noChangeArrowheads="1"/>
          </p:cNvSpPr>
          <p:nvPr/>
        </p:nvSpPr>
        <p:spPr bwMode="auto">
          <a:xfrm>
            <a:off x="410633" y="1058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9" name="AutoShape 6" descr="Related image"/>
          <p:cNvSpPr>
            <a:spLocks noChangeAspect="1" noChangeArrowheads="1"/>
          </p:cNvSpPr>
          <p:nvPr/>
        </p:nvSpPr>
        <p:spPr bwMode="auto">
          <a:xfrm>
            <a:off x="613833" y="21378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10" name="AutoShape 8" descr="Related image"/>
          <p:cNvSpPr>
            <a:spLocks noChangeAspect="1" noChangeArrowheads="1"/>
          </p:cNvSpPr>
          <p:nvPr/>
        </p:nvSpPr>
        <p:spPr bwMode="auto">
          <a:xfrm>
            <a:off x="817033" y="41698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12" tIns="60956" rIns="121912" bIns="60956" numCol="1" anchor="t" anchorCtr="0" compatLnSpc="1">
            <a:prstTxWarp prst="textNoShape">
              <a:avLst/>
            </a:prstTxWarp>
          </a:bodyPr>
          <a:lstStyle/>
          <a:p>
            <a:pPr defTabSz="1219110"/>
            <a:endParaRPr lang="en-US" sz="2400" dirty="0">
              <a:solidFill>
                <a:prstClr val="black"/>
              </a:solidFill>
            </a:endParaRPr>
          </a:p>
        </p:txBody>
      </p:sp>
      <p:sp>
        <p:nvSpPr>
          <p:cNvPr id="12" name="Content Placeholder 4"/>
          <p:cNvSpPr txBox="1">
            <a:spLocks/>
          </p:cNvSpPr>
          <p:nvPr/>
        </p:nvSpPr>
        <p:spPr>
          <a:xfrm>
            <a:off x="1016000" y="2413004"/>
            <a:ext cx="6197600" cy="3149599"/>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prstClr val="black"/>
                </a:solidFill>
              </a:rPr>
              <a:t>Code: HK1208</a:t>
            </a:r>
          </a:p>
          <a:p>
            <a:r>
              <a:rPr lang="en-US" dirty="0" smtClean="0">
                <a:solidFill>
                  <a:prstClr val="black"/>
                </a:solidFill>
              </a:rPr>
              <a:t>UC: HK$332</a:t>
            </a:r>
          </a:p>
          <a:p>
            <a:r>
              <a:rPr lang="en-US" dirty="0" smtClean="0">
                <a:solidFill>
                  <a:prstClr val="black"/>
                </a:solidFill>
              </a:rPr>
              <a:t>SR: HK$465</a:t>
            </a:r>
          </a:p>
          <a:p>
            <a:r>
              <a:rPr lang="en-US" dirty="0" smtClean="0">
                <a:solidFill>
                  <a:prstClr val="black"/>
                </a:solidFill>
              </a:rPr>
              <a:t>BV: 34</a:t>
            </a:r>
          </a:p>
        </p:txBody>
      </p:sp>
    </p:spTree>
    <p:extLst>
      <p:ext uri="{BB962C8B-B14F-4D97-AF65-F5344CB8AC3E}">
        <p14:creationId xmlns:p14="http://schemas.microsoft.com/office/powerpoint/2010/main" val="6712653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6600"/>
                </a:solidFill>
              </a:rPr>
              <a:t>Optimal Wellness Kit</a:t>
            </a:r>
            <a:endParaRPr lang="en-US" b="1" dirty="0">
              <a:solidFill>
                <a:srgbClr val="006600"/>
              </a:solidFill>
            </a:endParaRPr>
          </a:p>
        </p:txBody>
      </p:sp>
      <p:sp>
        <p:nvSpPr>
          <p:cNvPr id="4" name="Content Placeholder 4"/>
          <p:cNvSpPr txBox="1">
            <a:spLocks/>
          </p:cNvSpPr>
          <p:nvPr/>
        </p:nvSpPr>
        <p:spPr>
          <a:xfrm>
            <a:off x="304800" y="2413004"/>
            <a:ext cx="6197600" cy="3149599"/>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i="1" dirty="0" smtClean="0">
                <a:solidFill>
                  <a:prstClr val="black"/>
                </a:solidFill>
              </a:rPr>
              <a:t>EXCELLENT FOUNDATION FOR LONG-TERM HEALTH AND OPTIMAL NUTRITION</a:t>
            </a:r>
          </a:p>
        </p:txBody>
      </p:sp>
      <p:sp>
        <p:nvSpPr>
          <p:cNvPr id="5" name="Right Triangle 4"/>
          <p:cNvSpPr/>
          <p:nvPr/>
        </p:nvSpPr>
        <p:spPr>
          <a:xfrm rot="16200000">
            <a:off x="4086954" y="-1251774"/>
            <a:ext cx="6908801" cy="9310748"/>
          </a:xfrm>
          <a:prstGeom prst="rtTriangle">
            <a:avLst/>
          </a:prstGeom>
          <a:solidFill>
            <a:srgbClr val="006600">
              <a:alpha val="66000"/>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2400" dirty="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366520"/>
            <a:ext cx="5242560" cy="524256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573261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08000" y="177800"/>
            <a:ext cx="52832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a:solidFill>
                  <a:srgbClr val="006600"/>
                </a:solidFill>
              </a:rPr>
              <a:t>Value Proposition</a:t>
            </a:r>
          </a:p>
        </p:txBody>
      </p:sp>
      <p:sp>
        <p:nvSpPr>
          <p:cNvPr id="5" name="Content Placeholder 2"/>
          <p:cNvSpPr txBox="1">
            <a:spLocks/>
          </p:cNvSpPr>
          <p:nvPr/>
        </p:nvSpPr>
        <p:spPr>
          <a:xfrm>
            <a:off x="406400" y="1295401"/>
            <a:ext cx="5994400" cy="4525963"/>
          </a:xfrm>
          <a:prstGeom prst="rect">
            <a:avLst/>
          </a:prstGeom>
        </p:spPr>
        <p:txBody>
          <a:bodyPr lIns="121912" tIns="60956" rIns="121912" bIns="60956">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err="1">
                <a:solidFill>
                  <a:prstClr val="black"/>
                </a:solidFill>
              </a:rPr>
              <a:t>UnFranchise</a:t>
            </a:r>
            <a:r>
              <a:rPr lang="en-US" dirty="0">
                <a:solidFill>
                  <a:prstClr val="black"/>
                </a:solidFill>
              </a:rPr>
              <a:t> Cost – HK$702</a:t>
            </a:r>
          </a:p>
          <a:p>
            <a:pPr>
              <a:buClr>
                <a:srgbClr val="1F497D">
                  <a:lumMod val="75000"/>
                </a:srgbClr>
              </a:buClr>
            </a:pPr>
            <a:r>
              <a:rPr lang="en-US" dirty="0">
                <a:solidFill>
                  <a:prstClr val="black"/>
                </a:solidFill>
              </a:rPr>
              <a:t>Suggested Retail – HK$983</a:t>
            </a:r>
          </a:p>
          <a:p>
            <a:pPr lvl="1">
              <a:buClr>
                <a:srgbClr val="1F497D">
                  <a:lumMod val="75000"/>
                </a:srgbClr>
              </a:buClr>
            </a:pPr>
            <a:r>
              <a:rPr lang="en-US" sz="2700" dirty="0">
                <a:solidFill>
                  <a:prstClr val="black"/>
                </a:solidFill>
              </a:rPr>
              <a:t>Save 25% - Normally HK$1313</a:t>
            </a:r>
          </a:p>
          <a:p>
            <a:pPr>
              <a:buClr>
                <a:srgbClr val="1F497D">
                  <a:lumMod val="75000"/>
                </a:srgbClr>
              </a:buClr>
            </a:pPr>
            <a:r>
              <a:rPr lang="en-US" dirty="0">
                <a:solidFill>
                  <a:prstClr val="black"/>
                </a:solidFill>
              </a:rPr>
              <a:t>Return on Cost of Goods – 40% (HK$281)</a:t>
            </a:r>
          </a:p>
          <a:p>
            <a:pPr lvl="1">
              <a:buClr>
                <a:srgbClr val="1F497D">
                  <a:lumMod val="75000"/>
                </a:srgbClr>
              </a:buClr>
            </a:pPr>
            <a:r>
              <a:rPr lang="en-US" sz="2700" dirty="0">
                <a:solidFill>
                  <a:prstClr val="black"/>
                </a:solidFill>
              </a:rPr>
              <a:t>BV: 50 / BV% - 57% </a:t>
            </a:r>
          </a:p>
          <a:p>
            <a:pPr>
              <a:buClr>
                <a:srgbClr val="1F497D">
                  <a:lumMod val="75000"/>
                </a:srgbClr>
              </a:buClr>
            </a:pPr>
            <a:r>
              <a:rPr lang="en-US" dirty="0">
                <a:solidFill>
                  <a:prstClr val="black"/>
                </a:solidFill>
              </a:rPr>
              <a:t>90 Servings Multivitamin</a:t>
            </a:r>
          </a:p>
          <a:p>
            <a:pPr>
              <a:buClr>
                <a:srgbClr val="1F497D">
                  <a:lumMod val="75000"/>
                </a:srgbClr>
              </a:buClr>
            </a:pPr>
            <a:r>
              <a:rPr lang="en-US" dirty="0">
                <a:solidFill>
                  <a:prstClr val="black"/>
                </a:solidFill>
              </a:rPr>
              <a:t>90 Servings B-complex</a:t>
            </a:r>
          </a:p>
          <a:p>
            <a:pPr>
              <a:buClr>
                <a:srgbClr val="1F497D">
                  <a:lumMod val="75000"/>
                </a:srgbClr>
              </a:buClr>
            </a:pPr>
            <a:r>
              <a:rPr lang="en-US" dirty="0">
                <a:solidFill>
                  <a:prstClr val="black"/>
                </a:solidFill>
              </a:rPr>
              <a:t>60 Servings – Omega 3</a:t>
            </a:r>
          </a:p>
          <a:p>
            <a:pPr lvl="1">
              <a:buClr>
                <a:srgbClr val="1F497D">
                  <a:lumMod val="75000"/>
                </a:srgbClr>
              </a:buClr>
            </a:pPr>
            <a:endParaRPr lang="en-US" sz="2700" dirty="0">
              <a:solidFill>
                <a:prstClr val="black"/>
              </a:solidFill>
            </a:endParaRPr>
          </a:p>
        </p:txBody>
      </p:sp>
      <p:sp>
        <p:nvSpPr>
          <p:cNvPr id="8" name="Right Triangle 7"/>
          <p:cNvSpPr/>
          <p:nvPr/>
        </p:nvSpPr>
        <p:spPr>
          <a:xfrm rot="16200000">
            <a:off x="4086954" y="-1251774"/>
            <a:ext cx="6908801" cy="9310748"/>
          </a:xfrm>
          <a:prstGeom prst="rtTriangle">
            <a:avLst/>
          </a:prstGeom>
          <a:solidFill>
            <a:srgbClr val="006600">
              <a:alpha val="66000"/>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2400" dirty="0">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366520"/>
            <a:ext cx="5242560" cy="524256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736920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41601" y="-25400"/>
            <a:ext cx="16316505" cy="9256111"/>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3" name="Rectangle 2"/>
          <p:cNvSpPr/>
          <p:nvPr/>
        </p:nvSpPr>
        <p:spPr>
          <a:xfrm>
            <a:off x="1422400" y="3733802"/>
            <a:ext cx="8940800" cy="1569660"/>
          </a:xfrm>
          <a:prstGeom prst="rect">
            <a:avLst/>
          </a:prstGeom>
        </p:spPr>
        <p:txBody>
          <a:bodyPr wrap="square" lIns="91390" tIns="45718" rIns="91390" bIns="45718">
            <a:spAutoFit/>
          </a:bodyPr>
          <a:lstStyle/>
          <a:p>
            <a:pPr algn="ctr"/>
            <a:r>
              <a:rPr lang="en-US" sz="5300" b="1" dirty="0">
                <a:solidFill>
                  <a:prstClr val="white"/>
                </a:solidFill>
                <a:effectLst>
                  <a:glow rad="101600">
                    <a:prstClr val="black">
                      <a:alpha val="60000"/>
                    </a:prstClr>
                  </a:glow>
                  <a:outerShdw blurRad="38100" dist="38100" dir="2700000" algn="tl">
                    <a:srgbClr val="000000">
                      <a:alpha val="43137"/>
                    </a:srgbClr>
                  </a:outerShdw>
                </a:effectLst>
              </a:rPr>
              <a:t>BABY BOOMERS </a:t>
            </a:r>
            <a:r>
              <a:rPr lang="en-US" sz="4300" b="1" dirty="0">
                <a:solidFill>
                  <a:prstClr val="white"/>
                </a:solidFill>
                <a:effectLst>
                  <a:glow rad="101600">
                    <a:prstClr val="black">
                      <a:alpha val="60000"/>
                    </a:prstClr>
                  </a:glow>
                  <a:outerShdw blurRad="38100" dist="38100" dir="2700000" algn="tl">
                    <a:srgbClr val="000000">
                      <a:alpha val="43137"/>
                    </a:srgbClr>
                  </a:outerShdw>
                </a:effectLst>
              </a:rPr>
              <a:t>continue to work </a:t>
            </a:r>
          </a:p>
          <a:p>
            <a:pPr algn="ctr"/>
            <a:r>
              <a:rPr lang="en-US" sz="4300" b="1" dirty="0">
                <a:solidFill>
                  <a:prstClr val="white"/>
                </a:solidFill>
                <a:effectLst>
                  <a:glow rad="101600">
                    <a:prstClr val="black">
                      <a:alpha val="60000"/>
                    </a:prstClr>
                  </a:glow>
                  <a:outerShdw blurRad="38100" dist="38100" dir="2700000" algn="tl">
                    <a:srgbClr val="000000">
                      <a:alpha val="43137"/>
                    </a:srgbClr>
                  </a:outerShdw>
                </a:effectLst>
              </a:rPr>
              <a:t>and looking for a second career.</a:t>
            </a:r>
          </a:p>
        </p:txBody>
      </p:sp>
    </p:spTree>
    <p:extLst>
      <p:ext uri="{BB962C8B-B14F-4D97-AF65-F5344CB8AC3E}">
        <p14:creationId xmlns:p14="http://schemas.microsoft.com/office/powerpoint/2010/main" val="18019100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p:cNvSpPr/>
          <p:nvPr/>
        </p:nvSpPr>
        <p:spPr>
          <a:xfrm rot="16200000">
            <a:off x="4086954" y="-1251774"/>
            <a:ext cx="6908801" cy="9310748"/>
          </a:xfrm>
          <a:prstGeom prst="rtTriangle">
            <a:avLst/>
          </a:prstGeom>
          <a:solidFill>
            <a:srgbClr val="006600">
              <a:alpha val="66000"/>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2400" dirty="0">
              <a:solidFill>
                <a:prstClr val="white"/>
              </a:solidFill>
            </a:endParaRPr>
          </a:p>
        </p:txBody>
      </p:sp>
      <p:sp>
        <p:nvSpPr>
          <p:cNvPr id="2" name="Title 1"/>
          <p:cNvSpPr>
            <a:spLocks noGrp="1"/>
          </p:cNvSpPr>
          <p:nvPr>
            <p:ph type="title"/>
          </p:nvPr>
        </p:nvSpPr>
        <p:spPr/>
        <p:txBody>
          <a:bodyPr/>
          <a:lstStyle/>
          <a:p>
            <a:r>
              <a:rPr lang="en-US" b="1" dirty="0" smtClean="0">
                <a:solidFill>
                  <a:srgbClr val="006600"/>
                </a:solidFill>
              </a:rPr>
              <a:t>Optimal Wellness Kit</a:t>
            </a:r>
            <a:endParaRPr lang="en-US" b="1" dirty="0">
              <a:solidFill>
                <a:srgbClr val="0066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366520"/>
            <a:ext cx="5242560" cy="5242560"/>
          </a:xfrm>
          <a:prstGeom prst="rect">
            <a:avLst/>
          </a:prstGeom>
          <a:effectLst>
            <a:outerShdw blurRad="50800" dist="38100" algn="l" rotWithShape="0">
              <a:prstClr val="black">
                <a:alpha val="40000"/>
              </a:prstClr>
            </a:outerShdw>
          </a:effectLst>
        </p:spPr>
      </p:pic>
      <p:sp>
        <p:nvSpPr>
          <p:cNvPr id="4" name="Content Placeholder 4"/>
          <p:cNvSpPr txBox="1">
            <a:spLocks/>
          </p:cNvSpPr>
          <p:nvPr/>
        </p:nvSpPr>
        <p:spPr>
          <a:xfrm>
            <a:off x="508000" y="2006603"/>
            <a:ext cx="6197600" cy="3149599"/>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Bef>
                <a:spcPts val="0"/>
              </a:spcBef>
            </a:pPr>
            <a:r>
              <a:rPr lang="en-US" dirty="0" smtClean="0">
                <a:solidFill>
                  <a:prstClr val="black"/>
                </a:solidFill>
              </a:rPr>
              <a:t>Code: HK6475/HK6475IBV</a:t>
            </a:r>
          </a:p>
          <a:p>
            <a:pPr>
              <a:lnSpc>
                <a:spcPct val="120000"/>
              </a:lnSpc>
              <a:spcBef>
                <a:spcPts val="0"/>
              </a:spcBef>
            </a:pPr>
            <a:r>
              <a:rPr lang="en-US" dirty="0" smtClean="0">
                <a:solidFill>
                  <a:prstClr val="black"/>
                </a:solidFill>
              </a:rPr>
              <a:t>UC: HK$702</a:t>
            </a:r>
          </a:p>
          <a:p>
            <a:pPr>
              <a:lnSpc>
                <a:spcPct val="120000"/>
              </a:lnSpc>
              <a:spcBef>
                <a:spcPts val="0"/>
              </a:spcBef>
            </a:pPr>
            <a:r>
              <a:rPr lang="en-US" dirty="0" smtClean="0">
                <a:solidFill>
                  <a:prstClr val="black"/>
                </a:solidFill>
              </a:rPr>
              <a:t>SR: HK$983</a:t>
            </a:r>
          </a:p>
          <a:p>
            <a:pPr>
              <a:lnSpc>
                <a:spcPct val="120000"/>
              </a:lnSpc>
              <a:spcBef>
                <a:spcPts val="0"/>
              </a:spcBef>
            </a:pPr>
            <a:r>
              <a:rPr lang="en-US" dirty="0" smtClean="0">
                <a:solidFill>
                  <a:prstClr val="black"/>
                </a:solidFill>
              </a:rPr>
              <a:t>BV: 50</a:t>
            </a:r>
          </a:p>
          <a:p>
            <a:pPr>
              <a:lnSpc>
                <a:spcPct val="120000"/>
              </a:lnSpc>
              <a:spcBef>
                <a:spcPts val="0"/>
              </a:spcBef>
            </a:pPr>
            <a:r>
              <a:rPr lang="en-US" dirty="0" smtClean="0">
                <a:solidFill>
                  <a:prstClr val="black"/>
                </a:solidFill>
              </a:rPr>
              <a:t>IBV: 50</a:t>
            </a:r>
          </a:p>
        </p:txBody>
      </p:sp>
    </p:spTree>
    <p:extLst>
      <p:ext uri="{BB962C8B-B14F-4D97-AF65-F5344CB8AC3E}">
        <p14:creationId xmlns:p14="http://schemas.microsoft.com/office/powerpoint/2010/main" val="38191123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84800" y="3225800"/>
            <a:ext cx="6705600" cy="2438400"/>
            <a:chOff x="3962400" y="2419350"/>
            <a:chExt cx="5029200" cy="1828800"/>
          </a:xfrm>
          <a:solidFill>
            <a:schemeClr val="accent5">
              <a:lumMod val="75000"/>
              <a:alpha val="87000"/>
            </a:schemeClr>
          </a:solidFill>
        </p:grpSpPr>
        <p:sp>
          <p:nvSpPr>
            <p:cNvPr id="7" name="Oval 6"/>
            <p:cNvSpPr/>
            <p:nvPr/>
          </p:nvSpPr>
          <p:spPr>
            <a:xfrm>
              <a:off x="39624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sp>
          <p:nvSpPr>
            <p:cNvPr id="8" name="Oval 7"/>
            <p:cNvSpPr/>
            <p:nvPr/>
          </p:nvSpPr>
          <p:spPr>
            <a:xfrm>
              <a:off x="55626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sp>
          <p:nvSpPr>
            <p:cNvPr id="9" name="Oval 8"/>
            <p:cNvSpPr/>
            <p:nvPr/>
          </p:nvSpPr>
          <p:spPr>
            <a:xfrm>
              <a:off x="71628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grpSp>
      <p:sp>
        <p:nvSpPr>
          <p:cNvPr id="2" name="Title 1"/>
          <p:cNvSpPr>
            <a:spLocks noGrp="1"/>
          </p:cNvSpPr>
          <p:nvPr>
            <p:ph type="title"/>
          </p:nvPr>
        </p:nvSpPr>
        <p:spPr/>
        <p:txBody>
          <a:bodyPr/>
          <a:lstStyle/>
          <a:p>
            <a:r>
              <a:rPr lang="en-US" b="1" dirty="0" err="1" smtClean="0">
                <a:solidFill>
                  <a:schemeClr val="accent5">
                    <a:lumMod val="75000"/>
                  </a:schemeClr>
                </a:solidFill>
              </a:rPr>
              <a:t>Isotonix</a:t>
            </a:r>
            <a:r>
              <a:rPr lang="en-US" b="1" dirty="0" smtClean="0">
                <a:solidFill>
                  <a:schemeClr val="accent5">
                    <a:lumMod val="75000"/>
                  </a:schemeClr>
                </a:solidFill>
              </a:rPr>
              <a:t>® Daily Essentials Kit</a:t>
            </a:r>
            <a:endParaRPr lang="en-US" b="1" dirty="0">
              <a:solidFill>
                <a:schemeClr val="accent5">
                  <a:lumMod val="75000"/>
                </a:schemeClr>
              </a:solidFill>
            </a:endParaRPr>
          </a:p>
        </p:txBody>
      </p:sp>
      <p:sp>
        <p:nvSpPr>
          <p:cNvPr id="4" name="Content Placeholder 4"/>
          <p:cNvSpPr txBox="1">
            <a:spLocks/>
          </p:cNvSpPr>
          <p:nvPr/>
        </p:nvSpPr>
        <p:spPr>
          <a:xfrm>
            <a:off x="406400" y="2413004"/>
            <a:ext cx="5791200" cy="3149599"/>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i="1" dirty="0" smtClean="0">
                <a:solidFill>
                  <a:prstClr val="black"/>
                </a:solidFill>
              </a:rPr>
              <a:t>PROVIDES THE BODY WITH ESSENTIAL VITAMINS, MINERALS AND NUTRIENTS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400"/>
            <a:ext cx="68580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17558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84800" y="3225800"/>
            <a:ext cx="6705600" cy="2438400"/>
            <a:chOff x="3962400" y="2419350"/>
            <a:chExt cx="5029200" cy="1828800"/>
          </a:xfrm>
          <a:solidFill>
            <a:schemeClr val="accent5">
              <a:lumMod val="75000"/>
              <a:alpha val="87000"/>
            </a:schemeClr>
          </a:solidFill>
        </p:grpSpPr>
        <p:sp>
          <p:nvSpPr>
            <p:cNvPr id="2" name="Oval 1"/>
            <p:cNvSpPr/>
            <p:nvPr/>
          </p:nvSpPr>
          <p:spPr>
            <a:xfrm>
              <a:off x="39624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sp>
          <p:nvSpPr>
            <p:cNvPr id="8" name="Oval 7"/>
            <p:cNvSpPr/>
            <p:nvPr/>
          </p:nvSpPr>
          <p:spPr>
            <a:xfrm>
              <a:off x="55626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sp>
          <p:nvSpPr>
            <p:cNvPr id="9" name="Oval 8"/>
            <p:cNvSpPr/>
            <p:nvPr/>
          </p:nvSpPr>
          <p:spPr>
            <a:xfrm>
              <a:off x="71628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grpSp>
      <p:sp>
        <p:nvSpPr>
          <p:cNvPr id="4" name="Title 1"/>
          <p:cNvSpPr txBox="1">
            <a:spLocks/>
          </p:cNvSpPr>
          <p:nvPr/>
        </p:nvSpPr>
        <p:spPr>
          <a:xfrm>
            <a:off x="508000" y="177800"/>
            <a:ext cx="5283200" cy="1143000"/>
          </a:xfrm>
          <a:prstGeom prst="rect">
            <a:avLst/>
          </a:prstGeom>
        </p:spPr>
        <p:txBody>
          <a:bodyPr lIns="121912" tIns="60956" rIns="121912" bIns="60956"/>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b="1" dirty="0">
                <a:solidFill>
                  <a:srgbClr val="4BACC6">
                    <a:lumMod val="75000"/>
                  </a:srgbClr>
                </a:solidFill>
              </a:rPr>
              <a:t>Value Proposition</a:t>
            </a:r>
          </a:p>
        </p:txBody>
      </p:sp>
      <p:sp>
        <p:nvSpPr>
          <p:cNvPr id="5" name="Content Placeholder 2"/>
          <p:cNvSpPr txBox="1">
            <a:spLocks/>
          </p:cNvSpPr>
          <p:nvPr/>
        </p:nvSpPr>
        <p:spPr>
          <a:xfrm>
            <a:off x="406400" y="1295401"/>
            <a:ext cx="5283200" cy="4525963"/>
          </a:xfrm>
          <a:prstGeom prst="rect">
            <a:avLst/>
          </a:prstGeom>
        </p:spPr>
        <p:txBody>
          <a:bodyPr lIns="121912" tIns="60956" rIns="121912" bIns="60956">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en-US" dirty="0" err="1">
                <a:solidFill>
                  <a:prstClr val="black"/>
                </a:solidFill>
              </a:rPr>
              <a:t>UnFranchise</a:t>
            </a:r>
            <a:r>
              <a:rPr lang="en-US" dirty="0">
                <a:solidFill>
                  <a:prstClr val="black"/>
                </a:solidFill>
              </a:rPr>
              <a:t> Cost – HK$891</a:t>
            </a:r>
          </a:p>
          <a:p>
            <a:pPr>
              <a:buClr>
                <a:srgbClr val="1F497D">
                  <a:lumMod val="75000"/>
                </a:srgbClr>
              </a:buClr>
            </a:pPr>
            <a:r>
              <a:rPr lang="en-US" dirty="0">
                <a:solidFill>
                  <a:prstClr val="black"/>
                </a:solidFill>
              </a:rPr>
              <a:t>Suggested Retail – HK$1248</a:t>
            </a:r>
          </a:p>
          <a:p>
            <a:pPr lvl="1">
              <a:buClr>
                <a:srgbClr val="1F497D">
                  <a:lumMod val="75000"/>
                </a:srgbClr>
              </a:buClr>
            </a:pPr>
            <a:r>
              <a:rPr lang="en-US" sz="2700" dirty="0">
                <a:solidFill>
                  <a:prstClr val="black"/>
                </a:solidFill>
              </a:rPr>
              <a:t>Save 25% - Normally HK$1,664</a:t>
            </a:r>
          </a:p>
          <a:p>
            <a:pPr>
              <a:buClr>
                <a:srgbClr val="1F497D">
                  <a:lumMod val="75000"/>
                </a:srgbClr>
              </a:buClr>
            </a:pPr>
            <a:r>
              <a:rPr lang="en-US" dirty="0">
                <a:solidFill>
                  <a:prstClr val="black"/>
                </a:solidFill>
              </a:rPr>
              <a:t>Return on Cost of goods -40% (HK$357)</a:t>
            </a:r>
          </a:p>
          <a:p>
            <a:pPr lvl="1">
              <a:buClr>
                <a:srgbClr val="1F497D">
                  <a:lumMod val="75000"/>
                </a:srgbClr>
              </a:buClr>
            </a:pPr>
            <a:r>
              <a:rPr lang="en-US" sz="2700" dirty="0">
                <a:solidFill>
                  <a:prstClr val="black"/>
                </a:solidFill>
              </a:rPr>
              <a:t>BV – 66 / BV% - 60%</a:t>
            </a:r>
          </a:p>
          <a:p>
            <a:pPr>
              <a:buClr>
                <a:srgbClr val="1F497D">
                  <a:lumMod val="75000"/>
                </a:srgbClr>
              </a:buClr>
            </a:pPr>
            <a:r>
              <a:rPr lang="en-US" dirty="0">
                <a:solidFill>
                  <a:prstClr val="black"/>
                </a:solidFill>
              </a:rPr>
              <a:t>90 Servings Containers; except for Calcium – 45 Servings</a:t>
            </a:r>
          </a:p>
          <a:p>
            <a:pPr lvl="1">
              <a:buClr>
                <a:srgbClr val="1F497D">
                  <a:lumMod val="75000"/>
                </a:srgbClr>
              </a:buClr>
            </a:pPr>
            <a:endParaRPr lang="en-US" sz="2700" dirty="0">
              <a:solidFill>
                <a:prstClr val="black"/>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400"/>
            <a:ext cx="68580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54881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84800" y="3225800"/>
            <a:ext cx="6705600" cy="2438400"/>
            <a:chOff x="3962400" y="2419350"/>
            <a:chExt cx="5029200" cy="1828800"/>
          </a:xfrm>
          <a:solidFill>
            <a:schemeClr val="accent5">
              <a:lumMod val="75000"/>
              <a:alpha val="87000"/>
            </a:schemeClr>
          </a:solidFill>
        </p:grpSpPr>
        <p:sp>
          <p:nvSpPr>
            <p:cNvPr id="7" name="Oval 6"/>
            <p:cNvSpPr/>
            <p:nvPr/>
          </p:nvSpPr>
          <p:spPr>
            <a:xfrm>
              <a:off x="39624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sp>
          <p:nvSpPr>
            <p:cNvPr id="8" name="Oval 7"/>
            <p:cNvSpPr/>
            <p:nvPr/>
          </p:nvSpPr>
          <p:spPr>
            <a:xfrm>
              <a:off x="55626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sp>
          <p:nvSpPr>
            <p:cNvPr id="9" name="Oval 8"/>
            <p:cNvSpPr/>
            <p:nvPr/>
          </p:nvSpPr>
          <p:spPr>
            <a:xfrm>
              <a:off x="71628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endParaRPr lang="en-US" sz="2400" dirty="0">
                <a:solidFill>
                  <a:prstClr val="white"/>
                </a:solidFill>
              </a:endParaRPr>
            </a:p>
          </p:txBody>
        </p:sp>
      </p:grpSp>
      <p:sp>
        <p:nvSpPr>
          <p:cNvPr id="2" name="Title 1"/>
          <p:cNvSpPr>
            <a:spLocks noGrp="1"/>
          </p:cNvSpPr>
          <p:nvPr>
            <p:ph type="title"/>
          </p:nvPr>
        </p:nvSpPr>
        <p:spPr/>
        <p:txBody>
          <a:bodyPr/>
          <a:lstStyle/>
          <a:p>
            <a:r>
              <a:rPr lang="en-US" b="1" dirty="0" smtClean="0">
                <a:solidFill>
                  <a:schemeClr val="accent5">
                    <a:lumMod val="75000"/>
                  </a:schemeClr>
                </a:solidFill>
              </a:rPr>
              <a:t>Daily Essentials Kit</a:t>
            </a:r>
            <a:endParaRPr lang="en-US" b="1" dirty="0">
              <a:solidFill>
                <a:schemeClr val="accent5">
                  <a:lumMod val="75000"/>
                </a:schemeClr>
              </a:solidFill>
            </a:endParaRPr>
          </a:p>
        </p:txBody>
      </p:sp>
      <p:sp>
        <p:nvSpPr>
          <p:cNvPr id="4" name="Content Placeholder 4"/>
          <p:cNvSpPr txBox="1">
            <a:spLocks/>
          </p:cNvSpPr>
          <p:nvPr/>
        </p:nvSpPr>
        <p:spPr>
          <a:xfrm>
            <a:off x="812800" y="1803405"/>
            <a:ext cx="6197600" cy="3149599"/>
          </a:xfrm>
          <a:prstGeom prst="rect">
            <a:avLst/>
          </a:prstGeom>
        </p:spPr>
        <p:txBody>
          <a:bodyPr lIns="121912" tIns="60956" rIns="121912" bIns="60956">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700" dirty="0">
                <a:solidFill>
                  <a:prstClr val="black"/>
                </a:solidFill>
              </a:rPr>
              <a:t>Code: HK6459/HK6459IBV</a:t>
            </a:r>
          </a:p>
          <a:p>
            <a:r>
              <a:rPr lang="en-US" sz="3700" dirty="0">
                <a:solidFill>
                  <a:prstClr val="black"/>
                </a:solidFill>
              </a:rPr>
              <a:t>UC: HK$891</a:t>
            </a:r>
          </a:p>
          <a:p>
            <a:r>
              <a:rPr lang="en-US" sz="3700" dirty="0">
                <a:solidFill>
                  <a:prstClr val="black"/>
                </a:solidFill>
              </a:rPr>
              <a:t>SR: HK$1,248</a:t>
            </a:r>
          </a:p>
          <a:p>
            <a:r>
              <a:rPr lang="en-US" sz="3700" dirty="0">
                <a:solidFill>
                  <a:prstClr val="black"/>
                </a:solidFill>
              </a:rPr>
              <a:t>BV: 66</a:t>
            </a:r>
          </a:p>
          <a:p>
            <a:r>
              <a:rPr lang="en-US" sz="3700" dirty="0">
                <a:solidFill>
                  <a:prstClr val="black"/>
                </a:solidFill>
              </a:rPr>
              <a:t>IBV: 66</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400"/>
            <a:ext cx="68580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88447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4" y="-25400"/>
            <a:ext cx="2072791" cy="689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171" y="-25400"/>
            <a:ext cx="12202083" cy="6883400"/>
          </a:xfrm>
          <a:prstGeom prst="rect">
            <a:avLst/>
          </a:prstGeom>
          <a:solidFill>
            <a:schemeClr val="tx1">
              <a:alpha val="3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2400" dirty="0">
              <a:solidFill>
                <a:prstClr val="white"/>
              </a:solidFill>
            </a:endParaRPr>
          </a:p>
        </p:txBody>
      </p:sp>
      <p:sp>
        <p:nvSpPr>
          <p:cNvPr id="5" name="Rectangle 4"/>
          <p:cNvSpPr/>
          <p:nvPr/>
        </p:nvSpPr>
        <p:spPr>
          <a:xfrm>
            <a:off x="425303" y="2921000"/>
            <a:ext cx="11176000" cy="1422400"/>
          </a:xfrm>
          <a:prstGeom prst="rect">
            <a:avLst/>
          </a:prstGeom>
          <a:solidFill>
            <a:schemeClr val="accent1">
              <a:alpha val="57000"/>
            </a:schemeClr>
          </a:solidFill>
          <a:ln>
            <a:noFill/>
          </a:ln>
          <a:effectLst>
            <a:glow rad="101600">
              <a:schemeClr val="accent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219110"/>
            <a:endParaRPr lang="en-US" sz="2400" dirty="0">
              <a:solidFill>
                <a:prstClr val="white"/>
              </a:solidFill>
            </a:endParaRPr>
          </a:p>
        </p:txBody>
      </p:sp>
      <p:sp>
        <p:nvSpPr>
          <p:cNvPr id="3" name="Title 1"/>
          <p:cNvSpPr txBox="1">
            <a:spLocks/>
          </p:cNvSpPr>
          <p:nvPr/>
        </p:nvSpPr>
        <p:spPr>
          <a:xfrm>
            <a:off x="812800" y="3656809"/>
            <a:ext cx="10363200" cy="1362075"/>
          </a:xfrm>
          <a:prstGeom prst="rect">
            <a:avLst/>
          </a:prstGeom>
        </p:spPr>
        <p:txBody>
          <a:bodyPr lIns="121912" tIns="60956" rIns="121912" bIns="60956">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dirty="0">
                <a:solidFill>
                  <a:prstClr val="white"/>
                </a:solidFill>
                <a:effectLst>
                  <a:outerShdw blurRad="38100" dist="38100" dir="2700000" algn="tl">
                    <a:srgbClr val="000000">
                      <a:alpha val="43137"/>
                    </a:srgbClr>
                  </a:outerShdw>
                </a:effectLst>
              </a:rPr>
              <a:t>Theme, Market, Benefits, Value Proposition</a:t>
            </a:r>
          </a:p>
        </p:txBody>
      </p:sp>
      <p:sp>
        <p:nvSpPr>
          <p:cNvPr id="4" name="Text Placeholder 2"/>
          <p:cNvSpPr txBox="1">
            <a:spLocks/>
          </p:cNvSpPr>
          <p:nvPr/>
        </p:nvSpPr>
        <p:spPr>
          <a:xfrm>
            <a:off x="1238103" y="2944813"/>
            <a:ext cx="10363200" cy="1500187"/>
          </a:xfrm>
          <a:prstGeom prst="rect">
            <a:avLst/>
          </a:prstGeom>
        </p:spPr>
        <p:txBody>
          <a:bodyPr lIns="121912" tIns="60956" rIns="121912" bIns="60956">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solidFill>
                  <a:prstClr val="white"/>
                </a:solidFill>
              </a:rPr>
              <a:t>Systemized Selling of Products and Services</a:t>
            </a:r>
            <a:endParaRPr lang="en-US" dirty="0">
              <a:solidFill>
                <a:prstClr val="white"/>
              </a:solidFill>
            </a:endParaRPr>
          </a:p>
        </p:txBody>
      </p:sp>
    </p:spTree>
    <p:extLst>
      <p:ext uri="{BB962C8B-B14F-4D97-AF65-F5344CB8AC3E}">
        <p14:creationId xmlns:p14="http://schemas.microsoft.com/office/powerpoint/2010/main" val="25471371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4" name="Rectangle 3"/>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5" name="TextBox 4"/>
          <p:cNvSpPr txBox="1"/>
          <p:nvPr/>
        </p:nvSpPr>
        <p:spPr>
          <a:xfrm>
            <a:off x="203200" y="1905146"/>
            <a:ext cx="2788712" cy="584775"/>
          </a:xfrm>
          <a:prstGeom prst="rect">
            <a:avLst/>
          </a:prstGeom>
          <a:noFill/>
        </p:spPr>
        <p:txBody>
          <a:bodyPr wrap="none" lIns="91390" tIns="45718" rIns="91390" bIns="45718" rtlCol="0">
            <a:spAutoFit/>
          </a:bodyPr>
          <a:lstStyle/>
          <a:p>
            <a:r>
              <a:rPr lang="en-US" sz="3200" b="1" dirty="0">
                <a:solidFill>
                  <a:srgbClr val="4F81BD">
                    <a:lumMod val="75000"/>
                  </a:srgbClr>
                </a:solidFill>
              </a:rPr>
              <a:t>Cornerstone #3</a:t>
            </a:r>
          </a:p>
        </p:txBody>
      </p:sp>
      <p:sp>
        <p:nvSpPr>
          <p:cNvPr id="8" name="Title 1"/>
          <p:cNvSpPr txBox="1">
            <a:spLocks/>
          </p:cNvSpPr>
          <p:nvPr/>
        </p:nvSpPr>
        <p:spPr>
          <a:xfrm>
            <a:off x="1016011" y="2791015"/>
            <a:ext cx="10111316" cy="1044388"/>
          </a:xfrm>
          <a:prstGeom prst="rect">
            <a:avLst/>
          </a:prstGeom>
        </p:spPr>
        <p:txBody>
          <a:bodyPr lIns="91390" tIns="45718" rIns="91390" bIns="4571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ONE-TO-ONE MARKETING and Shopping Annuity</a:t>
            </a:r>
            <a:r>
              <a:rPr lang="en-US" sz="3200" dirty="0">
                <a:ln w="18415" cmpd="sng">
                  <a:solidFill>
                    <a:srgbClr val="FFFFFF"/>
                  </a:solidFill>
                  <a:prstDash val="solid"/>
                </a:ln>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698873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11" y="787403"/>
            <a:ext cx="10111316" cy="1044388"/>
          </a:xfrm>
        </p:spPr>
        <p:txBody>
          <a:bodyPr>
            <a:no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One-to-One Marketing and Shopping Annuity®</a:t>
            </a:r>
          </a:p>
        </p:txBody>
      </p:sp>
      <p:sp>
        <p:nvSpPr>
          <p:cNvPr id="5" name="Content Placeholder 4"/>
          <p:cNvSpPr>
            <a:spLocks noGrp="1"/>
          </p:cNvSpPr>
          <p:nvPr>
            <p:ph idx="1"/>
          </p:nvPr>
        </p:nvSpPr>
        <p:spPr>
          <a:xfrm>
            <a:off x="1524000" y="2064876"/>
            <a:ext cx="9144000" cy="4208931"/>
          </a:xfrm>
        </p:spPr>
        <p:txBody>
          <a:bodyPr>
            <a:norm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One-to-One Marketing is customer relation management (CRM). It emphasizes personalized interactions with customers to build the share of that customer. It is easier to sell a product or service to an existing customer than to gain a new customer. </a:t>
            </a:r>
          </a:p>
        </p:txBody>
      </p:sp>
    </p:spTree>
    <p:extLst>
      <p:ext uri="{BB962C8B-B14F-4D97-AF65-F5344CB8AC3E}">
        <p14:creationId xmlns:p14="http://schemas.microsoft.com/office/powerpoint/2010/main" val="4797621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1422400" y="2108313"/>
            <a:ext cx="9144000" cy="4208931"/>
          </a:xfrm>
        </p:spPr>
        <p:txBody>
          <a:bodyPr>
            <a:normAutofit/>
          </a:bodyPr>
          <a:lstStyle/>
          <a:p>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Dr. Martha Rogers and Don Peppers breakthrough in 1993.    Technology would mandate a new approach to business, wrote the book, “The One To One Future”. It’s all about tracking each customer, creating a new shift from finding customers to products to finding products for customers. This is all about technology and people gathering information from customers. </a:t>
            </a:r>
          </a:p>
          <a:p>
            <a:endPar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Traditional mass markets develop a product and then try to find customers for that product.</a:t>
            </a:r>
          </a:p>
          <a:p>
            <a:endParaRPr lang="en-US" sz="21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Title 1"/>
          <p:cNvSpPr>
            <a:spLocks noGrp="1"/>
          </p:cNvSpPr>
          <p:nvPr>
            <p:ph type="title"/>
          </p:nvPr>
        </p:nvSpPr>
        <p:spPr>
          <a:xfrm>
            <a:off x="1016011" y="787403"/>
            <a:ext cx="10111316" cy="1044388"/>
          </a:xfrm>
        </p:spPr>
        <p:txBody>
          <a:bodyPr>
            <a:no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One-to-One Marketing and Shopping Annuity®</a:t>
            </a:r>
          </a:p>
        </p:txBody>
      </p:sp>
    </p:spTree>
    <p:extLst>
      <p:ext uri="{BB962C8B-B14F-4D97-AF65-F5344CB8AC3E}">
        <p14:creationId xmlns:p14="http://schemas.microsoft.com/office/powerpoint/2010/main" val="24734259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11" y="787403"/>
            <a:ext cx="10111316" cy="1044388"/>
          </a:xfrm>
        </p:spPr>
        <p:txBody>
          <a:bodyPr>
            <a:normAutofit/>
          </a:bodyPr>
          <a:lstStyle/>
          <a:p>
            <a:pPr algn="ct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Shopping Annuity®</a:t>
            </a:r>
          </a:p>
        </p:txBody>
      </p:sp>
      <p:sp>
        <p:nvSpPr>
          <p:cNvPr id="5" name="Content Placeholder 4"/>
          <p:cNvSpPr>
            <a:spLocks noGrp="1"/>
          </p:cNvSpPr>
          <p:nvPr>
            <p:ph idx="1"/>
          </p:nvPr>
        </p:nvSpPr>
        <p:spPr>
          <a:xfrm>
            <a:off x="1422400" y="2064876"/>
            <a:ext cx="9144000" cy="4208931"/>
          </a:xfrm>
        </p:spPr>
        <p:txBody>
          <a:bodyPr>
            <a:normAutofit/>
          </a:bodyPr>
          <a:lstStyle/>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Shopping Annuity® is a revolutionary concept that helps smart shoppers convert their spending into earning through Shop.com™. </a:t>
            </a:r>
          </a:p>
          <a:p>
            <a:r>
              <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Unlike a typical annuity from a bank. You don’t have to invest a massive amount of money to get started. Your investment is what you already spend on every purchases. By shopping through Shop.com™, you can earn up to 50% cash back. </a:t>
            </a:r>
            <a:r>
              <a:rPr lang="en-US" sz="2700" b="1" i="1" dirty="0">
                <a:ln w="10160">
                  <a:solidFill>
                    <a:schemeClr val="accent5"/>
                  </a:solidFill>
                  <a:prstDash val="solid"/>
                </a:ln>
                <a:solidFill>
                  <a:srgbClr val="FFFFFF"/>
                </a:solidFill>
                <a:effectLst>
                  <a:glow rad="101600">
                    <a:schemeClr val="tx1">
                      <a:lumMod val="95000"/>
                      <a:lumOff val="5000"/>
                      <a:alpha val="60000"/>
                    </a:schemeClr>
                  </a:glow>
                  <a:outerShdw blurRad="38100" dist="22860" dir="5400000" algn="tl" rotWithShape="0">
                    <a:srgbClr val="000000">
                      <a:alpha val="30000"/>
                    </a:srgbClr>
                  </a:outerShdw>
                </a:effectLst>
              </a:rPr>
              <a:t>CONVERT YOUR SPENDING INTO EARNING!</a:t>
            </a:r>
          </a:p>
        </p:txBody>
      </p:sp>
    </p:spTree>
    <p:extLst>
      <p:ext uri="{BB962C8B-B14F-4D97-AF65-F5344CB8AC3E}">
        <p14:creationId xmlns:p14="http://schemas.microsoft.com/office/powerpoint/2010/main" val="4461354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4" name="Rectangle 3"/>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sz="2400" dirty="0">
              <a:solidFill>
                <a:prstClr val="white"/>
              </a:solidFill>
            </a:endParaRPr>
          </a:p>
        </p:txBody>
      </p:sp>
      <p:sp>
        <p:nvSpPr>
          <p:cNvPr id="8" name="Title 1"/>
          <p:cNvSpPr txBox="1">
            <a:spLocks/>
          </p:cNvSpPr>
          <p:nvPr/>
        </p:nvSpPr>
        <p:spPr>
          <a:xfrm>
            <a:off x="1016011" y="2791015"/>
            <a:ext cx="10111316" cy="1044388"/>
          </a:xfrm>
          <a:prstGeom prst="rect">
            <a:avLst/>
          </a:prstGeom>
        </p:spPr>
        <p:txBody>
          <a:bodyPr lIns="91390" tIns="45718" rIns="91390" bIns="4571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UNFRANCHISE® BUSINESS DEVELOPMENT SYSTEMS</a:t>
            </a:r>
          </a:p>
        </p:txBody>
      </p:sp>
      <p:sp>
        <p:nvSpPr>
          <p:cNvPr id="5" name="TextBox 4"/>
          <p:cNvSpPr txBox="1"/>
          <p:nvPr/>
        </p:nvSpPr>
        <p:spPr>
          <a:xfrm>
            <a:off x="203200" y="1905146"/>
            <a:ext cx="2788712" cy="584775"/>
          </a:xfrm>
          <a:prstGeom prst="rect">
            <a:avLst/>
          </a:prstGeom>
          <a:noFill/>
        </p:spPr>
        <p:txBody>
          <a:bodyPr wrap="none" lIns="91390" tIns="45718" rIns="91390" bIns="45718" rtlCol="0">
            <a:spAutoFit/>
          </a:bodyPr>
          <a:lstStyle/>
          <a:p>
            <a:r>
              <a:rPr lang="en-US" sz="3200" b="1" dirty="0">
                <a:solidFill>
                  <a:srgbClr val="4F81BD">
                    <a:lumMod val="75000"/>
                  </a:srgbClr>
                </a:solidFill>
              </a:rPr>
              <a:t>Cornerstone #4</a:t>
            </a:r>
          </a:p>
        </p:txBody>
      </p:sp>
    </p:spTree>
    <p:extLst>
      <p:ext uri="{BB962C8B-B14F-4D97-AF65-F5344CB8AC3E}">
        <p14:creationId xmlns:p14="http://schemas.microsoft.com/office/powerpoint/2010/main" val="277391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203197" y="-2067908"/>
            <a:ext cx="16316505" cy="9256111"/>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4" name="Title 3"/>
          <p:cNvSpPr>
            <a:spLocks noGrp="1"/>
          </p:cNvSpPr>
          <p:nvPr>
            <p:ph type="title"/>
          </p:nvPr>
        </p:nvSpPr>
        <p:spPr/>
        <p:txBody>
          <a:bodyPr>
            <a:normAutofit/>
          </a:bodyPr>
          <a:lstStyle/>
          <a:p>
            <a:r>
              <a:rPr lang="en-US" sz="4800" dirty="0">
                <a:solidFill>
                  <a:schemeClr val="bg1"/>
                </a:solidFill>
              </a:rPr>
              <a:t>Millennials are looking for opportunities...</a:t>
            </a:r>
          </a:p>
        </p:txBody>
      </p:sp>
      <p:sp>
        <p:nvSpPr>
          <p:cNvPr id="8" name="Content Placeholder 7"/>
          <p:cNvSpPr>
            <a:spLocks noGrp="1"/>
          </p:cNvSpPr>
          <p:nvPr>
            <p:ph idx="1"/>
          </p:nvPr>
        </p:nvSpPr>
        <p:spPr>
          <a:xfrm>
            <a:off x="609600" y="1701812"/>
            <a:ext cx="10972800" cy="4226799"/>
          </a:xfrm>
          <a:prstGeom prst="rect">
            <a:avLst/>
          </a:prstGeom>
        </p:spPr>
        <p:txBody>
          <a:bodyPr>
            <a:spAutoFit/>
          </a:bodyPr>
          <a:lstStyle/>
          <a:p>
            <a:r>
              <a:rPr lang="en-US" dirty="0" smtClean="0">
                <a:solidFill>
                  <a:schemeClr val="bg1"/>
                </a:solidFill>
              </a:rPr>
              <a:t>Hot </a:t>
            </a:r>
            <a:r>
              <a:rPr lang="en-US" dirty="0">
                <a:solidFill>
                  <a:schemeClr val="bg1"/>
                </a:solidFill>
              </a:rPr>
              <a:t>Buttons</a:t>
            </a:r>
          </a:p>
          <a:p>
            <a:pPr lvl="1"/>
            <a:r>
              <a:rPr lang="en-US" dirty="0">
                <a:solidFill>
                  <a:schemeClr val="bg1"/>
                </a:solidFill>
              </a:rPr>
              <a:t>   Financial </a:t>
            </a:r>
            <a:r>
              <a:rPr lang="en-US" dirty="0" smtClean="0">
                <a:solidFill>
                  <a:schemeClr val="bg1"/>
                </a:solidFill>
              </a:rPr>
              <a:t>Shortcut</a:t>
            </a:r>
            <a:endParaRPr lang="en-US" dirty="0">
              <a:solidFill>
                <a:schemeClr val="bg1"/>
              </a:solidFill>
            </a:endParaRPr>
          </a:p>
          <a:p>
            <a:pPr lvl="1"/>
            <a:r>
              <a:rPr lang="en-US" dirty="0">
                <a:solidFill>
                  <a:schemeClr val="bg1"/>
                </a:solidFill>
              </a:rPr>
              <a:t>   Personal Independence</a:t>
            </a:r>
          </a:p>
          <a:p>
            <a:pPr lvl="1"/>
            <a:r>
              <a:rPr lang="en-US" dirty="0">
                <a:solidFill>
                  <a:schemeClr val="bg1"/>
                </a:solidFill>
              </a:rPr>
              <a:t>   Flexibility</a:t>
            </a:r>
          </a:p>
          <a:p>
            <a:pPr lvl="1"/>
            <a:r>
              <a:rPr lang="en-US" dirty="0">
                <a:solidFill>
                  <a:schemeClr val="bg1"/>
                </a:solidFill>
              </a:rPr>
              <a:t>   Community</a:t>
            </a:r>
          </a:p>
          <a:p>
            <a:pPr lvl="1"/>
            <a:r>
              <a:rPr lang="en-US" dirty="0">
                <a:solidFill>
                  <a:schemeClr val="bg1"/>
                </a:solidFill>
              </a:rPr>
              <a:t>   Connected to </a:t>
            </a:r>
            <a:r>
              <a:rPr lang="en-US" dirty="0" smtClean="0">
                <a:solidFill>
                  <a:schemeClr val="bg1"/>
                </a:solidFill>
              </a:rPr>
              <a:t>Experienced and Stable</a:t>
            </a:r>
            <a:endParaRPr lang="en-US" dirty="0">
              <a:solidFill>
                <a:schemeClr val="bg1"/>
              </a:solidFill>
            </a:endParaRPr>
          </a:p>
        </p:txBody>
      </p:sp>
    </p:spTree>
    <p:extLst>
      <p:ext uri="{BB962C8B-B14F-4D97-AF65-F5344CB8AC3E}">
        <p14:creationId xmlns:p14="http://schemas.microsoft.com/office/powerpoint/2010/main" val="4096094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7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Unfranchise</a:t>
            </a:r>
            <a:r>
              <a:rPr lang="en-US" sz="37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Business Development Systems...</a:t>
            </a:r>
          </a:p>
        </p:txBody>
      </p:sp>
      <p:sp>
        <p:nvSpPr>
          <p:cNvPr id="3" name="Text Placeholder 2"/>
          <p:cNvSpPr>
            <a:spLocks noGrp="1"/>
          </p:cNvSpPr>
          <p:nvPr>
            <p:ph type="body" idx="1"/>
          </p:nvPr>
        </p:nvSpPr>
        <p:spPr>
          <a:xfrm>
            <a:off x="609600" y="1468441"/>
            <a:ext cx="11074400" cy="639763"/>
          </a:xfrm>
        </p:spPr>
        <p:txBody>
          <a:bodyPr>
            <a:noAutofit/>
          </a:bodyPr>
          <a:lstStyle/>
          <a:p>
            <a:pPr algn="ctr"/>
            <a:r>
              <a:rPr lang="en-US" sz="2700" i="1" dirty="0">
                <a:ln w="10160">
                  <a:solidFill>
                    <a:schemeClr val="accent5"/>
                  </a:solidFill>
                  <a:prstDash val="solid"/>
                </a:ln>
                <a:solidFill>
                  <a:srgbClr val="FFFFFF"/>
                </a:solidFill>
                <a:effectLst>
                  <a:glow rad="101600">
                    <a:schemeClr val="tx1">
                      <a:lumMod val="95000"/>
                      <a:lumOff val="5000"/>
                      <a:alpha val="60000"/>
                    </a:schemeClr>
                  </a:glow>
                  <a:outerShdw blurRad="38100" dist="22860" dir="5400000" algn="tl" rotWithShape="0">
                    <a:srgbClr val="000000">
                      <a:alpha val="30000"/>
                    </a:srgbClr>
                  </a:outerShdw>
                </a:effectLst>
              </a:rPr>
              <a:t>a powerful group of business systems that when followed,                              will lead you to </a:t>
            </a:r>
            <a:r>
              <a:rPr lang="en-US" sz="2700" i="1" dirty="0" err="1">
                <a:ln w="10160">
                  <a:solidFill>
                    <a:schemeClr val="accent5"/>
                  </a:solidFill>
                  <a:prstDash val="solid"/>
                </a:ln>
                <a:solidFill>
                  <a:srgbClr val="FFFFFF"/>
                </a:solidFill>
                <a:effectLst>
                  <a:glow rad="101600">
                    <a:schemeClr val="tx1">
                      <a:lumMod val="95000"/>
                      <a:lumOff val="5000"/>
                      <a:alpha val="60000"/>
                    </a:schemeClr>
                  </a:glow>
                  <a:outerShdw blurRad="38100" dist="22860" dir="5400000" algn="tl" rotWithShape="0">
                    <a:srgbClr val="000000">
                      <a:alpha val="30000"/>
                    </a:srgbClr>
                  </a:outerShdw>
                </a:effectLst>
              </a:rPr>
              <a:t>Unfranchise</a:t>
            </a:r>
            <a:r>
              <a:rPr lang="en-US" sz="2700" i="1" dirty="0">
                <a:ln w="10160">
                  <a:solidFill>
                    <a:schemeClr val="accent5"/>
                  </a:solidFill>
                  <a:prstDash val="solid"/>
                </a:ln>
                <a:solidFill>
                  <a:srgbClr val="FFFFFF"/>
                </a:solidFill>
                <a:effectLst>
                  <a:glow rad="101600">
                    <a:schemeClr val="tx1">
                      <a:lumMod val="95000"/>
                      <a:lumOff val="5000"/>
                      <a:alpha val="60000"/>
                    </a:schemeClr>
                  </a:glow>
                  <a:outerShdw blurRad="38100" dist="22860" dir="5400000" algn="tl" rotWithShape="0">
                    <a:srgbClr val="000000">
                      <a:alpha val="30000"/>
                    </a:srgbClr>
                  </a:outerShdw>
                </a:effectLst>
              </a:rPr>
              <a:t>® Business Success.</a:t>
            </a:r>
            <a:endParaRPr lang="en-US" sz="2700" i="1" dirty="0">
              <a:effectLst>
                <a:glow rad="101600">
                  <a:schemeClr val="tx1">
                    <a:lumMod val="95000"/>
                    <a:lumOff val="5000"/>
                    <a:alpha val="60000"/>
                  </a:schemeClr>
                </a:glow>
                <a:outerShdw blurRad="38100" dist="22860" dir="5400000" algn="tl" rotWithShape="0">
                  <a:srgbClr val="000000">
                    <a:alpha val="30000"/>
                  </a:srgbClr>
                </a:outerShdw>
              </a:effectLst>
            </a:endParaRPr>
          </a:p>
        </p:txBody>
      </p:sp>
      <p:sp>
        <p:nvSpPr>
          <p:cNvPr id="5" name="Content Placeholder 4"/>
          <p:cNvSpPr>
            <a:spLocks noGrp="1"/>
          </p:cNvSpPr>
          <p:nvPr>
            <p:ph sz="half" idx="2"/>
          </p:nvPr>
        </p:nvSpPr>
        <p:spPr>
          <a:xfrm>
            <a:off x="203200" y="2174875"/>
            <a:ext cx="5386917" cy="3951288"/>
          </a:xfrm>
        </p:spPr>
        <p:txBody>
          <a:bodyPr>
            <a:normAutofit/>
          </a:bodyPr>
          <a:lstStyle/>
          <a:p>
            <a:pPr marL="609187" lvl="1" indent="-304592">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Basic 5</a:t>
            </a:r>
          </a:p>
          <a:p>
            <a:pPr marL="609187" lvl="1" indent="-304592">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Global Meeting Training Seminar System (GMTSS)</a:t>
            </a:r>
          </a:p>
          <a:p>
            <a:pPr marL="609187" lvl="1" indent="-304592">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Recruiting Systems / Getting Started Guide</a:t>
            </a:r>
          </a:p>
          <a:p>
            <a:pPr marL="609187" lvl="1" indent="-304592">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ABC Pattern of Duplication</a:t>
            </a:r>
          </a:p>
          <a:p>
            <a:pPr marL="609187" lvl="1" indent="-304592">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Retail Systems</a:t>
            </a:r>
          </a:p>
          <a:p>
            <a:endParaRPr lang="en-US" sz="27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Content Placeholder 5"/>
          <p:cNvSpPr>
            <a:spLocks noGrp="1"/>
          </p:cNvSpPr>
          <p:nvPr>
            <p:ph sz="quarter" idx="4"/>
          </p:nvPr>
        </p:nvSpPr>
        <p:spPr>
          <a:xfrm>
            <a:off x="5486513" y="2174875"/>
            <a:ext cx="6096001" cy="3951288"/>
          </a:xfrm>
        </p:spPr>
        <p:txBody>
          <a:bodyPr>
            <a:normAutofit/>
          </a:bodyPr>
          <a:lstStyle/>
          <a:p>
            <a:pPr marL="156529" lvl="1" indent="452655">
              <a:buFont typeface="Arial" panose="020B0604020202020204" pitchFamily="34" charset="0"/>
              <a:buChar char="•"/>
              <a:tabLst>
                <a:tab pos="609187" algn="l"/>
              </a:tabLst>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Management Performance 	Compensation Plan</a:t>
            </a:r>
          </a:p>
          <a:p>
            <a:pPr marL="156529" lvl="1" indent="452655">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Registration System</a:t>
            </a:r>
          </a:p>
          <a:p>
            <a:pPr marL="156529" lvl="1" indent="452655">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Certified Training System</a:t>
            </a:r>
          </a:p>
          <a:p>
            <a:pPr marL="156529" lvl="1" indent="452655">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Master UFO Program</a:t>
            </a:r>
          </a:p>
          <a:p>
            <a:pPr marL="156529" lvl="1" indent="452655">
              <a:buFont typeface="Arial" panose="020B0604020202020204" pitchFamily="34" charset="0"/>
              <a:buChar char="•"/>
            </a:pP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Shopping Annuity® Master Member</a:t>
            </a:r>
          </a:p>
          <a:p>
            <a:pPr marL="156529" indent="452655"/>
            <a:endParaRPr lang="en-US" sz="3700" dirty="0"/>
          </a:p>
        </p:txBody>
      </p:sp>
    </p:spTree>
    <p:extLst>
      <p:ext uri="{BB962C8B-B14F-4D97-AF65-F5344CB8AC3E}">
        <p14:creationId xmlns:p14="http://schemas.microsoft.com/office/powerpoint/2010/main" val="38093450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87255" y="686734"/>
            <a:ext cx="2551192" cy="2652601"/>
            <a:chOff x="487254" y="719352"/>
            <a:chExt cx="2551192" cy="2652601"/>
          </a:xfrm>
        </p:grpSpPr>
        <p:sp>
          <p:nvSpPr>
            <p:cNvPr id="3" name="Oval 2"/>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4" name="Oval 3"/>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18" name="Rounded Rectangle 17"/>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Hbp/ubp</a:t>
              </a:r>
            </a:p>
          </p:txBody>
        </p:sp>
        <p:sp>
          <p:nvSpPr>
            <p:cNvPr id="2" name="Oval 1"/>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cxnSp>
          <p:nvCxnSpPr>
            <p:cNvPr id="36" name="Straight Arrow Connector 35"/>
            <p:cNvCxnSpPr>
              <a:stCxn id="4" idx="4"/>
              <a:endCxn id="18"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2" idx="4"/>
              <a:endCxn id="3"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487254" y="2731873"/>
              <a:ext cx="2551192" cy="640080"/>
              <a:chOff x="442864" y="2862503"/>
              <a:chExt cx="2551192" cy="640080"/>
            </a:xfrm>
          </p:grpSpPr>
          <p:grpSp>
            <p:nvGrpSpPr>
              <p:cNvPr id="39" name="Group 38"/>
              <p:cNvGrpSpPr/>
              <p:nvPr/>
            </p:nvGrpSpPr>
            <p:grpSpPr>
              <a:xfrm>
                <a:off x="442864" y="2862503"/>
                <a:ext cx="778798" cy="640080"/>
                <a:chOff x="657663" y="2862503"/>
                <a:chExt cx="778798" cy="640080"/>
              </a:xfrm>
            </p:grpSpPr>
            <p:sp>
              <p:nvSpPr>
                <p:cNvPr id="26" name="Oval 25"/>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27" name="Rectangle 26"/>
                <p:cNvSpPr/>
                <p:nvPr/>
              </p:nvSpPr>
              <p:spPr>
                <a:xfrm>
                  <a:off x="657663" y="3067127"/>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Basic 5</a:t>
                  </a:r>
                </a:p>
              </p:txBody>
            </p:sp>
          </p:grpSp>
          <p:grpSp>
            <p:nvGrpSpPr>
              <p:cNvPr id="40" name="Group 39"/>
              <p:cNvGrpSpPr/>
              <p:nvPr/>
            </p:nvGrpSpPr>
            <p:grpSpPr>
              <a:xfrm>
                <a:off x="1367101" y="2862503"/>
                <a:ext cx="778798" cy="640080"/>
                <a:chOff x="1367101" y="2862503"/>
                <a:chExt cx="778798" cy="640080"/>
              </a:xfrm>
            </p:grpSpPr>
            <p:sp>
              <p:nvSpPr>
                <p:cNvPr id="29" name="Oval 2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30" name="Rectangle 29"/>
                <p:cNvSpPr/>
                <p:nvPr/>
              </p:nvSpPr>
              <p:spPr>
                <a:xfrm>
                  <a:off x="1367101" y="3067127"/>
                  <a:ext cx="778798" cy="244682"/>
                </a:xfrm>
                <a:prstGeom prst="rect">
                  <a:avLst/>
                </a:prstGeom>
              </p:spPr>
              <p:txBody>
                <a:bodyPr wrap="square">
                  <a:spAutoFit/>
                </a:bodyPr>
                <a:lstStyle/>
                <a:p>
                  <a:pPr algn="ctr">
                    <a:lnSpc>
                      <a:spcPct val="90000"/>
                    </a:lnSpc>
                    <a:buClr>
                      <a:srgbClr val="FF0000"/>
                    </a:buClr>
                  </a:pPr>
                  <a:r>
                    <a:rPr lang="en-US" altLang="en-US" sz="1100" cap="all" spc="-51" dirty="0" err="1">
                      <a:solidFill>
                        <a:prstClr val="white"/>
                      </a:solidFill>
                      <a:latin typeface="Omnes" panose="02000506040000020004" pitchFamily="2" charset="0"/>
                      <a:ea typeface="Roboto Light" panose="02000000000000000000" pitchFamily="2" charset="0"/>
                    </a:rPr>
                    <a:t>nuot</a:t>
                  </a:r>
                  <a:endParaRPr lang="en-US" altLang="en-US" sz="1100" cap="all" spc="-51" dirty="0">
                    <a:solidFill>
                      <a:prstClr val="white"/>
                    </a:solidFill>
                    <a:latin typeface="Omnes" panose="02000506040000020004" pitchFamily="2" charset="0"/>
                    <a:ea typeface="Roboto Light" panose="02000000000000000000" pitchFamily="2" charset="0"/>
                  </a:endParaRPr>
                </a:p>
              </p:txBody>
            </p:sp>
          </p:grpSp>
          <p:grpSp>
            <p:nvGrpSpPr>
              <p:cNvPr id="41" name="Group 40"/>
              <p:cNvGrpSpPr/>
              <p:nvPr/>
            </p:nvGrpSpPr>
            <p:grpSpPr>
              <a:xfrm>
                <a:off x="2215258" y="2862503"/>
                <a:ext cx="778798" cy="640080"/>
                <a:chOff x="2106208" y="2863178"/>
                <a:chExt cx="778798" cy="640080"/>
              </a:xfrm>
            </p:grpSpPr>
            <p:sp>
              <p:nvSpPr>
                <p:cNvPr id="32" name="Oval 31"/>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33" name="Rectangle 32"/>
                <p:cNvSpPr/>
                <p:nvPr/>
              </p:nvSpPr>
              <p:spPr>
                <a:xfrm>
                  <a:off x="2106208" y="3067802"/>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Ecct’s</a:t>
                  </a:r>
                </a:p>
              </p:txBody>
            </p:sp>
          </p:grpSp>
          <p:cxnSp>
            <p:nvCxnSpPr>
              <p:cNvPr id="43" name="Straight Connector 42"/>
              <p:cNvCxnSpPr>
                <a:stCxn id="26" idx="6"/>
                <a:endCxn id="2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9" idx="6"/>
                <a:endCxn id="32"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1" name="Elbow Connector 50"/>
            <p:cNvCxnSpPr>
              <a:stCxn id="18" idx="2"/>
              <a:endCxn id="26"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335683" y="686734"/>
            <a:ext cx="2551192" cy="2652601"/>
            <a:chOff x="487254" y="719352"/>
            <a:chExt cx="2551192" cy="2652601"/>
          </a:xfrm>
        </p:grpSpPr>
        <p:sp>
          <p:nvSpPr>
            <p:cNvPr id="54" name="Oval 53"/>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55" name="Oval 54"/>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56" name="Rounded Rectangle 55"/>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Hbp/ubp</a:t>
              </a:r>
            </a:p>
          </p:txBody>
        </p:sp>
        <p:sp>
          <p:nvSpPr>
            <p:cNvPr id="57" name="Oval 56"/>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cxnSp>
          <p:nvCxnSpPr>
            <p:cNvPr id="58" name="Straight Arrow Connector 57"/>
            <p:cNvCxnSpPr>
              <a:stCxn id="55" idx="4"/>
              <a:endCxn id="56"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57" idx="4"/>
              <a:endCxn id="54"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487254" y="2731873"/>
              <a:ext cx="2551192" cy="640080"/>
              <a:chOff x="442864" y="2862503"/>
              <a:chExt cx="2551192" cy="640080"/>
            </a:xfrm>
          </p:grpSpPr>
          <p:grpSp>
            <p:nvGrpSpPr>
              <p:cNvPr id="62" name="Group 61"/>
              <p:cNvGrpSpPr/>
              <p:nvPr/>
            </p:nvGrpSpPr>
            <p:grpSpPr>
              <a:xfrm>
                <a:off x="442864" y="2862503"/>
                <a:ext cx="778798" cy="640080"/>
                <a:chOff x="657663" y="2862503"/>
                <a:chExt cx="778798" cy="640080"/>
              </a:xfrm>
            </p:grpSpPr>
            <p:sp>
              <p:nvSpPr>
                <p:cNvPr id="71" name="Oval 70"/>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72" name="Rectangle 71"/>
                <p:cNvSpPr/>
                <p:nvPr/>
              </p:nvSpPr>
              <p:spPr>
                <a:xfrm>
                  <a:off x="657663" y="3067127"/>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Basic 5</a:t>
                  </a:r>
                </a:p>
              </p:txBody>
            </p:sp>
          </p:grpSp>
          <p:grpSp>
            <p:nvGrpSpPr>
              <p:cNvPr id="63" name="Group 62"/>
              <p:cNvGrpSpPr/>
              <p:nvPr/>
            </p:nvGrpSpPr>
            <p:grpSpPr>
              <a:xfrm>
                <a:off x="1367101" y="2862503"/>
                <a:ext cx="778798" cy="640080"/>
                <a:chOff x="1367101" y="2862503"/>
                <a:chExt cx="778798" cy="640080"/>
              </a:xfrm>
            </p:grpSpPr>
            <p:sp>
              <p:nvSpPr>
                <p:cNvPr id="69" name="Oval 6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70" name="Rectangle 69"/>
                <p:cNvSpPr/>
                <p:nvPr/>
              </p:nvSpPr>
              <p:spPr>
                <a:xfrm>
                  <a:off x="1367101" y="3067127"/>
                  <a:ext cx="778798" cy="244682"/>
                </a:xfrm>
                <a:prstGeom prst="rect">
                  <a:avLst/>
                </a:prstGeom>
              </p:spPr>
              <p:txBody>
                <a:bodyPr wrap="square">
                  <a:spAutoFit/>
                </a:bodyPr>
                <a:lstStyle/>
                <a:p>
                  <a:pPr algn="ctr">
                    <a:lnSpc>
                      <a:spcPct val="90000"/>
                    </a:lnSpc>
                    <a:buClr>
                      <a:srgbClr val="FF0000"/>
                    </a:buClr>
                  </a:pPr>
                  <a:r>
                    <a:rPr lang="en-US" altLang="en-US" sz="1100" cap="all" spc="-51" dirty="0" err="1">
                      <a:solidFill>
                        <a:prstClr val="white"/>
                      </a:solidFill>
                      <a:latin typeface="Omnes" panose="02000506040000020004" pitchFamily="2" charset="0"/>
                      <a:ea typeface="Roboto Light" panose="02000000000000000000" pitchFamily="2" charset="0"/>
                    </a:rPr>
                    <a:t>nuot</a:t>
                  </a:r>
                  <a:endParaRPr lang="en-US" altLang="en-US" sz="1100" cap="all" spc="-51" dirty="0">
                    <a:solidFill>
                      <a:prstClr val="white"/>
                    </a:solidFill>
                    <a:latin typeface="Omnes" panose="02000506040000020004" pitchFamily="2" charset="0"/>
                    <a:ea typeface="Roboto Light" panose="02000000000000000000" pitchFamily="2" charset="0"/>
                  </a:endParaRPr>
                </a:p>
              </p:txBody>
            </p:sp>
          </p:grpSp>
          <p:grpSp>
            <p:nvGrpSpPr>
              <p:cNvPr id="64" name="Group 63"/>
              <p:cNvGrpSpPr/>
              <p:nvPr/>
            </p:nvGrpSpPr>
            <p:grpSpPr>
              <a:xfrm>
                <a:off x="2215258" y="2862503"/>
                <a:ext cx="778798" cy="640080"/>
                <a:chOff x="2106208" y="2863178"/>
                <a:chExt cx="778798" cy="640080"/>
              </a:xfrm>
            </p:grpSpPr>
            <p:sp>
              <p:nvSpPr>
                <p:cNvPr id="67" name="Oval 66"/>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68" name="Rectangle 67"/>
                <p:cNvSpPr/>
                <p:nvPr/>
              </p:nvSpPr>
              <p:spPr>
                <a:xfrm>
                  <a:off x="2106208" y="3067802"/>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Ecct’s</a:t>
                  </a:r>
                </a:p>
              </p:txBody>
            </p:sp>
          </p:grpSp>
          <p:cxnSp>
            <p:nvCxnSpPr>
              <p:cNvPr id="65" name="Straight Connector 64"/>
              <p:cNvCxnSpPr>
                <a:stCxn id="71" idx="6"/>
                <a:endCxn id="6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9" idx="6"/>
                <a:endCxn id="67"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1" name="Elbow Connector 60"/>
            <p:cNvCxnSpPr>
              <a:stCxn id="56" idx="2"/>
              <a:endCxn id="71"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6184111" y="686734"/>
            <a:ext cx="2551192" cy="2652601"/>
            <a:chOff x="487254" y="719352"/>
            <a:chExt cx="2551192" cy="2652601"/>
          </a:xfrm>
        </p:grpSpPr>
        <p:sp>
          <p:nvSpPr>
            <p:cNvPr id="74" name="Oval 73"/>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75" name="Oval 74"/>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76" name="Rounded Rectangle 75"/>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Hbp/ubp</a:t>
              </a:r>
            </a:p>
          </p:txBody>
        </p:sp>
        <p:sp>
          <p:nvSpPr>
            <p:cNvPr id="77" name="Oval 76"/>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cxnSp>
          <p:nvCxnSpPr>
            <p:cNvPr id="78" name="Straight Arrow Connector 77"/>
            <p:cNvCxnSpPr>
              <a:stCxn id="75" idx="4"/>
              <a:endCxn id="76"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77" idx="4"/>
              <a:endCxn id="74"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87254" y="2731873"/>
              <a:ext cx="2551192" cy="640080"/>
              <a:chOff x="442864" y="2862503"/>
              <a:chExt cx="2551192" cy="640080"/>
            </a:xfrm>
          </p:grpSpPr>
          <p:grpSp>
            <p:nvGrpSpPr>
              <p:cNvPr id="82" name="Group 81"/>
              <p:cNvGrpSpPr/>
              <p:nvPr/>
            </p:nvGrpSpPr>
            <p:grpSpPr>
              <a:xfrm>
                <a:off x="442864" y="2862503"/>
                <a:ext cx="778798" cy="640080"/>
                <a:chOff x="657663" y="2862503"/>
                <a:chExt cx="778798" cy="640080"/>
              </a:xfrm>
            </p:grpSpPr>
            <p:sp>
              <p:nvSpPr>
                <p:cNvPr id="91" name="Oval 90"/>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92" name="Rectangle 91"/>
                <p:cNvSpPr/>
                <p:nvPr/>
              </p:nvSpPr>
              <p:spPr>
                <a:xfrm>
                  <a:off x="657663" y="3067127"/>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Basic 5</a:t>
                  </a:r>
                </a:p>
              </p:txBody>
            </p:sp>
          </p:grpSp>
          <p:grpSp>
            <p:nvGrpSpPr>
              <p:cNvPr id="83" name="Group 82"/>
              <p:cNvGrpSpPr/>
              <p:nvPr/>
            </p:nvGrpSpPr>
            <p:grpSpPr>
              <a:xfrm>
                <a:off x="1367101" y="2862503"/>
                <a:ext cx="778798" cy="640080"/>
                <a:chOff x="1367101" y="2862503"/>
                <a:chExt cx="778798" cy="640080"/>
              </a:xfrm>
            </p:grpSpPr>
            <p:sp>
              <p:nvSpPr>
                <p:cNvPr id="89" name="Oval 8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90" name="Rectangle 89"/>
                <p:cNvSpPr/>
                <p:nvPr/>
              </p:nvSpPr>
              <p:spPr>
                <a:xfrm>
                  <a:off x="1367101" y="3067127"/>
                  <a:ext cx="778798" cy="244682"/>
                </a:xfrm>
                <a:prstGeom prst="rect">
                  <a:avLst/>
                </a:prstGeom>
              </p:spPr>
              <p:txBody>
                <a:bodyPr wrap="square">
                  <a:spAutoFit/>
                </a:bodyPr>
                <a:lstStyle/>
                <a:p>
                  <a:pPr algn="ctr">
                    <a:lnSpc>
                      <a:spcPct val="90000"/>
                    </a:lnSpc>
                    <a:buClr>
                      <a:srgbClr val="FF0000"/>
                    </a:buClr>
                  </a:pPr>
                  <a:r>
                    <a:rPr lang="en-US" altLang="en-US" sz="1100" cap="all" spc="-51" dirty="0" err="1">
                      <a:solidFill>
                        <a:prstClr val="white"/>
                      </a:solidFill>
                      <a:latin typeface="Omnes" panose="02000506040000020004" pitchFamily="2" charset="0"/>
                      <a:ea typeface="Roboto Light" panose="02000000000000000000" pitchFamily="2" charset="0"/>
                    </a:rPr>
                    <a:t>nuot</a:t>
                  </a:r>
                  <a:endParaRPr lang="en-US" altLang="en-US" sz="1100" cap="all" spc="-51" dirty="0">
                    <a:solidFill>
                      <a:prstClr val="white"/>
                    </a:solidFill>
                    <a:latin typeface="Omnes" panose="02000506040000020004" pitchFamily="2" charset="0"/>
                    <a:ea typeface="Roboto Light" panose="02000000000000000000" pitchFamily="2" charset="0"/>
                  </a:endParaRPr>
                </a:p>
              </p:txBody>
            </p:sp>
          </p:grpSp>
          <p:grpSp>
            <p:nvGrpSpPr>
              <p:cNvPr id="84" name="Group 83"/>
              <p:cNvGrpSpPr/>
              <p:nvPr/>
            </p:nvGrpSpPr>
            <p:grpSpPr>
              <a:xfrm>
                <a:off x="2215258" y="2862503"/>
                <a:ext cx="778798" cy="640080"/>
                <a:chOff x="2106208" y="2863178"/>
                <a:chExt cx="778798" cy="640080"/>
              </a:xfrm>
            </p:grpSpPr>
            <p:sp>
              <p:nvSpPr>
                <p:cNvPr id="87" name="Oval 86"/>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88" name="Rectangle 87"/>
                <p:cNvSpPr/>
                <p:nvPr/>
              </p:nvSpPr>
              <p:spPr>
                <a:xfrm>
                  <a:off x="2106208" y="3067802"/>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Ecct’s</a:t>
                  </a:r>
                </a:p>
              </p:txBody>
            </p:sp>
          </p:grpSp>
          <p:cxnSp>
            <p:nvCxnSpPr>
              <p:cNvPr id="85" name="Straight Connector 84"/>
              <p:cNvCxnSpPr>
                <a:stCxn id="91" idx="6"/>
                <a:endCxn id="8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9" idx="6"/>
                <a:endCxn id="87"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1" name="Elbow Connector 80"/>
            <p:cNvCxnSpPr>
              <a:stCxn id="76" idx="2"/>
              <a:endCxn id="91"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9032539" y="686734"/>
            <a:ext cx="2551192" cy="2652601"/>
            <a:chOff x="487254" y="719352"/>
            <a:chExt cx="2551192" cy="2652601"/>
          </a:xfrm>
        </p:grpSpPr>
        <p:sp>
          <p:nvSpPr>
            <p:cNvPr id="94" name="Oval 93"/>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95" name="Oval 94"/>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sp>
          <p:nvSpPr>
            <p:cNvPr id="96" name="Rounded Rectangle 95"/>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Hbp/ubp</a:t>
              </a:r>
            </a:p>
          </p:txBody>
        </p:sp>
        <p:sp>
          <p:nvSpPr>
            <p:cNvPr id="97" name="Oval 96"/>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1100" cap="all" spc="-51" dirty="0">
                  <a:ln w="3175">
                    <a:noFill/>
                  </a:ln>
                  <a:solidFill>
                    <a:prstClr val="white"/>
                  </a:solidFill>
                  <a:latin typeface="Omnes" panose="02000506040000020004" pitchFamily="2" charset="0"/>
                  <a:ea typeface="Roboto Light" panose="02000000000000000000" pitchFamily="2" charset="0"/>
                </a:rPr>
                <a:t>1 on 1’s </a:t>
              </a:r>
            </a:p>
          </p:txBody>
        </p:sp>
        <p:cxnSp>
          <p:nvCxnSpPr>
            <p:cNvPr id="98" name="Straight Arrow Connector 97"/>
            <p:cNvCxnSpPr>
              <a:stCxn id="95" idx="4"/>
              <a:endCxn id="96"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Elbow Connector 98"/>
            <p:cNvCxnSpPr>
              <a:stCxn id="97" idx="4"/>
              <a:endCxn id="94"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487254" y="2731873"/>
              <a:ext cx="2551192" cy="640080"/>
              <a:chOff x="442864" y="2862503"/>
              <a:chExt cx="2551192" cy="640080"/>
            </a:xfrm>
          </p:grpSpPr>
          <p:grpSp>
            <p:nvGrpSpPr>
              <p:cNvPr id="102" name="Group 101"/>
              <p:cNvGrpSpPr/>
              <p:nvPr/>
            </p:nvGrpSpPr>
            <p:grpSpPr>
              <a:xfrm>
                <a:off x="442864" y="2862503"/>
                <a:ext cx="778798" cy="640080"/>
                <a:chOff x="657663" y="2862503"/>
                <a:chExt cx="778798" cy="640080"/>
              </a:xfrm>
            </p:grpSpPr>
            <p:sp>
              <p:nvSpPr>
                <p:cNvPr id="111" name="Oval 110"/>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112" name="Rectangle 111"/>
                <p:cNvSpPr/>
                <p:nvPr/>
              </p:nvSpPr>
              <p:spPr>
                <a:xfrm>
                  <a:off x="657663" y="3067127"/>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Basic 5</a:t>
                  </a:r>
                </a:p>
              </p:txBody>
            </p:sp>
          </p:grpSp>
          <p:grpSp>
            <p:nvGrpSpPr>
              <p:cNvPr id="103" name="Group 102"/>
              <p:cNvGrpSpPr/>
              <p:nvPr/>
            </p:nvGrpSpPr>
            <p:grpSpPr>
              <a:xfrm>
                <a:off x="1367101" y="2862503"/>
                <a:ext cx="778798" cy="640080"/>
                <a:chOff x="1367101" y="2862503"/>
                <a:chExt cx="778798" cy="640080"/>
              </a:xfrm>
            </p:grpSpPr>
            <p:sp>
              <p:nvSpPr>
                <p:cNvPr id="109" name="Oval 10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110" name="Rectangle 109"/>
                <p:cNvSpPr/>
                <p:nvPr/>
              </p:nvSpPr>
              <p:spPr>
                <a:xfrm>
                  <a:off x="1367101" y="3067127"/>
                  <a:ext cx="778798" cy="244682"/>
                </a:xfrm>
                <a:prstGeom prst="rect">
                  <a:avLst/>
                </a:prstGeom>
              </p:spPr>
              <p:txBody>
                <a:bodyPr wrap="square">
                  <a:spAutoFit/>
                </a:bodyPr>
                <a:lstStyle/>
                <a:p>
                  <a:pPr algn="ctr">
                    <a:lnSpc>
                      <a:spcPct val="90000"/>
                    </a:lnSpc>
                    <a:buClr>
                      <a:srgbClr val="FF0000"/>
                    </a:buClr>
                  </a:pPr>
                  <a:r>
                    <a:rPr lang="en-US" altLang="en-US" sz="1100" cap="all" spc="-51" dirty="0" err="1">
                      <a:solidFill>
                        <a:prstClr val="white"/>
                      </a:solidFill>
                      <a:latin typeface="Omnes" panose="02000506040000020004" pitchFamily="2" charset="0"/>
                      <a:ea typeface="Roboto Light" panose="02000000000000000000" pitchFamily="2" charset="0"/>
                    </a:rPr>
                    <a:t>nuot</a:t>
                  </a:r>
                  <a:endParaRPr lang="en-US" altLang="en-US" sz="1100" cap="all" spc="-51" dirty="0">
                    <a:solidFill>
                      <a:prstClr val="white"/>
                    </a:solidFill>
                    <a:latin typeface="Omnes" panose="02000506040000020004" pitchFamily="2" charset="0"/>
                    <a:ea typeface="Roboto Light" panose="02000000000000000000" pitchFamily="2" charset="0"/>
                  </a:endParaRPr>
                </a:p>
              </p:txBody>
            </p:sp>
          </p:grpSp>
          <p:grpSp>
            <p:nvGrpSpPr>
              <p:cNvPr id="104" name="Group 103"/>
              <p:cNvGrpSpPr/>
              <p:nvPr/>
            </p:nvGrpSpPr>
            <p:grpSpPr>
              <a:xfrm>
                <a:off x="2215258" y="2862503"/>
                <a:ext cx="778798" cy="640080"/>
                <a:chOff x="2106208" y="2863178"/>
                <a:chExt cx="778798" cy="640080"/>
              </a:xfrm>
            </p:grpSpPr>
            <p:sp>
              <p:nvSpPr>
                <p:cNvPr id="107" name="Oval 106"/>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Omnes" panose="02000506040000020004" pitchFamily="2" charset="0"/>
                  </a:endParaRPr>
                </a:p>
              </p:txBody>
            </p:sp>
            <p:sp>
              <p:nvSpPr>
                <p:cNvPr id="108" name="Rectangle 107"/>
                <p:cNvSpPr/>
                <p:nvPr/>
              </p:nvSpPr>
              <p:spPr>
                <a:xfrm>
                  <a:off x="2106208" y="3067802"/>
                  <a:ext cx="778798" cy="244682"/>
                </a:xfrm>
                <a:prstGeom prst="rect">
                  <a:avLst/>
                </a:prstGeom>
              </p:spPr>
              <p:txBody>
                <a:bodyPr wrap="square">
                  <a:spAutoFit/>
                </a:bodyPr>
                <a:lstStyle/>
                <a:p>
                  <a:pPr algn="ctr">
                    <a:lnSpc>
                      <a:spcPct val="90000"/>
                    </a:lnSpc>
                    <a:buClr>
                      <a:srgbClr val="FF0000"/>
                    </a:buClr>
                  </a:pPr>
                  <a:r>
                    <a:rPr lang="en-US" altLang="en-US" sz="1100" cap="all" spc="-51" dirty="0">
                      <a:solidFill>
                        <a:prstClr val="white"/>
                      </a:solidFill>
                      <a:latin typeface="Omnes" panose="02000506040000020004" pitchFamily="2" charset="0"/>
                      <a:ea typeface="Roboto Light" panose="02000000000000000000" pitchFamily="2" charset="0"/>
                    </a:rPr>
                    <a:t>Ecct’s</a:t>
                  </a:r>
                </a:p>
              </p:txBody>
            </p:sp>
          </p:grpSp>
          <p:cxnSp>
            <p:nvCxnSpPr>
              <p:cNvPr id="105" name="Straight Connector 104"/>
              <p:cNvCxnSpPr>
                <a:stCxn id="111" idx="6"/>
                <a:endCxn id="10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09" idx="6"/>
                <a:endCxn id="107"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01" name="Elbow Connector 100"/>
            <p:cNvCxnSpPr>
              <a:stCxn id="96" idx="2"/>
              <a:endCxn id="111"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966433" y="3670809"/>
            <a:ext cx="4008003" cy="1896807"/>
            <a:chOff x="537733" y="3715767"/>
            <a:chExt cx="4008002" cy="1256728"/>
          </a:xfrm>
        </p:grpSpPr>
        <p:sp>
          <p:nvSpPr>
            <p:cNvPr id="113" name="Rounded Rectangle 112"/>
            <p:cNvSpPr/>
            <p:nvPr/>
          </p:nvSpPr>
          <p:spPr>
            <a:xfrm>
              <a:off x="1714790" y="3715767"/>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locaL seminar </a:t>
              </a:r>
            </a:p>
          </p:txBody>
        </p:sp>
        <p:sp>
          <p:nvSpPr>
            <p:cNvPr id="114" name="Rounded Rectangle 113"/>
            <p:cNvSpPr/>
            <p:nvPr/>
          </p:nvSpPr>
          <p:spPr>
            <a:xfrm>
              <a:off x="537733"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Local seminar</a:t>
              </a:r>
            </a:p>
          </p:txBody>
        </p:sp>
        <p:sp>
          <p:nvSpPr>
            <p:cNvPr id="115" name="Rounded Rectangle 114"/>
            <p:cNvSpPr/>
            <p:nvPr/>
          </p:nvSpPr>
          <p:spPr>
            <a:xfrm>
              <a:off x="2815647"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Local seminar</a:t>
              </a:r>
            </a:p>
          </p:txBody>
        </p:sp>
        <p:cxnSp>
          <p:nvCxnSpPr>
            <p:cNvPr id="149" name="Straight Arrow Connector 148"/>
            <p:cNvCxnSpPr>
              <a:stCxn id="114" idx="2"/>
            </p:cNvCxnSpPr>
            <p:nvPr/>
          </p:nvCxnSpPr>
          <p:spPr>
            <a:xfrm>
              <a:off x="1402777" y="4703107"/>
              <a:ext cx="0"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15" idx="2"/>
            </p:cNvCxnSpPr>
            <p:nvPr/>
          </p:nvCxnSpPr>
          <p:spPr>
            <a:xfrm>
              <a:off x="3680691" y="4703107"/>
              <a:ext cx="4703"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13" idx="2"/>
            </p:cNvCxnSpPr>
            <p:nvPr/>
          </p:nvCxnSpPr>
          <p:spPr>
            <a:xfrm flipH="1">
              <a:off x="2579688" y="4166289"/>
              <a:ext cx="146" cy="806206"/>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77" name="Rounded Rectangle 176"/>
          <p:cNvSpPr/>
          <p:nvPr/>
        </p:nvSpPr>
        <p:spPr>
          <a:xfrm>
            <a:off x="5038766" y="5449023"/>
            <a:ext cx="2118295" cy="776783"/>
          </a:xfrm>
          <a:prstGeom prst="roundRect">
            <a:avLst>
              <a:gd name="adj" fmla="val 8258"/>
            </a:avLst>
          </a:prstGeom>
          <a:solidFill>
            <a:schemeClr val="accent5"/>
          </a:solidFill>
          <a:ln>
            <a:noFill/>
          </a:ln>
          <a:effectLst>
            <a:outerShdw blurRad="330200" dist="38100" dir="5400000" sx="102000" sy="102000" algn="t"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r>
              <a:rPr lang="en-US" sz="1600" cap="all" dirty="0">
                <a:solidFill>
                  <a:prstClr val="white"/>
                </a:solidFill>
                <a:latin typeface="Omnes" panose="02000506040000020004" pitchFamily="2" charset="0"/>
              </a:rPr>
              <a:t>Annual Convention</a:t>
            </a:r>
          </a:p>
        </p:txBody>
      </p:sp>
      <p:cxnSp>
        <p:nvCxnSpPr>
          <p:cNvPr id="178" name="Elbow Connector 177"/>
          <p:cNvCxnSpPr>
            <a:endCxn id="177" idx="1"/>
          </p:cNvCxnSpPr>
          <p:nvPr/>
        </p:nvCxnSpPr>
        <p:spPr>
          <a:xfrm rot="16200000" flipH="1">
            <a:off x="3300304" y="4098861"/>
            <a:ext cx="269685" cy="3207243"/>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Elbow Connector 180"/>
          <p:cNvCxnSpPr>
            <a:endCxn id="177" idx="3"/>
          </p:cNvCxnSpPr>
          <p:nvPr/>
        </p:nvCxnSpPr>
        <p:spPr>
          <a:xfrm rot="5400000">
            <a:off x="8626356" y="4098466"/>
            <a:ext cx="269685" cy="3208217"/>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Elbow Connector 183"/>
          <p:cNvCxnSpPr>
            <a:endCxn id="177" idx="1"/>
          </p:cNvCxnSpPr>
          <p:nvPr/>
        </p:nvCxnSpPr>
        <p:spPr>
          <a:xfrm rot="16200000" flipH="1">
            <a:off x="3888788" y="4687317"/>
            <a:ext cx="269685" cy="2030331"/>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p:cNvCxnSpPr>
            <a:endCxn id="177" idx="1"/>
          </p:cNvCxnSpPr>
          <p:nvPr/>
        </p:nvCxnSpPr>
        <p:spPr>
          <a:xfrm rot="16200000" flipH="1">
            <a:off x="4441640" y="5240261"/>
            <a:ext cx="269685" cy="924625"/>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Elbow Connector 191"/>
          <p:cNvCxnSpPr>
            <a:endCxn id="177" idx="3"/>
          </p:cNvCxnSpPr>
          <p:nvPr/>
        </p:nvCxnSpPr>
        <p:spPr>
          <a:xfrm rot="5400000">
            <a:off x="7484976" y="5239627"/>
            <a:ext cx="269685" cy="925600"/>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p:cNvCxnSpPr>
            <a:endCxn id="177" idx="3"/>
          </p:cNvCxnSpPr>
          <p:nvPr/>
        </p:nvCxnSpPr>
        <p:spPr>
          <a:xfrm rot="5400000">
            <a:off x="8073504" y="4651319"/>
            <a:ext cx="269685" cy="2102511"/>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198"/>
          <p:cNvCxnSpPr>
            <a:stCxn id="26" idx="4"/>
            <a:endCxn id="113" idx="1"/>
          </p:cNvCxnSpPr>
          <p:nvPr/>
        </p:nvCxnSpPr>
        <p:spPr>
          <a:xfrm rot="16200000" flipH="1">
            <a:off x="1174374" y="3041616"/>
            <a:ext cx="671465" cy="1266837"/>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Elbow Connector 201"/>
          <p:cNvCxnSpPr>
            <a:stCxn id="71" idx="4"/>
            <a:endCxn id="113" idx="0"/>
          </p:cNvCxnSpPr>
          <p:nvPr/>
        </p:nvCxnSpPr>
        <p:spPr>
          <a:xfrm rot="5400000">
            <a:off x="3201106" y="3146765"/>
            <a:ext cx="331473" cy="716547"/>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Elbow Connector 204"/>
          <p:cNvCxnSpPr>
            <a:stCxn id="111" idx="4"/>
          </p:cNvCxnSpPr>
          <p:nvPr/>
        </p:nvCxnSpPr>
        <p:spPr>
          <a:xfrm rot="16200000" flipH="1">
            <a:off x="9495032" y="3266321"/>
            <a:ext cx="556741" cy="702775"/>
          </a:xfrm>
          <a:prstGeom prst="bentConnector4">
            <a:avLst>
              <a:gd name="adj1" fmla="val 29770"/>
              <a:gd name="adj2" fmla="val 132528"/>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Elbow Connector 207"/>
          <p:cNvCxnSpPr>
            <a:stCxn id="91" idx="4"/>
          </p:cNvCxnSpPr>
          <p:nvPr/>
        </p:nvCxnSpPr>
        <p:spPr>
          <a:xfrm rot="16200000" flipH="1">
            <a:off x="7205760" y="2707117"/>
            <a:ext cx="556741" cy="1821115"/>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7209389" y="3662359"/>
            <a:ext cx="4008003" cy="1896807"/>
            <a:chOff x="537733" y="3715767"/>
            <a:chExt cx="4008002" cy="1256728"/>
          </a:xfrm>
        </p:grpSpPr>
        <p:sp>
          <p:nvSpPr>
            <p:cNvPr id="128" name="Rounded Rectangle 127"/>
            <p:cNvSpPr/>
            <p:nvPr/>
          </p:nvSpPr>
          <p:spPr>
            <a:xfrm>
              <a:off x="1714790" y="3715767"/>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locaL seminar </a:t>
              </a:r>
            </a:p>
          </p:txBody>
        </p:sp>
        <p:sp>
          <p:nvSpPr>
            <p:cNvPr id="129" name="Rounded Rectangle 128"/>
            <p:cNvSpPr/>
            <p:nvPr/>
          </p:nvSpPr>
          <p:spPr>
            <a:xfrm>
              <a:off x="537733"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Local seminar</a:t>
              </a:r>
            </a:p>
          </p:txBody>
        </p:sp>
        <p:sp>
          <p:nvSpPr>
            <p:cNvPr id="130" name="Rounded Rectangle 129"/>
            <p:cNvSpPr/>
            <p:nvPr/>
          </p:nvSpPr>
          <p:spPr>
            <a:xfrm>
              <a:off x="2815647"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cap="all" dirty="0">
                  <a:solidFill>
                    <a:prstClr val="white"/>
                  </a:solidFill>
                  <a:latin typeface="Omnes" panose="02000506040000020004" pitchFamily="2" charset="0"/>
                </a:rPr>
                <a:t>Local seminar</a:t>
              </a:r>
            </a:p>
          </p:txBody>
        </p:sp>
        <p:cxnSp>
          <p:nvCxnSpPr>
            <p:cNvPr id="131" name="Straight Arrow Connector 130"/>
            <p:cNvCxnSpPr>
              <a:stCxn id="129" idx="2"/>
            </p:cNvCxnSpPr>
            <p:nvPr/>
          </p:nvCxnSpPr>
          <p:spPr>
            <a:xfrm>
              <a:off x="1402777" y="4703107"/>
              <a:ext cx="0"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30" idx="2"/>
            </p:cNvCxnSpPr>
            <p:nvPr/>
          </p:nvCxnSpPr>
          <p:spPr>
            <a:xfrm>
              <a:off x="3680691" y="4703107"/>
              <a:ext cx="4703"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28" idx="2"/>
            </p:cNvCxnSpPr>
            <p:nvPr/>
          </p:nvCxnSpPr>
          <p:spPr>
            <a:xfrm flipH="1">
              <a:off x="2579688" y="4166289"/>
              <a:ext cx="146" cy="806206"/>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9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9127899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nvPr>
        </p:nvGraphicFramePr>
        <p:xfrm>
          <a:off x="-1422400" y="7196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descr="C:\Users\erickf\Desktop\ma shop stacked.png"/>
          <p:cNvPicPr>
            <a:picLocks noChangeAspect="1" noChangeArrowheads="1"/>
          </p:cNvPicPr>
          <p:nvPr/>
        </p:nvPicPr>
        <p:blipFill>
          <a:blip r:embed="rId8" cstate="print"/>
          <a:srcRect/>
          <a:stretch>
            <a:fillRect/>
          </a:stretch>
        </p:blipFill>
        <p:spPr bwMode="auto">
          <a:xfrm>
            <a:off x="6400800" y="4140200"/>
            <a:ext cx="4064000" cy="1188720"/>
          </a:xfrm>
          <a:prstGeom prst="rect">
            <a:avLst/>
          </a:prstGeom>
          <a:noFill/>
        </p:spPr>
      </p:pic>
      <p:sp>
        <p:nvSpPr>
          <p:cNvPr id="3" name="TextBox 2"/>
          <p:cNvSpPr txBox="1"/>
          <p:nvPr/>
        </p:nvSpPr>
        <p:spPr>
          <a:xfrm>
            <a:off x="332440" y="-1854200"/>
            <a:ext cx="4482317" cy="10269287"/>
          </a:xfrm>
          <a:prstGeom prst="rect">
            <a:avLst/>
          </a:prstGeom>
          <a:noFill/>
        </p:spPr>
        <p:txBody>
          <a:bodyPr wrap="none" lIns="91390" tIns="45718" rIns="91390" bIns="45718" rtlCol="0">
            <a:spAutoFit/>
          </a:bodyPr>
          <a:lstStyle/>
          <a:p>
            <a:r>
              <a:rPr lang="en-US" sz="66100" dirty="0">
                <a:solidFill>
                  <a:prstClr val="black">
                    <a:lumMod val="95000"/>
                    <a:lumOff val="5000"/>
                  </a:prstClr>
                </a:solidFill>
                <a:effectLst>
                  <a:outerShdw blurRad="38100" dist="38100" dir="2700000" algn="tl">
                    <a:srgbClr val="000000">
                      <a:alpha val="43137"/>
                    </a:srgbClr>
                  </a:outerShdw>
                </a:effectLst>
              </a:rPr>
              <a:t>4</a:t>
            </a:r>
          </a:p>
        </p:txBody>
      </p:sp>
      <p:sp>
        <p:nvSpPr>
          <p:cNvPr id="4" name="Title 1"/>
          <p:cNvSpPr txBox="1">
            <a:spLocks/>
          </p:cNvSpPr>
          <p:nvPr/>
        </p:nvSpPr>
        <p:spPr>
          <a:xfrm>
            <a:off x="4472553" y="1981203"/>
            <a:ext cx="7821129" cy="1044388"/>
          </a:xfrm>
          <a:prstGeom prst="rect">
            <a:avLst/>
          </a:prstGeom>
        </p:spPr>
        <p:txBody>
          <a:bodyPr lIns="91390" tIns="45718" rIns="91390" bIns="4571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400" b="1" dirty="0">
                <a:solidFill>
                  <a:prstClr val="black">
                    <a:lumMod val="95000"/>
                    <a:lumOff val="5000"/>
                  </a:prstClr>
                </a:solidFill>
              </a:rPr>
              <a:t>CORNERSTONES</a:t>
            </a:r>
          </a:p>
          <a:p>
            <a:r>
              <a:rPr lang="en-US" sz="4800" b="1" dirty="0">
                <a:solidFill>
                  <a:prstClr val="black">
                    <a:lumMod val="95000"/>
                    <a:lumOff val="5000"/>
                  </a:prstClr>
                </a:solidFill>
              </a:rPr>
              <a:t>of</a:t>
            </a:r>
          </a:p>
        </p:txBody>
      </p:sp>
    </p:spTree>
    <p:extLst>
      <p:ext uri="{BB962C8B-B14F-4D97-AF65-F5344CB8AC3E}">
        <p14:creationId xmlns:p14="http://schemas.microsoft.com/office/powerpoint/2010/main" val="19790354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75000"/>
                  <a:alpha val="9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0888" tIns="60924" rIns="120888" bIns="60924" rtlCol="0" anchor="ctr"/>
          <a:lstStyle/>
          <a:p>
            <a:pPr algn="ctr" defTabSz="1186397"/>
            <a:endParaRPr lang="en-US" sz="2500" dirty="0">
              <a:solidFill>
                <a:srgbClr val="2B2B2D"/>
              </a:solidFill>
            </a:endParaRPr>
          </a:p>
        </p:txBody>
      </p:sp>
      <p:sp>
        <p:nvSpPr>
          <p:cNvPr id="6" name="TextBox 5"/>
          <p:cNvSpPr txBox="1"/>
          <p:nvPr/>
        </p:nvSpPr>
        <p:spPr>
          <a:xfrm>
            <a:off x="0" y="3964983"/>
            <a:ext cx="12192000" cy="2585317"/>
          </a:xfrm>
          <a:prstGeom prst="rect">
            <a:avLst/>
          </a:prstGeom>
          <a:solidFill>
            <a:schemeClr val="bg2">
              <a:alpha val="82000"/>
            </a:schemeClr>
          </a:solidFill>
          <a:ln>
            <a:noFill/>
          </a:ln>
          <a:effectLst>
            <a:glow rad="101600">
              <a:schemeClr val="tx1">
                <a:alpha val="60000"/>
              </a:schemeClr>
            </a:glow>
          </a:effectLst>
          <a:scene3d>
            <a:camera prst="orthographicFront">
              <a:rot lat="0" lon="0" rev="0"/>
            </a:camera>
            <a:lightRig rig="chilly" dir="t">
              <a:rot lat="0" lon="0" rev="18480000"/>
            </a:lightRig>
          </a:scene3d>
          <a:sp3d prstMaterial="clear">
            <a:bevelT h="63500"/>
          </a:sp3d>
        </p:spPr>
        <p:txBody>
          <a:bodyPr wrap="square" lIns="121834" tIns="60924" rIns="121834" bIns="60924" rtlCol="0">
            <a:spAutoFit/>
            <a:scene3d>
              <a:camera prst="orthographicFront"/>
              <a:lightRig rig="soft" dir="t">
                <a:rot lat="0" lon="0" rev="10800000"/>
              </a:lightRig>
            </a:scene3d>
            <a:sp3d>
              <a:bevelT w="27940" h="12700"/>
              <a:contourClr>
                <a:srgbClr val="DDDDDD"/>
              </a:contourClr>
            </a:sp3d>
          </a:bodyPr>
          <a:lstStyle/>
          <a:p>
            <a:pPr algn="ctr" defTabSz="1218208"/>
            <a:r>
              <a:rPr lang="en-US" sz="8000" b="1" spc="201" dirty="0">
                <a:ln w="11430"/>
                <a:solidFill>
                  <a:srgbClr val="F8F8F8"/>
                </a:solidFill>
                <a:effectLst>
                  <a:glow rad="101600">
                    <a:prstClr val="black">
                      <a:alpha val="60000"/>
                    </a:prstClr>
                  </a:glow>
                  <a:outerShdw blurRad="25400" algn="tl" rotWithShape="0">
                    <a:srgbClr val="000000">
                      <a:alpha val="43000"/>
                    </a:srgbClr>
                  </a:outerShdw>
                </a:effectLst>
              </a:rPr>
              <a:t>2017 </a:t>
            </a:r>
          </a:p>
          <a:p>
            <a:pPr algn="ctr" defTabSz="1218208"/>
            <a:r>
              <a:rPr lang="en-US" sz="8000" b="1" spc="201" dirty="0">
                <a:ln w="11430"/>
                <a:solidFill>
                  <a:srgbClr val="F8F8F8"/>
                </a:solidFill>
                <a:effectLst>
                  <a:glow rad="101600">
                    <a:prstClr val="black">
                      <a:alpha val="60000"/>
                    </a:prstClr>
                  </a:glow>
                  <a:outerShdw blurRad="25400" algn="tl" rotWithShape="0">
                    <a:srgbClr val="000000">
                      <a:alpha val="43000"/>
                    </a:srgbClr>
                  </a:outerShdw>
                </a:effectLst>
              </a:rPr>
              <a:t>STRATEGIC PLAN</a:t>
            </a:r>
          </a:p>
        </p:txBody>
      </p:sp>
    </p:spTree>
    <p:extLst>
      <p:ext uri="{BB962C8B-B14F-4D97-AF65-F5344CB8AC3E}">
        <p14:creationId xmlns:p14="http://schemas.microsoft.com/office/powerpoint/2010/main" val="2869234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p:nvSpPr>
        <p:spPr>
          <a:xfrm>
            <a:off x="0" y="-231627"/>
            <a:ext cx="12192000" cy="7089627"/>
          </a:xfrm>
          <a:prstGeom prst="rect">
            <a:avLst/>
          </a:prstGeom>
          <a:gradFill flip="none" rotWithShape="1">
            <a:gsLst>
              <a:gs pos="0">
                <a:srgbClr val="2B2B2D">
                  <a:alpha val="50000"/>
                </a:srgbClr>
              </a:gs>
              <a:gs pos="100000">
                <a:srgbClr val="2B2B2D"/>
              </a:gs>
            </a:gsLst>
            <a:lin ang="5400000" scaled="1"/>
            <a:tileRect/>
          </a:gradFill>
          <a:ln w="12700" cap="flat" cmpd="sng" algn="ctr">
            <a:noFill/>
            <a:prstDash val="solid"/>
            <a:miter lim="800000"/>
          </a:ln>
          <a:effectLst/>
        </p:spPr>
        <p:txBody>
          <a:bodyPr lIns="90666" tIns="45714" rIns="90666" bIns="45714" rtlCol="0" anchor="ctr"/>
          <a:lstStyle/>
          <a:p>
            <a:pPr algn="ctr" defTabSz="889824"/>
            <a:endParaRPr lang="en-US" sz="2000" kern="0" dirty="0">
              <a:solidFill>
                <a:srgbClr val="2B2B2D"/>
              </a:solidFill>
            </a:endParaRPr>
          </a:p>
        </p:txBody>
      </p:sp>
      <p:sp>
        <p:nvSpPr>
          <p:cNvPr id="4" name="Rectangle 3"/>
          <p:cNvSpPr/>
          <p:nvPr/>
        </p:nvSpPr>
        <p:spPr>
          <a:xfrm>
            <a:off x="356468" y="687728"/>
            <a:ext cx="4928461" cy="5499063"/>
          </a:xfrm>
          <a:prstGeom prst="rect">
            <a:avLst/>
          </a:prstGeom>
        </p:spPr>
        <p:txBody>
          <a:bodyPr wrap="square" lIns="121834" tIns="60924" rIns="121834" bIns="60924" anchor="ctr">
            <a:spAutoFit/>
          </a:bodyPr>
          <a:lstStyle/>
          <a:p>
            <a:pPr algn="ctr" defTabSz="1218208"/>
            <a:r>
              <a:rPr lang="en-US" sz="8000" dirty="0">
                <a:ln w="18415" cmpd="sng">
                  <a:solidFill>
                    <a:srgbClr val="FFFFFF"/>
                  </a:solidFill>
                  <a:prstDash val="solid"/>
                </a:ln>
                <a:solidFill>
                  <a:srgbClr val="FFFFFF"/>
                </a:solidFill>
                <a:effectLst>
                  <a:glow rad="228600">
                    <a:srgbClr val="5B9BD5">
                      <a:satMod val="175000"/>
                      <a:alpha val="40000"/>
                    </a:srgbClr>
                  </a:glow>
                  <a:outerShdw blurRad="63500" dir="3600000" algn="tl" rotWithShape="0">
                    <a:srgbClr val="000000">
                      <a:alpha val="70000"/>
                    </a:srgbClr>
                  </a:outerShdw>
                </a:effectLst>
              </a:rPr>
              <a:t>Strategic Plan </a:t>
            </a:r>
          </a:p>
          <a:p>
            <a:pPr algn="ctr" defTabSz="1218208"/>
            <a:r>
              <a:rPr lang="en-US" sz="5900" dirty="0">
                <a:solidFill>
                  <a:srgbClr val="FFC000">
                    <a:lumMod val="60000"/>
                    <a:lumOff val="40000"/>
                  </a:srgbClr>
                </a:solidFill>
              </a:rPr>
              <a:t>Goals and Objectives</a:t>
            </a:r>
            <a:r>
              <a:rPr lang="en-US" sz="7200" dirty="0">
                <a:solidFill>
                  <a:prstClr val="white"/>
                </a:solidFill>
              </a:rPr>
              <a:t/>
            </a:r>
            <a:br>
              <a:rPr lang="en-US" sz="7200" dirty="0">
                <a:solidFill>
                  <a:prstClr val="white"/>
                </a:solidFill>
              </a:rPr>
            </a:br>
            <a:endParaRPr lang="en-US" sz="7200" dirty="0">
              <a:solidFill>
                <a:prstClr val="white"/>
              </a:solidFill>
            </a:endParaRPr>
          </a:p>
        </p:txBody>
      </p:sp>
      <p:sp>
        <p:nvSpPr>
          <p:cNvPr id="5" name="Rectangle 4"/>
          <p:cNvSpPr/>
          <p:nvPr/>
        </p:nvSpPr>
        <p:spPr>
          <a:xfrm>
            <a:off x="5456499" y="549949"/>
            <a:ext cx="6597104" cy="5867627"/>
          </a:xfrm>
          <a:prstGeom prst="rect">
            <a:avLst/>
          </a:prstGeom>
        </p:spPr>
        <p:txBody>
          <a:bodyPr wrap="square" lIns="121834" tIns="60924" rIns="121834" bIns="60924" anchor="ctr">
            <a:spAutoFit/>
          </a:bodyPr>
          <a:lstStyle/>
          <a:p>
            <a:pPr marL="989802" indent="-989802" defTabSz="1218208">
              <a:buFont typeface="+mj-lt"/>
              <a:buAutoNum type="arabicPeriod"/>
            </a:pPr>
            <a:r>
              <a:rPr lang="en-US" sz="3700" dirty="0">
                <a:ln w="18415" cmpd="sng">
                  <a:solidFill>
                    <a:srgbClr val="FFFFFF"/>
                  </a:solidFill>
                  <a:prstDash val="solid"/>
                </a:ln>
                <a:solidFill>
                  <a:srgbClr val="FFFFFF"/>
                </a:solidFill>
                <a:effectLst>
                  <a:outerShdw blurRad="63500" dir="3600000" algn="tl" rotWithShape="0">
                    <a:srgbClr val="000000">
                      <a:alpha val="70000"/>
                    </a:srgbClr>
                  </a:outerShdw>
                </a:effectLst>
              </a:rPr>
              <a:t>To focus on what will make the billion-dollar roll a reality and to have fun doing it .</a:t>
            </a:r>
          </a:p>
          <a:p>
            <a:pPr marL="989802" indent="-989802" defTabSz="1218208">
              <a:buFont typeface="+mj-lt"/>
              <a:buAutoNum type="arabicPeriod"/>
            </a:pPr>
            <a:r>
              <a:rPr lang="en-US" sz="3700" dirty="0">
                <a:ln w="18415" cmpd="sng">
                  <a:solidFill>
                    <a:srgbClr val="FFFFFF"/>
                  </a:solidFill>
                  <a:prstDash val="solid"/>
                </a:ln>
                <a:solidFill>
                  <a:srgbClr val="FFFFFF"/>
                </a:solidFill>
                <a:effectLst>
                  <a:outerShdw blurRad="63500" dir="3600000" algn="tl" rotWithShape="0">
                    <a:srgbClr val="000000">
                      <a:alpha val="70000"/>
                    </a:srgbClr>
                  </a:outerShdw>
                </a:effectLst>
              </a:rPr>
              <a:t>Give everything we have into winning the game by making a historic impact   in a paradigm shift that changes the way people shop.</a:t>
            </a:r>
          </a:p>
        </p:txBody>
      </p:sp>
      <p:pic>
        <p:nvPicPr>
          <p:cNvPr id="6" name="Picture 5"/>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1213452" y="3223719"/>
            <a:ext cx="8754256" cy="508000"/>
          </a:xfrm>
          <a:prstGeom prst="rect">
            <a:avLst/>
          </a:prstGeom>
          <a:ln>
            <a:noFill/>
          </a:ln>
        </p:spPr>
      </p:pic>
    </p:spTree>
    <p:extLst>
      <p:ext uri="{BB962C8B-B14F-4D97-AF65-F5344CB8AC3E}">
        <p14:creationId xmlns:p14="http://schemas.microsoft.com/office/powerpoint/2010/main" val="438238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algn="ctr" defTabSz="121820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34" tIns="60924" rIns="121834" bIns="60924" rtlCol="0" anchor="ctr"/>
          <a:lstStyle/>
          <a:p>
            <a:pPr algn="ctr" defTabSz="913616"/>
            <a:r>
              <a:rPr lang="en-US" sz="3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Strategic Thoughts...</a:t>
            </a:r>
          </a:p>
        </p:txBody>
      </p:sp>
      <p:sp>
        <p:nvSpPr>
          <p:cNvPr id="7" name="Content Placeholder 2"/>
          <p:cNvSpPr txBox="1">
            <a:spLocks/>
          </p:cNvSpPr>
          <p:nvPr/>
        </p:nvSpPr>
        <p:spPr>
          <a:xfrm>
            <a:off x="460624" y="990601"/>
            <a:ext cx="11141149" cy="4781339"/>
          </a:xfrm>
          <a:prstGeom prst="rect">
            <a:avLst/>
          </a:prstGeom>
        </p:spPr>
        <p:txBody>
          <a:bodyPr lIns="121834" tIns="60924" rIns="121834" bIns="60924">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dirty="0">
                <a:solidFill>
                  <a:prstClr val="white"/>
                </a:solidFill>
                <a:effectLst>
                  <a:outerShdw blurRad="38100" dist="38100" dir="2700000" algn="tl">
                    <a:srgbClr val="000000">
                      <a:alpha val="43137"/>
                    </a:srgbClr>
                  </a:outerShdw>
                </a:effectLst>
              </a:rPr>
              <a:t>25 years to now...</a:t>
            </a:r>
            <a:endParaRPr lang="en-US" sz="2100" dirty="0">
              <a:solidFill>
                <a:prstClr val="white"/>
              </a:solidFill>
              <a:effectLst>
                <a:outerShdw blurRad="38100" dist="38100" dir="2700000" algn="tl">
                  <a:srgbClr val="000000">
                    <a:alpha val="43137"/>
                  </a:srgbClr>
                </a:outerShdw>
              </a:effectLst>
            </a:endParaRPr>
          </a:p>
          <a:p>
            <a:pPr algn="just"/>
            <a:r>
              <a:rPr lang="en-US" dirty="0">
                <a:solidFill>
                  <a:prstClr val="white"/>
                </a:solidFill>
                <a:effectLst>
                  <a:outerShdw blurRad="38100" dist="38100" dir="2700000" algn="tl">
                    <a:srgbClr val="000000">
                      <a:alpha val="43137"/>
                    </a:srgbClr>
                  </a:outerShdw>
                </a:effectLst>
              </a:rPr>
              <a:t>Next 5 years are the most important. Making the mark from the last 25 years of building the dream to reality. </a:t>
            </a:r>
          </a:p>
          <a:p>
            <a:pPr algn="just"/>
            <a:r>
              <a:rPr lang="en-US" dirty="0">
                <a:solidFill>
                  <a:prstClr val="white"/>
                </a:solidFill>
                <a:effectLst>
                  <a:outerShdw blurRad="38100" dist="38100" dir="2700000" algn="tl">
                    <a:srgbClr val="000000">
                      <a:alpha val="43137"/>
                    </a:srgbClr>
                  </a:outerShdw>
                </a:effectLst>
              </a:rPr>
              <a:t>What the next 10 are about? Making quantum leaps.</a:t>
            </a:r>
            <a:endParaRPr lang="en-US" sz="2700" dirty="0">
              <a:solidFill>
                <a:prstClr val="white"/>
              </a:solidFill>
              <a:effectLst>
                <a:outerShdw blurRad="38100" dist="38100" dir="2700000" algn="tl">
                  <a:srgbClr val="000000">
                    <a:alpha val="43137"/>
                  </a:srgbClr>
                </a:outerShdw>
              </a:effectLst>
            </a:endParaRPr>
          </a:p>
          <a:p>
            <a:pPr algn="just"/>
            <a:r>
              <a:rPr lang="en-US" dirty="0">
                <a:solidFill>
                  <a:prstClr val="white"/>
                </a:solidFill>
                <a:effectLst>
                  <a:outerShdw blurRad="38100" dist="38100" dir="2700000" algn="tl">
                    <a:srgbClr val="000000">
                      <a:alpha val="43137"/>
                    </a:srgbClr>
                  </a:outerShdw>
                </a:effectLst>
              </a:rPr>
              <a:t>We as UFOs, should be able to enjoy life, the business and journey . </a:t>
            </a:r>
            <a:endParaRPr lang="en-US" sz="2700" dirty="0">
              <a:solidFill>
                <a:prstClr val="white"/>
              </a:solidFill>
              <a:effectLst>
                <a:outerShdw blurRad="38100" dist="38100" dir="2700000" algn="tl">
                  <a:srgbClr val="000000">
                    <a:alpha val="43137"/>
                  </a:srgbClr>
                </a:outerShdw>
              </a:effectLst>
            </a:endParaRPr>
          </a:p>
          <a:p>
            <a:pPr algn="just"/>
            <a:r>
              <a:rPr lang="en-US" dirty="0">
                <a:solidFill>
                  <a:prstClr val="white"/>
                </a:solidFill>
                <a:effectLst>
                  <a:outerShdw blurRad="38100" dist="38100" dir="2700000" algn="tl">
                    <a:srgbClr val="000000">
                      <a:alpha val="43137"/>
                    </a:srgbClr>
                  </a:outerShdw>
                </a:effectLst>
              </a:rPr>
              <a:t>What we do day in and day out matters. Our UFO community is a living organism. We must be active and constantly moving forward.</a:t>
            </a:r>
          </a:p>
        </p:txBody>
      </p:sp>
    </p:spTree>
    <p:extLst>
      <p:ext uri="{BB962C8B-B14F-4D97-AF65-F5344CB8AC3E}">
        <p14:creationId xmlns:p14="http://schemas.microsoft.com/office/powerpoint/2010/main" val="189272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algn="ctr" defTabSz="121820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34" tIns="60924" rIns="121834" bIns="60924" rtlCol="0" anchor="ctr"/>
          <a:lstStyle/>
          <a:p>
            <a:pPr algn="ctr" defTabSz="913616"/>
            <a:r>
              <a:rPr lang="en-US" sz="3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Strategic Thoughts...</a:t>
            </a:r>
          </a:p>
        </p:txBody>
      </p:sp>
      <p:sp>
        <p:nvSpPr>
          <p:cNvPr id="8" name="Content Placeholder 2"/>
          <p:cNvSpPr txBox="1">
            <a:spLocks/>
          </p:cNvSpPr>
          <p:nvPr/>
        </p:nvSpPr>
        <p:spPr>
          <a:xfrm>
            <a:off x="460624" y="990600"/>
            <a:ext cx="11141149" cy="5029312"/>
          </a:xfrm>
          <a:prstGeom prst="rect">
            <a:avLst/>
          </a:prstGeom>
        </p:spPr>
        <p:txBody>
          <a:bodyPr lIns="121834" tIns="60924" rIns="121834" bIns="60924">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sz="3200" dirty="0">
                <a:solidFill>
                  <a:prstClr val="white"/>
                </a:solidFill>
                <a:effectLst>
                  <a:outerShdw blurRad="38100" dist="38100" dir="2700000" algn="tl">
                    <a:srgbClr val="000000">
                      <a:alpha val="43137"/>
                    </a:srgbClr>
                  </a:outerShdw>
                </a:effectLst>
              </a:rPr>
              <a:t>Our company focus is two (2) major points.  The Market America University</a:t>
            </a:r>
            <a:r>
              <a:rPr lang="is-IS" sz="3200" dirty="0">
                <a:solidFill>
                  <a:prstClr val="white"/>
                </a:solidFill>
                <a:effectLst>
                  <a:outerShdw blurRad="38100" dist="38100" dir="2700000" algn="tl">
                    <a:srgbClr val="000000">
                      <a:alpha val="43137"/>
                    </a:srgbClr>
                  </a:outerShdw>
                </a:effectLst>
              </a:rPr>
              <a:t>…the business within the business, and The Shopping Annuity®.</a:t>
            </a:r>
            <a:endParaRPr lang="en-US" sz="3200" dirty="0">
              <a:solidFill>
                <a:prstClr val="white"/>
              </a:solidFill>
              <a:effectLst>
                <a:outerShdw blurRad="38100" dist="38100" dir="2700000" algn="tl">
                  <a:srgbClr val="000000">
                    <a:alpha val="43137"/>
                  </a:srgbClr>
                </a:outerShdw>
              </a:effectLst>
            </a:endParaRPr>
          </a:p>
          <a:p>
            <a:pPr algn="just"/>
            <a:r>
              <a:rPr lang="en-US" sz="3200" dirty="0">
                <a:solidFill>
                  <a:prstClr val="white"/>
                </a:solidFill>
                <a:effectLst>
                  <a:outerShdw blurRad="38100" dist="38100" dir="2700000" algn="tl">
                    <a:srgbClr val="000000">
                      <a:alpha val="43137"/>
                    </a:srgbClr>
                  </a:outerShdw>
                </a:effectLst>
              </a:rPr>
              <a:t>Shop.com™ originally was to create a second channel for sales revenue and growth. Integrating the Management Performance Compensation Plan (MPCP) to Shop.com™ was a gigantic undertaking.</a:t>
            </a:r>
          </a:p>
          <a:p>
            <a:pPr algn="just"/>
            <a:r>
              <a:rPr lang="en-US" sz="3200" dirty="0">
                <a:solidFill>
                  <a:prstClr val="white"/>
                </a:solidFill>
                <a:effectLst>
                  <a:outerShdw blurRad="38100" dist="38100" dir="2700000" algn="tl">
                    <a:srgbClr val="000000">
                      <a:alpha val="43137"/>
                    </a:srgbClr>
                  </a:outerShdw>
                </a:effectLst>
              </a:rPr>
              <a:t>Maximize the Cornerstones of Market America.</a:t>
            </a:r>
            <a:endParaRPr lang="en-US" sz="2400" dirty="0">
              <a:solidFill>
                <a:prstClr val="white"/>
              </a:solidFill>
              <a:effectLst>
                <a:outerShdw blurRad="38100" dist="38100" dir="2700000" algn="tl">
                  <a:srgbClr val="000000">
                    <a:alpha val="43137"/>
                  </a:srgbClr>
                </a:outerShdw>
              </a:effectLst>
            </a:endParaRPr>
          </a:p>
          <a:p>
            <a:pPr algn="just"/>
            <a:r>
              <a:rPr lang="en-US" sz="3200" dirty="0">
                <a:solidFill>
                  <a:prstClr val="white"/>
                </a:solidFill>
                <a:effectLst>
                  <a:outerShdw blurRad="38100" dist="38100" dir="2700000" algn="tl">
                    <a:srgbClr val="000000">
                      <a:alpha val="43137"/>
                    </a:srgbClr>
                  </a:outerShdw>
                </a:effectLst>
              </a:rPr>
              <a:t>We need to as UFOs, focus on the Results Producing Activities.</a:t>
            </a:r>
            <a:endParaRPr lang="en-US" sz="2400" dirty="0">
              <a:solidFill>
                <a:prstClr val="white"/>
              </a:solidFill>
              <a:effectLst>
                <a:outerShdw blurRad="38100" dist="38100" dir="2700000" algn="tl">
                  <a:srgbClr val="000000">
                    <a:alpha val="43137"/>
                  </a:srgbClr>
                </a:outerShdw>
              </a:effectLst>
            </a:endParaRPr>
          </a:p>
          <a:p>
            <a:pPr algn="just"/>
            <a:r>
              <a:rPr lang="en-US" sz="3200" dirty="0">
                <a:solidFill>
                  <a:prstClr val="white"/>
                </a:solidFill>
                <a:effectLst>
                  <a:outerShdw blurRad="38100" dist="38100" dir="2700000" algn="tl">
                    <a:srgbClr val="000000">
                      <a:alpha val="43137"/>
                    </a:srgbClr>
                  </a:outerShdw>
                </a:effectLst>
              </a:rPr>
              <a:t>All UFOs must understand the power “I am”.</a:t>
            </a:r>
            <a:endParaRPr lang="en-US" sz="2400" dirty="0">
              <a:solidFill>
                <a:prstClr val="white"/>
              </a:solidFill>
              <a:effectLst>
                <a:outerShdw blurRad="38100" dist="38100" dir="2700000" algn="tl">
                  <a:srgbClr val="000000">
                    <a:alpha val="43137"/>
                  </a:srgbClr>
                </a:outerShdw>
              </a:effectLst>
            </a:endParaRPr>
          </a:p>
          <a:p>
            <a:pPr algn="just"/>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3113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algn="ctr" defTabSz="121820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34" tIns="60924" rIns="121834" bIns="60924" rtlCol="0" anchor="ctr"/>
          <a:lstStyle/>
          <a:p>
            <a:pPr algn="ctr" defTabSz="913616"/>
            <a:r>
              <a:rPr lang="en-US" sz="3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Strategic Thoughts...</a:t>
            </a:r>
          </a:p>
        </p:txBody>
      </p:sp>
      <p:sp>
        <p:nvSpPr>
          <p:cNvPr id="8" name="Content Placeholder 2"/>
          <p:cNvSpPr txBox="1">
            <a:spLocks/>
          </p:cNvSpPr>
          <p:nvPr/>
        </p:nvSpPr>
        <p:spPr>
          <a:xfrm>
            <a:off x="406400" y="1092200"/>
            <a:ext cx="11141149" cy="5029312"/>
          </a:xfrm>
          <a:prstGeom prst="rect">
            <a:avLst/>
          </a:prstGeom>
        </p:spPr>
        <p:txBody>
          <a:bodyPr lIns="121834" tIns="60924" rIns="121834" bIns="60924">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sz="3200" dirty="0">
                <a:solidFill>
                  <a:prstClr val="white"/>
                </a:solidFill>
                <a:effectLst>
                  <a:outerShdw blurRad="38100" dist="38100" dir="2700000" algn="tl">
                    <a:srgbClr val="000000">
                      <a:alpha val="43137"/>
                    </a:srgbClr>
                  </a:outerShdw>
                </a:effectLst>
              </a:rPr>
              <a:t>Our number one product is BELIEF.</a:t>
            </a:r>
          </a:p>
          <a:p>
            <a:pPr algn="just"/>
            <a:r>
              <a:rPr lang="en-US" sz="3200" dirty="0">
                <a:solidFill>
                  <a:prstClr val="white"/>
                </a:solidFill>
                <a:effectLst>
                  <a:outerShdw blurRad="38100" dist="38100" dir="2700000" algn="tl">
                    <a:srgbClr val="000000">
                      <a:alpha val="43137"/>
                    </a:srgbClr>
                  </a:outerShdw>
                </a:effectLst>
              </a:rPr>
              <a:t>Where does the volume come from. Where do the people come from? Is it automatic? It takes consistent action.</a:t>
            </a:r>
          </a:p>
          <a:p>
            <a:pPr algn="just"/>
            <a:r>
              <a:rPr lang="en-US" sz="3200" dirty="0">
                <a:solidFill>
                  <a:prstClr val="white"/>
                </a:solidFill>
                <a:effectLst>
                  <a:outerShdw blurRad="38100" dist="38100" dir="2700000" algn="tl">
                    <a:srgbClr val="000000">
                      <a:alpha val="43137"/>
                    </a:srgbClr>
                  </a:outerShdw>
                </a:effectLst>
              </a:rPr>
              <a:t>The competitive raids in the past year have cost us growth. We need to understand better what measures need to be taken.</a:t>
            </a:r>
            <a:endParaRPr lang="en-US" sz="2400" dirty="0">
              <a:solidFill>
                <a:prstClr val="white"/>
              </a:solidFill>
              <a:effectLst>
                <a:outerShdw blurRad="38100" dist="38100" dir="2700000" algn="tl">
                  <a:srgbClr val="000000">
                    <a:alpha val="43137"/>
                  </a:srgbClr>
                </a:outerShdw>
              </a:effectLst>
            </a:endParaRPr>
          </a:p>
          <a:p>
            <a:pPr algn="just"/>
            <a:r>
              <a:rPr lang="en-US" sz="3200" dirty="0">
                <a:solidFill>
                  <a:prstClr val="white"/>
                </a:solidFill>
                <a:effectLst>
                  <a:outerShdw blurRad="38100" dist="38100" dir="2700000" algn="tl">
                    <a:srgbClr val="000000">
                      <a:alpha val="43137"/>
                    </a:srgbClr>
                  </a:outerShdw>
                </a:effectLst>
              </a:rPr>
              <a:t>We need the passion of the beginning. We need to be looking for that Passion today.</a:t>
            </a:r>
            <a:endParaRPr lang="en-US" sz="2400" dirty="0">
              <a:solidFill>
                <a:prstClr val="white"/>
              </a:solidFill>
              <a:effectLst>
                <a:outerShdw blurRad="38100" dist="38100" dir="2700000" algn="tl">
                  <a:srgbClr val="000000">
                    <a:alpha val="43137"/>
                  </a:srgbClr>
                </a:outerShdw>
              </a:effectLst>
            </a:endParaRPr>
          </a:p>
          <a:p>
            <a:pPr algn="just"/>
            <a:r>
              <a:rPr lang="en-US" sz="3200" dirty="0">
                <a:solidFill>
                  <a:prstClr val="white"/>
                </a:solidFill>
                <a:effectLst>
                  <a:outerShdw blurRad="38100" dist="38100" dir="2700000" algn="tl">
                    <a:srgbClr val="000000">
                      <a:alpha val="43137"/>
                    </a:srgbClr>
                  </a:outerShdw>
                </a:effectLst>
              </a:rPr>
              <a:t>All UFOs must understand their “WHY”</a:t>
            </a:r>
            <a:endParaRPr lang="en-US" sz="2400" dirty="0">
              <a:solidFill>
                <a:prstClr val="white"/>
              </a:solidFill>
              <a:effectLst>
                <a:outerShdw blurRad="38100" dist="38100" dir="2700000" algn="tl">
                  <a:srgbClr val="000000">
                    <a:alpha val="43137"/>
                  </a:srgbClr>
                </a:outerShdw>
              </a:effectLst>
            </a:endParaRPr>
          </a:p>
          <a:p>
            <a:pPr algn="just"/>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7034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algn="ctr" defTabSz="121820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34" tIns="60924" rIns="121834" bIns="60924" rtlCol="0" anchor="ctr"/>
          <a:lstStyle/>
          <a:p>
            <a:pPr algn="ctr" defTabSz="913616"/>
            <a:r>
              <a:rPr lang="en-US" sz="37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rPr>
              <a:t>Strategic Thoughts...</a:t>
            </a:r>
          </a:p>
        </p:txBody>
      </p:sp>
      <p:sp>
        <p:nvSpPr>
          <p:cNvPr id="8" name="Content Placeholder 2"/>
          <p:cNvSpPr txBox="1">
            <a:spLocks/>
          </p:cNvSpPr>
          <p:nvPr/>
        </p:nvSpPr>
        <p:spPr>
          <a:xfrm>
            <a:off x="406400" y="1193800"/>
            <a:ext cx="11141149" cy="2921288"/>
          </a:xfrm>
          <a:prstGeom prst="rect">
            <a:avLst/>
          </a:prstGeom>
        </p:spPr>
        <p:txBody>
          <a:bodyPr lIns="121834" tIns="60924" rIns="121834" bIns="60924">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dirty="0">
                <a:solidFill>
                  <a:prstClr val="white"/>
                </a:solidFill>
                <a:effectLst>
                  <a:outerShdw blurRad="38100" dist="38100" dir="2700000" algn="tl">
                    <a:srgbClr val="000000">
                      <a:alpha val="43137"/>
                    </a:srgbClr>
                  </a:outerShdw>
                </a:effectLst>
              </a:rPr>
              <a:t>Shop.com™ will continue to attract cyber customers for lead generation and refinement of the shopping experience.</a:t>
            </a:r>
          </a:p>
          <a:p>
            <a:pPr algn="just"/>
            <a:r>
              <a:rPr lang="en-US" dirty="0">
                <a:solidFill>
                  <a:prstClr val="white"/>
                </a:solidFill>
                <a:effectLst>
                  <a:outerShdw blurRad="38100" dist="38100" dir="2700000" algn="tl">
                    <a:srgbClr val="000000">
                      <a:alpha val="43137"/>
                    </a:srgbClr>
                  </a:outerShdw>
                </a:effectLst>
              </a:rPr>
              <a:t>Grow the Global Meeting Training Seminar System (GMTSS). </a:t>
            </a:r>
          </a:p>
          <a:p>
            <a:pPr algn="just"/>
            <a:r>
              <a:rPr lang="en-US" dirty="0">
                <a:solidFill>
                  <a:prstClr val="white"/>
                </a:solidFill>
                <a:effectLst>
                  <a:outerShdw blurRad="38100" dist="38100" dir="2700000" algn="tl">
                    <a:srgbClr val="000000">
                      <a:alpha val="43137"/>
                    </a:srgbClr>
                  </a:outerShdw>
                </a:effectLst>
              </a:rPr>
              <a:t>Expand Market Distribution.</a:t>
            </a:r>
          </a:p>
          <a:p>
            <a:pPr algn="just"/>
            <a:r>
              <a:rPr lang="en-US" dirty="0">
                <a:solidFill>
                  <a:prstClr val="white"/>
                </a:solidFill>
                <a:effectLst>
                  <a:outerShdw blurRad="38100" dist="38100" dir="2700000" algn="tl">
                    <a:srgbClr val="000000">
                      <a:alpha val="43137"/>
                    </a:srgbClr>
                  </a:outerShdw>
                </a:effectLst>
              </a:rPr>
              <a:t>Continue the completion process of Global Unification.</a:t>
            </a:r>
            <a:endParaRPr lang="en-US" sz="2700" dirty="0">
              <a:solidFill>
                <a:prstClr val="white"/>
              </a:solidFill>
              <a:effectLst>
                <a:outerShdw blurRad="38100" dist="38100" dir="2700000" algn="tl">
                  <a:srgbClr val="000000">
                    <a:alpha val="43137"/>
                  </a:srgbClr>
                </a:outerShdw>
              </a:effectLst>
            </a:endParaRPr>
          </a:p>
          <a:p>
            <a:pPr algn="just"/>
            <a:endParaRPr lang="en-US"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18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218" name="Picture 2" descr="Image result for singapore wealthy lifestyl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4200" y="-12698"/>
            <a:ext cx="10795000" cy="72009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489" y="3022603"/>
            <a:ext cx="9625199" cy="748988"/>
          </a:xfrm>
          <a:prstGeom prst="rect">
            <a:avLst/>
          </a:prstGeom>
        </p:spPr>
        <p:txBody>
          <a:bodyPr wrap="none" lIns="91390" tIns="45718" rIns="91390" bIns="45718">
            <a:spAutoFit/>
          </a:bodyPr>
          <a:lstStyle/>
          <a:p>
            <a:r>
              <a:rPr lang="en-US" sz="4300" dirty="0">
                <a:ln w="18415" cmpd="sng">
                  <a:solidFill>
                    <a:srgbClr val="FFFFFF"/>
                  </a:solidFill>
                  <a:prstDash val="solid"/>
                </a:ln>
                <a:solidFill>
                  <a:srgbClr val="FFFFFF"/>
                </a:solidFill>
                <a:effectLst>
                  <a:glow rad="101600">
                    <a:prstClr val="black">
                      <a:lumMod val="95000"/>
                      <a:lumOff val="5000"/>
                      <a:alpha val="60000"/>
                    </a:prstClr>
                  </a:glow>
                  <a:outerShdw blurRad="63500" dir="3600000" algn="tl" rotWithShape="0">
                    <a:srgbClr val="000000">
                      <a:alpha val="70000"/>
                    </a:srgbClr>
                  </a:outerShdw>
                </a:effectLst>
              </a:rPr>
              <a:t>Incomes are not keeping up with lifestyles.</a:t>
            </a:r>
          </a:p>
        </p:txBody>
      </p:sp>
    </p:spTree>
    <p:extLst>
      <p:ext uri="{BB962C8B-B14F-4D97-AF65-F5344CB8AC3E}">
        <p14:creationId xmlns:p14="http://schemas.microsoft.com/office/powerpoint/2010/main" val="1876997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gradFill>
            <a:gsLst>
              <a:gs pos="0">
                <a:srgbClr val="FFC000">
                  <a:alpha val="0"/>
                </a:srgbClr>
              </a:gs>
              <a:gs pos="45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algn="ctr" defTabSz="1218208"/>
            <a:endParaRPr lang="en-US" sz="1700" dirty="0">
              <a:solidFill>
                <a:prstClr val="white"/>
              </a:solidFill>
            </a:endParaRPr>
          </a:p>
        </p:txBody>
      </p:sp>
      <p:sp>
        <p:nvSpPr>
          <p:cNvPr id="4" name="Title 1"/>
          <p:cNvSpPr txBox="1">
            <a:spLocks/>
          </p:cNvSpPr>
          <p:nvPr/>
        </p:nvSpPr>
        <p:spPr>
          <a:xfrm>
            <a:off x="838200" y="650045"/>
            <a:ext cx="10515600" cy="1325563"/>
          </a:xfrm>
          <a:prstGeom prst="rect">
            <a:avLst/>
          </a:prstGeom>
        </p:spPr>
        <p:txBody>
          <a:bodyPr lIns="121834" tIns="60924" rIns="121834" bIns="60924">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prstClr val="white"/>
                </a:solidFill>
              </a:rPr>
              <a:t>Do you know your </a:t>
            </a:r>
            <a:r>
              <a:rPr lang="en-US" sz="8900" b="1" dirty="0">
                <a:solidFill>
                  <a:srgbClr val="FFC000">
                    <a:lumMod val="60000"/>
                    <a:lumOff val="40000"/>
                  </a:srgbClr>
                </a:solidFill>
              </a:rPr>
              <a:t>WHY</a:t>
            </a:r>
            <a:r>
              <a:rPr lang="en-US" b="1" dirty="0">
                <a:solidFill>
                  <a:prstClr val="white"/>
                </a:solidFill>
              </a:rPr>
              <a:t>?</a:t>
            </a:r>
            <a:br>
              <a:rPr lang="en-US" b="1" dirty="0">
                <a:solidFill>
                  <a:prstClr val="white"/>
                </a:solidFill>
              </a:rPr>
            </a:br>
            <a:r>
              <a:rPr lang="en-US" sz="8000" b="1" i="1" dirty="0">
                <a:solidFill>
                  <a:prstClr val="white"/>
                </a:solidFill>
              </a:rPr>
              <a:t>Can you explain it right now?</a:t>
            </a:r>
          </a:p>
        </p:txBody>
      </p:sp>
      <p:sp>
        <p:nvSpPr>
          <p:cNvPr id="5" name="Content Placeholder 2"/>
          <p:cNvSpPr txBox="1">
            <a:spLocks/>
          </p:cNvSpPr>
          <p:nvPr/>
        </p:nvSpPr>
        <p:spPr>
          <a:xfrm>
            <a:off x="838200" y="2373821"/>
            <a:ext cx="10515600" cy="4351339"/>
          </a:xfrm>
          <a:prstGeom prst="rect">
            <a:avLst/>
          </a:prstGeom>
        </p:spPr>
        <p:txBody>
          <a:bodyPr lIns="121834" tIns="60924" rIns="121834" bIns="60924"/>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dirty="0">
                <a:solidFill>
                  <a:prstClr val="white"/>
                </a:solidFill>
                <a:effectLst>
                  <a:outerShdw blurRad="38100" dist="38100" dir="2700000" algn="tl">
                    <a:srgbClr val="000000">
                      <a:alpha val="43137"/>
                    </a:srgbClr>
                  </a:outerShdw>
                </a:effectLst>
              </a:rPr>
              <a:t>The</a:t>
            </a:r>
            <a:r>
              <a:rPr lang="en-US" sz="2700" dirty="0">
                <a:solidFill>
                  <a:prstClr val="white"/>
                </a:solidFill>
                <a:effectLst>
                  <a:outerShdw blurRad="38100" dist="38100" dir="2700000" algn="tl">
                    <a:srgbClr val="000000">
                      <a:alpha val="43137"/>
                    </a:srgbClr>
                  </a:outerShdw>
                </a:effectLst>
              </a:rPr>
              <a:t> </a:t>
            </a:r>
            <a:r>
              <a:rPr lang="en-US" b="1" dirty="0">
                <a:solidFill>
                  <a:srgbClr val="FFC000">
                    <a:lumMod val="60000"/>
                    <a:lumOff val="40000"/>
                  </a:srgbClr>
                </a:solidFill>
                <a:effectLst>
                  <a:outerShdw blurRad="38100" dist="38100" dir="2700000" algn="tl">
                    <a:srgbClr val="000000">
                      <a:alpha val="43137"/>
                    </a:srgbClr>
                  </a:outerShdw>
                </a:effectLst>
              </a:rPr>
              <a:t>WHAT</a:t>
            </a:r>
            <a:r>
              <a:rPr lang="en-US" sz="2700" dirty="0">
                <a:solidFill>
                  <a:prstClr val="white"/>
                </a:solidFill>
                <a:effectLst>
                  <a:outerShdw blurRad="38100" dist="38100" dir="2700000" algn="tl">
                    <a:srgbClr val="000000">
                      <a:alpha val="43137"/>
                    </a:srgbClr>
                  </a:outerShdw>
                </a:effectLst>
              </a:rPr>
              <a:t> </a:t>
            </a:r>
            <a:r>
              <a:rPr lang="en-US" sz="3200" dirty="0">
                <a:solidFill>
                  <a:prstClr val="white"/>
                </a:solidFill>
                <a:effectLst>
                  <a:outerShdw blurRad="38100" dist="38100" dir="2700000" algn="tl">
                    <a:srgbClr val="000000">
                      <a:alpha val="43137"/>
                    </a:srgbClr>
                  </a:outerShdw>
                </a:effectLst>
              </a:rPr>
              <a:t>we do and </a:t>
            </a:r>
            <a:r>
              <a:rPr lang="en-US" sz="4300" b="1" dirty="0">
                <a:solidFill>
                  <a:srgbClr val="FFC000">
                    <a:lumMod val="60000"/>
                    <a:lumOff val="40000"/>
                  </a:srgbClr>
                </a:solidFill>
                <a:effectLst>
                  <a:outerShdw blurRad="38100" dist="38100" dir="2700000" algn="tl">
                    <a:srgbClr val="000000">
                      <a:alpha val="43137"/>
                    </a:srgbClr>
                  </a:outerShdw>
                </a:effectLst>
              </a:rPr>
              <a:t>HOW</a:t>
            </a:r>
            <a:r>
              <a:rPr lang="en-US" sz="4300" dirty="0">
                <a:solidFill>
                  <a:prstClr val="white"/>
                </a:solidFill>
                <a:effectLst>
                  <a:outerShdw blurRad="38100" dist="38100" dir="2700000" algn="tl">
                    <a:srgbClr val="000000">
                      <a:alpha val="43137"/>
                    </a:srgbClr>
                  </a:outerShdw>
                </a:effectLst>
              </a:rPr>
              <a:t> </a:t>
            </a:r>
            <a:r>
              <a:rPr lang="en-US" sz="3200" dirty="0">
                <a:solidFill>
                  <a:prstClr val="white"/>
                </a:solidFill>
                <a:effectLst>
                  <a:outerShdw blurRad="38100" dist="38100" dir="2700000" algn="tl">
                    <a:srgbClr val="000000">
                      <a:alpha val="43137"/>
                    </a:srgbClr>
                  </a:outerShdw>
                </a:effectLst>
              </a:rPr>
              <a:t>we do it are critical to be clear for others to follow. Your optimal success will not happen unless the </a:t>
            </a:r>
            <a:r>
              <a:rPr lang="en-US" sz="4300" b="1" dirty="0">
                <a:solidFill>
                  <a:srgbClr val="FFC000">
                    <a:lumMod val="60000"/>
                    <a:lumOff val="40000"/>
                  </a:srgbClr>
                </a:solidFill>
                <a:effectLst>
                  <a:outerShdw blurRad="38100" dist="38100" dir="2700000" algn="tl">
                    <a:srgbClr val="000000">
                      <a:alpha val="43137"/>
                    </a:srgbClr>
                  </a:outerShdw>
                </a:effectLst>
              </a:rPr>
              <a:t>WHY</a:t>
            </a:r>
            <a:r>
              <a:rPr lang="en-US" sz="4300" dirty="0">
                <a:solidFill>
                  <a:prstClr val="white"/>
                </a:solidFill>
                <a:effectLst>
                  <a:outerShdw blurRad="38100" dist="38100" dir="2700000" algn="tl">
                    <a:srgbClr val="000000">
                      <a:alpha val="43137"/>
                    </a:srgbClr>
                  </a:outerShdw>
                </a:effectLst>
              </a:rPr>
              <a:t> </a:t>
            </a:r>
            <a:r>
              <a:rPr lang="en-US" sz="3200" dirty="0">
                <a:solidFill>
                  <a:prstClr val="white"/>
                </a:solidFill>
                <a:effectLst>
                  <a:outerShdw blurRad="38100" dist="38100" dir="2700000" algn="tl">
                    <a:srgbClr val="000000">
                      <a:alpha val="43137"/>
                    </a:srgbClr>
                  </a:outerShdw>
                </a:effectLst>
              </a:rPr>
              <a:t>is clear.</a:t>
            </a:r>
          </a:p>
          <a:p>
            <a:pPr marL="0" indent="0" algn="ctr">
              <a:buNone/>
            </a:pPr>
            <a:endParaRPr lang="en-US" sz="1100" b="1" dirty="0">
              <a:solidFill>
                <a:prstClr val="white"/>
              </a:solidFill>
              <a:effectLst>
                <a:outerShdw blurRad="38100" dist="38100" dir="2700000" algn="tl">
                  <a:srgbClr val="000000">
                    <a:alpha val="43137"/>
                  </a:srgbClr>
                </a:outerShdw>
              </a:effectLst>
            </a:endParaRPr>
          </a:p>
          <a:p>
            <a:pPr marL="0" indent="0" algn="ctr">
              <a:buNone/>
            </a:pPr>
            <a:r>
              <a:rPr lang="en-US" sz="7200" b="1" dirty="0">
                <a:solidFill>
                  <a:srgbClr val="FFC000">
                    <a:lumMod val="60000"/>
                    <a:lumOff val="40000"/>
                  </a:srgbClr>
                </a:solidFill>
                <a:effectLst>
                  <a:glow rad="101600">
                    <a:prstClr val="black">
                      <a:lumMod val="85000"/>
                      <a:lumOff val="15000"/>
                      <a:alpha val="60000"/>
                    </a:prstClr>
                  </a:glow>
                  <a:outerShdw blurRad="38100" dist="38100" dir="2700000" algn="tl">
                    <a:srgbClr val="000000">
                      <a:alpha val="43137"/>
                    </a:srgbClr>
                  </a:outerShdw>
                </a:effectLst>
              </a:rPr>
              <a:t>Find Your Passion.</a:t>
            </a:r>
          </a:p>
          <a:p>
            <a:pPr marL="0" indent="0" algn="ctr">
              <a:buNone/>
            </a:pPr>
            <a:endParaRPr lang="en-US" sz="21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951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Flowchart: Manual Input 8"/>
          <p:cNvSpPr/>
          <p:nvPr/>
        </p:nvSpPr>
        <p:spPr>
          <a:xfrm rot="16200000" flipV="1">
            <a:off x="1085090" y="-1083625"/>
            <a:ext cx="6857999" cy="902525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92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9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921"/>
                </a:moveTo>
                <a:lnTo>
                  <a:pt x="10000" y="0"/>
                </a:lnTo>
                <a:lnTo>
                  <a:pt x="10000" y="10000"/>
                </a:lnTo>
                <a:lnTo>
                  <a:pt x="0" y="10000"/>
                </a:lnTo>
                <a:lnTo>
                  <a:pt x="0" y="592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9168" tIns="60924" rIns="119168" bIns="60924" rtlCol="0" anchor="ctr"/>
          <a:lstStyle/>
          <a:p>
            <a:pPr algn="ctr" defTabSz="1167508"/>
            <a:endParaRPr lang="en-US" sz="2500" dirty="0">
              <a:solidFill>
                <a:srgbClr val="FFFFFF"/>
              </a:solidFill>
            </a:endParaRPr>
          </a:p>
        </p:txBody>
      </p:sp>
      <p:sp>
        <p:nvSpPr>
          <p:cNvPr id="7" name="Parallelogram 6"/>
          <p:cNvSpPr/>
          <p:nvPr/>
        </p:nvSpPr>
        <p:spPr>
          <a:xfrm>
            <a:off x="3633930" y="938208"/>
            <a:ext cx="5520047" cy="5371607"/>
          </a:xfrm>
          <a:prstGeom prst="parallelogram">
            <a:avLst>
              <a:gd name="adj" fmla="val 7417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9168" tIns="60924" rIns="119168" bIns="60924" rtlCol="0" anchor="ctr"/>
          <a:lstStyle/>
          <a:p>
            <a:pPr algn="ctr" defTabSz="1167508"/>
            <a:endParaRPr lang="en-US" sz="2500" dirty="0">
              <a:solidFill>
                <a:srgbClr val="FFFFFF"/>
              </a:solidFill>
            </a:endParaRPr>
          </a:p>
        </p:txBody>
      </p:sp>
      <p:sp>
        <p:nvSpPr>
          <p:cNvPr id="8" name="Parallelogram 7"/>
          <p:cNvSpPr/>
          <p:nvPr/>
        </p:nvSpPr>
        <p:spPr>
          <a:xfrm>
            <a:off x="1569013" y="1"/>
            <a:ext cx="7457703" cy="6858000"/>
          </a:xfrm>
          <a:prstGeom prst="parallelogram">
            <a:avLst>
              <a:gd name="adj" fmla="val 74177"/>
            </a:avLst>
          </a:prstGeom>
          <a:solidFill>
            <a:schemeClr val="tx1"/>
          </a:solidFill>
          <a:ln>
            <a:noFill/>
          </a:ln>
          <a:effectLst>
            <a:outerShdw blurRad="1905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9168" tIns="60924" rIns="119168" bIns="60924" rtlCol="0" anchor="ctr"/>
          <a:lstStyle/>
          <a:p>
            <a:pPr algn="ctr" defTabSz="1167508"/>
            <a:endParaRPr lang="en-US" sz="2500" dirty="0">
              <a:solidFill>
                <a:srgbClr val="FFFFFF"/>
              </a:solidFill>
            </a:endParaRPr>
          </a:p>
        </p:txBody>
      </p:sp>
      <p:sp>
        <p:nvSpPr>
          <p:cNvPr id="4" name="Rectangle 3"/>
          <p:cNvSpPr/>
          <p:nvPr/>
        </p:nvSpPr>
        <p:spPr>
          <a:xfrm>
            <a:off x="73995" y="1943509"/>
            <a:ext cx="4631264" cy="1272203"/>
          </a:xfrm>
          <a:prstGeom prst="rect">
            <a:avLst/>
          </a:prstGeom>
        </p:spPr>
        <p:txBody>
          <a:bodyPr wrap="square" lIns="119168" tIns="60924" rIns="119168" bIns="60924">
            <a:spAutoFit/>
          </a:bodyPr>
          <a:lstStyle/>
          <a:p>
            <a:pPr algn="ctr" defTabSz="1582415"/>
            <a:r>
              <a:rPr lang="en-US" sz="4300" b="1" dirty="0">
                <a:solidFill>
                  <a:srgbClr val="FFFFFF"/>
                </a:solidFill>
                <a:effectLst>
                  <a:outerShdw blurRad="38100" dist="38100" dir="2700000" algn="tl">
                    <a:srgbClr val="000000">
                      <a:alpha val="43137"/>
                    </a:srgbClr>
                  </a:outerShdw>
                </a:effectLst>
              </a:rPr>
              <a:t>COMPANY FOCUS:</a:t>
            </a:r>
          </a:p>
          <a:p>
            <a:pPr algn="ctr" defTabSz="1582415"/>
            <a:r>
              <a:rPr lang="en-US" sz="3200" b="1" dirty="0">
                <a:solidFill>
                  <a:srgbClr val="FFFFFF"/>
                </a:solidFill>
                <a:effectLst>
                  <a:outerShdw blurRad="38100" dist="38100" dir="2700000" algn="tl">
                    <a:srgbClr val="000000">
                      <a:alpha val="43137"/>
                    </a:srgbClr>
                  </a:outerShdw>
                </a:effectLst>
              </a:rPr>
              <a:t>TWO VITAL PLACES</a:t>
            </a:r>
          </a:p>
        </p:txBody>
      </p:sp>
      <p:sp>
        <p:nvSpPr>
          <p:cNvPr id="10" name="Rectangle 9"/>
          <p:cNvSpPr/>
          <p:nvPr/>
        </p:nvSpPr>
        <p:spPr>
          <a:xfrm>
            <a:off x="7270867" y="2860125"/>
            <a:ext cx="4921239" cy="2092875"/>
          </a:xfrm>
          <a:prstGeom prst="rect">
            <a:avLst/>
          </a:prstGeom>
        </p:spPr>
        <p:txBody>
          <a:bodyPr wrap="square" lIns="119168" tIns="60924" rIns="119168" bIns="60924">
            <a:spAutoFit/>
          </a:bodyPr>
          <a:lstStyle/>
          <a:p>
            <a:pPr marL="685270" indent="-685270" defTabSz="1582415">
              <a:buFont typeface="Arial" charset="0"/>
              <a:buChar char="•"/>
            </a:pPr>
            <a:endParaRPr lang="en-US" sz="3200" dirty="0">
              <a:solidFill>
                <a:srgbClr val="FFFFFF"/>
              </a:solidFill>
            </a:endParaRPr>
          </a:p>
          <a:p>
            <a:pPr marL="685270" indent="-685270" defTabSz="1582415">
              <a:buFont typeface="Arial" charset="0"/>
              <a:buChar char="•"/>
            </a:pPr>
            <a:r>
              <a:rPr lang="en-US" sz="3200" dirty="0">
                <a:solidFill>
                  <a:srgbClr val="FFFFFF"/>
                </a:solidFill>
              </a:rPr>
              <a:t>University Majors or Divisions. Businesses within a business</a:t>
            </a:r>
          </a:p>
        </p:txBody>
      </p:sp>
      <p:pic>
        <p:nvPicPr>
          <p:cNvPr id="11" name="Picture 12" descr="MAU logo"/>
          <p:cNvPicPr>
            <a:picLocks noChangeAspect="1" noChangeArrowheads="1"/>
          </p:cNvPicPr>
          <p:nvPr/>
        </p:nvPicPr>
        <p:blipFill>
          <a:blip r:embed="rId2" cstate="print">
            <a:extLst>
              <a:ext uri="{28A0092B-C50C-407E-A947-70E740481C1C}">
                <a14:useLocalDpi xmlns:a14="http://schemas.microsoft.com/office/drawing/2010/main" val="0"/>
              </a:ext>
            </a:extLst>
          </a:blip>
          <a:srcRect l="13402" t="7733" r="14528" b="6828"/>
          <a:stretch>
            <a:fillRect/>
          </a:stretch>
        </p:blipFill>
        <p:spPr bwMode="auto">
          <a:xfrm>
            <a:off x="4526503" y="2320477"/>
            <a:ext cx="18516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3389" y="4038064"/>
            <a:ext cx="1569624" cy="1554480"/>
          </a:xfrm>
          <a:prstGeom prst="rect">
            <a:avLst/>
          </a:prstGeom>
          <a:effectLst/>
        </p:spPr>
      </p:pic>
      <p:sp>
        <p:nvSpPr>
          <p:cNvPr id="13" name="Rectangle 12"/>
          <p:cNvSpPr/>
          <p:nvPr/>
        </p:nvSpPr>
        <p:spPr>
          <a:xfrm>
            <a:off x="7270867" y="4958781"/>
            <a:ext cx="4921239" cy="615547"/>
          </a:xfrm>
          <a:prstGeom prst="rect">
            <a:avLst/>
          </a:prstGeom>
        </p:spPr>
        <p:txBody>
          <a:bodyPr wrap="square" lIns="119168" tIns="60924" rIns="119168" bIns="60924">
            <a:spAutoFit/>
          </a:bodyPr>
          <a:lstStyle/>
          <a:p>
            <a:pPr marL="685270" indent="-685270" defTabSz="1582415">
              <a:buFont typeface="Arial" charset="0"/>
              <a:buChar char="•"/>
            </a:pPr>
            <a:r>
              <a:rPr lang="en-US" sz="3200" dirty="0">
                <a:solidFill>
                  <a:srgbClr val="FFFFFF"/>
                </a:solidFill>
              </a:rPr>
              <a:t>Shopping Annuity®</a:t>
            </a:r>
          </a:p>
        </p:txBody>
      </p:sp>
    </p:spTree>
    <p:extLst>
      <p:ext uri="{BB962C8B-B14F-4D97-AF65-F5344CB8AC3E}">
        <p14:creationId xmlns:p14="http://schemas.microsoft.com/office/powerpoint/2010/main" val="2471129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3" grpId="0" build="allAtOnce"/>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0" y="365129"/>
            <a:ext cx="121920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34" tIns="60924" rIns="121834" bIns="60924" rtlCol="0" anchor="ctr"/>
          <a:lstStyle/>
          <a:p>
            <a:pPr algn="ctr" defTabSz="913616"/>
            <a:endParaRPr lang="en-US" sz="4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endParaRPr>
          </a:p>
        </p:txBody>
      </p:sp>
      <p:sp>
        <p:nvSpPr>
          <p:cNvPr id="5" name="Rectangle 4"/>
          <p:cNvSpPr/>
          <p:nvPr/>
        </p:nvSpPr>
        <p:spPr>
          <a:xfrm>
            <a:off x="5991"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defTabSz="1218208"/>
            <a:endParaRPr lang="en-US" sz="1700" dirty="0">
              <a:solidFill>
                <a:prstClr val="white"/>
              </a:solidFill>
            </a:endParaRPr>
          </a:p>
        </p:txBody>
      </p:sp>
      <p:sp>
        <p:nvSpPr>
          <p:cNvPr id="6" name="Title 1"/>
          <p:cNvSpPr txBox="1">
            <a:spLocks/>
          </p:cNvSpPr>
          <p:nvPr/>
        </p:nvSpPr>
        <p:spPr>
          <a:xfrm>
            <a:off x="838200" y="365129"/>
            <a:ext cx="10515600" cy="1325563"/>
          </a:xfrm>
          <a:prstGeom prst="rect">
            <a:avLst/>
          </a:prstGeom>
        </p:spPr>
        <p:txBody>
          <a:bodyPr lIns="121834" tIns="60924" rIns="121834" bIns="60924">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300" b="1" dirty="0">
                <a:ln w="18415" cmpd="sng">
                  <a:solidFill>
                    <a:srgbClr val="FFFFFF"/>
                  </a:solidFill>
                  <a:prstDash val="solid"/>
                </a:ln>
                <a:solidFill>
                  <a:srgbClr val="FFFFFF"/>
                </a:solidFill>
                <a:effectLst>
                  <a:glow rad="101600">
                    <a:prstClr val="black">
                      <a:lumMod val="95000"/>
                      <a:lumOff val="5000"/>
                      <a:alpha val="60000"/>
                    </a:prstClr>
                  </a:glow>
                  <a:outerShdw blurRad="63500" dir="3600000" algn="tl" rotWithShape="0">
                    <a:srgbClr val="000000">
                      <a:alpha val="70000"/>
                    </a:srgbClr>
                  </a:outerShdw>
                </a:effectLst>
              </a:rPr>
              <a:t>Resolution... “Revolution For Success”</a:t>
            </a:r>
          </a:p>
        </p:txBody>
      </p:sp>
      <p:sp>
        <p:nvSpPr>
          <p:cNvPr id="7" name="Content Placeholder 2"/>
          <p:cNvSpPr txBox="1">
            <a:spLocks/>
          </p:cNvSpPr>
          <p:nvPr/>
        </p:nvSpPr>
        <p:spPr>
          <a:xfrm>
            <a:off x="838200" y="1825625"/>
            <a:ext cx="10515600" cy="4351339"/>
          </a:xfrm>
          <a:prstGeom prst="rect">
            <a:avLst/>
          </a:prstGeom>
        </p:spPr>
        <p:txBody>
          <a:bodyPr lIns="121834" tIns="60924" rIns="121834" bIns="60924"/>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53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5300" i="1" dirty="0">
                <a:ln w="18415" cmpd="sng">
                  <a:solidFill>
                    <a:srgbClr val="FFFFFF"/>
                  </a:solidFill>
                  <a:prstDash val="solid"/>
                </a:ln>
                <a:solidFill>
                  <a:srgbClr val="FFFFFF"/>
                </a:solidFill>
                <a:effectLst>
                  <a:outerShdw blurRad="63500" dir="3600000" algn="tl" rotWithShape="0">
                    <a:srgbClr val="000000">
                      <a:alpha val="70000"/>
                    </a:srgbClr>
                  </a:outerShdw>
                </a:effectLst>
              </a:rPr>
              <a:t>The Team, The Team, The Team!</a:t>
            </a:r>
            <a:endParaRPr lang="en-US" sz="2700" i="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 Together everyone accomplishes more.</a:t>
            </a:r>
          </a:p>
          <a:p>
            <a:pPr marL="452583" indent="-452583">
              <a:tabLst>
                <a:tab pos="452583" algn="l"/>
              </a:tabLst>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The whole is bigger than the sum of the     parts.</a:t>
            </a:r>
          </a:p>
        </p:txBody>
      </p:sp>
    </p:spTree>
    <p:extLst>
      <p:ext uri="{BB962C8B-B14F-4D97-AF65-F5344CB8AC3E}">
        <p14:creationId xmlns:p14="http://schemas.microsoft.com/office/powerpoint/2010/main" val="2027320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379" y="0"/>
            <a:ext cx="12237379" cy="68580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76" tIns="45718" rIns="91376" bIns="45718" numCol="1" spcCol="0" rtlCol="0" fromWordArt="0" anchor="ctr" anchorCtr="0" forceAA="0" compatLnSpc="1">
            <a:prstTxWarp prst="textNoShape">
              <a:avLst/>
            </a:prstTxWarp>
            <a:noAutofit/>
          </a:bodyPr>
          <a:lstStyle/>
          <a:p>
            <a:pPr defTabSz="1218208"/>
            <a:endParaRPr lang="en-US" sz="1700" dirty="0">
              <a:solidFill>
                <a:prstClr val="white"/>
              </a:solidFill>
            </a:endParaRPr>
          </a:p>
        </p:txBody>
      </p:sp>
      <p:sp>
        <p:nvSpPr>
          <p:cNvPr id="3" name="Title 1"/>
          <p:cNvSpPr txBox="1">
            <a:spLocks/>
          </p:cNvSpPr>
          <p:nvPr/>
        </p:nvSpPr>
        <p:spPr>
          <a:xfrm>
            <a:off x="345174" y="2787200"/>
            <a:ext cx="3651607" cy="1325563"/>
          </a:xfrm>
          <a:prstGeom prst="rect">
            <a:avLst/>
          </a:prstGeom>
        </p:spPr>
        <p:txBody>
          <a:bodyPr lIns="121834" tIns="60924" rIns="121834" bIns="60924"/>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400" b="1" dirty="0">
                <a:solidFill>
                  <a:prstClr val="white"/>
                </a:solidFill>
                <a:effectLst>
                  <a:glow rad="101600">
                    <a:prstClr val="black">
                      <a:alpha val="60000"/>
                    </a:prstClr>
                  </a:glow>
                </a:effectLst>
              </a:rPr>
              <a:t>What We Are </a:t>
            </a:r>
          </a:p>
          <a:p>
            <a:pPr algn="ctr"/>
            <a:r>
              <a:rPr lang="en-US" sz="9600" b="1" dirty="0">
                <a:solidFill>
                  <a:srgbClr val="FFC000">
                    <a:lumMod val="60000"/>
                    <a:lumOff val="40000"/>
                  </a:srgbClr>
                </a:solidFill>
                <a:effectLst>
                  <a:glow rad="101600">
                    <a:prstClr val="black">
                      <a:alpha val="60000"/>
                    </a:prstClr>
                  </a:glow>
                  <a:outerShdw blurRad="38100" dist="38100" dir="2700000" algn="tl">
                    <a:srgbClr val="000000">
                      <a:alpha val="43137"/>
                    </a:srgbClr>
                  </a:outerShdw>
                </a:effectLst>
              </a:rPr>
              <a:t>NOT</a:t>
            </a:r>
            <a:r>
              <a:rPr lang="en-US" sz="8000" b="1" dirty="0">
                <a:solidFill>
                  <a:prstClr val="white"/>
                </a:solidFill>
                <a:effectLst>
                  <a:glow rad="101600">
                    <a:prstClr val="black">
                      <a:alpha val="60000"/>
                    </a:prstClr>
                  </a:glow>
                </a:effectLst>
              </a:rPr>
              <a:t>...</a:t>
            </a:r>
          </a:p>
        </p:txBody>
      </p:sp>
      <p:sp>
        <p:nvSpPr>
          <p:cNvPr id="4" name="Content Placeholder 2"/>
          <p:cNvSpPr txBox="1">
            <a:spLocks/>
          </p:cNvSpPr>
          <p:nvPr/>
        </p:nvSpPr>
        <p:spPr>
          <a:xfrm>
            <a:off x="4613097" y="1092201"/>
            <a:ext cx="7438491" cy="4351339"/>
          </a:xfrm>
          <a:prstGeom prst="rect">
            <a:avLst/>
          </a:prstGeom>
        </p:spPr>
        <p:txBody>
          <a:bodyPr lIns="121834" tIns="60924" rIns="121834" bIns="60924"/>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 multi-level marketing company</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Amazon.com</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 get rich-quick scheme</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 deal</a:t>
            </a:r>
          </a:p>
        </p:txBody>
      </p:sp>
      <p:pic>
        <p:nvPicPr>
          <p:cNvPr id="5" name="Picture 4"/>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1101341" y="3200400"/>
            <a:ext cx="6908800" cy="508000"/>
          </a:xfrm>
          <a:prstGeom prst="rect">
            <a:avLst/>
          </a:prstGeom>
          <a:ln>
            <a:noFill/>
          </a:ln>
        </p:spPr>
      </p:pic>
    </p:spTree>
    <p:extLst>
      <p:ext uri="{BB962C8B-B14F-4D97-AF65-F5344CB8AC3E}">
        <p14:creationId xmlns:p14="http://schemas.microsoft.com/office/powerpoint/2010/main" val="884400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980" r="7980"/>
          <a:stretch/>
        </p:blipFill>
        <p:spPr>
          <a:xfrm>
            <a:off x="0" y="0"/>
            <a:ext cx="12192000" cy="6858000"/>
          </a:xfrm>
          <a:prstGeom prst="rect">
            <a:avLst/>
          </a:prstGeom>
        </p:spPr>
      </p:pic>
      <p:sp>
        <p:nvSpPr>
          <p:cNvPr id="6" name="Rectangle 5"/>
          <p:cNvSpPr/>
          <p:nvPr/>
        </p:nvSpPr>
        <p:spPr>
          <a:xfrm>
            <a:off x="0" y="0"/>
            <a:ext cx="12192000" cy="6858000"/>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0" tIns="45718" rIns="90680" bIns="45718" rtlCol="0" anchor="ctr"/>
          <a:lstStyle/>
          <a:p>
            <a:endParaRPr lang="en-US" sz="700" dirty="0">
              <a:solidFill>
                <a:srgbClr val="2B2B2D"/>
              </a:solidFill>
            </a:endParaRPr>
          </a:p>
        </p:txBody>
      </p:sp>
      <p:sp>
        <p:nvSpPr>
          <p:cNvPr id="2" name="Title 1"/>
          <p:cNvSpPr>
            <a:spLocks noGrp="1"/>
          </p:cNvSpPr>
          <p:nvPr>
            <p:ph type="ctrTitle"/>
          </p:nvPr>
        </p:nvSpPr>
        <p:spPr>
          <a:xfrm>
            <a:off x="1752975" y="3741995"/>
            <a:ext cx="10160177" cy="2387600"/>
          </a:xfrm>
        </p:spPr>
        <p:txBody>
          <a:bodyPr/>
          <a:lstStyle/>
          <a:p>
            <a:pPr algn="r">
              <a:lnSpc>
                <a:spcPct val="107000"/>
              </a:lnSpc>
              <a:spcBef>
                <a:spcPts val="0"/>
              </a:spcBef>
              <a:spcAft>
                <a:spcPts val="800"/>
              </a:spcAft>
            </a:pPr>
            <a:r>
              <a:rPr lang="en-US" dirty="0" smtClean="0">
                <a:solidFill>
                  <a:schemeClr val="bg1"/>
                </a:solidFill>
                <a:effectLst/>
                <a:latin typeface="Calibri" charset="0"/>
                <a:ea typeface="Calibri" charset="0"/>
                <a:cs typeface="Times New Roman" charset="0"/>
              </a:rPr>
              <a:t>Herbalife Settles with the FTC</a:t>
            </a:r>
            <a:endParaRPr lang="en-US" dirty="0">
              <a:solidFill>
                <a:schemeClr val="bg1"/>
              </a:solidFill>
              <a:effectLst/>
              <a:latin typeface="Calibri" charset="0"/>
              <a:ea typeface="Calibri" charset="0"/>
              <a:cs typeface="Times New Roman" charset="0"/>
            </a:endParaRPr>
          </a:p>
        </p:txBody>
      </p:sp>
      <p:sp>
        <p:nvSpPr>
          <p:cNvPr id="4" name="TextBox 3"/>
          <p:cNvSpPr txBox="1"/>
          <p:nvPr/>
        </p:nvSpPr>
        <p:spPr>
          <a:xfrm>
            <a:off x="7374689" y="6256416"/>
            <a:ext cx="4807727" cy="612133"/>
          </a:xfrm>
          <a:prstGeom prst="rect">
            <a:avLst/>
          </a:prstGeom>
          <a:noFill/>
        </p:spPr>
        <p:txBody>
          <a:bodyPr wrap="none" lIns="91390" tIns="45718" rIns="91390" bIns="45718" rtlCol="0">
            <a:spAutoFit/>
          </a:bodyPr>
          <a:lstStyle/>
          <a:p>
            <a:r>
              <a:rPr lang="en-US" sz="1200" baseline="30000" dirty="0">
                <a:solidFill>
                  <a:prstClr val="white"/>
                </a:solidFill>
              </a:rPr>
              <a:t>Source: https://www.nytimes.com/2017/03/16/movies/betting-on-zero-review.h</a:t>
            </a:r>
            <a:r>
              <a:rPr lang="en-US" sz="1500" baseline="30000" dirty="0">
                <a:solidFill>
                  <a:prstClr val="white"/>
                </a:solidFill>
              </a:rPr>
              <a:t>tml </a:t>
            </a:r>
          </a:p>
          <a:p>
            <a:r>
              <a:rPr lang="en-US" sz="800" dirty="0">
                <a:solidFill>
                  <a:prstClr val="white"/>
                </a:solidFill>
              </a:rPr>
              <a:t>https://www.usatoday.com/story/tech/2016/05/05/herbalife-stock-jumps-possible-ftc-settlement/83986024/ </a:t>
            </a:r>
            <a:endParaRPr lang="en-SG" sz="800" dirty="0">
              <a:solidFill>
                <a:prstClr val="white"/>
              </a:solidFill>
            </a:endParaRPr>
          </a:p>
          <a:p>
            <a:r>
              <a:rPr lang="en-US" sz="800" dirty="0">
                <a:solidFill>
                  <a:prstClr val="white"/>
                </a:solidFill>
              </a:rPr>
              <a:t>https://www.usatoday.com/story/money/2016/07/15/federal-trade-commission-herbalife/87119208/ </a:t>
            </a:r>
            <a:endParaRPr lang="en-SG" sz="800" dirty="0">
              <a:solidFill>
                <a:prstClr val="white"/>
              </a:solidFill>
            </a:endParaRPr>
          </a:p>
          <a:p>
            <a:r>
              <a:rPr lang="en-US" sz="800" dirty="0">
                <a:solidFill>
                  <a:prstClr val="white"/>
                </a:solidFill>
              </a:rPr>
              <a:t>https://www.ftc.gov/enforcement/cases-proceedings/142-3037/herbalife-international-america-inc-et-al</a:t>
            </a:r>
          </a:p>
        </p:txBody>
      </p:sp>
    </p:spTree>
    <p:extLst>
      <p:ext uri="{BB962C8B-B14F-4D97-AF65-F5344CB8AC3E}">
        <p14:creationId xmlns:p14="http://schemas.microsoft.com/office/powerpoint/2010/main" val="2499206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248" b="8248"/>
          <a:stretch/>
        </p:blipFill>
        <p:spPr>
          <a:xfrm>
            <a:off x="-63690" y="0"/>
            <a:ext cx="12319380" cy="6858000"/>
          </a:xfrm>
          <a:prstGeom prst="rect">
            <a:avLst/>
          </a:prstGeom>
        </p:spPr>
      </p:pic>
      <p:sp>
        <p:nvSpPr>
          <p:cNvPr id="5" name="Rectangle 4"/>
          <p:cNvSpPr/>
          <p:nvPr/>
        </p:nvSpPr>
        <p:spPr>
          <a:xfrm>
            <a:off x="-46752" y="-64156"/>
            <a:ext cx="12302447" cy="6922159"/>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0" tIns="45718" rIns="90680" bIns="45718" rtlCol="0" anchor="ctr"/>
          <a:lstStyle/>
          <a:p>
            <a:pPr algn="ctr" defTabSz="889952"/>
            <a:endParaRPr lang="en-US" dirty="0">
              <a:solidFill>
                <a:srgbClr val="2B2B2D"/>
              </a:solidFill>
            </a:endParaRPr>
          </a:p>
        </p:txBody>
      </p:sp>
      <p:sp>
        <p:nvSpPr>
          <p:cNvPr id="3" name="Content Placeholder 2"/>
          <p:cNvSpPr>
            <a:spLocks noGrp="1"/>
          </p:cNvSpPr>
          <p:nvPr>
            <p:ph idx="1"/>
          </p:nvPr>
        </p:nvSpPr>
        <p:spPr>
          <a:xfrm>
            <a:off x="633057" y="2162045"/>
            <a:ext cx="10942819" cy="4224665"/>
          </a:xfrm>
        </p:spPr>
        <p:txBody>
          <a:bodyPr>
            <a:noAutofit/>
          </a:bodyPr>
          <a:lstStyle/>
          <a:p>
            <a:pPr marL="0" indent="0">
              <a:lnSpc>
                <a:spcPct val="107000"/>
              </a:lnSpc>
              <a:spcBef>
                <a:spcPts val="0"/>
              </a:spcBef>
              <a:spcAft>
                <a:spcPts val="800"/>
              </a:spcAft>
              <a:buNone/>
            </a:pPr>
            <a:r>
              <a:rPr lang="en-US" sz="3200" i="1" dirty="0">
                <a:solidFill>
                  <a:schemeClr val="bg1"/>
                </a:solidFill>
                <a:latin typeface="Calibri" charset="0"/>
                <a:ea typeface="Calibri" charset="0"/>
                <a:cs typeface="Times New Roman" charset="0"/>
              </a:rPr>
              <a:t>The outcome – $200 million settlement in July 15, 2016</a:t>
            </a:r>
            <a:r>
              <a:rPr lang="en-US" sz="3200" dirty="0">
                <a:solidFill>
                  <a:schemeClr val="bg1"/>
                </a:solidFill>
                <a:latin typeface="Calibri" charset="0"/>
                <a:ea typeface="Calibri" charset="0"/>
                <a:cs typeface="Times New Roman" charset="0"/>
              </a:rPr>
              <a:t/>
            </a:r>
            <a:br>
              <a:rPr lang="en-US" sz="3200" dirty="0">
                <a:solidFill>
                  <a:schemeClr val="bg1"/>
                </a:solidFill>
                <a:latin typeface="Calibri" charset="0"/>
                <a:ea typeface="Calibri" charset="0"/>
                <a:cs typeface="Times New Roman" charset="0"/>
              </a:rPr>
            </a:br>
            <a:r>
              <a:rPr lang="en-US" sz="2000" dirty="0">
                <a:solidFill>
                  <a:schemeClr val="bg1"/>
                </a:solidFill>
                <a:latin typeface="Calibri" charset="0"/>
                <a:ea typeface="Calibri" charset="0"/>
                <a:cs typeface="Times New Roman" charset="0"/>
              </a:rPr>
              <a:t>	</a:t>
            </a:r>
            <a:r>
              <a:rPr lang="en-US" sz="3200" dirty="0">
                <a:solidFill>
                  <a:schemeClr val="bg1"/>
                </a:solidFill>
                <a:latin typeface="Calibri" charset="0"/>
                <a:ea typeface="Calibri" charset="0"/>
                <a:cs typeface="Times New Roman" charset="0"/>
              </a:rPr>
              <a:t/>
            </a:r>
            <a:br>
              <a:rPr lang="en-US" sz="3200" dirty="0">
                <a:solidFill>
                  <a:schemeClr val="bg1"/>
                </a:solidFill>
                <a:latin typeface="Calibri" charset="0"/>
                <a:ea typeface="Calibri" charset="0"/>
                <a:cs typeface="Times New Roman" charset="0"/>
              </a:rPr>
            </a:br>
            <a:r>
              <a:rPr lang="en-US" sz="3200" dirty="0">
                <a:solidFill>
                  <a:schemeClr val="bg1"/>
                </a:solidFill>
                <a:latin typeface="Calibri" charset="0"/>
                <a:ea typeface="Calibri" charset="0"/>
                <a:cs typeface="Times New Roman" charset="0"/>
              </a:rPr>
              <a:t>Herbalife continues business, but not “business as usual”.</a:t>
            </a:r>
            <a:br>
              <a:rPr lang="en-US" sz="3200" dirty="0">
                <a:solidFill>
                  <a:schemeClr val="bg1"/>
                </a:solidFill>
                <a:latin typeface="Calibri" charset="0"/>
                <a:ea typeface="Calibri" charset="0"/>
                <a:cs typeface="Times New Roman" charset="0"/>
              </a:rPr>
            </a:br>
            <a:r>
              <a:rPr lang="en-US" dirty="0">
                <a:solidFill>
                  <a:schemeClr val="bg1"/>
                </a:solidFill>
                <a:latin typeface="Calibri" charset="0"/>
                <a:ea typeface="Calibri" charset="0"/>
                <a:cs typeface="Times New Roman" charset="0"/>
              </a:rPr>
              <a:t>	</a:t>
            </a:r>
            <a:r>
              <a:rPr lang="en-US" sz="3200" dirty="0">
                <a:solidFill>
                  <a:schemeClr val="bg1"/>
                </a:solidFill>
                <a:latin typeface="Calibri" charset="0"/>
                <a:ea typeface="Calibri" charset="0"/>
                <a:cs typeface="Times New Roman" charset="0"/>
              </a:rPr>
              <a:t/>
            </a:r>
            <a:br>
              <a:rPr lang="en-US" sz="3200" dirty="0">
                <a:solidFill>
                  <a:schemeClr val="bg1"/>
                </a:solidFill>
                <a:latin typeface="Calibri" charset="0"/>
                <a:ea typeface="Calibri" charset="0"/>
                <a:cs typeface="Times New Roman" charset="0"/>
              </a:rPr>
            </a:br>
            <a:r>
              <a:rPr lang="en-US" sz="3200" dirty="0">
                <a:solidFill>
                  <a:schemeClr val="bg1"/>
                </a:solidFill>
                <a:latin typeface="Calibri" charset="0"/>
                <a:ea typeface="Calibri" charset="0"/>
                <a:cs typeface="Times New Roman" charset="0"/>
              </a:rPr>
              <a:t>Direct selling news calls this “a unique moment in the history of direct selling. A moment of reflection and evolution.”</a:t>
            </a:r>
          </a:p>
          <a:p>
            <a:pPr marL="0" indent="0">
              <a:lnSpc>
                <a:spcPct val="107000"/>
              </a:lnSpc>
              <a:spcBef>
                <a:spcPts val="0"/>
              </a:spcBef>
              <a:spcAft>
                <a:spcPts val="800"/>
              </a:spcAft>
              <a:buNone/>
            </a:pPr>
            <a:endParaRPr lang="en-US" sz="1900" dirty="0">
              <a:solidFill>
                <a:schemeClr val="bg1"/>
              </a:solidFill>
              <a:latin typeface="Calibri" charset="0"/>
              <a:ea typeface="Calibri" charset="0"/>
              <a:cs typeface="Times New Roman" charset="0"/>
            </a:endParaRPr>
          </a:p>
          <a:p>
            <a:pPr marL="0" indent="0">
              <a:lnSpc>
                <a:spcPct val="107000"/>
              </a:lnSpc>
              <a:spcBef>
                <a:spcPts val="0"/>
              </a:spcBef>
              <a:spcAft>
                <a:spcPts val="800"/>
              </a:spcAft>
              <a:buNone/>
            </a:pPr>
            <a:r>
              <a:rPr lang="en-GB" sz="3200" dirty="0">
                <a:solidFill>
                  <a:schemeClr val="bg1"/>
                </a:solidFill>
              </a:rPr>
              <a:t>.</a:t>
            </a:r>
          </a:p>
          <a:p>
            <a:pPr marL="0" indent="0">
              <a:lnSpc>
                <a:spcPct val="107000"/>
              </a:lnSpc>
              <a:spcBef>
                <a:spcPts val="0"/>
              </a:spcBef>
              <a:spcAft>
                <a:spcPts val="800"/>
              </a:spcAft>
              <a:buNone/>
            </a:pPr>
            <a:endParaRPr lang="en-US" sz="3200" dirty="0">
              <a:solidFill>
                <a:schemeClr val="bg1"/>
              </a:solidFill>
              <a:latin typeface="Calibri" charset="0"/>
              <a:ea typeface="Calibri" charset="0"/>
              <a:cs typeface="Times New Roman" charset="0"/>
            </a:endParaRPr>
          </a:p>
        </p:txBody>
      </p:sp>
      <p:sp>
        <p:nvSpPr>
          <p:cNvPr id="2" name="Title 1"/>
          <p:cNvSpPr>
            <a:spLocks noGrp="1"/>
          </p:cNvSpPr>
          <p:nvPr>
            <p:ph type="title"/>
          </p:nvPr>
        </p:nvSpPr>
        <p:spPr>
          <a:xfrm>
            <a:off x="1889865" y="365125"/>
            <a:ext cx="7969251" cy="1325563"/>
          </a:xfrm>
          <a:ln>
            <a:solidFill>
              <a:schemeClr val="bg1"/>
            </a:solidFill>
          </a:ln>
        </p:spPr>
        <p:txBody>
          <a:bodyPr/>
          <a:lstStyle/>
          <a:p>
            <a:pPr algn="ctr">
              <a:lnSpc>
                <a:spcPct val="107000"/>
              </a:lnSpc>
              <a:spcBef>
                <a:spcPts val="0"/>
              </a:spcBef>
              <a:spcAft>
                <a:spcPts val="800"/>
              </a:spcAft>
            </a:pPr>
            <a:r>
              <a:rPr lang="en-US" i="1" dirty="0" smtClean="0">
                <a:solidFill>
                  <a:schemeClr val="bg1"/>
                </a:solidFill>
                <a:effectLst/>
                <a:latin typeface="Calibri" charset="0"/>
                <a:ea typeface="Calibri" charset="0"/>
                <a:cs typeface="Times New Roman" charset="0"/>
              </a:rPr>
              <a:t>Herbalife Settles with the FTC</a:t>
            </a:r>
          </a:p>
        </p:txBody>
      </p:sp>
      <p:sp>
        <p:nvSpPr>
          <p:cNvPr id="6" name="TextBox 5"/>
          <p:cNvSpPr txBox="1"/>
          <p:nvPr/>
        </p:nvSpPr>
        <p:spPr>
          <a:xfrm>
            <a:off x="7374689" y="6252708"/>
            <a:ext cx="4807727" cy="612133"/>
          </a:xfrm>
          <a:prstGeom prst="rect">
            <a:avLst/>
          </a:prstGeom>
          <a:noFill/>
        </p:spPr>
        <p:txBody>
          <a:bodyPr wrap="none" lIns="91390" tIns="45718" rIns="91390" bIns="45718" rtlCol="0">
            <a:spAutoFit/>
          </a:bodyPr>
          <a:lstStyle/>
          <a:p>
            <a:r>
              <a:rPr lang="en-US" sz="1200" baseline="30000" dirty="0">
                <a:solidFill>
                  <a:prstClr val="white"/>
                </a:solidFill>
              </a:rPr>
              <a:t>Source: https://www.nytimes.com/2017/03/16/movies/betting-on-zero-review.h</a:t>
            </a:r>
            <a:r>
              <a:rPr lang="en-US" sz="1500" baseline="30000" dirty="0">
                <a:solidFill>
                  <a:prstClr val="white"/>
                </a:solidFill>
              </a:rPr>
              <a:t>tml </a:t>
            </a:r>
          </a:p>
          <a:p>
            <a:r>
              <a:rPr lang="en-US" sz="800" dirty="0">
                <a:solidFill>
                  <a:prstClr val="white"/>
                </a:solidFill>
              </a:rPr>
              <a:t>https://www.usatoday.com/story/tech/2016/05/05/herbalife-stock-jumps-possible-ftc-settlement/83986024/ </a:t>
            </a:r>
            <a:endParaRPr lang="en-SG" sz="800" dirty="0">
              <a:solidFill>
                <a:prstClr val="white"/>
              </a:solidFill>
            </a:endParaRPr>
          </a:p>
          <a:p>
            <a:r>
              <a:rPr lang="en-US" sz="800" dirty="0">
                <a:solidFill>
                  <a:prstClr val="white"/>
                </a:solidFill>
              </a:rPr>
              <a:t>https://www.usatoday.com/story/money/2016/07/15/federal-trade-commission-herbalife/87119208/ </a:t>
            </a:r>
            <a:endParaRPr lang="en-SG" sz="800" dirty="0">
              <a:solidFill>
                <a:prstClr val="white"/>
              </a:solidFill>
            </a:endParaRPr>
          </a:p>
          <a:p>
            <a:r>
              <a:rPr lang="en-US" sz="800" dirty="0">
                <a:solidFill>
                  <a:prstClr val="white"/>
                </a:solidFill>
              </a:rPr>
              <a:t>https://www.ftc.gov/enforcement/cases-proceedings/142-3037/herbalife-international-america-inc-et-al</a:t>
            </a:r>
          </a:p>
        </p:txBody>
      </p:sp>
    </p:spTree>
    <p:extLst>
      <p:ext uri="{BB962C8B-B14F-4D97-AF65-F5344CB8AC3E}">
        <p14:creationId xmlns:p14="http://schemas.microsoft.com/office/powerpoint/2010/main" val="50058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321733" y="-423333"/>
            <a:ext cx="3674533" cy="79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dirty="0">
              <a:solidFill>
                <a:prstClr val="white"/>
              </a:solidFill>
            </a:endParaRPr>
          </a:p>
        </p:txBody>
      </p:sp>
      <p:sp>
        <p:nvSpPr>
          <p:cNvPr id="2" name="Title 1"/>
          <p:cNvSpPr>
            <a:spLocks noGrp="1"/>
          </p:cNvSpPr>
          <p:nvPr>
            <p:ph type="title"/>
          </p:nvPr>
        </p:nvSpPr>
        <p:spPr>
          <a:ln>
            <a:solidFill>
              <a:schemeClr val="bg1"/>
            </a:solidFill>
          </a:ln>
        </p:spPr>
        <p:txBody>
          <a:bodyPr/>
          <a:lstStyle/>
          <a:p>
            <a:pPr>
              <a:lnSpc>
                <a:spcPct val="107000"/>
              </a:lnSpc>
              <a:spcBef>
                <a:spcPts val="0"/>
              </a:spcBef>
              <a:spcAft>
                <a:spcPts val="800"/>
              </a:spcAft>
            </a:pPr>
            <a:r>
              <a:rPr lang="en-US" dirty="0" smtClean="0">
                <a:solidFill>
                  <a:schemeClr val="bg1"/>
                </a:solidFill>
                <a:effectLst/>
                <a:latin typeface="Calibri" charset="0"/>
                <a:ea typeface="Calibri" charset="0"/>
                <a:cs typeface="Times New Roman" charset="0"/>
              </a:rPr>
              <a:t>Four Areas that Must be Examined</a:t>
            </a:r>
            <a:endParaRPr lang="en-US" dirty="0">
              <a:solidFill>
                <a:schemeClr val="bg1"/>
              </a:solidFill>
              <a:effectLst/>
              <a:latin typeface="Calibri" charset="0"/>
              <a:ea typeface="Calibri" charset="0"/>
              <a:cs typeface="Times New Roman" charset="0"/>
            </a:endParaRPr>
          </a:p>
        </p:txBody>
      </p:sp>
      <p:sp>
        <p:nvSpPr>
          <p:cNvPr id="3" name="Content Placeholder 2"/>
          <p:cNvSpPr>
            <a:spLocks noGrp="1"/>
          </p:cNvSpPr>
          <p:nvPr>
            <p:ph idx="1"/>
          </p:nvPr>
        </p:nvSpPr>
        <p:spPr/>
        <p:txBody>
          <a:bodyPr>
            <a:normAutofit/>
          </a:bodyPr>
          <a:lstStyle/>
          <a:p>
            <a:pPr marL="0" indent="0">
              <a:buNone/>
            </a:pPr>
            <a:r>
              <a:rPr lang="en-US" b="1" dirty="0" smtClean="0">
                <a:solidFill>
                  <a:schemeClr val="bg1"/>
                </a:solidFill>
              </a:rPr>
              <a:t>Focus On Retail Sales To Customers Outside The Compensation Plan</a:t>
            </a:r>
          </a:p>
          <a:p>
            <a:pPr marL="694875" lvl="1" indent="-231636">
              <a:tabLst>
                <a:tab pos="904285" algn="l"/>
              </a:tabLst>
            </a:pPr>
            <a:r>
              <a:rPr lang="en-US" dirty="0" smtClean="0">
                <a:solidFill>
                  <a:schemeClr val="bg1"/>
                </a:solidFill>
              </a:rPr>
              <a:t>Fact</a:t>
            </a:r>
            <a:r>
              <a:rPr lang="en-US" dirty="0">
                <a:solidFill>
                  <a:schemeClr val="bg1"/>
                </a:solidFill>
              </a:rPr>
              <a:t>: a business built primarily on self-consumption is not sustainable. It is also not acceptable to regulators. New limits are now being put on commissions paid on personal </a:t>
            </a:r>
            <a:r>
              <a:rPr lang="en-US" dirty="0" smtClean="0">
                <a:solidFill>
                  <a:schemeClr val="bg1"/>
                </a:solidFill>
              </a:rPr>
              <a:t>consumption.</a:t>
            </a:r>
            <a:endParaRPr lang="en-US" dirty="0">
              <a:solidFill>
                <a:schemeClr val="bg1"/>
              </a:solidFill>
            </a:endParaRPr>
          </a:p>
          <a:p>
            <a:pPr marL="694875" lvl="1" indent="-231636">
              <a:tabLst>
                <a:tab pos="904285" algn="l"/>
              </a:tabLst>
            </a:pPr>
            <a:r>
              <a:rPr lang="en-US" dirty="0">
                <a:solidFill>
                  <a:schemeClr val="bg1"/>
                </a:solidFill>
              </a:rPr>
              <a:t>The FTC alleged that Herbalife had a business practice that purports </a:t>
            </a:r>
            <a:r>
              <a:rPr lang="en-US" dirty="0" smtClean="0">
                <a:solidFill>
                  <a:schemeClr val="bg1"/>
                </a:solidFill>
              </a:rPr>
              <a:t>incentivized recruiting.</a:t>
            </a:r>
          </a:p>
          <a:p>
            <a:pPr marL="9525" indent="0">
              <a:buNone/>
              <a:tabLst>
                <a:tab pos="904285" algn="l"/>
              </a:tabLst>
            </a:pPr>
            <a:r>
              <a:rPr lang="en-US" b="1" dirty="0" smtClean="0">
                <a:solidFill>
                  <a:schemeClr val="bg1"/>
                </a:solidFill>
              </a:rPr>
              <a:t>Segment Independent Contractors From Preferred Customers</a:t>
            </a:r>
          </a:p>
          <a:p>
            <a:pPr marL="694875" lvl="1" indent="-231636">
              <a:tabLst>
                <a:tab pos="904285" algn="l"/>
              </a:tabLst>
            </a:pPr>
            <a:r>
              <a:rPr lang="en-US" dirty="0" smtClean="0">
                <a:solidFill>
                  <a:schemeClr val="bg1"/>
                </a:solidFill>
              </a:rPr>
              <a:t>There </a:t>
            </a:r>
            <a:r>
              <a:rPr lang="en-US" dirty="0">
                <a:solidFill>
                  <a:schemeClr val="bg1"/>
                </a:solidFill>
              </a:rPr>
              <a:t>must be a difference for failed consultants and independent contractors. Failed consultants can buy at discount but cannot recruit or sell products.</a:t>
            </a:r>
          </a:p>
          <a:p>
            <a:pPr marL="694875" lvl="1" indent="-231636">
              <a:tabLst>
                <a:tab pos="904285" algn="l"/>
              </a:tabLst>
            </a:pPr>
            <a:r>
              <a:rPr lang="en-US" dirty="0">
                <a:solidFill>
                  <a:schemeClr val="bg1"/>
                </a:solidFill>
              </a:rPr>
              <a:t>It is clear </a:t>
            </a:r>
            <a:r>
              <a:rPr lang="en-US" dirty="0" smtClean="0">
                <a:solidFill>
                  <a:schemeClr val="bg1"/>
                </a:solidFill>
              </a:rPr>
              <a:t>that </a:t>
            </a:r>
            <a:r>
              <a:rPr lang="en-US" dirty="0">
                <a:solidFill>
                  <a:schemeClr val="bg1"/>
                </a:solidFill>
              </a:rPr>
              <a:t>companies will have to come up with a new strategy where you either sign people on as preferred customers or as independent business consultants</a:t>
            </a:r>
            <a:r>
              <a:rPr lang="en-US" dirty="0" smtClean="0">
                <a:solidFill>
                  <a:schemeClr val="bg1"/>
                </a:solidFill>
              </a:rPr>
              <a:t>.</a:t>
            </a:r>
            <a:endParaRPr lang="en-US" dirty="0">
              <a:solidFill>
                <a:schemeClr val="bg1"/>
              </a:solidFill>
            </a:endParaRPr>
          </a:p>
        </p:txBody>
      </p:sp>
      <p:sp>
        <p:nvSpPr>
          <p:cNvPr id="6" name="TextBox 5"/>
          <p:cNvSpPr txBox="1"/>
          <p:nvPr/>
        </p:nvSpPr>
        <p:spPr>
          <a:xfrm>
            <a:off x="7374689" y="6252708"/>
            <a:ext cx="4807727" cy="612133"/>
          </a:xfrm>
          <a:prstGeom prst="rect">
            <a:avLst/>
          </a:prstGeom>
          <a:noFill/>
        </p:spPr>
        <p:txBody>
          <a:bodyPr wrap="none" lIns="91390" tIns="45718" rIns="91390" bIns="45718" rtlCol="0">
            <a:spAutoFit/>
          </a:bodyPr>
          <a:lstStyle/>
          <a:p>
            <a:r>
              <a:rPr lang="en-US" sz="1200" baseline="30000" dirty="0">
                <a:solidFill>
                  <a:prstClr val="white"/>
                </a:solidFill>
              </a:rPr>
              <a:t>Source: https://www.nytimes.com/2017/03/16/movies/betting-on-zero-review.h</a:t>
            </a:r>
            <a:r>
              <a:rPr lang="en-US" sz="1500" baseline="30000" dirty="0">
                <a:solidFill>
                  <a:prstClr val="white"/>
                </a:solidFill>
              </a:rPr>
              <a:t>tml </a:t>
            </a:r>
          </a:p>
          <a:p>
            <a:r>
              <a:rPr lang="en-US" sz="800" dirty="0">
                <a:solidFill>
                  <a:prstClr val="white"/>
                </a:solidFill>
              </a:rPr>
              <a:t>https://www.usatoday.com/story/tech/2016/05/05/herbalife-stock-jumps-possible-ftc-settlement/83986024/ </a:t>
            </a:r>
            <a:endParaRPr lang="en-SG" sz="800" dirty="0">
              <a:solidFill>
                <a:prstClr val="white"/>
              </a:solidFill>
            </a:endParaRPr>
          </a:p>
          <a:p>
            <a:r>
              <a:rPr lang="en-US" sz="800" dirty="0">
                <a:solidFill>
                  <a:prstClr val="white"/>
                </a:solidFill>
              </a:rPr>
              <a:t>https://www.usatoday.com/story/money/2016/07/15/federal-trade-commission-herbalife/87119208/ </a:t>
            </a:r>
            <a:endParaRPr lang="en-SG" sz="800" dirty="0">
              <a:solidFill>
                <a:prstClr val="white"/>
              </a:solidFill>
            </a:endParaRPr>
          </a:p>
          <a:p>
            <a:r>
              <a:rPr lang="en-US" sz="800" dirty="0">
                <a:solidFill>
                  <a:prstClr val="white"/>
                </a:solidFill>
              </a:rPr>
              <a:t>https://www.ftc.gov/enforcement/cases-proceedings/142-3037/herbalife-international-america-inc-et-al</a:t>
            </a:r>
          </a:p>
        </p:txBody>
      </p:sp>
      <p:pic>
        <p:nvPicPr>
          <p:cNvPr id="7" name="Picture 2" descr="herbalife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01" y="2420609"/>
            <a:ext cx="3567937" cy="214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20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321733" y="-423333"/>
            <a:ext cx="3674533" cy="79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dirty="0">
              <a:solidFill>
                <a:prstClr val="white"/>
              </a:solidFill>
            </a:endParaRPr>
          </a:p>
        </p:txBody>
      </p:sp>
      <p:sp>
        <p:nvSpPr>
          <p:cNvPr id="2" name="Title 1"/>
          <p:cNvSpPr>
            <a:spLocks noGrp="1"/>
          </p:cNvSpPr>
          <p:nvPr>
            <p:ph type="title"/>
          </p:nvPr>
        </p:nvSpPr>
        <p:spPr>
          <a:ln>
            <a:solidFill>
              <a:schemeClr val="bg1"/>
            </a:solidFill>
          </a:ln>
        </p:spPr>
        <p:txBody>
          <a:bodyPr/>
          <a:lstStyle/>
          <a:p>
            <a:pPr>
              <a:lnSpc>
                <a:spcPct val="107000"/>
              </a:lnSpc>
              <a:spcBef>
                <a:spcPts val="0"/>
              </a:spcBef>
              <a:spcAft>
                <a:spcPts val="800"/>
              </a:spcAft>
            </a:pPr>
            <a:r>
              <a:rPr lang="en-US" dirty="0" smtClean="0">
                <a:solidFill>
                  <a:schemeClr val="bg1"/>
                </a:solidFill>
                <a:effectLst/>
                <a:latin typeface="Calibri" charset="0"/>
                <a:ea typeface="Calibri" charset="0"/>
                <a:cs typeface="Times New Roman" charset="0"/>
              </a:rPr>
              <a:t>Four Areas that Must be Examined</a:t>
            </a:r>
            <a:endParaRPr lang="en-US" dirty="0">
              <a:solidFill>
                <a:schemeClr val="bg1"/>
              </a:solidFill>
              <a:effectLst/>
              <a:latin typeface="Calibri" charset="0"/>
              <a:ea typeface="Calibri" charset="0"/>
              <a:cs typeface="Times New Roman" charset="0"/>
            </a:endParaRPr>
          </a:p>
        </p:txBody>
      </p:sp>
      <p:sp>
        <p:nvSpPr>
          <p:cNvPr id="3" name="Content Placeholder 2"/>
          <p:cNvSpPr>
            <a:spLocks noGrp="1"/>
          </p:cNvSpPr>
          <p:nvPr>
            <p:ph idx="1"/>
          </p:nvPr>
        </p:nvSpPr>
        <p:spPr>
          <a:xfrm>
            <a:off x="3543334" y="1412268"/>
            <a:ext cx="8312727" cy="4824557"/>
          </a:xfrm>
        </p:spPr>
        <p:txBody>
          <a:bodyPr>
            <a:normAutofit/>
          </a:bodyPr>
          <a:lstStyle/>
          <a:p>
            <a:pPr marL="0" indent="0">
              <a:buNone/>
            </a:pPr>
            <a:endParaRPr lang="en-US" dirty="0" smtClean="0">
              <a:solidFill>
                <a:schemeClr val="bg1"/>
              </a:solidFill>
            </a:endParaRPr>
          </a:p>
          <a:p>
            <a:pPr marL="9525" indent="0">
              <a:buNone/>
              <a:tabLst>
                <a:tab pos="904285" algn="l"/>
              </a:tabLst>
            </a:pPr>
            <a:r>
              <a:rPr lang="en-US" b="1" dirty="0" smtClean="0">
                <a:solidFill>
                  <a:schemeClr val="bg1"/>
                </a:solidFill>
              </a:rPr>
              <a:t>Be Wary Of Income Claims</a:t>
            </a:r>
          </a:p>
          <a:p>
            <a:pPr marL="694875" lvl="1" indent="-231636">
              <a:tabLst>
                <a:tab pos="904285" algn="l"/>
              </a:tabLst>
            </a:pPr>
            <a:r>
              <a:rPr lang="en-US" dirty="0" smtClean="0">
                <a:solidFill>
                  <a:schemeClr val="bg1"/>
                </a:solidFill>
              </a:rPr>
              <a:t>The </a:t>
            </a:r>
            <a:r>
              <a:rPr lang="en-US" dirty="0">
                <a:solidFill>
                  <a:schemeClr val="bg1"/>
                </a:solidFill>
              </a:rPr>
              <a:t>FTC alleged that Herbalife included a number of allegations of misleading representations of how much money a participant was likely to earn in the Herbalife </a:t>
            </a:r>
            <a:r>
              <a:rPr lang="en-US" dirty="0" smtClean="0">
                <a:solidFill>
                  <a:schemeClr val="bg1"/>
                </a:solidFill>
              </a:rPr>
              <a:t>business.</a:t>
            </a:r>
            <a:endParaRPr lang="en-US" dirty="0">
              <a:solidFill>
                <a:schemeClr val="bg1"/>
              </a:solidFill>
            </a:endParaRPr>
          </a:p>
          <a:p>
            <a:pPr marL="0" indent="0">
              <a:buNone/>
            </a:pPr>
            <a:r>
              <a:rPr lang="en-US" b="1" dirty="0" smtClean="0">
                <a:solidFill>
                  <a:schemeClr val="bg1"/>
                </a:solidFill>
              </a:rPr>
              <a:t>Be </a:t>
            </a:r>
            <a:r>
              <a:rPr lang="en-US" b="1" dirty="0">
                <a:solidFill>
                  <a:schemeClr val="bg1"/>
                </a:solidFill>
              </a:rPr>
              <a:t>a </a:t>
            </a:r>
            <a:r>
              <a:rPr lang="en-US" b="1" dirty="0" smtClean="0">
                <a:solidFill>
                  <a:schemeClr val="bg1"/>
                </a:solidFill>
              </a:rPr>
              <a:t>Forceful </a:t>
            </a:r>
            <a:r>
              <a:rPr lang="en-US" b="1" dirty="0">
                <a:solidFill>
                  <a:schemeClr val="bg1"/>
                </a:solidFill>
              </a:rPr>
              <a:t>Advocate</a:t>
            </a:r>
          </a:p>
          <a:p>
            <a:pPr lvl="1"/>
            <a:r>
              <a:rPr lang="en-US" dirty="0">
                <a:solidFill>
                  <a:schemeClr val="bg1"/>
                </a:solidFill>
              </a:rPr>
              <a:t>The </a:t>
            </a:r>
            <a:r>
              <a:rPr lang="en-US" dirty="0" smtClean="0">
                <a:solidFill>
                  <a:schemeClr val="bg1"/>
                </a:solidFill>
              </a:rPr>
              <a:t>need </a:t>
            </a:r>
            <a:r>
              <a:rPr lang="en-US" dirty="0">
                <a:solidFill>
                  <a:schemeClr val="bg1"/>
                </a:solidFill>
              </a:rPr>
              <a:t>to </a:t>
            </a:r>
            <a:r>
              <a:rPr lang="en-US" dirty="0" smtClean="0">
                <a:solidFill>
                  <a:schemeClr val="bg1"/>
                </a:solidFill>
              </a:rPr>
              <a:t>put forth a </a:t>
            </a:r>
            <a:r>
              <a:rPr lang="en-US" dirty="0">
                <a:solidFill>
                  <a:schemeClr val="bg1"/>
                </a:solidFill>
              </a:rPr>
              <a:t>stronger effort within the direct selling/MLM channel to do </a:t>
            </a:r>
            <a:r>
              <a:rPr lang="en-US" dirty="0" smtClean="0">
                <a:solidFill>
                  <a:schemeClr val="bg1"/>
                </a:solidFill>
              </a:rPr>
              <a:t>a better job in self-regulation.</a:t>
            </a:r>
            <a:endParaRPr lang="en-US" dirty="0">
              <a:solidFill>
                <a:schemeClr val="bg1"/>
              </a:solidFill>
            </a:endParaRPr>
          </a:p>
          <a:p>
            <a:pPr lvl="1"/>
            <a:r>
              <a:rPr lang="en-US" dirty="0">
                <a:solidFill>
                  <a:schemeClr val="bg1"/>
                </a:solidFill>
              </a:rPr>
              <a:t>Companies </a:t>
            </a:r>
            <a:r>
              <a:rPr lang="en-US" dirty="0" smtClean="0">
                <a:solidFill>
                  <a:schemeClr val="bg1"/>
                </a:solidFill>
              </a:rPr>
              <a:t>need to be </a:t>
            </a:r>
            <a:r>
              <a:rPr lang="en-US" dirty="0">
                <a:solidFill>
                  <a:schemeClr val="bg1"/>
                </a:solidFill>
              </a:rPr>
              <a:t>better </a:t>
            </a:r>
            <a:r>
              <a:rPr lang="en-US" dirty="0" smtClean="0">
                <a:solidFill>
                  <a:schemeClr val="bg1"/>
                </a:solidFill>
              </a:rPr>
              <a:t>in evaluating </a:t>
            </a:r>
            <a:r>
              <a:rPr lang="en-US" dirty="0">
                <a:solidFill>
                  <a:schemeClr val="bg1"/>
                </a:solidFill>
              </a:rPr>
              <a:t>their business practices around customer service, marketing, product innovation and business </a:t>
            </a:r>
            <a:r>
              <a:rPr lang="en-US" dirty="0" smtClean="0">
                <a:solidFill>
                  <a:schemeClr val="bg1"/>
                </a:solidFill>
              </a:rPr>
              <a:t>ethics.</a:t>
            </a:r>
            <a:endParaRPr lang="en-US" dirty="0">
              <a:solidFill>
                <a:schemeClr val="bg1"/>
              </a:solidFill>
            </a:endParaRPr>
          </a:p>
          <a:p>
            <a:pPr lvl="1"/>
            <a:r>
              <a:rPr lang="en-US" dirty="0">
                <a:solidFill>
                  <a:schemeClr val="bg1"/>
                </a:solidFill>
              </a:rPr>
              <a:t>“The MLM industry needs to focus on that they are not engaging in unfair and deceptive practices” </a:t>
            </a:r>
            <a:r>
              <a:rPr lang="en-US" dirty="0" smtClean="0">
                <a:solidFill>
                  <a:schemeClr val="bg1"/>
                </a:solidFill>
              </a:rPr>
              <a:t>– Edith </a:t>
            </a:r>
            <a:r>
              <a:rPr lang="en-US" dirty="0">
                <a:solidFill>
                  <a:schemeClr val="bg1"/>
                </a:solidFill>
              </a:rPr>
              <a:t>Ramirez, Chairman </a:t>
            </a:r>
            <a:r>
              <a:rPr lang="en-US" dirty="0" smtClean="0">
                <a:solidFill>
                  <a:schemeClr val="bg1"/>
                </a:solidFill>
              </a:rPr>
              <a:t>FTC</a:t>
            </a:r>
            <a:endParaRPr lang="en-US" dirty="0">
              <a:solidFill>
                <a:schemeClr val="bg1"/>
              </a:solidFill>
            </a:endParaRPr>
          </a:p>
        </p:txBody>
      </p:sp>
      <p:sp>
        <p:nvSpPr>
          <p:cNvPr id="6" name="TextBox 5"/>
          <p:cNvSpPr txBox="1"/>
          <p:nvPr/>
        </p:nvSpPr>
        <p:spPr>
          <a:xfrm>
            <a:off x="7374689" y="6236824"/>
            <a:ext cx="4807727" cy="612133"/>
          </a:xfrm>
          <a:prstGeom prst="rect">
            <a:avLst/>
          </a:prstGeom>
          <a:noFill/>
        </p:spPr>
        <p:txBody>
          <a:bodyPr wrap="none" lIns="91390" tIns="45718" rIns="91390" bIns="45718" rtlCol="0">
            <a:spAutoFit/>
          </a:bodyPr>
          <a:lstStyle/>
          <a:p>
            <a:r>
              <a:rPr lang="en-US" sz="1200" baseline="30000" dirty="0">
                <a:solidFill>
                  <a:prstClr val="white"/>
                </a:solidFill>
              </a:rPr>
              <a:t>Source: https://www.nytimes.com/2017/03/16/movies/betting-on-zero-review.h</a:t>
            </a:r>
            <a:r>
              <a:rPr lang="en-US" sz="1500" baseline="30000" dirty="0">
                <a:solidFill>
                  <a:prstClr val="white"/>
                </a:solidFill>
              </a:rPr>
              <a:t>tml </a:t>
            </a:r>
          </a:p>
          <a:p>
            <a:r>
              <a:rPr lang="en-US" sz="800" dirty="0">
                <a:solidFill>
                  <a:prstClr val="white"/>
                </a:solidFill>
              </a:rPr>
              <a:t>https://www.usatoday.com/story/tech/2016/05/05/herbalife-stock-jumps-possible-ftc-settlement/83986024/ </a:t>
            </a:r>
            <a:endParaRPr lang="en-SG" sz="800" dirty="0">
              <a:solidFill>
                <a:prstClr val="white"/>
              </a:solidFill>
            </a:endParaRPr>
          </a:p>
          <a:p>
            <a:r>
              <a:rPr lang="en-US" sz="800" dirty="0">
                <a:solidFill>
                  <a:prstClr val="white"/>
                </a:solidFill>
              </a:rPr>
              <a:t>https://www.usatoday.com/story/money/2016/07/15/federal-trade-commission-herbalife/87119208/ </a:t>
            </a:r>
            <a:endParaRPr lang="en-SG" sz="800" dirty="0">
              <a:solidFill>
                <a:prstClr val="white"/>
              </a:solidFill>
            </a:endParaRPr>
          </a:p>
          <a:p>
            <a:r>
              <a:rPr lang="en-US" sz="800" dirty="0">
                <a:solidFill>
                  <a:prstClr val="white"/>
                </a:solidFill>
              </a:rPr>
              <a:t>https://www.ftc.gov/enforcement/cases-proceedings/142-3037/herbalife-international-america-inc-et-al</a:t>
            </a:r>
          </a:p>
        </p:txBody>
      </p:sp>
      <p:pic>
        <p:nvPicPr>
          <p:cNvPr id="7" name="Picture 2" descr="herbalife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01" y="2420609"/>
            <a:ext cx="3567937" cy="214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3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4"/>
            <a:ext cx="12268444" cy="6925735"/>
          </a:xfrm>
          <a:prstGeom prst="rect">
            <a:avLst/>
          </a:prstGeom>
        </p:spPr>
      </p:pic>
      <p:sp>
        <p:nvSpPr>
          <p:cNvPr id="4" name="Rectangle 3"/>
          <p:cNvSpPr/>
          <p:nvPr/>
        </p:nvSpPr>
        <p:spPr>
          <a:xfrm>
            <a:off x="76444" y="3592"/>
            <a:ext cx="12192000" cy="6922159"/>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0" tIns="45718" rIns="90680" bIns="45718" rtlCol="0" anchor="ctr"/>
          <a:lstStyle/>
          <a:p>
            <a:pPr algn="ctr" defTabSz="889952"/>
            <a:endParaRPr lang="en-US" dirty="0">
              <a:solidFill>
                <a:srgbClr val="2B2B2D"/>
              </a:solidFill>
            </a:endParaRPr>
          </a:p>
        </p:txBody>
      </p:sp>
      <p:sp>
        <p:nvSpPr>
          <p:cNvPr id="2" name="Title 1"/>
          <p:cNvSpPr>
            <a:spLocks noGrp="1"/>
          </p:cNvSpPr>
          <p:nvPr>
            <p:ph type="ctrTitle"/>
          </p:nvPr>
        </p:nvSpPr>
        <p:spPr>
          <a:xfrm>
            <a:off x="1431533" y="2919961"/>
            <a:ext cx="9144000" cy="2387600"/>
          </a:xfrm>
        </p:spPr>
        <p:txBody>
          <a:bodyPr>
            <a:normAutofit fontScale="90000"/>
          </a:bodyPr>
          <a:lstStyle/>
          <a:p>
            <a:pPr>
              <a:lnSpc>
                <a:spcPct val="107000"/>
              </a:lnSpc>
              <a:spcBef>
                <a:spcPts val="0"/>
              </a:spcBef>
              <a:spcAft>
                <a:spcPts val="800"/>
              </a:spcAft>
            </a:pPr>
            <a:r>
              <a:rPr lang="en-US" dirty="0" err="1" smtClean="0">
                <a:solidFill>
                  <a:schemeClr val="bg1"/>
                </a:solidFill>
                <a:effectLst>
                  <a:glow rad="101600">
                    <a:schemeClr val="tx1">
                      <a:lumMod val="95000"/>
                      <a:lumOff val="5000"/>
                      <a:alpha val="60000"/>
                    </a:schemeClr>
                  </a:glow>
                  <a:outerShdw blurRad="38100" dist="38100" dir="2700000" algn="tl">
                    <a:srgbClr val="000000">
                      <a:alpha val="43137"/>
                    </a:srgbClr>
                  </a:outerShdw>
                </a:effectLst>
                <a:latin typeface="Calibri" charset="0"/>
                <a:ea typeface="Calibri" charset="0"/>
                <a:cs typeface="Times New Roman" charset="0"/>
              </a:rPr>
              <a:t>Jeunesse</a:t>
            </a:r>
            <a:r>
              <a:rPr lang="en-US" dirty="0" smtClean="0">
                <a:solidFill>
                  <a:schemeClr val="bg1"/>
                </a:solidFill>
                <a:effectLst>
                  <a:glow rad="101600">
                    <a:schemeClr val="tx1">
                      <a:lumMod val="95000"/>
                      <a:lumOff val="5000"/>
                      <a:alpha val="60000"/>
                    </a:schemeClr>
                  </a:glow>
                  <a:outerShdw blurRad="38100" dist="38100" dir="2700000" algn="tl">
                    <a:srgbClr val="000000">
                      <a:alpha val="43137"/>
                    </a:srgbClr>
                  </a:outerShdw>
                </a:effectLst>
                <a:latin typeface="Calibri" charset="0"/>
                <a:ea typeface="Calibri" charset="0"/>
                <a:cs typeface="Times New Roman" charset="0"/>
              </a:rPr>
              <a:t> Top Distributors Face Pyramid Scheme, Corrupt Business Allegations and Truth in Advertising Complaint</a:t>
            </a:r>
            <a:endParaRPr lang="en-US" dirty="0">
              <a:solidFill>
                <a:schemeClr val="bg1"/>
              </a:solidFill>
              <a:effectLst>
                <a:glow rad="101600">
                  <a:schemeClr val="tx1">
                    <a:lumMod val="95000"/>
                    <a:lumOff val="5000"/>
                    <a:alpha val="60000"/>
                  </a:schemeClr>
                </a:glow>
                <a:outerShdw blurRad="38100" dist="38100" dir="2700000" algn="tl">
                  <a:srgbClr val="000000">
                    <a:alpha val="43137"/>
                  </a:srgbClr>
                </a:outerShdw>
              </a:effectLst>
              <a:latin typeface="Calibri" charset="0"/>
              <a:ea typeface="Calibri" charset="0"/>
              <a:cs typeface="Times New Roman" charset="0"/>
            </a:endParaRPr>
          </a:p>
        </p:txBody>
      </p:sp>
      <p:sp>
        <p:nvSpPr>
          <p:cNvPr id="6" name="TextBox 5"/>
          <p:cNvSpPr txBox="1"/>
          <p:nvPr/>
        </p:nvSpPr>
        <p:spPr>
          <a:xfrm>
            <a:off x="6134225" y="6211702"/>
            <a:ext cx="6635507" cy="666849"/>
          </a:xfrm>
          <a:prstGeom prst="rect">
            <a:avLst/>
          </a:prstGeom>
          <a:noFill/>
        </p:spPr>
        <p:txBody>
          <a:bodyPr wrap="square" lIns="91390" tIns="45718" rIns="91390" bIns="45718" rtlCol="0">
            <a:spAutoFit/>
          </a:bodyPr>
          <a:lstStyle/>
          <a:p>
            <a:r>
              <a:rPr lang="en-US" sz="900" dirty="0">
                <a:solidFill>
                  <a:prstClr val="white"/>
                </a:solidFill>
              </a:rPr>
              <a:t>Source: https://www.truthinadvertisin</a:t>
            </a:r>
            <a:r>
              <a:rPr lang="en-US" sz="700" dirty="0">
                <a:solidFill>
                  <a:prstClr val="white"/>
                </a:solidFill>
              </a:rPr>
              <a:t>g</a:t>
            </a:r>
            <a:r>
              <a:rPr lang="en-US" sz="900" dirty="0">
                <a:solidFill>
                  <a:prstClr val="white"/>
                </a:solidFill>
              </a:rPr>
              <a:t>.org/wp-content/uploads/2015/10/10-19-15-Letter-from-TINA-to-FTC-re-Jeunesse.pdf </a:t>
            </a:r>
            <a:endParaRPr lang="en-SG" sz="900" dirty="0">
              <a:solidFill>
                <a:prstClr val="white"/>
              </a:solidFill>
            </a:endParaRPr>
          </a:p>
          <a:p>
            <a:r>
              <a:rPr lang="en-US" sz="900" dirty="0">
                <a:solidFill>
                  <a:prstClr val="white"/>
                </a:solidFill>
              </a:rPr>
              <a:t>https://www.truthinadvertising.org/wp-content/uploads/2016/08/Alboltin-v-Jeunesse-complaint.pdf </a:t>
            </a:r>
            <a:endParaRPr lang="en-SG" sz="900" dirty="0">
              <a:solidFill>
                <a:prstClr val="white"/>
              </a:solidFill>
            </a:endParaRPr>
          </a:p>
          <a:p>
            <a:r>
              <a:rPr lang="en-US" sz="900" dirty="0">
                <a:solidFill>
                  <a:prstClr val="white"/>
                </a:solidFill>
              </a:rPr>
              <a:t>https://www.truthinadvertising.org/jeunesse-top-distributors-face-pyramid-scheme-racketeering-allegations/ </a:t>
            </a:r>
            <a:endParaRPr lang="en-SG" sz="900" dirty="0">
              <a:solidFill>
                <a:prstClr val="white"/>
              </a:solidFill>
            </a:endParaRPr>
          </a:p>
          <a:p>
            <a:r>
              <a:rPr lang="en-US" sz="900" dirty="0">
                <a:solidFill>
                  <a:prstClr val="white"/>
                </a:solidFill>
              </a:rPr>
              <a:t>https://www.truthinadvertising.org/wp-content/uploads/2017/01/Tsai-v.-Jeunesse-2-watermarked.pdf</a:t>
            </a:r>
            <a:endParaRPr lang="en-SG" sz="900" dirty="0">
              <a:solidFill>
                <a:prstClr val="white"/>
              </a:solidFill>
            </a:endParaRPr>
          </a:p>
        </p:txBody>
      </p:sp>
    </p:spTree>
    <p:extLst>
      <p:ext uri="{BB962C8B-B14F-4D97-AF65-F5344CB8AC3E}">
        <p14:creationId xmlns:p14="http://schemas.microsoft.com/office/powerpoint/2010/main" val="111377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0" y="-528547"/>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0" tIns="45718" rIns="91390"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578830" y="842064"/>
            <a:ext cx="8876889" cy="4824557"/>
          </a:xfrm>
        </p:spPr>
        <p:txBody>
          <a:bodyPr>
            <a:noAutofit/>
          </a:bodyPr>
          <a:lstStyle/>
          <a:p>
            <a:pPr lvl="0"/>
            <a:r>
              <a:rPr lang="en-US" sz="3600" b="1" dirty="0"/>
              <a:t>Class Action Lawsuit filed against Florida based MLM Jeunesse Global puts high-level distributors as well as company executives in the cross hairs of pyramid scheme and racketeering allegations.         </a:t>
            </a:r>
          </a:p>
          <a:p>
            <a:pPr lvl="0"/>
            <a:endParaRPr lang="en-US" sz="3600" b="1" dirty="0"/>
          </a:p>
          <a:p>
            <a:pPr lvl="0"/>
            <a:r>
              <a:rPr lang="en-US" sz="3600" b="1" dirty="0"/>
              <a:t>The lawsuit should serve as a wakeup call to stop focusing on recruitment over retail sales and making outrageous income claims.</a:t>
            </a:r>
          </a:p>
        </p:txBody>
      </p:sp>
      <p:sp>
        <p:nvSpPr>
          <p:cNvPr id="7" name="TextBox 6"/>
          <p:cNvSpPr txBox="1"/>
          <p:nvPr/>
        </p:nvSpPr>
        <p:spPr>
          <a:xfrm>
            <a:off x="6195185" y="6211702"/>
            <a:ext cx="6635507" cy="666849"/>
          </a:xfrm>
          <a:prstGeom prst="rect">
            <a:avLst/>
          </a:prstGeom>
          <a:noFill/>
        </p:spPr>
        <p:txBody>
          <a:bodyPr wrap="square" lIns="91390" tIns="45718" rIns="91390" bIns="45718" rtlCol="0">
            <a:spAutoFit/>
          </a:bodyPr>
          <a:lstStyle/>
          <a:p>
            <a:r>
              <a:rPr lang="en-US" sz="900" dirty="0">
                <a:solidFill>
                  <a:prstClr val="black"/>
                </a:solidFill>
              </a:rPr>
              <a:t>Source: https://www.truthinadvertisin</a:t>
            </a:r>
            <a:r>
              <a:rPr lang="en-US" sz="700" dirty="0">
                <a:solidFill>
                  <a:prstClr val="black"/>
                </a:solidFill>
              </a:rPr>
              <a:t>g</a:t>
            </a:r>
            <a:r>
              <a:rPr lang="en-US" sz="900" dirty="0">
                <a:solidFill>
                  <a:prstClr val="black"/>
                </a:solidFill>
              </a:rPr>
              <a:t>.org/wp-content/uploads/2015/10/10-19-15-Letter-from-TINA-to-FTC-re-Jeunesse.pdf </a:t>
            </a:r>
            <a:endParaRPr lang="en-SG" sz="900" dirty="0">
              <a:solidFill>
                <a:prstClr val="black"/>
              </a:solidFill>
            </a:endParaRPr>
          </a:p>
          <a:p>
            <a:r>
              <a:rPr lang="en-US" sz="900" dirty="0">
                <a:solidFill>
                  <a:prstClr val="black"/>
                </a:solidFill>
              </a:rPr>
              <a:t>https://www.truthinadvertising.org/wp-content/uploads/2016/08/Alboltin-v-Jeunesse-complaint.pdf </a:t>
            </a:r>
            <a:endParaRPr lang="en-SG" sz="900" dirty="0">
              <a:solidFill>
                <a:prstClr val="black"/>
              </a:solidFill>
            </a:endParaRPr>
          </a:p>
          <a:p>
            <a:r>
              <a:rPr lang="en-US" sz="900" dirty="0">
                <a:solidFill>
                  <a:prstClr val="black"/>
                </a:solidFill>
              </a:rPr>
              <a:t>https://www.truthinadvertising.org/jeunesse-top-distributors-face-pyramid-scheme-racketeering-allegations/ </a:t>
            </a:r>
            <a:endParaRPr lang="en-SG" sz="900" dirty="0">
              <a:solidFill>
                <a:prstClr val="black"/>
              </a:solidFill>
            </a:endParaRPr>
          </a:p>
          <a:p>
            <a:r>
              <a:rPr lang="en-US" sz="900" dirty="0">
                <a:solidFill>
                  <a:prstClr val="black"/>
                </a:solidFill>
              </a:rPr>
              <a:t>https://www.truthinadvertising.org/wp-content/uploads/2017/01/Tsai-v.-Jeunesse-2-watermarked.pdf</a:t>
            </a:r>
            <a:endParaRPr lang="en-SG" sz="900" dirty="0">
              <a:solidFill>
                <a:prstClr val="black"/>
              </a:solidFill>
            </a:endParaRPr>
          </a:p>
        </p:txBody>
      </p:sp>
    </p:spTree>
    <p:extLst>
      <p:ext uri="{BB962C8B-B14F-4D97-AF65-F5344CB8AC3E}">
        <p14:creationId xmlns:p14="http://schemas.microsoft.com/office/powerpoint/2010/main" val="14525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22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25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4431</Words>
  <Application>Microsoft Office PowerPoint</Application>
  <PresentationFormat>Custom</PresentationFormat>
  <Paragraphs>655</Paragraphs>
  <Slides>129</Slides>
  <Notes>18</Notes>
  <HiddenSlides>0</HiddenSlides>
  <MMClips>0</MMClips>
  <ScaleCrop>false</ScaleCrop>
  <HeadingPairs>
    <vt:vector size="4" baseType="variant">
      <vt:variant>
        <vt:lpstr>Theme</vt:lpstr>
      </vt:variant>
      <vt:variant>
        <vt:i4>16</vt:i4>
      </vt:variant>
      <vt:variant>
        <vt:lpstr>Slide Titles</vt:lpstr>
      </vt:variant>
      <vt:variant>
        <vt:i4>129</vt:i4>
      </vt:variant>
    </vt:vector>
  </HeadingPairs>
  <TitlesOfParts>
    <vt:vector size="145" baseType="lpstr">
      <vt:lpstr>5_Office Theme</vt:lpstr>
      <vt:lpstr>3_Office Theme</vt:lpstr>
      <vt:lpstr>4_Office Theme</vt:lpstr>
      <vt:lpstr>26_Office Theme</vt:lpstr>
      <vt:lpstr>6_Office Theme</vt:lpstr>
      <vt:lpstr>25_Custom Design</vt:lpstr>
      <vt:lpstr>7_Office Theme</vt:lpstr>
      <vt:lpstr>27_Office Theme</vt:lpstr>
      <vt:lpstr>10_Office Theme</vt:lpstr>
      <vt:lpstr>28_Office Theme</vt:lpstr>
      <vt:lpstr>29_Office Theme</vt:lpstr>
      <vt:lpstr>22_Custom Design</vt:lpstr>
      <vt:lpstr>1_Office Theme</vt:lpstr>
      <vt:lpstr>25_Office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Millennials are looking for opportunities...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BROKERAGE</vt:lpstr>
      <vt:lpstr>Product Brokerage    and The Market America University</vt:lpstr>
      <vt:lpstr>The Market America University</vt:lpstr>
      <vt:lpstr>PowerPoint Presentation</vt:lpstr>
      <vt:lpstr>Management Performance Compensation Plan</vt:lpstr>
      <vt:lpstr>PowerPoint Presentation</vt:lpstr>
      <vt:lpstr>Management Performance Compensation Plan</vt:lpstr>
      <vt:lpstr>Management Performance Compensation Plan</vt:lpstr>
      <vt:lpstr>Management Performance Compensation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Value Proposition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TLS® CORE Fat &amp; Carb Inhibitor</vt:lpstr>
      <vt:lpstr>PowerPoint Presentation</vt:lpstr>
      <vt:lpstr>PowerPoint Presentation</vt:lpstr>
      <vt:lpstr>PowerPoint Presentation</vt:lpstr>
      <vt:lpstr>PowerPoint Presentation</vt:lpstr>
      <vt:lpstr>Vitashield Vitamin C &amp; E Intensive Moisturizer</vt:lpstr>
      <vt:lpstr>PowerPoint Presentation</vt:lpstr>
      <vt:lpstr>PowerPoint Presentation</vt:lpstr>
      <vt:lpstr>PowerPoint Presentation</vt:lpstr>
      <vt:lpstr>Vitashield Vitamin C &amp; E Intensive Moisturizer</vt:lpstr>
      <vt:lpstr>Optimal Wellness Kit</vt:lpstr>
      <vt:lpstr>PowerPoint Presentation</vt:lpstr>
      <vt:lpstr>Optimal Wellness Kit</vt:lpstr>
      <vt:lpstr>Isotonix® Daily Essentials Kit</vt:lpstr>
      <vt:lpstr>PowerPoint Presentation</vt:lpstr>
      <vt:lpstr>Daily Essentials Kit</vt:lpstr>
      <vt:lpstr>PowerPoint Presentation</vt:lpstr>
      <vt:lpstr>PowerPoint Presentation</vt:lpstr>
      <vt:lpstr>One-to-One Marketing and Shopping Annuity®</vt:lpstr>
      <vt:lpstr>One-to-One Marketing and Shopping Annuity®</vt:lpstr>
      <vt:lpstr>Shopping Annuity®</vt:lpstr>
      <vt:lpstr>PowerPoint Presentation</vt:lpstr>
      <vt:lpstr>Unfranchise® Business Development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Herbalife Settles with the FTC</vt:lpstr>
      <vt:lpstr>Herbalife Settles with the FTC</vt:lpstr>
      <vt:lpstr>Four Areas that Must be Examined</vt:lpstr>
      <vt:lpstr>Four Areas that Must be Examined</vt:lpstr>
      <vt:lpstr>Jeunesse Top Distributors Face Pyramid Scheme, Corrupt Business Allegations and Truth in Advertising Complaint</vt:lpstr>
      <vt:lpstr>PowerPoint Presentation</vt:lpstr>
      <vt:lpstr>PowerPoint Presentation</vt:lpstr>
      <vt:lpstr>PowerPoint Presentation</vt:lpstr>
      <vt:lpstr>PowerPoint Presentation</vt:lpstr>
      <vt:lpstr>Vemma Agrees to Ban on Pyramid Scheme Practices to Settle FTC Charges</vt:lpstr>
      <vt:lpstr>PowerPoint Presentation</vt:lpstr>
      <vt:lpstr>PowerPoint Presentation</vt:lpstr>
      <vt:lpstr>PowerPoint Presentation</vt:lpstr>
      <vt:lpstr>The power is in the structure</vt:lpstr>
      <vt:lpstr>The power is in the structure</vt:lpstr>
      <vt:lpstr>The power is in the structure</vt:lpstr>
      <vt:lpstr>The power is in the structure</vt:lpstr>
      <vt:lpstr>The power is in the structure</vt:lpstr>
      <vt:lpstr>Part II of the Career Manual Policy and Procedures</vt:lpstr>
      <vt:lpstr>PowerPoint Presentation</vt:lpstr>
      <vt:lpstr>PowerPoint Presentation</vt:lpstr>
      <vt:lpstr>PowerPoint Presentation</vt:lpstr>
      <vt:lpstr>PowerPoint Presentation</vt:lpstr>
      <vt:lpstr>The Master  Unfranchise® Program</vt:lpstr>
      <vt:lpstr>Prospects Want to Know</vt:lpstr>
      <vt:lpstr>Master Unfranchise® Quarterly Qualifications  – Original</vt:lpstr>
      <vt:lpstr>Master Unfranchise® Quarterly Qualifications  – Original</vt:lpstr>
      <vt:lpstr>Master UFO Recognition</vt:lpstr>
      <vt:lpstr>Does Becoming a Master Unfranchise® Owner and a Shopping Annuity® Master Member make a Financial Difference?</vt:lpstr>
      <vt:lpstr>Master Unfranchise®  / SA Master Members  IT MAKES A DIFFERENCE  Criteria / Following Sample </vt:lpstr>
      <vt:lpstr>Master Unfranchise®  / SA Master Members  IT MAKES A DIFFERENCE  Criteria / Following Sample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Ching Tan</dc:creator>
  <cp:lastModifiedBy>Celine Leung</cp:lastModifiedBy>
  <cp:revision>14</cp:revision>
  <cp:lastPrinted>2017-05-05T01:38:14Z</cp:lastPrinted>
  <dcterms:created xsi:type="dcterms:W3CDTF">2017-04-24T08:03:59Z</dcterms:created>
  <dcterms:modified xsi:type="dcterms:W3CDTF">2017-05-05T03:05:53Z</dcterms:modified>
</cp:coreProperties>
</file>