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32" r:id="rId3"/>
    <p:sldMasterId id="2147483744" r:id="rId4"/>
    <p:sldMasterId id="2147483756" r:id="rId5"/>
    <p:sldMasterId id="2147483768" r:id="rId6"/>
    <p:sldMasterId id="2147483781" r:id="rId7"/>
  </p:sldMasterIdLst>
  <p:notesMasterIdLst>
    <p:notesMasterId r:id="rId54"/>
  </p:notesMasterIdLst>
  <p:handoutMasterIdLst>
    <p:handoutMasterId r:id="rId55"/>
  </p:handoutMasterIdLst>
  <p:sldIdLst>
    <p:sldId id="276" r:id="rId8"/>
    <p:sldId id="280" r:id="rId9"/>
    <p:sldId id="262" r:id="rId10"/>
    <p:sldId id="294" r:id="rId11"/>
    <p:sldId id="319" r:id="rId12"/>
    <p:sldId id="303" r:id="rId13"/>
    <p:sldId id="321" r:id="rId14"/>
    <p:sldId id="322" r:id="rId15"/>
    <p:sldId id="330" r:id="rId16"/>
    <p:sldId id="331" r:id="rId17"/>
    <p:sldId id="333" r:id="rId18"/>
    <p:sldId id="334" r:id="rId19"/>
    <p:sldId id="335" r:id="rId20"/>
    <p:sldId id="336" r:id="rId21"/>
    <p:sldId id="337" r:id="rId22"/>
    <p:sldId id="267" r:id="rId23"/>
    <p:sldId id="338" r:id="rId24"/>
    <p:sldId id="339" r:id="rId25"/>
    <p:sldId id="326" r:id="rId26"/>
    <p:sldId id="343" r:id="rId27"/>
    <p:sldId id="344" r:id="rId28"/>
    <p:sldId id="370"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Lst>
  <p:sldSz cx="9144000" cy="5143500" type="screen16x9"/>
  <p:notesSz cx="6858000" cy="9296400"/>
  <p:defaultTextStyle>
    <a:defPPr>
      <a:defRPr lang="en-U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4740A"/>
    <a:srgbClr val="660033"/>
    <a:srgbClr val="FF3399"/>
    <a:srgbClr val="FF9900"/>
    <a:srgbClr val="FF9933"/>
    <a:srgbClr val="9966FF"/>
    <a:srgbClr val="FF0000"/>
    <a:srgbClr val="6600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820" autoAdjust="0"/>
  </p:normalViewPr>
  <p:slideViewPr>
    <p:cSldViewPr>
      <p:cViewPr>
        <p:scale>
          <a:sx n="70" d="100"/>
          <a:sy n="70" d="100"/>
        </p:scale>
        <p:origin x="-1488" y="-762"/>
      </p:cViewPr>
      <p:guideLst>
        <p:guide orient="horz" pos="1620"/>
        <p:guide pos="2880"/>
      </p:guideLst>
    </p:cSldViewPr>
  </p:slideViewPr>
  <p:notesTextViewPr>
    <p:cViewPr>
      <p:scale>
        <a:sx n="1" d="1"/>
        <a:sy n="1" d="1"/>
      </p:scale>
      <p:origin x="0" y="0"/>
    </p:cViewPr>
  </p:notesTextViewPr>
  <p:sorterViewPr>
    <p:cViewPr>
      <p:scale>
        <a:sx n="100" d="100"/>
        <a:sy n="100" d="100"/>
      </p:scale>
      <p:origin x="0" y="2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29AE0B5-7191-4905-9250-C76E2816CBDD}" type="datetimeFigureOut">
              <a:rPr lang="en-US" smtClean="0"/>
              <a:t>5/10/2017</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9ACF24-0C18-4EA7-930C-E3E5E282DD50}" type="slidenum">
              <a:rPr lang="en-US" smtClean="0"/>
              <a:t>‹#›</a:t>
            </a:fld>
            <a:endParaRPr lang="en-US" dirty="0"/>
          </a:p>
        </p:txBody>
      </p:sp>
    </p:spTree>
    <p:extLst>
      <p:ext uri="{BB962C8B-B14F-4D97-AF65-F5344CB8AC3E}">
        <p14:creationId xmlns:p14="http://schemas.microsoft.com/office/powerpoint/2010/main" val="4219373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6D498C86-4D65-4749-8F01-98FF9194339E}" type="datetimeFigureOut">
              <a:rPr lang="en-US" smtClean="0"/>
              <a:t>5/10/2017</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9D9625E4-2965-4F3D-A8D6-951005135838}" type="slidenum">
              <a:rPr lang="en-US" smtClean="0"/>
              <a:t>‹#›</a:t>
            </a:fld>
            <a:endParaRPr lang="en-US" dirty="0"/>
          </a:p>
        </p:txBody>
      </p:sp>
    </p:spTree>
    <p:extLst>
      <p:ext uri="{BB962C8B-B14F-4D97-AF65-F5344CB8AC3E}">
        <p14:creationId xmlns:p14="http://schemas.microsoft.com/office/powerpoint/2010/main" val="2530405077"/>
      </p:ext>
    </p:extLst>
  </p:cSld>
  <p:clrMap bg1="lt1" tx1="dk1" bg2="lt2" tx2="dk2" accent1="accent1" accent2="accent2" accent3="accent3" accent4="accent4" accent5="accent5" accent6="accent6" hlink="hlink" folHlink="folHlink"/>
  <p:notesStyle>
    <a:lvl1pPr marL="0" algn="l" defTabSz="914063" rtl="0" eaLnBrk="1" latinLnBrk="0" hangingPunct="1">
      <a:defRPr sz="1200" kern="1200">
        <a:solidFill>
          <a:schemeClr val="tx1"/>
        </a:solidFill>
        <a:latin typeface="+mn-lt"/>
        <a:ea typeface="+mn-ea"/>
        <a:cs typeface="+mn-cs"/>
      </a:defRPr>
    </a:lvl1pPr>
    <a:lvl2pPr marL="457022" algn="l" defTabSz="914063" rtl="0" eaLnBrk="1" latinLnBrk="0" hangingPunct="1">
      <a:defRPr sz="1200" kern="1200">
        <a:solidFill>
          <a:schemeClr val="tx1"/>
        </a:solidFill>
        <a:latin typeface="+mn-lt"/>
        <a:ea typeface="+mn-ea"/>
        <a:cs typeface="+mn-cs"/>
      </a:defRPr>
    </a:lvl2pPr>
    <a:lvl3pPr marL="914063" algn="l" defTabSz="914063" rtl="0" eaLnBrk="1" latinLnBrk="0" hangingPunct="1">
      <a:defRPr sz="1200" kern="1200">
        <a:solidFill>
          <a:schemeClr val="tx1"/>
        </a:solidFill>
        <a:latin typeface="+mn-lt"/>
        <a:ea typeface="+mn-ea"/>
        <a:cs typeface="+mn-cs"/>
      </a:defRPr>
    </a:lvl3pPr>
    <a:lvl4pPr marL="1371090" algn="l" defTabSz="914063" rtl="0" eaLnBrk="1" latinLnBrk="0" hangingPunct="1">
      <a:defRPr sz="1200" kern="1200">
        <a:solidFill>
          <a:schemeClr val="tx1"/>
        </a:solidFill>
        <a:latin typeface="+mn-lt"/>
        <a:ea typeface="+mn-ea"/>
        <a:cs typeface="+mn-cs"/>
      </a:defRPr>
    </a:lvl4pPr>
    <a:lvl5pPr marL="1828124" algn="l" defTabSz="914063" rtl="0" eaLnBrk="1" latinLnBrk="0" hangingPunct="1">
      <a:defRPr sz="1200" kern="1200">
        <a:solidFill>
          <a:schemeClr val="tx1"/>
        </a:solidFill>
        <a:latin typeface="+mn-lt"/>
        <a:ea typeface="+mn-ea"/>
        <a:cs typeface="+mn-cs"/>
      </a:defRPr>
    </a:lvl5pPr>
    <a:lvl6pPr marL="2285145" algn="l" defTabSz="914063" rtl="0" eaLnBrk="1" latinLnBrk="0" hangingPunct="1">
      <a:defRPr sz="1200" kern="1200">
        <a:solidFill>
          <a:schemeClr val="tx1"/>
        </a:solidFill>
        <a:latin typeface="+mn-lt"/>
        <a:ea typeface="+mn-ea"/>
        <a:cs typeface="+mn-cs"/>
      </a:defRPr>
    </a:lvl6pPr>
    <a:lvl7pPr marL="2742167" algn="l" defTabSz="914063" rtl="0" eaLnBrk="1" latinLnBrk="0" hangingPunct="1">
      <a:defRPr sz="1200" kern="1200">
        <a:solidFill>
          <a:schemeClr val="tx1"/>
        </a:solidFill>
        <a:latin typeface="+mn-lt"/>
        <a:ea typeface="+mn-ea"/>
        <a:cs typeface="+mn-cs"/>
      </a:defRPr>
    </a:lvl7pPr>
    <a:lvl8pPr marL="3199200" algn="l" defTabSz="914063" rtl="0" eaLnBrk="1" latinLnBrk="0" hangingPunct="1">
      <a:defRPr sz="1200" kern="1200">
        <a:solidFill>
          <a:schemeClr val="tx1"/>
        </a:solidFill>
        <a:latin typeface="+mn-lt"/>
        <a:ea typeface="+mn-ea"/>
        <a:cs typeface="+mn-cs"/>
      </a:defRPr>
    </a:lvl8pPr>
    <a:lvl9pPr marL="3656228" algn="l" defTabSz="9140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 need to understand that the lifestyle is the solution, and the good health, vitality and weight loss is a by-product</a:t>
            </a:r>
            <a:endParaRPr lang="en-US" dirty="0"/>
          </a:p>
        </p:txBody>
      </p:sp>
      <p:sp>
        <p:nvSpPr>
          <p:cNvPr id="4" name="Slide Number Placeholder 3"/>
          <p:cNvSpPr>
            <a:spLocks noGrp="1"/>
          </p:cNvSpPr>
          <p:nvPr>
            <p:ph type="sldNum" sz="quarter" idx="10"/>
          </p:nvPr>
        </p:nvSpPr>
        <p:spPr/>
        <p:txBody>
          <a:bodyPr/>
          <a:lstStyle/>
          <a:p>
            <a:fld id="{86B49336-1F02-421A-A0B5-8E9582453395}" type="slidenum">
              <a:rPr lang="en-US">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2127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else needs to be said. Unless you are living in a bubble, you know we have a self inflicted problem called being overweight and having an unusual lifestyle.</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2</a:t>
            </a:fld>
            <a:endParaRPr lang="en-US" dirty="0"/>
          </a:p>
        </p:txBody>
      </p:sp>
    </p:spTree>
    <p:extLst>
      <p:ext uri="{BB962C8B-B14F-4D97-AF65-F5344CB8AC3E}">
        <p14:creationId xmlns:p14="http://schemas.microsoft.com/office/powerpoint/2010/main" val="304362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has been a pipedream</a:t>
            </a:r>
            <a:r>
              <a:rPr lang="en-US" baseline="0" dirty="0" smtClean="0"/>
              <a:t> forever. There is no magic bullet. We are doubling our knowledge so fast these days and we understand better than ever how our body works and what effects the different kind of foods have on our body chemistry, as well as the activity levels we each have on a daily basis.</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3</a:t>
            </a:fld>
            <a:endParaRPr lang="en-US" dirty="0"/>
          </a:p>
        </p:txBody>
      </p:sp>
    </p:spTree>
    <p:extLst>
      <p:ext uri="{BB962C8B-B14F-4D97-AF65-F5344CB8AC3E}">
        <p14:creationId xmlns:p14="http://schemas.microsoft.com/office/powerpoint/2010/main" val="21708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Discuss the four components</a:t>
            </a:r>
            <a:r>
              <a:rPr lang="en-US" baseline="0" dirty="0" smtClean="0"/>
              <a:t> and keep it lite and lively. I want to make sure we discuss the supplement section as to why supplements and name the different supplements</a:t>
            </a:r>
            <a:endParaRPr lang="en-US" dirty="0"/>
          </a:p>
        </p:txBody>
      </p:sp>
      <p:sp>
        <p:nvSpPr>
          <p:cNvPr id="4" name="Slide Number Placeholder 3"/>
          <p:cNvSpPr>
            <a:spLocks noGrp="1"/>
          </p:cNvSpPr>
          <p:nvPr>
            <p:ph type="sldNum" sz="quarter" idx="10"/>
          </p:nvPr>
        </p:nvSpPr>
        <p:spPr/>
        <p:txBody>
          <a:bodyPr/>
          <a:lstStyle/>
          <a:p>
            <a:fld id="{FCA55F7B-8217-4A94-930C-1F0F81FB457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7889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We have simplified this site to make it user friendly.  The site is FREE</a:t>
            </a:r>
            <a:r>
              <a:rPr lang="en-US" baseline="0" dirty="0" smtClean="0"/>
              <a:t> and is available to any UFO. Tlsslim.com/____</a:t>
            </a:r>
            <a:endParaRPr lang="en-US" dirty="0"/>
          </a:p>
        </p:txBody>
      </p:sp>
      <p:sp>
        <p:nvSpPr>
          <p:cNvPr id="4" name="Slide Number Placeholder 3"/>
          <p:cNvSpPr>
            <a:spLocks noGrp="1"/>
          </p:cNvSpPr>
          <p:nvPr>
            <p:ph type="sldNum" sz="quarter" idx="10"/>
          </p:nvPr>
        </p:nvSpPr>
        <p:spPr/>
        <p:txBody>
          <a:bodyPr/>
          <a:lstStyle/>
          <a:p>
            <a:fld id="{F3830E1D-3124-7448-87DB-8D6B33C89C22}"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05962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https://www.jmhf.org/jmhf-web/upload_files/journal/113/112.pdf</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10</a:t>
            </a:fld>
            <a:endParaRPr lang="en-US" dirty="0"/>
          </a:p>
        </p:txBody>
      </p:sp>
    </p:spTree>
    <p:extLst>
      <p:ext uri="{BB962C8B-B14F-4D97-AF65-F5344CB8AC3E}">
        <p14:creationId xmlns:p14="http://schemas.microsoft.com/office/powerpoint/2010/main" val="55887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http://edition.cnn.com/2017/02/23/health/stress-weight-gain-study/</a:t>
            </a:r>
            <a:endParaRPr lang="en-US" dirty="0"/>
          </a:p>
        </p:txBody>
      </p:sp>
      <p:sp>
        <p:nvSpPr>
          <p:cNvPr id="4" name="Slide Number Placeholder 3"/>
          <p:cNvSpPr>
            <a:spLocks noGrp="1"/>
          </p:cNvSpPr>
          <p:nvPr>
            <p:ph type="sldNum" sz="quarter" idx="10"/>
          </p:nvPr>
        </p:nvSpPr>
        <p:spPr/>
        <p:txBody>
          <a:bodyPr/>
          <a:lstStyle/>
          <a:p>
            <a:fld id="{9D9625E4-2965-4F3D-A8D6-951005135838}" type="slidenum">
              <a:rPr lang="en-US" smtClean="0"/>
              <a:t>11</a:t>
            </a:fld>
            <a:endParaRPr lang="en-US" dirty="0"/>
          </a:p>
        </p:txBody>
      </p:sp>
    </p:spTree>
    <p:extLst>
      <p:ext uri="{BB962C8B-B14F-4D97-AF65-F5344CB8AC3E}">
        <p14:creationId xmlns:p14="http://schemas.microsoft.com/office/powerpoint/2010/main" val="10277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微軟正黑體" panose="020B0604030504040204" pitchFamily="34" charset="-120"/>
              </a:rPr>
              <a:t>Re</a:t>
            </a:r>
          </a:p>
        </p:txBody>
      </p:sp>
      <p:sp>
        <p:nvSpPr>
          <p:cNvPr id="4" name="Slide Number Placeholder 3"/>
          <p:cNvSpPr>
            <a:spLocks noGrp="1"/>
          </p:cNvSpPr>
          <p:nvPr>
            <p:ph type="sldNum" sz="quarter" idx="10"/>
          </p:nvPr>
        </p:nvSpPr>
        <p:spPr/>
        <p:txBody>
          <a:bodyPr/>
          <a:lstStyle/>
          <a:p>
            <a:fld id="{0F7169E1-836B-49A4-86A1-5DEFB45AB76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68648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067138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75088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1518094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1803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4066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63" indent="0">
              <a:buNone/>
              <a:defRPr sz="1600">
                <a:solidFill>
                  <a:schemeClr val="tx1">
                    <a:tint val="75000"/>
                  </a:schemeClr>
                </a:solidFill>
              </a:defRPr>
            </a:lvl3pPr>
            <a:lvl4pPr marL="1371090" indent="0">
              <a:buNone/>
              <a:defRPr sz="1400">
                <a:solidFill>
                  <a:schemeClr val="tx1">
                    <a:tint val="75000"/>
                  </a:schemeClr>
                </a:solidFill>
              </a:defRPr>
            </a:lvl4pPr>
            <a:lvl5pPr marL="1828124" indent="0">
              <a:buNone/>
              <a:defRPr sz="1400">
                <a:solidFill>
                  <a:schemeClr val="tx1">
                    <a:tint val="75000"/>
                  </a:schemeClr>
                </a:solidFill>
              </a:defRPr>
            </a:lvl5pPr>
            <a:lvl6pPr marL="2285145" indent="0">
              <a:buNone/>
              <a:defRPr sz="1400">
                <a:solidFill>
                  <a:schemeClr val="tx1">
                    <a:tint val="75000"/>
                  </a:schemeClr>
                </a:solidFill>
              </a:defRPr>
            </a:lvl6pPr>
            <a:lvl7pPr marL="2742167" indent="0">
              <a:buNone/>
              <a:defRPr sz="1400">
                <a:solidFill>
                  <a:schemeClr val="tx1">
                    <a:tint val="75000"/>
                  </a:schemeClr>
                </a:solidFill>
              </a:defRPr>
            </a:lvl7pPr>
            <a:lvl8pPr marL="3199200" indent="0">
              <a:buNone/>
              <a:defRPr sz="1400">
                <a:solidFill>
                  <a:schemeClr val="tx1">
                    <a:tint val="75000"/>
                  </a:schemeClr>
                </a:solidFill>
              </a:defRPr>
            </a:lvl8pPr>
            <a:lvl9pPr marL="36562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077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721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436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0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33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636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28173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2" indent="0">
              <a:buNone/>
              <a:defRPr sz="2800"/>
            </a:lvl2pPr>
            <a:lvl3pPr marL="914063" indent="0">
              <a:buNone/>
              <a:defRPr sz="2400"/>
            </a:lvl3pPr>
            <a:lvl4pPr marL="1371090" indent="0">
              <a:buNone/>
              <a:defRPr sz="2000"/>
            </a:lvl4pPr>
            <a:lvl5pPr marL="1828124" indent="0">
              <a:buNone/>
              <a:defRPr sz="2000"/>
            </a:lvl5pPr>
            <a:lvl6pPr marL="2285145" indent="0">
              <a:buNone/>
              <a:defRPr sz="2000"/>
            </a:lvl6pPr>
            <a:lvl7pPr marL="2742167" indent="0">
              <a:buNone/>
              <a:defRPr sz="2000"/>
            </a:lvl7pPr>
            <a:lvl8pPr marL="3199200" indent="0">
              <a:buNone/>
              <a:defRPr sz="2000"/>
            </a:lvl8pPr>
            <a:lvl9pPr marL="3656228" indent="0">
              <a:buNone/>
              <a:defRPr sz="2000"/>
            </a:lvl9pPr>
          </a:lstStyle>
          <a:p>
            <a:endParaRPr lang="en-US" dirty="0"/>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72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31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AB87F0-32C1-7544-95A5-C8E86745FD1D}"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F9A28A-D3D7-6149-A701-3D3F57E28C1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3576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8275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726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1"/>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7656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2057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0836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89870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65002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63" indent="0">
              <a:buNone/>
              <a:defRPr sz="1600">
                <a:solidFill>
                  <a:schemeClr val="tx1">
                    <a:tint val="75000"/>
                  </a:schemeClr>
                </a:solidFill>
              </a:defRPr>
            </a:lvl3pPr>
            <a:lvl4pPr marL="1371090" indent="0">
              <a:buNone/>
              <a:defRPr sz="1400">
                <a:solidFill>
                  <a:schemeClr val="tx1">
                    <a:tint val="75000"/>
                  </a:schemeClr>
                </a:solidFill>
              </a:defRPr>
            </a:lvl4pPr>
            <a:lvl5pPr marL="1828124" indent="0">
              <a:buNone/>
              <a:defRPr sz="1400">
                <a:solidFill>
                  <a:schemeClr val="tx1">
                    <a:tint val="75000"/>
                  </a:schemeClr>
                </a:solidFill>
              </a:defRPr>
            </a:lvl5pPr>
            <a:lvl6pPr marL="2285145" indent="0">
              <a:buNone/>
              <a:defRPr sz="1400">
                <a:solidFill>
                  <a:schemeClr val="tx1">
                    <a:tint val="75000"/>
                  </a:schemeClr>
                </a:solidFill>
              </a:defRPr>
            </a:lvl6pPr>
            <a:lvl7pPr marL="2742167" indent="0">
              <a:buNone/>
              <a:defRPr sz="1400">
                <a:solidFill>
                  <a:schemeClr val="tx1">
                    <a:tint val="75000"/>
                  </a:schemeClr>
                </a:solidFill>
              </a:defRPr>
            </a:lvl7pPr>
            <a:lvl8pPr marL="3199200" indent="0">
              <a:buNone/>
              <a:defRPr sz="1400">
                <a:solidFill>
                  <a:schemeClr val="tx1">
                    <a:tint val="75000"/>
                  </a:schemeClr>
                </a:solidFill>
              </a:defRPr>
            </a:lvl8pPr>
            <a:lvl9pPr marL="36562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225104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9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97126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95"/>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GB"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67356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71624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1"/>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61" y="273871"/>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593D96-894A-43B7-9913-97D40CEF8367}" type="datetimeFigureOut">
              <a:rPr lang="en-GB" smtClean="0">
                <a:solidFill>
                  <a:prstClr val="black">
                    <a:tint val="75000"/>
                  </a:prstClr>
                </a:solidFill>
              </a:rPr>
              <a:pPr/>
              <a:t>10/05/2017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1B2F66-A9DB-499E-BCAF-C4DCD1EB84A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89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2917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93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22" indent="0">
              <a:buNone/>
              <a:defRPr sz="1800">
                <a:solidFill>
                  <a:schemeClr val="tx1">
                    <a:tint val="75000"/>
                  </a:schemeClr>
                </a:solidFill>
              </a:defRPr>
            </a:lvl2pPr>
            <a:lvl3pPr marL="914063" indent="0">
              <a:buNone/>
              <a:defRPr sz="1600">
                <a:solidFill>
                  <a:schemeClr val="tx1">
                    <a:tint val="75000"/>
                  </a:schemeClr>
                </a:solidFill>
              </a:defRPr>
            </a:lvl3pPr>
            <a:lvl4pPr marL="1371090" indent="0">
              <a:buNone/>
              <a:defRPr sz="1400">
                <a:solidFill>
                  <a:schemeClr val="tx1">
                    <a:tint val="75000"/>
                  </a:schemeClr>
                </a:solidFill>
              </a:defRPr>
            </a:lvl4pPr>
            <a:lvl5pPr marL="1828124" indent="0">
              <a:buNone/>
              <a:defRPr sz="1400">
                <a:solidFill>
                  <a:schemeClr val="tx1">
                    <a:tint val="75000"/>
                  </a:schemeClr>
                </a:solidFill>
              </a:defRPr>
            </a:lvl5pPr>
            <a:lvl6pPr marL="2285145" indent="0">
              <a:buNone/>
              <a:defRPr sz="1400">
                <a:solidFill>
                  <a:schemeClr val="tx1">
                    <a:tint val="75000"/>
                  </a:schemeClr>
                </a:solidFill>
              </a:defRPr>
            </a:lvl6pPr>
            <a:lvl7pPr marL="2742167" indent="0">
              <a:buNone/>
              <a:defRPr sz="1400">
                <a:solidFill>
                  <a:schemeClr val="tx1">
                    <a:tint val="75000"/>
                  </a:schemeClr>
                </a:solidFill>
              </a:defRPr>
            </a:lvl7pPr>
            <a:lvl8pPr marL="3199200" indent="0">
              <a:buNone/>
              <a:defRPr sz="1400">
                <a:solidFill>
                  <a:schemeClr val="tx1">
                    <a:tint val="75000"/>
                  </a:schemeClr>
                </a:solidFill>
              </a:defRPr>
            </a:lvl8pPr>
            <a:lvl9pPr marL="36562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0865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1486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4188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50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2846353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5185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5897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2" indent="0">
              <a:buNone/>
              <a:defRPr sz="2800"/>
            </a:lvl2pPr>
            <a:lvl3pPr marL="914063" indent="0">
              <a:buNone/>
              <a:defRPr sz="2400"/>
            </a:lvl3pPr>
            <a:lvl4pPr marL="1371090" indent="0">
              <a:buNone/>
              <a:defRPr sz="2000"/>
            </a:lvl4pPr>
            <a:lvl5pPr marL="1828124" indent="0">
              <a:buNone/>
              <a:defRPr sz="2000"/>
            </a:lvl5pPr>
            <a:lvl6pPr marL="2285145" indent="0">
              <a:buNone/>
              <a:defRPr sz="2000"/>
            </a:lvl6pPr>
            <a:lvl7pPr marL="2742167" indent="0">
              <a:buNone/>
              <a:defRPr sz="2000"/>
            </a:lvl7pPr>
            <a:lvl8pPr marL="3199200" indent="0">
              <a:buNone/>
              <a:defRPr sz="2000"/>
            </a:lvl8pPr>
            <a:lvl9pPr marL="3656228" indent="0">
              <a:buNone/>
              <a:defRPr sz="2000"/>
            </a:lvl9pPr>
          </a:lstStyle>
          <a:p>
            <a:endParaRPr lang="en-US" dirty="0"/>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208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5543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5220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116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569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954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940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192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400" b="1"/>
            </a:lvl1pPr>
            <a:lvl2pPr marL="457022" indent="0">
              <a:buNone/>
              <a:defRPr sz="2000" b="1"/>
            </a:lvl2pPr>
            <a:lvl3pPr marL="914063" indent="0">
              <a:buNone/>
              <a:defRPr sz="1800" b="1"/>
            </a:lvl3pPr>
            <a:lvl4pPr marL="1371090" indent="0">
              <a:buNone/>
              <a:defRPr sz="1600" b="1"/>
            </a:lvl4pPr>
            <a:lvl5pPr marL="1828124" indent="0">
              <a:buNone/>
              <a:defRPr sz="1600" b="1"/>
            </a:lvl5pPr>
            <a:lvl6pPr marL="2285145" indent="0">
              <a:buNone/>
              <a:defRPr sz="1600" b="1"/>
            </a:lvl6pPr>
            <a:lvl7pPr marL="2742167" indent="0">
              <a:buNone/>
              <a:defRPr sz="1600" b="1"/>
            </a:lvl7pPr>
            <a:lvl8pPr marL="3199200" indent="0">
              <a:buNone/>
              <a:defRPr sz="1600" b="1"/>
            </a:lvl8pPr>
            <a:lvl9pPr marL="36562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4085750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712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68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235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9541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440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CD76B2-D0ED-4D5C-900F-E1ACA6EC9E9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0AEC8B-3CB1-46DF-9745-BA784CF71D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779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1200150"/>
            <a:ext cx="7886700" cy="1680210"/>
          </a:xfrm>
        </p:spPr>
        <p:txBody>
          <a:bodyPr anchor="b">
            <a:normAutofit/>
          </a:bodyPr>
          <a:lstStyle>
            <a:lvl1pPr algn="ctr">
              <a:defRPr sz="44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28650" y="2890994"/>
            <a:ext cx="7886700" cy="857250"/>
          </a:xfrm>
        </p:spPr>
        <p:txBody>
          <a:bodyPr>
            <a:normAutofit/>
          </a:bodyPr>
          <a:lstStyle>
            <a:lvl1pPr marL="0" indent="0" algn="ctr">
              <a:buNone/>
              <a:defRPr sz="2000" cap="all" spc="50" baseline="0">
                <a:solidFill>
                  <a:schemeClr val="bg1"/>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smtClean="0"/>
              <a:t>Click to edit Master subtitle style</a:t>
            </a:r>
            <a:endParaRPr lang="en-US" dirty="0"/>
          </a:p>
        </p:txBody>
      </p:sp>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888115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600450"/>
            <a:ext cx="9144000" cy="1543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1"/>
          <p:cNvSpPr>
            <a:spLocks noGrp="1"/>
          </p:cNvSpPr>
          <p:nvPr>
            <p:ph type="ctrTitle"/>
          </p:nvPr>
        </p:nvSpPr>
        <p:spPr>
          <a:xfrm>
            <a:off x="400050" y="3836742"/>
            <a:ext cx="8343900" cy="6858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00050" y="4532342"/>
            <a:ext cx="8343900" cy="428625"/>
          </a:xfrm>
        </p:spPr>
        <p:txBody>
          <a:bodyPr>
            <a:normAutofit/>
          </a:bodyPr>
          <a:lstStyle>
            <a:lvl1pPr marL="0" indent="0" algn="ctr">
              <a:spcBef>
                <a:spcPts val="0"/>
              </a:spcBef>
              <a:buNone/>
              <a:defRPr sz="2000" cap="all" spc="50" baseline="0">
                <a:solidFill>
                  <a:schemeClr val="bg1"/>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
        <p:nvSpPr>
          <p:cNvPr id="13" name="Picture Placeholder 2"/>
          <p:cNvSpPr>
            <a:spLocks noGrp="1"/>
          </p:cNvSpPr>
          <p:nvPr>
            <p:ph type="pic" idx="11"/>
          </p:nvPr>
        </p:nvSpPr>
        <p:spPr>
          <a:xfrm>
            <a:off x="3063240"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
        <p:nvSpPr>
          <p:cNvPr id="14" name="Picture Placeholder 2"/>
          <p:cNvSpPr>
            <a:spLocks noGrp="1"/>
          </p:cNvSpPr>
          <p:nvPr>
            <p:ph type="pic" idx="12"/>
          </p:nvPr>
        </p:nvSpPr>
        <p:spPr>
          <a:xfrm>
            <a:off x="6126480" y="1"/>
            <a:ext cx="3017520" cy="3559302"/>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65014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758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228600" y="228600"/>
            <a:ext cx="8686800" cy="46863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1"/>
          <p:cNvSpPr>
            <a:spLocks noGrp="1"/>
          </p:cNvSpPr>
          <p:nvPr>
            <p:ph type="title"/>
          </p:nvPr>
        </p:nvSpPr>
        <p:spPr>
          <a:xfrm>
            <a:off x="623888" y="1885950"/>
            <a:ext cx="7886700" cy="20574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623888" y="3943350"/>
            <a:ext cx="7886700" cy="685800"/>
          </a:xfrm>
        </p:spPr>
        <p:txBody>
          <a:bodyPr>
            <a:normAutofit/>
          </a:bodyPr>
          <a:lstStyle>
            <a:lvl1pPr marL="0" indent="0" algn="ctr">
              <a:spcBef>
                <a:spcPts val="0"/>
              </a:spcBef>
              <a:buNone/>
              <a:defRPr sz="2000" cap="all" spc="50" baseline="0">
                <a:solidFill>
                  <a:schemeClr val="bg1"/>
                </a:solidFill>
              </a:defRPr>
            </a:lvl1pPr>
            <a:lvl2pPr marL="457142" indent="0">
              <a:buNone/>
              <a:defRPr sz="2000"/>
            </a:lvl2pPr>
            <a:lvl3pPr marL="914288" indent="0">
              <a:buNone/>
              <a:defRPr sz="1800"/>
            </a:lvl3pPr>
            <a:lvl4pPr marL="1371430" indent="0">
              <a:buNone/>
              <a:defRPr sz="1600"/>
            </a:lvl4pPr>
            <a:lvl5pPr marL="1828574" indent="0">
              <a:buNone/>
              <a:defRPr sz="1600"/>
            </a:lvl5pPr>
            <a:lvl6pPr marL="2285715" indent="0">
              <a:buNone/>
              <a:defRPr sz="1600"/>
            </a:lvl6pPr>
            <a:lvl7pPr marL="2742857" indent="0">
              <a:buNone/>
              <a:defRPr sz="1600"/>
            </a:lvl7pPr>
            <a:lvl8pPr marL="3200000" indent="0">
              <a:buNone/>
              <a:defRPr sz="1600"/>
            </a:lvl8pPr>
            <a:lvl9pPr marL="3657143" indent="0">
              <a:buNone/>
              <a:defRPr sz="1600"/>
            </a:lvl9pPr>
          </a:lstStyle>
          <a:p>
            <a:pPr lvl="0"/>
            <a:r>
              <a:rPr lang="en-US" smtClean="0"/>
              <a:t>Click to edit Master text styles</a:t>
            </a:r>
          </a:p>
        </p:txBody>
      </p:sp>
    </p:spTree>
    <p:extLst>
      <p:ext uri="{BB962C8B-B14F-4D97-AF65-F5344CB8AC3E}">
        <p14:creationId xmlns:p14="http://schemas.microsoft.com/office/powerpoint/2010/main" val="1418118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742025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285875"/>
            <a:ext cx="3371850" cy="334670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285875"/>
            <a:ext cx="3371850" cy="334670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623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145286" y="1299872"/>
            <a:ext cx="3374136" cy="514350"/>
          </a:xfrm>
        </p:spPr>
        <p:txBody>
          <a:bodyPr anchor="b">
            <a:normAutofit/>
          </a:bodyPr>
          <a:lstStyle>
            <a:lvl1pPr marL="0" indent="0">
              <a:spcBef>
                <a:spcPts val="0"/>
              </a:spcBef>
              <a:buNone/>
              <a:defRPr sz="1800" b="1" cap="all" baseline="0">
                <a:latin typeface="Trebuchet MS" panose="020B0603020202020204" pitchFamily="34" charset="0"/>
              </a:defRPr>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5286" y="1861463"/>
            <a:ext cx="3374136" cy="276769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99872"/>
            <a:ext cx="3374136" cy="514350"/>
          </a:xfrm>
        </p:spPr>
        <p:txBody>
          <a:bodyPr anchor="b">
            <a:normAutofit/>
          </a:bodyPr>
          <a:lstStyle>
            <a:lvl1pPr marL="0" indent="0">
              <a:spcBef>
                <a:spcPts val="0"/>
              </a:spcBef>
              <a:buNone/>
              <a:defRPr sz="1800" b="1" cap="all" baseline="0">
                <a:latin typeface="Trebuchet MS" panose="020B0603020202020204" pitchFamily="34" charset="0"/>
              </a:defRPr>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1861463"/>
            <a:ext cx="3374136" cy="276769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480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2560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22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61" y="1285874"/>
            <a:ext cx="2630091" cy="2160270"/>
          </a:xfrm>
        </p:spPr>
        <p:txBody>
          <a:bodyPr anchor="b">
            <a:normAutofit/>
          </a:bodyPr>
          <a:lstStyle>
            <a:lvl1pPr>
              <a:defRPr sz="3000"/>
            </a:lvl1pPr>
          </a:lstStyle>
          <a:p>
            <a:r>
              <a:rPr lang="en-US" smtClean="0"/>
              <a:t>Click to edit Master title style</a:t>
            </a:r>
            <a:endParaRPr lang="en-US" dirty="0"/>
          </a:p>
        </p:txBody>
      </p:sp>
      <p:sp>
        <p:nvSpPr>
          <p:cNvPr id="3" name="Content Placeholder 2"/>
          <p:cNvSpPr>
            <a:spLocks noGrp="1"/>
          </p:cNvSpPr>
          <p:nvPr>
            <p:ph idx="1"/>
          </p:nvPr>
        </p:nvSpPr>
        <p:spPr>
          <a:xfrm>
            <a:off x="397771" y="342900"/>
            <a:ext cx="5431583" cy="428625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113861" y="3442716"/>
            <a:ext cx="2635923" cy="1186434"/>
          </a:xfrm>
        </p:spPr>
        <p:txBody>
          <a:bodyPr/>
          <a:lstStyle>
            <a:lvl1pPr marL="0" indent="0">
              <a:spcBef>
                <a:spcPts val="800"/>
              </a:spcBef>
              <a:buNone/>
              <a:defRPr sz="16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671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4" name="Text Placeholder 3"/>
          <p:cNvSpPr>
            <a:spLocks noGrp="1"/>
          </p:cNvSpPr>
          <p:nvPr>
            <p:ph type="body" sz="half" idx="2"/>
          </p:nvPr>
        </p:nvSpPr>
        <p:spPr>
          <a:xfrm>
            <a:off x="6399610" y="3443821"/>
            <a:ext cx="2344340" cy="1185330"/>
          </a:xfrm>
        </p:spPr>
        <p:txBody>
          <a:bodyPr/>
          <a:lstStyle>
            <a:lvl1pPr marL="0" indent="0">
              <a:spcBef>
                <a:spcPts val="800"/>
              </a:spcBef>
              <a:buNone/>
              <a:defRPr sz="1600">
                <a:solidFill>
                  <a:schemeClr val="bg1"/>
                </a:solidFill>
              </a:defRPr>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en-US" smtClean="0"/>
              <a:t>Click to edit Master text styles</a:t>
            </a:r>
          </a:p>
        </p:txBody>
      </p:sp>
      <p:sp>
        <p:nvSpPr>
          <p:cNvPr id="2" name="Title 1"/>
          <p:cNvSpPr>
            <a:spLocks noGrp="1"/>
          </p:cNvSpPr>
          <p:nvPr>
            <p:ph type="title"/>
          </p:nvPr>
        </p:nvSpPr>
        <p:spPr>
          <a:xfrm>
            <a:off x="6399610" y="1285877"/>
            <a:ext cx="2344340" cy="2157945"/>
          </a:xfrm>
        </p:spPr>
        <p:txBody>
          <a:bodyPr anchor="b">
            <a:normAutofit/>
          </a:bodyPr>
          <a:lstStyle>
            <a:lvl1pPr>
              <a:defRPr sz="3000">
                <a:solidFill>
                  <a:schemeClr val="bg1"/>
                </a:solidFill>
              </a:defRPr>
            </a:lvl1pPr>
          </a:lstStyle>
          <a:p>
            <a:r>
              <a:rPr lang="en-US" smtClean="0"/>
              <a:t>Click to edit Master title style</a:t>
            </a:r>
            <a:endParaRPr lang="en-US"/>
          </a:p>
        </p:txBody>
      </p:sp>
      <p:sp>
        <p:nvSpPr>
          <p:cNvPr id="6" name="Picture Placeholder 2"/>
          <p:cNvSpPr>
            <a:spLocks noGrp="1"/>
          </p:cNvSpPr>
          <p:nvPr>
            <p:ph type="pic" idx="1"/>
          </p:nvPr>
        </p:nvSpPr>
        <p:spPr>
          <a:xfrm>
            <a:off x="0" y="6"/>
            <a:ext cx="6076188" cy="5143499"/>
          </a:xfrm>
        </p:spPr>
        <p:txBody>
          <a:bodyPr tIns="457142">
            <a:normAutofit/>
          </a:bodyPr>
          <a:lstStyle>
            <a:lvl1pPr marL="0" indent="0" algn="ctr">
              <a:buNone/>
              <a:defRPr sz="20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smtClean="0"/>
              <a:t>Click icon to add picture</a:t>
            </a:r>
            <a:endParaRPr lang="en-US" dirty="0"/>
          </a:p>
        </p:txBody>
      </p:sp>
    </p:spTree>
    <p:extLst>
      <p:ext uri="{BB962C8B-B14F-4D97-AF65-F5344CB8AC3E}">
        <p14:creationId xmlns:p14="http://schemas.microsoft.com/office/powerpoint/2010/main" val="10302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901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42901"/>
            <a:ext cx="1457325" cy="42898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2" y="342901"/>
            <a:ext cx="5286375" cy="4289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white"/>
                </a:solidFill>
              </a:rPr>
              <a:pPr/>
              <a:t>5/10/2017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8780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51435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a:solidFill>
                <a:prstClr val="white"/>
              </a:solidFill>
            </a:endParaRPr>
          </a:p>
        </p:txBody>
      </p:sp>
    </p:spTree>
    <p:extLst>
      <p:ext uri="{BB962C8B-B14F-4D97-AF65-F5344CB8AC3E}">
        <p14:creationId xmlns:p14="http://schemas.microsoft.com/office/powerpoint/2010/main" val="3323256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137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2112182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85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15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389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091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929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323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133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195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56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45346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22" indent="0">
              <a:buNone/>
              <a:defRPr sz="2800"/>
            </a:lvl2pPr>
            <a:lvl3pPr marL="914063" indent="0">
              <a:buNone/>
              <a:defRPr sz="2400"/>
            </a:lvl3pPr>
            <a:lvl4pPr marL="1371090" indent="0">
              <a:buNone/>
              <a:defRPr sz="2000"/>
            </a:lvl4pPr>
            <a:lvl5pPr marL="1828124" indent="0">
              <a:buNone/>
              <a:defRPr sz="2000"/>
            </a:lvl5pPr>
            <a:lvl6pPr marL="2285145" indent="0">
              <a:buNone/>
              <a:defRPr sz="2000"/>
            </a:lvl6pPr>
            <a:lvl7pPr marL="2742167" indent="0">
              <a:buNone/>
              <a:defRPr sz="2000"/>
            </a:lvl7pPr>
            <a:lvl8pPr marL="3199200" indent="0">
              <a:buNone/>
              <a:defRPr sz="2000"/>
            </a:lvl8pPr>
            <a:lvl9pPr marL="3656228" indent="0">
              <a:buNone/>
              <a:defRPr sz="2000"/>
            </a:lvl9pPr>
          </a:lstStyle>
          <a:p>
            <a:endParaRPr lang="en-US" dirty="0"/>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7022" indent="0">
              <a:buNone/>
              <a:defRPr sz="1200"/>
            </a:lvl2pPr>
            <a:lvl3pPr marL="914063" indent="0">
              <a:buNone/>
              <a:defRPr sz="1000"/>
            </a:lvl3pPr>
            <a:lvl4pPr marL="1371090" indent="0">
              <a:buNone/>
              <a:defRPr sz="900"/>
            </a:lvl4pPr>
            <a:lvl5pPr marL="1828124" indent="0">
              <a:buNone/>
              <a:defRPr sz="900"/>
            </a:lvl5pPr>
            <a:lvl6pPr marL="2285145" indent="0">
              <a:buNone/>
              <a:defRPr sz="900"/>
            </a:lvl6pPr>
            <a:lvl7pPr marL="2742167" indent="0">
              <a:buNone/>
              <a:defRPr sz="900"/>
            </a:lvl7pPr>
            <a:lvl8pPr marL="3199200" indent="0">
              <a:buNone/>
              <a:defRPr sz="900"/>
            </a:lvl8pPr>
            <a:lvl9pPr marL="36562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8594AC-D5E3-403F-AB18-7FB9967B59BC}" type="datetimeFigureOut">
              <a:rPr lang="en-US" smtClean="0"/>
              <a:t>5/10/2017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7AE55E-2A5D-4322-ADFB-2DEDA50BA17E}" type="slidenum">
              <a:rPr lang="en-US" smtClean="0"/>
              <a:t>‹#›</a:t>
            </a:fld>
            <a:endParaRPr lang="en-US" dirty="0"/>
          </a:p>
        </p:txBody>
      </p:sp>
    </p:spTree>
    <p:extLst>
      <p:ext uri="{BB962C8B-B14F-4D97-AF65-F5344CB8AC3E}">
        <p14:creationId xmlns:p14="http://schemas.microsoft.com/office/powerpoint/2010/main" val="394574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0" tIns="45705" rIns="91410" bIns="45705" rtlCol="0" anchor="ctr"/>
          <a:lstStyle>
            <a:lvl1pPr algn="l">
              <a:defRPr sz="1200">
                <a:solidFill>
                  <a:schemeClr val="tx1">
                    <a:tint val="75000"/>
                  </a:schemeClr>
                </a:solidFill>
              </a:defRPr>
            </a:lvl1pPr>
          </a:lstStyle>
          <a:p>
            <a:fld id="{D88594AC-D5E3-403F-AB18-7FB9967B59BC}" type="datetimeFigureOut">
              <a:rPr lang="en-US" smtClean="0"/>
              <a:t>5/10/2017</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0" tIns="45705" rIns="91410" bIns="4570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0" tIns="45705" rIns="91410" bIns="45705" rtlCol="0" anchor="ctr"/>
          <a:lstStyle>
            <a:lvl1pPr algn="r">
              <a:defRPr sz="1200">
                <a:solidFill>
                  <a:schemeClr val="tx1">
                    <a:tint val="75000"/>
                  </a:schemeClr>
                </a:solidFill>
              </a:defRPr>
            </a:lvl1pPr>
          </a:lstStyle>
          <a:p>
            <a:fld id="{FA7AE55E-2A5D-4322-ADFB-2DEDA50BA17E}" type="slidenum">
              <a:rPr lang="en-US" smtClean="0"/>
              <a:t>‹#›</a:t>
            </a:fld>
            <a:endParaRPr lang="en-US" dirty="0"/>
          </a:p>
        </p:txBody>
      </p:sp>
    </p:spTree>
    <p:extLst>
      <p:ext uri="{BB962C8B-B14F-4D97-AF65-F5344CB8AC3E}">
        <p14:creationId xmlns:p14="http://schemas.microsoft.com/office/powerpoint/2010/main" val="55053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063" rtl="0" eaLnBrk="1" latinLnBrk="0" hangingPunct="1">
        <a:spcBef>
          <a:spcPct val="0"/>
        </a:spcBef>
        <a:buNone/>
        <a:defRPr sz="4400" kern="1200">
          <a:solidFill>
            <a:schemeClr val="tx1"/>
          </a:solidFill>
          <a:latin typeface="+mj-lt"/>
          <a:ea typeface="+mj-ea"/>
          <a:cs typeface="+mj-cs"/>
        </a:defRPr>
      </a:lvl1pPr>
    </p:titleStyle>
    <p:bodyStyle>
      <a:lvl1pPr marL="342767" indent="-342767" algn="l" defTabSz="9140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79" indent="-285645" algn="l" defTabSz="9140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73" indent="-228510" algn="l" defTabSz="9140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0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34"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5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9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18"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4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0" tIns="45705" rIns="91410" bIns="45705" rtlCol="0" anchor="ctr"/>
          <a:lstStyle>
            <a:lvl1pPr algn="l">
              <a:defRPr sz="1200">
                <a:solidFill>
                  <a:schemeClr val="tx1">
                    <a:tint val="75000"/>
                  </a:schemeClr>
                </a:solidFill>
              </a:defRPr>
            </a:lvl1pPr>
          </a:lstStyle>
          <a:p>
            <a:pPr defTabSz="457022"/>
            <a:fld id="{3BAB87F0-32C1-7544-95A5-C8E86745FD1D}" type="datetimeFigureOut">
              <a:rPr lang="en-US" smtClean="0">
                <a:solidFill>
                  <a:prstClr val="black">
                    <a:tint val="75000"/>
                  </a:prstClr>
                </a:solidFill>
              </a:rPr>
              <a:pPr defTabSz="457022"/>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0" tIns="45705" rIns="91410" bIns="45705" rtlCol="0" anchor="ctr"/>
          <a:lstStyle>
            <a:lvl1pPr algn="ctr">
              <a:defRPr sz="1200">
                <a:solidFill>
                  <a:schemeClr val="tx1">
                    <a:tint val="75000"/>
                  </a:schemeClr>
                </a:solidFill>
              </a:defRPr>
            </a:lvl1pPr>
          </a:lstStyle>
          <a:p>
            <a:pPr defTabSz="457022"/>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0" tIns="45705" rIns="91410" bIns="45705" rtlCol="0" anchor="ctr"/>
          <a:lstStyle>
            <a:lvl1pPr algn="r">
              <a:defRPr sz="1200">
                <a:solidFill>
                  <a:schemeClr val="tx1">
                    <a:tint val="75000"/>
                  </a:schemeClr>
                </a:solidFill>
              </a:defRPr>
            </a:lvl1pPr>
          </a:lstStyle>
          <a:p>
            <a:pPr defTabSz="457022"/>
            <a:fld id="{55F9A28A-D3D7-6149-A701-3D3F57E28C13}" type="slidenum">
              <a:rPr lang="en-US" smtClean="0">
                <a:solidFill>
                  <a:prstClr val="black">
                    <a:tint val="75000"/>
                  </a:prstClr>
                </a:solidFill>
              </a:rPr>
              <a:pPr defTabSz="457022"/>
              <a:t>‹#›</a:t>
            </a:fld>
            <a:endParaRPr lang="en-US" dirty="0">
              <a:solidFill>
                <a:prstClr val="black">
                  <a:tint val="75000"/>
                </a:prstClr>
              </a:solidFill>
            </a:endParaRPr>
          </a:p>
        </p:txBody>
      </p:sp>
    </p:spTree>
    <p:extLst>
      <p:ext uri="{BB962C8B-B14F-4D97-AF65-F5344CB8AC3E}">
        <p14:creationId xmlns:p14="http://schemas.microsoft.com/office/powerpoint/2010/main" val="82797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022" rtl="0" eaLnBrk="1" latinLnBrk="0" hangingPunct="1">
        <a:spcBef>
          <a:spcPct val="0"/>
        </a:spcBef>
        <a:buNone/>
        <a:defRPr sz="4400" kern="1200">
          <a:solidFill>
            <a:schemeClr val="tx1"/>
          </a:solidFill>
          <a:latin typeface="+mj-lt"/>
          <a:ea typeface="+mj-ea"/>
          <a:cs typeface="+mj-cs"/>
        </a:defRPr>
      </a:lvl1pPr>
    </p:titleStyle>
    <p:bodyStyle>
      <a:lvl1pPr marL="342767" indent="-342767" algn="l" defTabSz="457022" rtl="0" eaLnBrk="1" latinLnBrk="0" hangingPunct="1">
        <a:spcBef>
          <a:spcPct val="20000"/>
        </a:spcBef>
        <a:buFont typeface="Arial"/>
        <a:buChar char="•"/>
        <a:defRPr sz="3200" kern="1200">
          <a:solidFill>
            <a:schemeClr val="tx1"/>
          </a:solidFill>
          <a:latin typeface="+mn-lt"/>
          <a:ea typeface="+mn-ea"/>
          <a:cs typeface="+mn-cs"/>
        </a:defRPr>
      </a:lvl1pPr>
      <a:lvl2pPr marL="742679" indent="-285645" algn="l" defTabSz="457022" rtl="0" eaLnBrk="1" latinLnBrk="0" hangingPunct="1">
        <a:spcBef>
          <a:spcPct val="20000"/>
        </a:spcBef>
        <a:buFont typeface="Arial"/>
        <a:buChar char="–"/>
        <a:defRPr sz="2800" kern="1200">
          <a:solidFill>
            <a:schemeClr val="tx1"/>
          </a:solidFill>
          <a:latin typeface="+mn-lt"/>
          <a:ea typeface="+mn-ea"/>
          <a:cs typeface="+mn-cs"/>
        </a:defRPr>
      </a:lvl2pPr>
      <a:lvl3pPr marL="1142573" indent="-228510" algn="l" defTabSz="457022" rtl="0" eaLnBrk="1" latinLnBrk="0" hangingPunct="1">
        <a:spcBef>
          <a:spcPct val="20000"/>
        </a:spcBef>
        <a:buFont typeface="Arial"/>
        <a:buChar char="•"/>
        <a:defRPr sz="2400" kern="1200">
          <a:solidFill>
            <a:schemeClr val="tx1"/>
          </a:solidFill>
          <a:latin typeface="+mn-lt"/>
          <a:ea typeface="+mn-ea"/>
          <a:cs typeface="+mn-cs"/>
        </a:defRPr>
      </a:lvl3pPr>
      <a:lvl4pPr marL="1599600" indent="-228510" algn="l" defTabSz="457022" rtl="0" eaLnBrk="1" latinLnBrk="0" hangingPunct="1">
        <a:spcBef>
          <a:spcPct val="20000"/>
        </a:spcBef>
        <a:buFont typeface="Arial"/>
        <a:buChar char="–"/>
        <a:defRPr sz="2000" kern="1200">
          <a:solidFill>
            <a:schemeClr val="tx1"/>
          </a:solidFill>
          <a:latin typeface="+mn-lt"/>
          <a:ea typeface="+mn-ea"/>
          <a:cs typeface="+mn-cs"/>
        </a:defRPr>
      </a:lvl4pPr>
      <a:lvl5pPr marL="2056634" indent="-228510" algn="l" defTabSz="457022" rtl="0" eaLnBrk="1" latinLnBrk="0" hangingPunct="1">
        <a:spcBef>
          <a:spcPct val="20000"/>
        </a:spcBef>
        <a:buFont typeface="Arial"/>
        <a:buChar char="»"/>
        <a:defRPr sz="2000" kern="1200">
          <a:solidFill>
            <a:schemeClr val="tx1"/>
          </a:solidFill>
          <a:latin typeface="+mn-lt"/>
          <a:ea typeface="+mn-ea"/>
          <a:cs typeface="+mn-cs"/>
        </a:defRPr>
      </a:lvl5pPr>
      <a:lvl6pPr marL="2513655" indent="-228510" algn="l" defTabSz="457022" rtl="0" eaLnBrk="1" latinLnBrk="0" hangingPunct="1">
        <a:spcBef>
          <a:spcPct val="20000"/>
        </a:spcBef>
        <a:buFont typeface="Arial"/>
        <a:buChar char="•"/>
        <a:defRPr sz="2000" kern="1200">
          <a:solidFill>
            <a:schemeClr val="tx1"/>
          </a:solidFill>
          <a:latin typeface="+mn-lt"/>
          <a:ea typeface="+mn-ea"/>
          <a:cs typeface="+mn-cs"/>
        </a:defRPr>
      </a:lvl6pPr>
      <a:lvl7pPr marL="2970690" indent="-228510" algn="l" defTabSz="457022" rtl="0" eaLnBrk="1" latinLnBrk="0" hangingPunct="1">
        <a:spcBef>
          <a:spcPct val="20000"/>
        </a:spcBef>
        <a:buFont typeface="Arial"/>
        <a:buChar char="•"/>
        <a:defRPr sz="2000" kern="1200">
          <a:solidFill>
            <a:schemeClr val="tx1"/>
          </a:solidFill>
          <a:latin typeface="+mn-lt"/>
          <a:ea typeface="+mn-ea"/>
          <a:cs typeface="+mn-cs"/>
        </a:defRPr>
      </a:lvl7pPr>
      <a:lvl8pPr marL="3427718" indent="-228510" algn="l" defTabSz="457022" rtl="0" eaLnBrk="1" latinLnBrk="0" hangingPunct="1">
        <a:spcBef>
          <a:spcPct val="20000"/>
        </a:spcBef>
        <a:buFont typeface="Arial"/>
        <a:buChar char="•"/>
        <a:defRPr sz="2000" kern="1200">
          <a:solidFill>
            <a:schemeClr val="tx1"/>
          </a:solidFill>
          <a:latin typeface="+mn-lt"/>
          <a:ea typeface="+mn-ea"/>
          <a:cs typeface="+mn-cs"/>
        </a:defRPr>
      </a:lvl8pPr>
      <a:lvl9pPr marL="3884745" indent="-228510" algn="l" defTabSz="45702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2" rtl="0" eaLnBrk="1" latinLnBrk="0" hangingPunct="1">
        <a:defRPr sz="1800" kern="1200">
          <a:solidFill>
            <a:schemeClr val="tx1"/>
          </a:solidFill>
          <a:latin typeface="+mn-lt"/>
          <a:ea typeface="+mn-ea"/>
          <a:cs typeface="+mn-cs"/>
        </a:defRPr>
      </a:lvl1pPr>
      <a:lvl2pPr marL="457022" algn="l" defTabSz="457022" rtl="0" eaLnBrk="1" latinLnBrk="0" hangingPunct="1">
        <a:defRPr sz="1800" kern="1200">
          <a:solidFill>
            <a:schemeClr val="tx1"/>
          </a:solidFill>
          <a:latin typeface="+mn-lt"/>
          <a:ea typeface="+mn-ea"/>
          <a:cs typeface="+mn-cs"/>
        </a:defRPr>
      </a:lvl2pPr>
      <a:lvl3pPr marL="914063" algn="l" defTabSz="457022" rtl="0" eaLnBrk="1" latinLnBrk="0" hangingPunct="1">
        <a:defRPr sz="1800" kern="1200">
          <a:solidFill>
            <a:schemeClr val="tx1"/>
          </a:solidFill>
          <a:latin typeface="+mn-lt"/>
          <a:ea typeface="+mn-ea"/>
          <a:cs typeface="+mn-cs"/>
        </a:defRPr>
      </a:lvl3pPr>
      <a:lvl4pPr marL="1371090" algn="l" defTabSz="457022" rtl="0" eaLnBrk="1" latinLnBrk="0" hangingPunct="1">
        <a:defRPr sz="1800" kern="1200">
          <a:solidFill>
            <a:schemeClr val="tx1"/>
          </a:solidFill>
          <a:latin typeface="+mn-lt"/>
          <a:ea typeface="+mn-ea"/>
          <a:cs typeface="+mn-cs"/>
        </a:defRPr>
      </a:lvl4pPr>
      <a:lvl5pPr marL="1828124" algn="l" defTabSz="457022" rtl="0" eaLnBrk="1" latinLnBrk="0" hangingPunct="1">
        <a:defRPr sz="1800" kern="1200">
          <a:solidFill>
            <a:schemeClr val="tx1"/>
          </a:solidFill>
          <a:latin typeface="+mn-lt"/>
          <a:ea typeface="+mn-ea"/>
          <a:cs typeface="+mn-cs"/>
        </a:defRPr>
      </a:lvl5pPr>
      <a:lvl6pPr marL="2285145" algn="l" defTabSz="457022" rtl="0" eaLnBrk="1" latinLnBrk="0" hangingPunct="1">
        <a:defRPr sz="1800" kern="1200">
          <a:solidFill>
            <a:schemeClr val="tx1"/>
          </a:solidFill>
          <a:latin typeface="+mn-lt"/>
          <a:ea typeface="+mn-ea"/>
          <a:cs typeface="+mn-cs"/>
        </a:defRPr>
      </a:lvl6pPr>
      <a:lvl7pPr marL="2742167" algn="l" defTabSz="457022" rtl="0" eaLnBrk="1" latinLnBrk="0" hangingPunct="1">
        <a:defRPr sz="1800" kern="1200">
          <a:solidFill>
            <a:schemeClr val="tx1"/>
          </a:solidFill>
          <a:latin typeface="+mn-lt"/>
          <a:ea typeface="+mn-ea"/>
          <a:cs typeface="+mn-cs"/>
        </a:defRPr>
      </a:lvl7pPr>
      <a:lvl8pPr marL="3199200" algn="l" defTabSz="457022" rtl="0" eaLnBrk="1" latinLnBrk="0" hangingPunct="1">
        <a:defRPr sz="1800" kern="1200">
          <a:solidFill>
            <a:schemeClr val="tx1"/>
          </a:solidFill>
          <a:latin typeface="+mn-lt"/>
          <a:ea typeface="+mn-ea"/>
          <a:cs typeface="+mn-cs"/>
        </a:defRPr>
      </a:lvl8pPr>
      <a:lvl9pPr marL="3656228" algn="l" defTabSz="45702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58" tIns="34289" rIns="68558" bIns="34289"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7"/>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CA593D96-894A-43B7-9913-97D40CEF8367}" type="datetimeFigureOut">
              <a:rPr lang="en-GB" smtClean="0">
                <a:solidFill>
                  <a:prstClr val="black">
                    <a:tint val="75000"/>
                  </a:prstClr>
                </a:solidFill>
              </a:rPr>
              <a:pPr defTabSz="685545"/>
              <a:t>10/05/2017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C11B2F66-A9DB-499E-BCAF-C4DCD1EB84A0}" type="slidenum">
              <a:rPr lang="en-GB" smtClean="0">
                <a:solidFill>
                  <a:prstClr val="black">
                    <a:tint val="75000"/>
                  </a:prstClr>
                </a:solidFill>
              </a:rPr>
              <a:pPr defTabSz="685545"/>
              <a:t>‹#›</a:t>
            </a:fld>
            <a:endParaRPr lang="en-GB" dirty="0">
              <a:solidFill>
                <a:prstClr val="black">
                  <a:tint val="75000"/>
                </a:prstClr>
              </a:solidFill>
            </a:endParaRPr>
          </a:p>
        </p:txBody>
      </p:sp>
    </p:spTree>
    <p:extLst>
      <p:ext uri="{BB962C8B-B14F-4D97-AF65-F5344CB8AC3E}">
        <p14:creationId xmlns:p14="http://schemas.microsoft.com/office/powerpoint/2010/main" val="15127962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0" tIns="45705" rIns="91410" bIns="457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0" tIns="45705" rIns="91410" bIns="457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0" tIns="45705" rIns="91410" bIns="45705" rtlCol="0" anchor="ctr"/>
          <a:lstStyle>
            <a:lvl1pPr algn="l">
              <a:defRPr sz="1200">
                <a:solidFill>
                  <a:schemeClr val="tx1">
                    <a:tint val="75000"/>
                  </a:schemeClr>
                </a:solidFill>
              </a:defRPr>
            </a:lvl1pPr>
          </a:lstStyle>
          <a:p>
            <a:fld id="{D88594AC-D5E3-403F-AB18-7FB9967B59BC}" type="datetimeFigureOut">
              <a:rPr lang="en-US" smtClean="0">
                <a:solidFill>
                  <a:prstClr val="black">
                    <a:tint val="75000"/>
                  </a:prstClr>
                </a:solidFill>
              </a:rPr>
              <a:pPr/>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0" tIns="45705" rIns="91410" bIns="45705"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0" tIns="45705" rIns="91410" bIns="45705" rtlCol="0" anchor="ctr"/>
          <a:lstStyle>
            <a:lvl1pPr algn="r">
              <a:defRPr sz="1200">
                <a:solidFill>
                  <a:schemeClr val="tx1">
                    <a:tint val="75000"/>
                  </a:schemeClr>
                </a:solidFill>
              </a:defRPr>
            </a:lvl1pPr>
          </a:lstStyle>
          <a:p>
            <a:fld id="{FA7AE55E-2A5D-4322-ADFB-2DEDA50BA1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28838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063" rtl="0" eaLnBrk="1" latinLnBrk="0" hangingPunct="1">
        <a:spcBef>
          <a:spcPct val="0"/>
        </a:spcBef>
        <a:buNone/>
        <a:defRPr sz="4400" kern="1200">
          <a:solidFill>
            <a:schemeClr val="tx1"/>
          </a:solidFill>
          <a:latin typeface="+mj-lt"/>
          <a:ea typeface="+mj-ea"/>
          <a:cs typeface="+mj-cs"/>
        </a:defRPr>
      </a:lvl1pPr>
    </p:titleStyle>
    <p:bodyStyle>
      <a:lvl1pPr marL="342767" indent="-342767" algn="l" defTabSz="9140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79" indent="-285645" algn="l" defTabSz="9140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73" indent="-228510" algn="l" defTabSz="9140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60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34"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5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90"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18"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45" indent="-228510" algn="l" defTabSz="9140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C9CD76B2-D0ED-4D5C-900F-E1ACA6EC9E9C}" type="datetimeFigureOut">
              <a:rPr lang="en-US" smtClean="0">
                <a:solidFill>
                  <a:prstClr val="black">
                    <a:tint val="75000"/>
                  </a:prstClr>
                </a:solidFill>
              </a:rPr>
              <a:pPr defTabSz="914288"/>
              <a:t>5/10/2017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010AEC8B-3CB1-46DF-9745-BA784CF71D4E}" type="slidenum">
              <a:rPr lang="en-US" smtClean="0">
                <a:solidFill>
                  <a:prstClr val="black">
                    <a:tint val="75000"/>
                  </a:prstClr>
                </a:solidFill>
              </a:rPr>
              <a:pPr defTabSz="914288"/>
              <a:t>‹#›</a:t>
            </a:fld>
            <a:endParaRPr lang="en-US" dirty="0">
              <a:solidFill>
                <a:prstClr val="black">
                  <a:tint val="75000"/>
                </a:prstClr>
              </a:solidFill>
            </a:endParaRPr>
          </a:p>
        </p:txBody>
      </p:sp>
    </p:spTree>
    <p:extLst>
      <p:ext uri="{BB962C8B-B14F-4D97-AF65-F5344CB8AC3E}">
        <p14:creationId xmlns:p14="http://schemas.microsoft.com/office/powerpoint/2010/main" val="444634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937760"/>
            <a:ext cx="9144000" cy="20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latin typeface="Trebuchet MS" panose="020B0603020202020204" pitchFamily="34" charset="0"/>
            </a:endParaRPr>
          </a:p>
        </p:txBody>
      </p:sp>
      <p:sp>
        <p:nvSpPr>
          <p:cNvPr id="2" name="Title Placeholder 1"/>
          <p:cNvSpPr>
            <a:spLocks noGrp="1"/>
          </p:cNvSpPr>
          <p:nvPr>
            <p:ph type="title"/>
          </p:nvPr>
        </p:nvSpPr>
        <p:spPr>
          <a:xfrm>
            <a:off x="1143000" y="342900"/>
            <a:ext cx="6858000" cy="857250"/>
          </a:xfrm>
          <a:prstGeom prst="rect">
            <a:avLst/>
          </a:prstGeom>
        </p:spPr>
        <p:txBody>
          <a:bodyPr vert="horz" lIns="91430" tIns="45715" rIns="91430" bIns="45715"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0" y="1285877"/>
            <a:ext cx="6858000" cy="3343275"/>
          </a:xfrm>
          <a:prstGeom prst="rect">
            <a:avLst/>
          </a:prstGeom>
        </p:spPr>
        <p:txBody>
          <a:bodyPr vert="horz" lIns="91430" tIns="45715" rIns="91430" bIns="4571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40931" y="4951167"/>
            <a:ext cx="1150548" cy="171450"/>
          </a:xfrm>
          <a:prstGeom prst="rect">
            <a:avLst/>
          </a:prstGeom>
        </p:spPr>
        <p:txBody>
          <a:bodyPr vert="horz" lIns="91430" tIns="45715" rIns="91430" bIns="45715" rtlCol="0" anchor="ctr"/>
          <a:lstStyle>
            <a:lvl1pPr algn="r">
              <a:defRPr sz="800">
                <a:solidFill>
                  <a:schemeClr val="bg1"/>
                </a:solidFill>
                <a:latin typeface="Trebuchet MS" panose="020B0603020202020204" pitchFamily="34" charset="0"/>
              </a:defRPr>
            </a:lvl1pPr>
          </a:lstStyle>
          <a:p>
            <a:pPr defTabSz="914288"/>
            <a:fld id="{37CC0096-1860-4642-9CD2-0079EA5E7CD1}" type="datetimeFigureOut">
              <a:rPr lang="en-US" smtClean="0">
                <a:solidFill>
                  <a:prstClr val="white"/>
                </a:solidFill>
              </a:rPr>
              <a:pPr defTabSz="914288"/>
              <a:t>5/10/2017</a:t>
            </a:fld>
            <a:endParaRPr lang="en-US" dirty="0">
              <a:solidFill>
                <a:prstClr val="white"/>
              </a:solidFill>
            </a:endParaRPr>
          </a:p>
        </p:txBody>
      </p:sp>
      <p:sp>
        <p:nvSpPr>
          <p:cNvPr id="5" name="Footer Placeholder 4"/>
          <p:cNvSpPr>
            <a:spLocks noGrp="1"/>
          </p:cNvSpPr>
          <p:nvPr>
            <p:ph type="ftr" sz="quarter" idx="3"/>
          </p:nvPr>
        </p:nvSpPr>
        <p:spPr>
          <a:xfrm>
            <a:off x="1143000" y="4951167"/>
            <a:ext cx="4868536" cy="171450"/>
          </a:xfrm>
          <a:prstGeom prst="rect">
            <a:avLst/>
          </a:prstGeom>
        </p:spPr>
        <p:txBody>
          <a:bodyPr vert="horz" lIns="91430" tIns="45715" rIns="91430" bIns="45715" rtlCol="0" anchor="ctr"/>
          <a:lstStyle>
            <a:lvl1pPr algn="l">
              <a:defRPr sz="800">
                <a:solidFill>
                  <a:schemeClr val="bg1"/>
                </a:solidFill>
                <a:latin typeface="Trebuchet MS" panose="020B0603020202020204" pitchFamily="34" charset="0"/>
              </a:defRPr>
            </a:lvl1pPr>
          </a:lstStyle>
          <a:p>
            <a:pPr defTabSz="914288"/>
            <a:endParaRPr lang="en-US" dirty="0">
              <a:solidFill>
                <a:prstClr val="white"/>
              </a:solidFill>
            </a:endParaRPr>
          </a:p>
        </p:txBody>
      </p:sp>
      <p:sp>
        <p:nvSpPr>
          <p:cNvPr id="6" name="Slide Number Placeholder 5"/>
          <p:cNvSpPr>
            <a:spLocks noGrp="1"/>
          </p:cNvSpPr>
          <p:nvPr>
            <p:ph type="sldNum" sz="quarter" idx="4"/>
          </p:nvPr>
        </p:nvSpPr>
        <p:spPr>
          <a:xfrm>
            <a:off x="7420880" y="4951167"/>
            <a:ext cx="580127" cy="171450"/>
          </a:xfrm>
          <a:prstGeom prst="rect">
            <a:avLst/>
          </a:prstGeom>
        </p:spPr>
        <p:txBody>
          <a:bodyPr vert="horz" lIns="91430" tIns="45715" rIns="91430" bIns="45715" rtlCol="0" anchor="ctr"/>
          <a:lstStyle>
            <a:lvl1pPr algn="r">
              <a:defRPr sz="800">
                <a:solidFill>
                  <a:schemeClr val="bg1"/>
                </a:solidFill>
                <a:latin typeface="Trebuchet MS" panose="020B0603020202020204" pitchFamily="34" charset="0"/>
              </a:defRPr>
            </a:lvl1pPr>
          </a:lstStyle>
          <a:p>
            <a:pPr defTabSz="914288"/>
            <a:fld id="{E31375A4-56A4-47D6-9801-1991572033F7}" type="slidenum">
              <a:rPr lang="en-US" smtClean="0">
                <a:solidFill>
                  <a:prstClr val="white"/>
                </a:solidFill>
              </a:rPr>
              <a:pPr defTabSz="914288"/>
              <a:t>‹#›</a:t>
            </a:fld>
            <a:endParaRPr lang="en-US" dirty="0">
              <a:solidFill>
                <a:prstClr val="white"/>
              </a:solidFill>
            </a:endParaRPr>
          </a:p>
        </p:txBody>
      </p:sp>
    </p:spTree>
    <p:extLst>
      <p:ext uri="{BB962C8B-B14F-4D97-AF65-F5344CB8AC3E}">
        <p14:creationId xmlns:p14="http://schemas.microsoft.com/office/powerpoint/2010/main" val="28287837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288" rtl="0" eaLnBrk="1" latinLnBrk="0" hangingPunct="1">
        <a:lnSpc>
          <a:spcPct val="90000"/>
        </a:lnSpc>
        <a:spcBef>
          <a:spcPct val="0"/>
        </a:spcBef>
        <a:buNone/>
        <a:defRPr sz="3400" kern="1200" cap="all" baseline="0">
          <a:solidFill>
            <a:schemeClr val="accent1"/>
          </a:solidFill>
          <a:latin typeface="Trebuchet MS" panose="020B0603020202020204" pitchFamily="34" charset="0"/>
          <a:ea typeface="+mj-ea"/>
          <a:cs typeface="+mj-cs"/>
        </a:defRPr>
      </a:lvl1pPr>
    </p:titleStyle>
    <p:bodyStyle>
      <a:lvl1pPr marL="274289" indent="-228570" algn="l" defTabSz="914288" rtl="0" eaLnBrk="1" latinLnBrk="0" hangingPunct="1">
        <a:lnSpc>
          <a:spcPct val="90000"/>
        </a:lnSpc>
        <a:spcBef>
          <a:spcPts val="1800"/>
        </a:spcBef>
        <a:buClr>
          <a:schemeClr val="accent1"/>
        </a:buClr>
        <a:buSzPct val="100000"/>
        <a:buFont typeface="Arial" pitchFamily="34" charset="0"/>
        <a:buChar char="▪"/>
        <a:defRPr sz="2000" kern="1200">
          <a:solidFill>
            <a:schemeClr val="tx1"/>
          </a:solidFill>
          <a:latin typeface="Trebuchet MS" panose="020B0603020202020204" pitchFamily="34" charset="0"/>
          <a:ea typeface="+mn-ea"/>
          <a:cs typeface="+mn-cs"/>
        </a:defRPr>
      </a:lvl1pPr>
      <a:lvl2pPr marL="594285" indent="-228570" algn="l" defTabSz="914288" rtl="0" eaLnBrk="1" latinLnBrk="0" hangingPunct="1">
        <a:lnSpc>
          <a:spcPct val="90000"/>
        </a:lnSpc>
        <a:spcBef>
          <a:spcPts val="800"/>
        </a:spcBef>
        <a:buClr>
          <a:schemeClr val="accent1"/>
        </a:buClr>
        <a:buSzPct val="100000"/>
        <a:buFont typeface="Arial" pitchFamily="34" charset="0"/>
        <a:buChar char="▪"/>
        <a:defRPr sz="1800" kern="1200">
          <a:solidFill>
            <a:schemeClr val="tx1"/>
          </a:solidFill>
          <a:latin typeface="Trebuchet MS" panose="020B0603020202020204" pitchFamily="34" charset="0"/>
          <a:ea typeface="+mn-ea"/>
          <a:cs typeface="+mn-cs"/>
        </a:defRPr>
      </a:lvl2pPr>
      <a:lvl3pPr marL="914288" indent="-228570" algn="l" defTabSz="914288" rtl="0" eaLnBrk="1" latinLnBrk="0" hangingPunct="1">
        <a:lnSpc>
          <a:spcPct val="90000"/>
        </a:lnSpc>
        <a:spcBef>
          <a:spcPts val="800"/>
        </a:spcBef>
        <a:buClr>
          <a:schemeClr val="accent1"/>
        </a:buClr>
        <a:buSzPct val="100000"/>
        <a:buFont typeface="Arial" pitchFamily="34" charset="0"/>
        <a:buChar char="▪"/>
        <a:defRPr sz="1600" kern="1200">
          <a:solidFill>
            <a:schemeClr val="tx1"/>
          </a:solidFill>
          <a:latin typeface="Trebuchet MS" panose="020B0603020202020204" pitchFamily="34" charset="0"/>
          <a:ea typeface="+mn-ea"/>
          <a:cs typeface="+mn-cs"/>
        </a:defRPr>
      </a:lvl3pPr>
      <a:lvl4pPr marL="118857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Trebuchet MS" panose="020B0603020202020204" pitchFamily="34" charset="0"/>
          <a:ea typeface="+mn-ea"/>
          <a:cs typeface="+mn-cs"/>
        </a:defRPr>
      </a:lvl4pPr>
      <a:lvl5pPr marL="1462859"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Trebuchet MS" panose="020B0603020202020204" pitchFamily="34" charset="0"/>
          <a:ea typeface="+mn-ea"/>
          <a:cs typeface="+mn-cs"/>
        </a:defRPr>
      </a:lvl5pPr>
      <a:lvl6pPr marL="169143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00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570"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142" indent="-182858" algn="l" defTabSz="914288"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4" orient="horz" pos="216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028158E8-B49B-434B-8811-56E44C93349C}" type="datetimeFigureOut">
              <a:rPr lang="en-US" smtClean="0">
                <a:solidFill>
                  <a:prstClr val="black">
                    <a:tint val="75000"/>
                  </a:prstClr>
                </a:solidFill>
              </a:rPr>
              <a:pPr defTabSz="685800"/>
              <a:t>5/10/2017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DD4D4A78-DA80-0545-B937-FB97F1A41B2C}" type="slidenum">
              <a:rPr lang="en-US" smtClean="0">
                <a:solidFill>
                  <a:prstClr val="black">
                    <a:tint val="75000"/>
                  </a:prstClr>
                </a:solidFill>
              </a:rPr>
              <a:pPr defTabSz="685800"/>
              <a:t>‹#›</a:t>
            </a:fld>
            <a:endParaRPr lang="en-US">
              <a:solidFill>
                <a:prstClr val="black">
                  <a:tint val="75000"/>
                </a:prstClr>
              </a:solidFill>
            </a:endParaRPr>
          </a:p>
        </p:txBody>
      </p:sp>
      <p:grpSp>
        <p:nvGrpSpPr>
          <p:cNvPr id="7" name="Group 6"/>
          <p:cNvGrpSpPr/>
          <p:nvPr userDrawn="1"/>
        </p:nvGrpSpPr>
        <p:grpSpPr>
          <a:xfrm>
            <a:off x="4157" y="-11853"/>
            <a:ext cx="9143999" cy="5143500"/>
            <a:chOff x="0" y="0"/>
            <a:chExt cx="12191999" cy="6858000"/>
          </a:xfrm>
        </p:grpSpPr>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0" y="0"/>
              <a:ext cx="12191999" cy="6858000"/>
            </a:xfrm>
            <a:prstGeom prst="rect">
              <a:avLst/>
            </a:prstGeom>
            <a:solidFill>
              <a:schemeClr val="tx1">
                <a:alpha val="30000"/>
              </a:schemeClr>
            </a:solidFill>
          </p:spPr>
          <p:txBody>
            <a:bodyPr wrap="square" rtlCol="0" anchor="ctr">
              <a:noAutofit/>
            </a:bodyPr>
            <a:lstStyle/>
            <a:p>
              <a:pPr algn="ctr" defTabSz="685800"/>
              <a:endParaRPr lang="en-US" sz="6600" b="1" dirty="0">
                <a:solidFill>
                  <a:prstClr val="white"/>
                </a:solidFill>
                <a:latin typeface="微軟正黑體" panose="020B0604030504040204" pitchFamily="34" charset="-120"/>
                <a:ea typeface="微軟正黑體" panose="020B0604030504040204" pitchFamily="34" charset="-120"/>
                <a:cs typeface="Arial" charset="0"/>
              </a:endParaRPr>
            </a:p>
          </p:txBody>
        </p:sp>
      </p:grpSp>
    </p:spTree>
    <p:extLst>
      <p:ext uri="{BB962C8B-B14F-4D97-AF65-F5344CB8AC3E}">
        <p14:creationId xmlns:p14="http://schemas.microsoft.com/office/powerpoint/2010/main" val="303616797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13.png"/><Relationship Id="rId17" Type="http://schemas.openxmlformats.org/officeDocument/2006/relationships/image" Target="../media/image39.png"/><Relationship Id="rId2" Type="http://schemas.openxmlformats.org/officeDocument/2006/relationships/image" Target="../media/image25.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ls-maic-presentation-slide-14.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 y="0"/>
            <a:ext cx="9144000" cy="5143500"/>
          </a:xfrm>
          <a:prstGeom prst="rect">
            <a:avLst/>
          </a:prstGeom>
        </p:spPr>
      </p:pic>
      <p:sp>
        <p:nvSpPr>
          <p:cNvPr id="8" name="TextBox 7"/>
          <p:cNvSpPr txBox="1"/>
          <p:nvPr/>
        </p:nvSpPr>
        <p:spPr>
          <a:xfrm>
            <a:off x="2176192" y="1809755"/>
            <a:ext cx="4960448" cy="646308"/>
          </a:xfrm>
          <a:prstGeom prst="rect">
            <a:avLst/>
          </a:prstGeom>
          <a:noFill/>
        </p:spPr>
        <p:txBody>
          <a:bodyPr wrap="none" lIns="91410" tIns="45705" rIns="91410" bIns="45705" rtlCol="0">
            <a:spAutoFit/>
          </a:bodyPr>
          <a:lstStyle/>
          <a:p>
            <a:pPr algn="ctr" defTabSz="457022"/>
            <a:r>
              <a:rPr lang="en-US" sz="3600" kern="900" spc="180" dirty="0">
                <a:solidFill>
                  <a:schemeClr val="bg1"/>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a:rPr>
              <a:t>TLS</a:t>
            </a:r>
            <a:r>
              <a:rPr lang="en-US" sz="3600" kern="900" spc="180" baseline="30000" dirty="0">
                <a:solidFill>
                  <a:schemeClr val="bg1"/>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a:rPr>
              <a:t>®</a:t>
            </a:r>
            <a:r>
              <a:rPr lang="zh-TW" altLang="en-US" sz="3600" dirty="0">
                <a:solidFill>
                  <a:schemeClr val="bg1"/>
                </a:solidFill>
                <a:latin typeface="華康儷細黑(P)" panose="020B0300000000000000" pitchFamily="34" charset="-120"/>
                <a:ea typeface="華康儷細黑(P)" panose="020B0300000000000000" pitchFamily="34" charset="-120"/>
              </a:rPr>
              <a:t>健康生活纖營計劃</a:t>
            </a:r>
            <a:endParaRPr lang="en-US" sz="3600" kern="900" spc="180" dirty="0">
              <a:solidFill>
                <a:schemeClr val="bg1"/>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a:endParaRPr>
          </a:p>
        </p:txBody>
      </p:sp>
      <p:pic>
        <p:nvPicPr>
          <p:cNvPr id="9" name="Picture 8" descr="tls-logo-2015.psd"/>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20044" y="310886"/>
            <a:ext cx="2164076" cy="466315"/>
          </a:xfrm>
          <a:prstGeom prst="rect">
            <a:avLst/>
          </a:prstGeom>
        </p:spPr>
      </p:pic>
      <p:sp>
        <p:nvSpPr>
          <p:cNvPr id="6" name="TextBox 5"/>
          <p:cNvSpPr txBox="1"/>
          <p:nvPr/>
        </p:nvSpPr>
        <p:spPr>
          <a:xfrm>
            <a:off x="2638084" y="2571751"/>
            <a:ext cx="3852692" cy="1084890"/>
          </a:xfrm>
          <a:prstGeom prst="rect">
            <a:avLst/>
          </a:prstGeom>
          <a:noFill/>
        </p:spPr>
        <p:txBody>
          <a:bodyPr wrap="none" lIns="91410" tIns="45705" rIns="91410" bIns="45705" rtlCol="0">
            <a:spAutoFit/>
          </a:bodyPr>
          <a:lstStyle/>
          <a:p>
            <a:pPr algn="ctr" defTabSz="457022"/>
            <a:r>
              <a:rPr lang="zh-TW" altLang="en-US"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rPr>
              <a:t>減重不只靠飲食</a:t>
            </a:r>
            <a:r>
              <a:rPr lang="en-US" altLang="zh-TW"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rPr>
              <a:t>,</a:t>
            </a:r>
            <a:r>
              <a:rPr lang="zh-TW" altLang="en-US"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rPr>
              <a:t> </a:t>
            </a:r>
            <a:endParaRPr lang="en-US" altLang="zh-TW"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endParaRPr>
          </a:p>
          <a:p>
            <a:pPr algn="ctr" defTabSz="457022"/>
            <a:r>
              <a:rPr lang="zh-TW" altLang="en-US"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rPr>
              <a:t>要有健康的生活模式</a:t>
            </a:r>
            <a:r>
              <a:rPr lang="en-US" altLang="zh-TW" sz="3200" i="1" spc="-150" dirty="0">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Gill Sans SemiBold"/>
              </a:rPr>
              <a:t>!</a:t>
            </a:r>
          </a:p>
        </p:txBody>
      </p:sp>
    </p:spTree>
    <p:extLst>
      <p:ext uri="{BB962C8B-B14F-4D97-AF65-F5344CB8AC3E}">
        <p14:creationId xmlns:p14="http://schemas.microsoft.com/office/powerpoint/2010/main" val="4265031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49"/>
            <a:ext cx="8186416"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80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9619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90550"/>
            <a:ext cx="4986802"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67300" y="209550"/>
            <a:ext cx="4838700" cy="400110"/>
          </a:xfrm>
          <a:prstGeom prst="rect">
            <a:avLst/>
          </a:prstGeom>
          <a:noFill/>
        </p:spPr>
        <p:txBody>
          <a:bodyPr wrap="square" lIns="91422" tIns="45711" rIns="91422" bIns="45711" rtlCol="0">
            <a:spAutoFit/>
          </a:bodyPr>
          <a:lstStyle/>
          <a:p>
            <a:r>
              <a:rPr lang="zh-TW" altLang="en-US" sz="2000" b="1" dirty="0">
                <a:latin typeface="華康儷細黑(P)" panose="020B0300000000000000" pitchFamily="34" charset="-120"/>
                <a:ea typeface="華康儷細黑(P)" panose="020B0300000000000000" pitchFamily="34" charset="-120"/>
              </a:rPr>
              <a:t>研究顯示長期壓力或引致肥胖</a:t>
            </a:r>
            <a:endParaRPr lang="en-US" sz="2000" b="1" dirty="0">
              <a:latin typeface="華康儷細黑(P)" panose="020B0300000000000000" pitchFamily="34" charset="-120"/>
              <a:ea typeface="華康儷細黑(P)" panose="020B0300000000000000" pitchFamily="34" charset="-120"/>
            </a:endParaRPr>
          </a:p>
        </p:txBody>
      </p:sp>
      <p:grpSp>
        <p:nvGrpSpPr>
          <p:cNvPr id="6" name="Group 5"/>
          <p:cNvGrpSpPr/>
          <p:nvPr/>
        </p:nvGrpSpPr>
        <p:grpSpPr>
          <a:xfrm>
            <a:off x="358140" y="2343159"/>
            <a:ext cx="8481060" cy="2170331"/>
            <a:chOff x="358140" y="2343150"/>
            <a:chExt cx="8481060" cy="2170331"/>
          </a:xfrm>
        </p:grpSpPr>
        <p:grpSp>
          <p:nvGrpSpPr>
            <p:cNvPr id="5" name="Group 4"/>
            <p:cNvGrpSpPr/>
            <p:nvPr/>
          </p:nvGrpSpPr>
          <p:grpSpPr>
            <a:xfrm>
              <a:off x="3962400" y="2343150"/>
              <a:ext cx="4876800" cy="457200"/>
              <a:chOff x="3962400" y="2343150"/>
              <a:chExt cx="4876800" cy="457200"/>
            </a:xfrm>
          </p:grpSpPr>
          <p:sp>
            <p:nvSpPr>
              <p:cNvPr id="4" name="Rectangle 3"/>
              <p:cNvSpPr/>
              <p:nvPr/>
            </p:nvSpPr>
            <p:spPr>
              <a:xfrm>
                <a:off x="3962400" y="2343150"/>
                <a:ext cx="4876800" cy="228600"/>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華康儷細黑(P)" panose="020B0300000000000000" pitchFamily="34" charset="-120"/>
                  <a:ea typeface="華康儷細黑(P)" panose="020B0300000000000000" pitchFamily="34" charset="-120"/>
                </a:endParaRPr>
              </a:p>
            </p:txBody>
          </p:sp>
          <p:sp>
            <p:nvSpPr>
              <p:cNvPr id="7" name="Rectangle 6"/>
              <p:cNvSpPr/>
              <p:nvPr/>
            </p:nvSpPr>
            <p:spPr>
              <a:xfrm>
                <a:off x="3962400" y="2571750"/>
                <a:ext cx="2667000" cy="228600"/>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華康儷細黑(P)" panose="020B0300000000000000" pitchFamily="34" charset="-120"/>
                  <a:ea typeface="華康儷細黑(P)" panose="020B0300000000000000" pitchFamily="34" charset="-120"/>
                </a:endParaRPr>
              </a:p>
            </p:txBody>
          </p:sp>
        </p:grpSp>
        <p:sp>
          <p:nvSpPr>
            <p:cNvPr id="9" name="TextBox 8"/>
            <p:cNvSpPr txBox="1"/>
            <p:nvPr/>
          </p:nvSpPr>
          <p:spPr>
            <a:xfrm>
              <a:off x="358140" y="3867150"/>
              <a:ext cx="3451860" cy="646331"/>
            </a:xfrm>
            <a:prstGeom prst="rect">
              <a:avLst/>
            </a:prstGeom>
            <a:noFill/>
            <a:ln w="12700">
              <a:solidFill>
                <a:schemeClr val="accent2"/>
              </a:solidFill>
            </a:ln>
          </p:spPr>
          <p:txBody>
            <a:bodyPr wrap="square" rtlCol="0">
              <a:spAutoFit/>
            </a:bodyPr>
            <a:lstStyle/>
            <a:p>
              <a:r>
                <a:rPr lang="en-US" altLang="zh-TW" dirty="0" smtClean="0">
                  <a:latin typeface="華康儷細黑(P)" panose="020B0300000000000000" pitchFamily="34" charset="-120"/>
                  <a:ea typeface="華康儷細黑(P)" panose="020B0300000000000000" pitchFamily="34" charset="-120"/>
                </a:rPr>
                <a:t>“</a:t>
              </a:r>
              <a:r>
                <a:rPr lang="ja-JP" altLang="en-US" dirty="0">
                  <a:latin typeface="華康儷細黑(P)" panose="020B0300000000000000" pitchFamily="34" charset="-120"/>
                  <a:ea typeface="Microsoft JhengHei" pitchFamily="34" charset="-120"/>
                </a:rPr>
                <a:t>我們</a:t>
              </a:r>
              <a:r>
                <a:rPr lang="zh-TW" altLang="en-US" dirty="0" smtClean="0">
                  <a:latin typeface="華康儷細黑(P)" panose="020B0300000000000000" pitchFamily="34" charset="-120"/>
                  <a:ea typeface="華康儷細黑(P)" panose="020B0300000000000000" pitchFamily="34" charset="-120"/>
                </a:rPr>
                <a:t>發</a:t>
              </a:r>
              <a:r>
                <a:rPr lang="zh-TW" altLang="en-US" dirty="0">
                  <a:latin typeface="華康儷細黑(P)" panose="020B0300000000000000" pitchFamily="34" charset="-120"/>
                  <a:ea typeface="華康儷細黑(P)" panose="020B0300000000000000" pitchFamily="34" charset="-120"/>
                </a:rPr>
                <a:t>現頭髮中皮質醇的含量與腰圍尺寸和</a:t>
              </a:r>
              <a:r>
                <a:rPr lang="zh-TW" altLang="en-US" dirty="0" smtClean="0">
                  <a:latin typeface="華康儷細黑(P)" panose="020B0300000000000000" pitchFamily="34" charset="-120"/>
                  <a:ea typeface="華康儷細黑(P)" panose="020B0300000000000000" pitchFamily="34" charset="-120"/>
                </a:rPr>
                <a:t>體</a:t>
              </a:r>
              <a:r>
                <a:rPr lang="zh-TW" altLang="en-US" dirty="0">
                  <a:latin typeface="華康儷細黑(P)" panose="020B0300000000000000" pitchFamily="34" charset="-120"/>
                  <a:ea typeface="華康儷細黑(P)" panose="020B0300000000000000" pitchFamily="34" charset="-120"/>
                </a:rPr>
                <a:t>重指數</a:t>
              </a:r>
              <a:r>
                <a:rPr lang="zh-TW" altLang="en-US" dirty="0" smtClean="0">
                  <a:latin typeface="華康儷細黑(P)" panose="020B0300000000000000" pitchFamily="34" charset="-120"/>
                  <a:ea typeface="華康儷細黑(P)" panose="020B0300000000000000" pitchFamily="34" charset="-120"/>
                </a:rPr>
                <a:t>有關。</a:t>
              </a:r>
              <a:r>
                <a:rPr lang="en-US" altLang="zh-TW" dirty="0" smtClean="0">
                  <a:latin typeface="華康儷細黑(P)" panose="020B0300000000000000" pitchFamily="34" charset="-120"/>
                  <a:ea typeface="華康儷細黑(P)" panose="020B0300000000000000" pitchFamily="34" charset="-120"/>
                </a:rPr>
                <a:t>”</a:t>
              </a:r>
              <a:endParaRPr lang="en-US" dirty="0">
                <a:latin typeface="華康儷細黑(P)" panose="020B0300000000000000" pitchFamily="34" charset="-120"/>
                <a:ea typeface="華康儷細黑(P)" panose="020B0300000000000000" pitchFamily="34" charset="-120"/>
              </a:endParaRPr>
            </a:p>
          </p:txBody>
        </p:sp>
      </p:grpSp>
      <p:sp>
        <p:nvSpPr>
          <p:cNvPr id="11" name="TextBox 10"/>
          <p:cNvSpPr txBox="1"/>
          <p:nvPr/>
        </p:nvSpPr>
        <p:spPr>
          <a:xfrm>
            <a:off x="457200" y="3181352"/>
            <a:ext cx="3581400" cy="611703"/>
          </a:xfrm>
          <a:prstGeom prst="rect">
            <a:avLst/>
          </a:prstGeom>
          <a:noFill/>
        </p:spPr>
        <p:txBody>
          <a:bodyPr wrap="square" lIns="91422" tIns="45711" rIns="91422" bIns="45711" rtlCol="0">
            <a:spAutoFit/>
          </a:bodyPr>
          <a:lstStyle/>
          <a:p>
            <a:r>
              <a:rPr lang="en-US" sz="1100" dirty="0"/>
              <a:t>Source: http://edition.cnn.com/2017/02/23/health/stress-weight-gain-study/</a:t>
            </a:r>
          </a:p>
          <a:p>
            <a:endParaRPr lang="en-US" sz="1100" dirty="0">
              <a:latin typeface="Calibri" pitchFamily="34" charset="0"/>
            </a:endParaRPr>
          </a:p>
        </p:txBody>
      </p:sp>
    </p:spTree>
    <p:extLst>
      <p:ext uri="{BB962C8B-B14F-4D97-AF65-F5344CB8AC3E}">
        <p14:creationId xmlns:p14="http://schemas.microsoft.com/office/powerpoint/2010/main" val="39591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200151"/>
            <a:ext cx="4724400" cy="3394472"/>
          </a:xfrm>
        </p:spPr>
        <p:txBody>
          <a:bodyPr>
            <a:noAutofit/>
          </a:bodyPr>
          <a:lstStyle/>
          <a:p>
            <a:pPr marL="0" indent="0" fontAlgn="base">
              <a:spcBef>
                <a:spcPts val="0"/>
              </a:spcBef>
              <a:buNone/>
            </a:pPr>
            <a:r>
              <a:rPr lang="zh-TW" altLang="en-US" sz="2400" b="1" dirty="0">
                <a:solidFill>
                  <a:schemeClr val="accent1">
                    <a:lumMod val="75000"/>
                  </a:schemeClr>
                </a:solidFill>
                <a:latin typeface="華康儷細黑(P)" panose="020B0300000000000000" pitchFamily="34" charset="-120"/>
                <a:ea typeface="華康儷細黑(P)" panose="020B0300000000000000" pitchFamily="34" charset="-120"/>
              </a:rPr>
              <a:t>好處：</a:t>
            </a:r>
            <a:endParaRPr lang="en-US" sz="2400" dirty="0">
              <a:latin typeface="華康儷細黑(P)" panose="020B0300000000000000" pitchFamily="34" charset="-120"/>
              <a:ea typeface="華康儷細黑(P)" panose="020B0300000000000000" pitchFamily="34" charset="-120"/>
            </a:endParaRPr>
          </a:p>
          <a:p>
            <a:pPr fontAlgn="base">
              <a:spcBef>
                <a:spcPts val="0"/>
              </a:spcBef>
            </a:pPr>
            <a:r>
              <a:rPr lang="zh-HK" altLang="en-US" sz="2400" dirty="0">
                <a:solidFill>
                  <a:schemeClr val="accent1">
                    <a:lumMod val="75000"/>
                  </a:schemeClr>
                </a:solidFill>
                <a:latin typeface="華康儷細黑(P)" panose="020B0300000000000000" pitchFamily="34" charset="-120"/>
                <a:ea typeface="華康儷細黑(P)" panose="020B0300000000000000" pitchFamily="34" charset="-120"/>
              </a:rPr>
              <a:t>有助身體適應壓力</a:t>
            </a:r>
            <a:endParaRPr lang="en-US" sz="24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400" dirty="0">
                <a:solidFill>
                  <a:schemeClr val="accent1">
                    <a:lumMod val="75000"/>
                  </a:schemeClr>
                </a:solidFill>
                <a:latin typeface="華康儷細黑(P)" panose="020B0300000000000000" pitchFamily="34" charset="-120"/>
                <a:ea typeface="華康儷細黑(P)" panose="020B0300000000000000" pitchFamily="34" charset="-120"/>
              </a:rPr>
              <a:t>有助支援面對壓力所產生的情緒反應</a:t>
            </a:r>
            <a:endParaRPr lang="en-US" sz="24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400" dirty="0">
                <a:solidFill>
                  <a:schemeClr val="accent1">
                    <a:lumMod val="75000"/>
                  </a:schemeClr>
                </a:solidFill>
                <a:latin typeface="華康儷細黑(P)" panose="020B0300000000000000" pitchFamily="34" charset="-120"/>
                <a:ea typeface="華康儷細黑(P)" panose="020B0300000000000000" pitchFamily="34" charset="-120"/>
              </a:rPr>
              <a:t>或有助減少壓力引起的問題有助支援更佳的情緒轉變</a:t>
            </a:r>
            <a:endParaRPr lang="en-US" altLang="zh-HK" sz="24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400" dirty="0">
                <a:solidFill>
                  <a:schemeClr val="accent1">
                    <a:lumMod val="75000"/>
                  </a:schemeClr>
                </a:solidFill>
                <a:latin typeface="華康儷細黑(P)" panose="020B0300000000000000" pitchFamily="34" charset="-120"/>
                <a:ea typeface="華康儷細黑(P)" panose="020B0300000000000000" pitchFamily="34" charset="-120"/>
              </a:rPr>
              <a:t>或有助減輕壓力造成的偶發性疲勞</a:t>
            </a:r>
            <a:endParaRPr lang="en-US" sz="24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400" dirty="0">
                <a:solidFill>
                  <a:schemeClr val="accent1">
                    <a:lumMod val="75000"/>
                  </a:schemeClr>
                </a:solidFill>
                <a:latin typeface="華康儷細黑(P)" panose="020B0300000000000000" pitchFamily="34" charset="-120"/>
                <a:ea typeface="華康儷細黑(P)" panose="020B0300000000000000" pitchFamily="34" charset="-120"/>
              </a:rPr>
              <a:t>支援面對壓力時的精神清晰度</a:t>
            </a:r>
            <a:endParaRPr lang="en-US" sz="2400" dirty="0">
              <a:solidFill>
                <a:schemeClr val="accent1">
                  <a:lumMod val="75000"/>
                </a:schemeClr>
              </a:solidFill>
              <a:latin typeface="華康儷細黑(P)" panose="020B0300000000000000" pitchFamily="34" charset="-120"/>
              <a:ea typeface="華康儷細黑(P)" panose="020B0300000000000000" pitchFamily="34" charset="-120"/>
            </a:endParaRPr>
          </a:p>
        </p:txBody>
      </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ACTS</a:t>
            </a:r>
            <a:r>
              <a:rPr lang="zh-TW" alt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舒壓配方</a:t>
            </a:r>
            <a:endParaRPr lang="en-US" dirty="0">
              <a:ln w="18415" cmpd="sng">
                <a:solidFill>
                  <a:srgbClr val="FFFFFF"/>
                </a:solidFill>
                <a:prstDash val="solid"/>
              </a:ln>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14" name="Group 13"/>
          <p:cNvGrpSpPr/>
          <p:nvPr/>
        </p:nvGrpSpPr>
        <p:grpSpPr>
          <a:xfrm>
            <a:off x="304800" y="971550"/>
            <a:ext cx="3886200" cy="3962400"/>
            <a:chOff x="304800" y="971550"/>
            <a:chExt cx="3886200" cy="3962400"/>
          </a:xfrm>
        </p:grpSpPr>
        <p:pic>
          <p:nvPicPr>
            <p:cNvPr id="15"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590800" y="971550"/>
              <a:ext cx="949753" cy="949751"/>
              <a:chOff x="7110643" y="1804741"/>
              <a:chExt cx="949753" cy="949751"/>
            </a:xfrm>
          </p:grpSpPr>
          <p:sp>
            <p:nvSpPr>
              <p:cNvPr id="17" name="Oval 16"/>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35"/>
                <a:endParaRPr lang="en-US">
                  <a:solidFill>
                    <a:prstClr val="white"/>
                  </a:solidFill>
                  <a:latin typeface="Calibri" pitchFamily="34" charset="0"/>
                </a:endParaRPr>
              </a:p>
            </p:txBody>
          </p:sp>
          <p:sp>
            <p:nvSpPr>
              <p:cNvPr id="18" name="TextBox 17"/>
              <p:cNvSpPr txBox="1"/>
              <p:nvPr/>
            </p:nvSpPr>
            <p:spPr>
              <a:xfrm>
                <a:off x="7110643" y="2022164"/>
                <a:ext cx="937208" cy="492436"/>
              </a:xfrm>
              <a:prstGeom prst="rect">
                <a:avLst/>
              </a:prstGeom>
              <a:noFill/>
            </p:spPr>
            <p:txBody>
              <a:bodyPr wrap="square" lIns="121914" tIns="60957" rIns="121914" bIns="60957" rtlCol="0">
                <a:spAutoFit/>
              </a:bodyPr>
              <a:lstStyle/>
              <a:p>
                <a:pPr algn="ctr" defTabSz="60943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478218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200151"/>
            <a:ext cx="4724400" cy="3394472"/>
          </a:xfrm>
        </p:spPr>
        <p:txBody>
          <a:bodyPr>
            <a:noAutofit/>
          </a:bodyPr>
          <a:lstStyle/>
          <a:p>
            <a:pPr marL="0" indent="0">
              <a:spcBef>
                <a:spcPts val="0"/>
              </a:spcBef>
              <a:buNone/>
            </a:pPr>
            <a:r>
              <a:rPr lang="zh-TW" altLang="en-US" sz="2800" b="1" dirty="0">
                <a:solidFill>
                  <a:schemeClr val="accent1">
                    <a:lumMod val="75000"/>
                  </a:schemeClr>
                </a:solidFill>
                <a:latin typeface="華康儷細黑(P)" panose="020B0300000000000000" pitchFamily="34" charset="-120"/>
                <a:ea typeface="華康儷細黑(P)" panose="020B0300000000000000" pitchFamily="34" charset="-120"/>
              </a:rPr>
              <a:t>成份：</a:t>
            </a:r>
            <a:endParaRPr lang="en-US" sz="28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刺五加萃取物</a:t>
            </a:r>
            <a:endParaRPr lang="en-US" altLang="zh-HK" sz="28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人蔘萃取物</a:t>
            </a:r>
            <a:endParaRPr lang="en-US" altLang="zh-HK" sz="2800" dirty="0">
              <a:solidFill>
                <a:schemeClr val="accent1">
                  <a:lumMod val="75000"/>
                </a:schemeClr>
              </a:solidFill>
              <a:latin typeface="華康儷細黑(P)" panose="020B0300000000000000" pitchFamily="34" charset="-120"/>
              <a:ea typeface="華康儷細黑(P)" panose="020B0300000000000000" pitchFamily="34" charset="-120"/>
            </a:endParaRPr>
          </a:p>
          <a:p>
            <a:pPr>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南非醉茄萃取物</a:t>
            </a:r>
            <a:r>
              <a:rPr lang="en-US" sz="2800" dirty="0">
                <a:solidFill>
                  <a:schemeClr val="accent1">
                    <a:lumMod val="75000"/>
                  </a:schemeClr>
                </a:solidFill>
                <a:latin typeface="華康儷細黑(P)" panose="020B0300000000000000" pitchFamily="34" charset="-120"/>
                <a:ea typeface="華康儷細黑(P)" panose="020B0300000000000000" pitchFamily="34" charset="-120"/>
              </a:rPr>
              <a:t>(</a:t>
            </a:r>
            <a:r>
              <a:rPr lang="en-US" sz="2800" dirty="0" err="1">
                <a:solidFill>
                  <a:schemeClr val="accent1">
                    <a:lumMod val="75000"/>
                  </a:schemeClr>
                </a:solidFill>
                <a:latin typeface="華康儷細黑(P)" panose="020B0300000000000000" pitchFamily="34" charset="-120"/>
                <a:ea typeface="華康儷細黑(P)" panose="020B0300000000000000" pitchFamily="34" charset="-120"/>
              </a:rPr>
              <a:t>Sensoril</a:t>
            </a:r>
            <a:r>
              <a:rPr lang="en-US" sz="2800" dirty="0">
                <a:solidFill>
                  <a:schemeClr val="accent1">
                    <a:lumMod val="75000"/>
                  </a:schemeClr>
                </a:solidFill>
                <a:latin typeface="華康儷細黑(P)" panose="020B0300000000000000" pitchFamily="34" charset="-120"/>
                <a:ea typeface="華康儷細黑(P)" panose="020B0300000000000000" pitchFamily="34" charset="-120"/>
              </a:rPr>
              <a:t>™) </a:t>
            </a:r>
          </a:p>
          <a:p>
            <a:pPr fontAlgn="base">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西番蓮萃取物</a:t>
            </a:r>
            <a:endParaRPr lang="en-US" altLang="zh-HK" sz="28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紅景天萃取物</a:t>
            </a:r>
            <a:endParaRPr lang="en-US" altLang="zh-HK" sz="2800"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五味子萃取物</a:t>
            </a:r>
            <a:endParaRPr lang="en-US" sz="2800" dirty="0">
              <a:solidFill>
                <a:schemeClr val="accent1">
                  <a:lumMod val="75000"/>
                </a:schemeClr>
              </a:solidFill>
              <a:latin typeface="華康儷細黑(P)" panose="020B0300000000000000" pitchFamily="34" charset="-120"/>
              <a:ea typeface="華康儷細黑(P)" panose="020B0300000000000000" pitchFamily="34" charset="-120"/>
            </a:endParaRPr>
          </a:p>
        </p:txBody>
      </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a:solidFill>
                  <a:schemeClr val="bg1"/>
                </a:solidFill>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ACTS</a:t>
            </a:r>
            <a:r>
              <a:rPr lang="zh-TW" alt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舒</a:t>
            </a:r>
            <a:r>
              <a:rPr lang="zh-TW" altLang="en-US" dirty="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壓配方</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grpSp>
        <p:nvGrpSpPr>
          <p:cNvPr id="11" name="Group 10"/>
          <p:cNvGrpSpPr/>
          <p:nvPr/>
        </p:nvGrpSpPr>
        <p:grpSpPr>
          <a:xfrm>
            <a:off x="304800" y="971550"/>
            <a:ext cx="3886200" cy="3962400"/>
            <a:chOff x="304800" y="971550"/>
            <a:chExt cx="3886200" cy="3962400"/>
          </a:xfrm>
        </p:grpSpPr>
        <p:pic>
          <p:nvPicPr>
            <p:cNvPr id="13"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590800" y="971550"/>
              <a:ext cx="949753" cy="949751"/>
              <a:chOff x="7110643" y="1804741"/>
              <a:chExt cx="949753" cy="949751"/>
            </a:xfrm>
          </p:grpSpPr>
          <p:sp>
            <p:nvSpPr>
              <p:cNvPr id="16" name="Oval 15"/>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35"/>
                <a:endParaRPr lang="en-US">
                  <a:solidFill>
                    <a:prstClr val="white"/>
                  </a:solidFill>
                  <a:latin typeface="Calibri" pitchFamily="34" charset="0"/>
                </a:endParaRPr>
              </a:p>
            </p:txBody>
          </p:sp>
          <p:sp>
            <p:nvSpPr>
              <p:cNvPr id="17" name="TextBox 16"/>
              <p:cNvSpPr txBox="1"/>
              <p:nvPr/>
            </p:nvSpPr>
            <p:spPr>
              <a:xfrm>
                <a:off x="7110643" y="2022164"/>
                <a:ext cx="937208" cy="492436"/>
              </a:xfrm>
              <a:prstGeom prst="rect">
                <a:avLst/>
              </a:prstGeom>
              <a:noFill/>
            </p:spPr>
            <p:txBody>
              <a:bodyPr wrap="square" lIns="121914" tIns="60957" rIns="121914" bIns="60957" rtlCol="0">
                <a:spAutoFit/>
              </a:bodyPr>
              <a:lstStyle/>
              <a:p>
                <a:pPr algn="ctr" defTabSz="60943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3269913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600" y="1200151"/>
            <a:ext cx="4876800" cy="3394472"/>
          </a:xfrm>
        </p:spPr>
        <p:txBody>
          <a:bodyPr>
            <a:normAutofit/>
          </a:bodyPr>
          <a:lstStyle/>
          <a:p>
            <a:pPr marL="0" indent="0" fontAlgn="base">
              <a:spcBef>
                <a:spcPts val="0"/>
              </a:spcBef>
              <a:buNone/>
            </a:pPr>
            <a:r>
              <a:rPr lang="zh-TW" altLang="en-US" sz="2800" b="1" dirty="0">
                <a:solidFill>
                  <a:schemeClr val="accent1">
                    <a:lumMod val="75000"/>
                  </a:schemeClr>
                </a:solidFill>
                <a:latin typeface="華康儷細黑(P)" panose="020B0300000000000000" pitchFamily="34" charset="-120"/>
                <a:ea typeface="華康儷細黑(P)" panose="020B0300000000000000" pitchFamily="34" charset="-120"/>
              </a:rPr>
              <a:t>產品資料</a:t>
            </a:r>
            <a:endParaRPr lang="en-US" sz="2800" b="1" dirty="0">
              <a:solidFill>
                <a:schemeClr val="accent1">
                  <a:lumMod val="75000"/>
                </a:schemeClr>
              </a:solidFill>
              <a:latin typeface="華康儷細黑(P)" panose="020B0300000000000000" pitchFamily="34" charset="-120"/>
              <a:ea typeface="華康儷細黑(P)" panose="020B0300000000000000" pitchFamily="34" charset="-120"/>
            </a:endParaRPr>
          </a:p>
          <a:p>
            <a:pPr fontAlgn="base">
              <a:spcBef>
                <a:spcPts val="0"/>
              </a:spcBef>
            </a:pPr>
            <a:r>
              <a:rPr lang="ja-JP" altLang="en-US" sz="2800" dirty="0">
                <a:solidFill>
                  <a:schemeClr val="accent1">
                    <a:lumMod val="75000"/>
                  </a:schemeClr>
                </a:solidFill>
                <a:latin typeface="華康儷細黑(P)" panose="020B0300000000000000" pitchFamily="34" charset="-120"/>
                <a:ea typeface="Microsoft JhengHei" pitchFamily="34" charset="-120"/>
              </a:rPr>
              <a:t>代號</a:t>
            </a:r>
            <a:r>
              <a:rPr lang="ja-JP" altLang="en-US" sz="2800" dirty="0">
                <a:solidFill>
                  <a:schemeClr val="accent1">
                    <a:lumMod val="75000"/>
                  </a:schemeClr>
                </a:solidFill>
                <a:latin typeface="Microsoft JhengHei" pitchFamily="34" charset="-120"/>
                <a:ea typeface="Microsoft JhengHei" pitchFamily="34" charset="-120"/>
              </a:rPr>
              <a:t>：</a:t>
            </a:r>
            <a:r>
              <a:rPr lang="en-US" sz="2800" dirty="0">
                <a:solidFill>
                  <a:schemeClr val="accent1">
                    <a:lumMod val="75000"/>
                  </a:schemeClr>
                </a:solidFill>
                <a:latin typeface="Microsoft JhengHei" pitchFamily="34" charset="-120"/>
                <a:ea typeface="Microsoft JhengHei" pitchFamily="34" charset="-120"/>
              </a:rPr>
              <a:t>HK6460</a:t>
            </a:r>
          </a:p>
          <a:p>
            <a:pPr fontAlgn="base">
              <a:spcBef>
                <a:spcPts val="0"/>
              </a:spcBef>
            </a:pPr>
            <a:r>
              <a:rPr lang="ja-JP" altLang="en-US" sz="2800" dirty="0">
                <a:solidFill>
                  <a:schemeClr val="accent1">
                    <a:lumMod val="75000"/>
                  </a:schemeClr>
                </a:solidFill>
                <a:latin typeface="華康儷細黑(P)" panose="020B0300000000000000" pitchFamily="34" charset="-120"/>
                <a:ea typeface="Microsoft JhengHei" pitchFamily="34" charset="-120"/>
              </a:rPr>
              <a:t>超連鎖™價格</a:t>
            </a:r>
            <a:r>
              <a:rPr lang="ja-JP" altLang="en-US" sz="2800" dirty="0">
                <a:solidFill>
                  <a:schemeClr val="accent1">
                    <a:lumMod val="75000"/>
                  </a:schemeClr>
                </a:solidFill>
                <a:latin typeface="Microsoft JhengHei" pitchFamily="34" charset="-120"/>
                <a:ea typeface="Microsoft JhengHei" pitchFamily="34" charset="-120"/>
              </a:rPr>
              <a:t>：</a:t>
            </a:r>
            <a:r>
              <a:rPr lang="en-US" sz="2800" dirty="0">
                <a:solidFill>
                  <a:schemeClr val="accent1">
                    <a:lumMod val="75000"/>
                  </a:schemeClr>
                </a:solidFill>
                <a:latin typeface="Microsoft JhengHei" pitchFamily="34" charset="-120"/>
                <a:ea typeface="Microsoft JhengHei" pitchFamily="34" charset="-120"/>
              </a:rPr>
              <a:t>HK$382.00</a:t>
            </a:r>
          </a:p>
          <a:p>
            <a:pPr fontAlgn="base">
              <a:spcBef>
                <a:spcPts val="0"/>
              </a:spcBef>
            </a:pPr>
            <a:r>
              <a:rPr lang="ja-JP" altLang="en-US" sz="2800" dirty="0">
                <a:solidFill>
                  <a:schemeClr val="accent1">
                    <a:lumMod val="75000"/>
                  </a:schemeClr>
                </a:solidFill>
                <a:latin typeface="華康儷細黑(P)" panose="020B0300000000000000" pitchFamily="34" charset="-120"/>
                <a:ea typeface="Microsoft JhengHei" pitchFamily="34" charset="-120"/>
              </a:rPr>
              <a:t>零售價格</a:t>
            </a:r>
            <a:r>
              <a:rPr lang="ja-JP" altLang="en-US" sz="2800" dirty="0">
                <a:solidFill>
                  <a:schemeClr val="accent1">
                    <a:lumMod val="75000"/>
                  </a:schemeClr>
                </a:solidFill>
                <a:latin typeface="Microsoft JhengHei" pitchFamily="34" charset="-120"/>
                <a:ea typeface="Microsoft JhengHei" pitchFamily="34" charset="-120"/>
              </a:rPr>
              <a:t>：</a:t>
            </a:r>
            <a:r>
              <a:rPr lang="en-US" sz="2800" dirty="0">
                <a:solidFill>
                  <a:schemeClr val="accent1">
                    <a:lumMod val="75000"/>
                  </a:schemeClr>
                </a:solidFill>
                <a:latin typeface="Microsoft JhengHei" pitchFamily="34" charset="-120"/>
                <a:ea typeface="Microsoft JhengHei" pitchFamily="34" charset="-120"/>
              </a:rPr>
              <a:t>HK$535.00</a:t>
            </a:r>
          </a:p>
          <a:p>
            <a:pPr fontAlgn="base">
              <a:spcBef>
                <a:spcPts val="0"/>
              </a:spcBef>
            </a:pPr>
            <a:r>
              <a:rPr lang="en-US" sz="2800" dirty="0">
                <a:solidFill>
                  <a:schemeClr val="accent1">
                    <a:lumMod val="75000"/>
                  </a:schemeClr>
                </a:solidFill>
                <a:latin typeface="Microsoft JhengHei" pitchFamily="34" charset="-120"/>
                <a:ea typeface="Microsoft JhengHei" pitchFamily="34" charset="-120"/>
              </a:rPr>
              <a:t>BV</a:t>
            </a:r>
            <a:r>
              <a:rPr lang="ja-JP" altLang="en-US" sz="2800" dirty="0">
                <a:solidFill>
                  <a:schemeClr val="accent1">
                    <a:lumMod val="75000"/>
                  </a:schemeClr>
                </a:solidFill>
                <a:latin typeface="Microsoft JhengHei" pitchFamily="34" charset="-120"/>
                <a:ea typeface="Microsoft JhengHei" pitchFamily="34" charset="-120"/>
              </a:rPr>
              <a:t>：</a:t>
            </a:r>
            <a:r>
              <a:rPr lang="en-US" sz="2800" dirty="0">
                <a:solidFill>
                  <a:schemeClr val="accent1">
                    <a:lumMod val="75000"/>
                  </a:schemeClr>
                </a:solidFill>
                <a:latin typeface="Microsoft JhengHei" pitchFamily="34" charset="-120"/>
                <a:ea typeface="Microsoft JhengHei" pitchFamily="34" charset="-120"/>
              </a:rPr>
              <a:t>36</a:t>
            </a:r>
          </a:p>
          <a:p>
            <a:pPr fontAlgn="base">
              <a:spcBef>
                <a:spcPts val="0"/>
              </a:spcBef>
            </a:pPr>
            <a:r>
              <a:rPr lang="zh-TW" altLang="en-US" sz="2800" dirty="0">
                <a:solidFill>
                  <a:schemeClr val="accent1">
                    <a:lumMod val="75000"/>
                  </a:schemeClr>
                </a:solidFill>
                <a:latin typeface="華康儷細黑(P)" panose="020B0300000000000000" pitchFamily="34" charset="-120"/>
                <a:ea typeface="華康儷細黑(P)" panose="020B0300000000000000" pitchFamily="34" charset="-120"/>
              </a:rPr>
              <a:t>使用方法：</a:t>
            </a: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每天食用</a:t>
            </a:r>
            <a:r>
              <a:rPr lang="en-US" sz="2800" dirty="0">
                <a:solidFill>
                  <a:schemeClr val="accent1">
                    <a:lumMod val="75000"/>
                  </a:schemeClr>
                </a:solidFill>
                <a:latin typeface="華康儷細黑(P)" panose="020B0300000000000000" pitchFamily="34" charset="-120"/>
                <a:ea typeface="華康儷細黑(P)" panose="020B0300000000000000" pitchFamily="34" charset="-120"/>
              </a:rPr>
              <a:t>2</a:t>
            </a: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粒，同時飲用</a:t>
            </a:r>
            <a:r>
              <a:rPr lang="en-US" sz="2800" dirty="0">
                <a:solidFill>
                  <a:schemeClr val="accent1">
                    <a:lumMod val="75000"/>
                  </a:schemeClr>
                </a:solidFill>
                <a:latin typeface="華康儷細黑(P)" panose="020B0300000000000000" pitchFamily="34" charset="-120"/>
                <a:ea typeface="華康儷細黑(P)" panose="020B0300000000000000" pitchFamily="34" charset="-120"/>
              </a:rPr>
              <a:t>240</a:t>
            </a:r>
            <a:r>
              <a:rPr lang="zh-HK" altLang="en-US" sz="2800" dirty="0">
                <a:solidFill>
                  <a:schemeClr val="accent1">
                    <a:lumMod val="75000"/>
                  </a:schemeClr>
                </a:solidFill>
                <a:latin typeface="華康儷細黑(P)" panose="020B0300000000000000" pitchFamily="34" charset="-120"/>
                <a:ea typeface="華康儷細黑(P)" panose="020B0300000000000000" pitchFamily="34" charset="-120"/>
              </a:rPr>
              <a:t>毫升水</a:t>
            </a:r>
            <a:r>
              <a:rPr lang="zh-HK" altLang="en-US" sz="2800" dirty="0">
                <a:solidFill>
                  <a:schemeClr val="accent1">
                    <a:lumMod val="75000"/>
                  </a:schemeClr>
                </a:solidFill>
                <a:latin typeface="Microsoft JhengHei" pitchFamily="34" charset="-120"/>
                <a:ea typeface="Microsoft JhengHei" pitchFamily="34" charset="-120"/>
              </a:rPr>
              <a:t>。</a:t>
            </a:r>
            <a:endParaRPr lang="en-US" sz="2800" dirty="0">
              <a:solidFill>
                <a:schemeClr val="accent1">
                  <a:lumMod val="75000"/>
                </a:schemeClr>
              </a:solidFill>
              <a:latin typeface="Microsoft JhengHei" pitchFamily="34" charset="-120"/>
              <a:ea typeface="Microsoft JhengHei" pitchFamily="34" charset="-120"/>
            </a:endParaRPr>
          </a:p>
        </p:txBody>
      </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a:solidFill>
                  <a:schemeClr val="bg1"/>
                </a:solidFill>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ACTS</a:t>
            </a:r>
            <a:r>
              <a:rPr lang="zh-TW" alt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舒</a:t>
            </a:r>
            <a:r>
              <a:rPr lang="zh-TW" altLang="en-US" dirty="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壓配方</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grpSp>
        <p:nvGrpSpPr>
          <p:cNvPr id="17" name="Group 16"/>
          <p:cNvGrpSpPr/>
          <p:nvPr/>
        </p:nvGrpSpPr>
        <p:grpSpPr>
          <a:xfrm>
            <a:off x="304800" y="971550"/>
            <a:ext cx="3886200" cy="3962400"/>
            <a:chOff x="304800" y="971550"/>
            <a:chExt cx="3886200" cy="3962400"/>
          </a:xfrm>
        </p:grpSpPr>
        <p:pic>
          <p:nvPicPr>
            <p:cNvPr id="18"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590800" y="971550"/>
              <a:ext cx="949753" cy="949751"/>
              <a:chOff x="7110643" y="1804741"/>
              <a:chExt cx="949753" cy="949751"/>
            </a:xfrm>
          </p:grpSpPr>
          <p:sp>
            <p:nvSpPr>
              <p:cNvPr id="20" name="Oval 19"/>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35"/>
                <a:endParaRPr lang="en-US">
                  <a:solidFill>
                    <a:prstClr val="white"/>
                  </a:solidFill>
                  <a:latin typeface="Calibri" pitchFamily="34" charset="0"/>
                </a:endParaRPr>
              </a:p>
            </p:txBody>
          </p:sp>
          <p:sp>
            <p:nvSpPr>
              <p:cNvPr id="21" name="TextBox 20"/>
              <p:cNvSpPr txBox="1"/>
              <p:nvPr/>
            </p:nvSpPr>
            <p:spPr>
              <a:xfrm>
                <a:off x="7110643" y="2022164"/>
                <a:ext cx="937208" cy="492436"/>
              </a:xfrm>
              <a:prstGeom prst="rect">
                <a:avLst/>
              </a:prstGeom>
              <a:noFill/>
            </p:spPr>
            <p:txBody>
              <a:bodyPr wrap="square" lIns="121914" tIns="60957" rIns="121914" bIns="60957" rtlCol="0">
                <a:spAutoFit/>
              </a:bodyPr>
              <a:lstStyle/>
              <a:p>
                <a:pPr algn="ctr" defTabSz="60943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1013374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26" y="133350"/>
            <a:ext cx="9143983" cy="857250"/>
          </a:xfrm>
        </p:spPr>
        <p:txBody>
          <a:bodyPr anchor="t">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ACTS</a:t>
            </a:r>
            <a:r>
              <a:rPr lang="zh-TW" altLang="en-US" dirty="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舒壓配</a:t>
            </a:r>
            <a:r>
              <a:rPr lang="zh-TW" alt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方 </a:t>
            </a: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vs. </a:t>
            </a:r>
            <a:r>
              <a:rPr lang="zh-TW" alt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其他品牌</a:t>
            </a:r>
            <a:endParaRPr lang="en-US" dirty="0">
              <a:ln w="18415" cmpd="sng">
                <a:solidFill>
                  <a:srgbClr val="FFFFFF"/>
                </a:solidFill>
                <a:prstDash val="solid"/>
              </a:ln>
              <a:solidFill>
                <a:srgbClr val="FFFFFF"/>
              </a:solidFill>
              <a:effectLst>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933450"/>
            <a:ext cx="780097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408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fontScale="90000"/>
          </a:bodyPr>
          <a:lstStyle/>
          <a:p>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全</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新工具</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a:t>
            </a:r>
            <a:r>
              <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微軟正黑體" panose="020B0604030504040204" pitchFamily="34" charset="-120"/>
              </a:rPr>
              <a:t>即張推</a:t>
            </a:r>
            <a:r>
              <a:rPr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微軟正黑體" panose="020B0604030504040204" pitchFamily="34" charset="-120"/>
              </a:rPr>
              <a:t>出</a:t>
            </a:r>
            <a:r>
              <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sp>
        <p:nvSpPr>
          <p:cNvPr id="11" name="Content Placeholder 2"/>
          <p:cNvSpPr>
            <a:spLocks noGrp="1"/>
          </p:cNvSpPr>
          <p:nvPr>
            <p:ph idx="1"/>
          </p:nvPr>
        </p:nvSpPr>
        <p:spPr>
          <a:xfrm>
            <a:off x="381000" y="971551"/>
            <a:ext cx="8382000" cy="3394472"/>
          </a:xfrm>
        </p:spPr>
        <p:txBody>
          <a:bodyPr>
            <a:normAutofit/>
          </a:bodyPr>
          <a:lstStyle/>
          <a:p>
            <a:pPr marL="0" indent="0" fontAlgn="base">
              <a:spcBef>
                <a:spcPts val="0"/>
              </a:spcBef>
              <a:buNone/>
            </a:pPr>
            <a:r>
              <a:rPr lang="zh-TW" altLang="en-US" sz="2800" dirty="0">
                <a:solidFill>
                  <a:schemeClr val="accent1">
                    <a:lumMod val="75000"/>
                  </a:schemeClr>
                </a:solidFill>
                <a:latin typeface="華康儷細黑(P)" panose="020B0300000000000000" pitchFamily="34" charset="-120"/>
                <a:ea typeface="華康儷細黑(P)" panose="020B0300000000000000" pitchFamily="34" charset="-120"/>
              </a:rPr>
              <a:t>事業指南、教練指南及食譜</a:t>
            </a:r>
            <a:r>
              <a:rPr lang="en-US" sz="2800" dirty="0">
                <a:solidFill>
                  <a:schemeClr val="accent1">
                    <a:lumMod val="75000"/>
                  </a:schemeClr>
                </a:solidFill>
                <a:latin typeface="華康儷細黑(P)" panose="020B0300000000000000" pitchFamily="34" charset="-120"/>
                <a:ea typeface="華康儷細黑(P)" panose="020B0300000000000000" pitchFamily="34" charset="-120"/>
              </a:rPr>
              <a:t>…</a:t>
            </a:r>
          </a:p>
          <a:p>
            <a:pPr fontAlgn="base">
              <a:spcBef>
                <a:spcPts val="0"/>
              </a:spcBef>
            </a:pPr>
            <a:endParaRPr lang="en-US" sz="2800" dirty="0">
              <a:solidFill>
                <a:schemeClr val="accent1">
                  <a:lumMod val="75000"/>
                </a:schemeClr>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95" t="16667" r="42332" b="7820"/>
          <a:stretch/>
        </p:blipFill>
        <p:spPr bwMode="auto">
          <a:xfrm>
            <a:off x="5913870" y="1443378"/>
            <a:ext cx="2544330" cy="333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473" t="15333" r="44167" b="17333"/>
          <a:stretch/>
        </p:blipFill>
        <p:spPr bwMode="auto">
          <a:xfrm>
            <a:off x="3224223" y="1443378"/>
            <a:ext cx="2566978" cy="333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96" r="50000" b="5333"/>
          <a:stretch/>
        </p:blipFill>
        <p:spPr bwMode="auto">
          <a:xfrm>
            <a:off x="246417" y="1443378"/>
            <a:ext cx="2801584" cy="33381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434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955619" y="1076803"/>
            <a:ext cx="4505591" cy="3321986"/>
            <a:chOff x="7802802" y="5917273"/>
            <a:chExt cx="4160598" cy="3050700"/>
          </a:xfrm>
        </p:grpSpPr>
        <p:pic>
          <p:nvPicPr>
            <p:cNvPr id="3082"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25555" t="16956" r="42778" b="12222"/>
            <a:stretch/>
          </p:blipFill>
          <p:spPr bwMode="auto">
            <a:xfrm>
              <a:off x="9878993" y="5959746"/>
              <a:ext cx="2084407" cy="3008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5417" t="20000" r="42639" b="12000"/>
            <a:stretch/>
          </p:blipFill>
          <p:spPr bwMode="auto">
            <a:xfrm>
              <a:off x="7802802" y="5917273"/>
              <a:ext cx="2218516" cy="305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3829880" y="1153814"/>
            <a:ext cx="4631325" cy="3351801"/>
            <a:chOff x="7781924" y="3238500"/>
            <a:chExt cx="4181476" cy="2879753"/>
          </a:xfrm>
        </p:grpSpPr>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011" t="18644" r="42090" b="11526"/>
            <a:stretch/>
          </p:blipFill>
          <p:spPr bwMode="auto">
            <a:xfrm>
              <a:off x="9829800" y="3257550"/>
              <a:ext cx="2133600" cy="2860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25556" t="20000" r="42639" b="12223"/>
            <a:stretch/>
          </p:blipFill>
          <p:spPr bwMode="auto">
            <a:xfrm>
              <a:off x="7781924" y="3238500"/>
              <a:ext cx="2162175" cy="287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765807" y="1215750"/>
            <a:ext cx="4664533" cy="3344159"/>
            <a:chOff x="8467724" y="-1876850"/>
            <a:chExt cx="4486276" cy="3086079"/>
          </a:xfrm>
        </p:grpSpPr>
        <p:pic>
          <p:nvPicPr>
            <p:cNvPr id="1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3056" t="20000" r="41944" b="8889"/>
            <a:stretch/>
          </p:blipFill>
          <p:spPr bwMode="auto">
            <a:xfrm>
              <a:off x="10698614" y="-1876849"/>
              <a:ext cx="2255386" cy="304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24513" t="19778" r="42609" b="10889"/>
            <a:stretch/>
          </p:blipFill>
          <p:spPr bwMode="auto">
            <a:xfrm>
              <a:off x="8467724" y="-1876850"/>
              <a:ext cx="2230890" cy="308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3529582" y="1123054"/>
            <a:ext cx="4847430" cy="3452738"/>
            <a:chOff x="8467724" y="1201011"/>
            <a:chExt cx="4407688" cy="2985971"/>
          </a:xfrm>
        </p:grpSpPr>
        <p:pic>
          <p:nvPicPr>
            <p:cNvPr id="11"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3889" t="20000" r="41805" b="10444"/>
            <a:stretch/>
          </p:blipFill>
          <p:spPr bwMode="auto">
            <a:xfrm>
              <a:off x="10680583" y="1201011"/>
              <a:ext cx="2194829" cy="29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l="25417" t="20000" r="42639" b="11778"/>
            <a:stretch/>
          </p:blipFill>
          <p:spPr bwMode="auto">
            <a:xfrm>
              <a:off x="8467724" y="1209229"/>
              <a:ext cx="2230890" cy="297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3529584" y="1153815"/>
            <a:ext cx="4764658" cy="3396454"/>
            <a:chOff x="3221413" y="3309937"/>
            <a:chExt cx="4467225" cy="2943225"/>
          </a:xfrm>
        </p:grpSpPr>
        <p:pic>
          <p:nvPicPr>
            <p:cNvPr id="3079" name="Picture 7"/>
            <p:cNvPicPr>
              <a:picLocks noChangeAspect="1" noChangeArrowheads="1"/>
            </p:cNvPicPr>
            <p:nvPr/>
          </p:nvPicPr>
          <p:blipFill rotWithShape="1">
            <a:blip r:embed="rId10">
              <a:extLst>
                <a:ext uri="{28A0092B-C50C-407E-A947-70E740481C1C}">
                  <a14:useLocalDpi xmlns:a14="http://schemas.microsoft.com/office/drawing/2010/main" val="0"/>
                </a:ext>
              </a:extLst>
            </a:blip>
            <a:srcRect l="25000" t="20000" r="42639" b="11333"/>
            <a:stretch/>
          </p:blipFill>
          <p:spPr bwMode="auto">
            <a:xfrm>
              <a:off x="5469313" y="3309937"/>
              <a:ext cx="221932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l="24583" t="20000" r="42778" b="11778"/>
            <a:stretch/>
          </p:blipFill>
          <p:spPr bwMode="auto">
            <a:xfrm>
              <a:off x="3221413" y="3309937"/>
              <a:ext cx="2247900" cy="293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659981"/>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fontScale="90000"/>
          </a:bodyPr>
          <a:lstStyle/>
          <a:p>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全新</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健康指南</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a:t>
            </a:r>
            <a:r>
              <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微軟正黑體" panose="020B0604030504040204" pitchFamily="34" charset="-120"/>
              </a:rPr>
              <a:t>即張推出</a:t>
            </a:r>
            <a:r>
              <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2222" t="16666" r="39752" b="8222"/>
          <a:stretch/>
        </p:blipFill>
        <p:spPr bwMode="auto">
          <a:xfrm>
            <a:off x="304801" y="1094471"/>
            <a:ext cx="2743200" cy="338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99310" y="1276355"/>
            <a:ext cx="4706490" cy="3398447"/>
            <a:chOff x="1500000" y="1022896"/>
            <a:chExt cx="4727579" cy="3085169"/>
          </a:xfrm>
        </p:grpSpPr>
        <p:pic>
          <p:nvPicPr>
            <p:cNvPr id="3076"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26389" t="21650" r="43889" b="15111"/>
            <a:stretch/>
          </p:blipFill>
          <p:spPr bwMode="auto">
            <a:xfrm>
              <a:off x="1500000" y="1022896"/>
              <a:ext cx="2393891" cy="302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25000" t="20001" r="42778" b="10888"/>
            <a:stretch/>
          </p:blipFill>
          <p:spPr bwMode="auto">
            <a:xfrm>
              <a:off x="3926406" y="1022896"/>
              <a:ext cx="2301173" cy="308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3569501" y="1200150"/>
            <a:ext cx="4860834" cy="3476148"/>
            <a:chOff x="3333750" y="-1877329"/>
            <a:chExt cx="4538052" cy="2971801"/>
          </a:xfrm>
        </p:grpSpPr>
        <p:pic>
          <p:nvPicPr>
            <p:cNvPr id="3074"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26389" t="22665" r="43611" b="13334"/>
            <a:stretch/>
          </p:blipFill>
          <p:spPr bwMode="auto">
            <a:xfrm>
              <a:off x="3333750" y="-1877329"/>
              <a:ext cx="22288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l="24999" t="20000" r="41112" b="10667"/>
            <a:stretch/>
          </p:blipFill>
          <p:spPr bwMode="auto">
            <a:xfrm>
              <a:off x="5562600" y="-1877329"/>
              <a:ext cx="2309202" cy="297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7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xit" presetSubtype="8" fill="hold" nodeType="afterEffect">
                                  <p:stCondLst>
                                    <p:cond delay="0"/>
                                  </p:stCondLst>
                                  <p:childTnLst>
                                    <p:anim calcmode="lin" valueType="num">
                                      <p:cBhvr additive="base">
                                        <p:cTn id="11" dur="500"/>
                                        <p:tgtEl>
                                          <p:spTgt spid="3"/>
                                        </p:tgtEl>
                                        <p:attrNameLst>
                                          <p:attrName>ppt_x</p:attrName>
                                        </p:attrNameLst>
                                      </p:cBhvr>
                                      <p:tavLst>
                                        <p:tav tm="0">
                                          <p:val>
                                            <p:strVal val="ppt_x"/>
                                          </p:val>
                                        </p:tav>
                                        <p:tav tm="100000">
                                          <p:val>
                                            <p:strVal val="0-ppt_w/2"/>
                                          </p:val>
                                        </p:tav>
                                      </p:tavLst>
                                    </p:anim>
                                    <p:anim calcmode="lin" valueType="num">
                                      <p:cBhvr additive="base">
                                        <p:cTn id="12" dur="500"/>
                                        <p:tgtEl>
                                          <p:spTgt spid="3"/>
                                        </p:tgtEl>
                                        <p:attrNameLst>
                                          <p:attrName>ppt_y</p:attrName>
                                        </p:attrNameLst>
                                      </p:cBhvr>
                                      <p:tavLst>
                                        <p:tav tm="0">
                                          <p:val>
                                            <p:strVal val="ppt_y"/>
                                          </p:val>
                                        </p:tav>
                                        <p:tav tm="100000">
                                          <p:val>
                                            <p:strVal val="ppt_y"/>
                                          </p:val>
                                        </p:tav>
                                      </p:tavLst>
                                    </p:anim>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1000"/>
                            </p:stCondLst>
                            <p:childTnLst>
                              <p:par>
                                <p:cTn id="15" presetID="2" presetClass="exit" presetSubtype="8" fill="hold" nodeType="after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0-ppt_w/2"/>
                                          </p:val>
                                        </p:tav>
                                      </p:tavLst>
                                    </p:anim>
                                    <p:anim calcmode="lin" valueType="num">
                                      <p:cBhvr additive="base">
                                        <p:cTn id="17" dur="500"/>
                                        <p:tgtEl>
                                          <p:spTgt spid="4"/>
                                        </p:tgtEl>
                                        <p:attrNameLst>
                                          <p:attrName>ppt_y</p:attrName>
                                        </p:attrNameLst>
                                      </p:cBhvr>
                                      <p:tavLst>
                                        <p:tav tm="0">
                                          <p:val>
                                            <p:strVal val="ppt_y"/>
                                          </p:val>
                                        </p:tav>
                                        <p:tav tm="100000">
                                          <p:val>
                                            <p:strVal val="ppt_y"/>
                                          </p:val>
                                        </p:tav>
                                      </p:tavLst>
                                    </p:anim>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1500"/>
                            </p:stCondLst>
                            <p:childTnLst>
                              <p:par>
                                <p:cTn id="20" presetID="2" presetClass="exit" presetSubtype="8" fill="hold" nodeType="after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0-ppt_w/2"/>
                                          </p:val>
                                        </p:tav>
                                      </p:tavLst>
                                    </p:anim>
                                    <p:anim calcmode="lin" valueType="num">
                                      <p:cBhvr additive="base">
                                        <p:cTn id="22" dur="500"/>
                                        <p:tgtEl>
                                          <p:spTgt spid="13"/>
                                        </p:tgtEl>
                                        <p:attrNameLst>
                                          <p:attrName>ppt_y</p:attrName>
                                        </p:attrNameLst>
                                      </p:cBhvr>
                                      <p:tavLst>
                                        <p:tav tm="0">
                                          <p:val>
                                            <p:strVal val="ppt_y"/>
                                          </p:val>
                                        </p:tav>
                                        <p:tav tm="100000">
                                          <p:val>
                                            <p:strVal val="ppt_y"/>
                                          </p:val>
                                        </p:tav>
                                      </p:tavLst>
                                    </p:anim>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2000"/>
                            </p:stCondLst>
                            <p:childTnLst>
                              <p:par>
                                <p:cTn id="25" presetID="2" presetClass="exit" presetSubtype="8" fill="hold" nodeType="after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0-ppt_w/2"/>
                                          </p:val>
                                        </p:tav>
                                      </p:tavLst>
                                    </p:anim>
                                    <p:anim calcmode="lin" valueType="num">
                                      <p:cBhvr additive="base">
                                        <p:cTn id="27" dur="500"/>
                                        <p:tgtEl>
                                          <p:spTgt spid="12"/>
                                        </p:tgtEl>
                                        <p:attrNameLst>
                                          <p:attrName>ppt_y</p:attrName>
                                        </p:attrNameLst>
                                      </p:cBhvr>
                                      <p:tavLst>
                                        <p:tav tm="0">
                                          <p:val>
                                            <p:strVal val="ppt_y"/>
                                          </p:val>
                                        </p:tav>
                                        <p:tav tm="100000">
                                          <p:val>
                                            <p:strVal val="ppt_y"/>
                                          </p:val>
                                        </p:tav>
                                      </p:tavLst>
                                    </p:anim>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2500"/>
                            </p:stCondLst>
                            <p:childTnLst>
                              <p:par>
                                <p:cTn id="30" presetID="2" presetClass="exit" presetSubtype="8" fill="hold" nodeType="after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0-ppt_w/2"/>
                                          </p:val>
                                        </p:tav>
                                      </p:tavLst>
                                    </p:anim>
                                    <p:anim calcmode="lin" valueType="num">
                                      <p:cBhvr additive="base">
                                        <p:cTn id="32" dur="500"/>
                                        <p:tgtEl>
                                          <p:spTgt spid="14"/>
                                        </p:tgtEl>
                                        <p:attrNameLst>
                                          <p:attrName>ppt_y</p:attrName>
                                        </p:attrNameLst>
                                      </p:cBhvr>
                                      <p:tavLst>
                                        <p:tav tm="0">
                                          <p:val>
                                            <p:strVal val="ppt_y"/>
                                          </p:val>
                                        </p:tav>
                                        <p:tav tm="100000">
                                          <p:val>
                                            <p:strVal val="ppt_y"/>
                                          </p:val>
                                        </p:tav>
                                      </p:tavLst>
                                    </p:anim>
                                    <p:set>
                                      <p:cBhvr>
                                        <p:cTn id="3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a:spLocks noGrp="1"/>
          </p:cNvSpPr>
          <p:nvPr>
            <p:ph type="title"/>
          </p:nvPr>
        </p:nvSpPr>
        <p:spPr>
          <a:xfrm>
            <a:off x="457200" y="133350"/>
            <a:ext cx="8229600" cy="857250"/>
          </a:xfrm>
        </p:spPr>
        <p:txBody>
          <a:bodyPr anchor="t">
            <a:normAutofit/>
          </a:bodyPr>
          <a:lstStyle/>
          <a:p>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全新</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TLS</a:t>
            </a:r>
            <a:r>
              <a:rPr lang="en-US" dirty="0" smtClean="0">
                <a:solidFill>
                  <a:schemeClr val="bg1"/>
                </a:solidFill>
              </a:rPr>
              <a:t>®</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纖營活動</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sp>
        <p:nvSpPr>
          <p:cNvPr id="11" name="Content Placeholder 2"/>
          <p:cNvSpPr>
            <a:spLocks noGrp="1"/>
          </p:cNvSpPr>
          <p:nvPr>
            <p:ph idx="1"/>
          </p:nvPr>
        </p:nvSpPr>
        <p:spPr>
          <a:xfrm>
            <a:off x="4267200" y="1200151"/>
            <a:ext cx="4572000" cy="3394472"/>
          </a:xfrm>
        </p:spPr>
        <p:txBody>
          <a:bodyPr>
            <a:noAutofit/>
          </a:bodyPr>
          <a:lstStyle/>
          <a:p>
            <a:pPr lvl="0"/>
            <a:r>
              <a:rPr lang="zh-TW" altLang="en-US" sz="2400" dirty="0">
                <a:latin typeface="華康儷細黑(P)" panose="020B0300000000000000" pitchFamily="34" charset="-120"/>
                <a:ea typeface="華康儷細黑(P)" panose="020B0300000000000000" pitchFamily="34" charset="-120"/>
              </a:rPr>
              <a:t>日期：</a:t>
            </a:r>
            <a:r>
              <a:rPr lang="en-US"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月</a:t>
            </a:r>
            <a:r>
              <a:rPr lang="en-US" sz="2400" dirty="0">
                <a:latin typeface="微軟正黑體" panose="020B0604030504040204" pitchFamily="34" charset="-120"/>
                <a:ea typeface="微軟正黑體" panose="020B0604030504040204" pitchFamily="34" charset="-120"/>
              </a:rPr>
              <a:t>24</a:t>
            </a:r>
            <a:r>
              <a:rPr lang="zh-TW" altLang="en-US" sz="2400" dirty="0">
                <a:latin typeface="微軟正黑體" panose="020B0604030504040204" pitchFamily="34" charset="-120"/>
                <a:ea typeface="微軟正黑體" panose="020B0604030504040204" pitchFamily="34" charset="-120"/>
              </a:rPr>
              <a:t>日（三）</a:t>
            </a:r>
            <a:endParaRPr lang="en-US" sz="2400" dirty="0">
              <a:latin typeface="微軟正黑體" panose="020B0604030504040204" pitchFamily="34" charset="-120"/>
              <a:ea typeface="微軟正黑體" panose="020B0604030504040204" pitchFamily="34" charset="-120"/>
            </a:endParaRPr>
          </a:p>
          <a:p>
            <a:pPr lvl="0"/>
            <a:r>
              <a:rPr lang="zh-TW" altLang="en-US" sz="2400" dirty="0">
                <a:latin typeface="華康儷細黑(P)" panose="020B0300000000000000" pitchFamily="34" charset="-120"/>
                <a:ea typeface="華康儷細黑(P)" panose="020B0300000000000000" pitchFamily="34" charset="-120"/>
              </a:rPr>
              <a:t>時間：</a:t>
            </a:r>
            <a:r>
              <a:rPr lang="zh-TW" altLang="en-US" sz="2400" dirty="0">
                <a:latin typeface="微軟正黑體" panose="020B0604030504040204" pitchFamily="34" charset="-120"/>
                <a:ea typeface="微軟正黑體" panose="020B0604030504040204" pitchFamily="34" charset="-120"/>
              </a:rPr>
              <a:t>下午</a:t>
            </a:r>
            <a:r>
              <a:rPr lang="en-US" sz="2400" dirty="0">
                <a:latin typeface="微軟正黑體" panose="020B0604030504040204" pitchFamily="34" charset="-120"/>
                <a:ea typeface="微軟正黑體" panose="020B0604030504040204" pitchFamily="34" charset="-120"/>
              </a:rPr>
              <a:t>6</a:t>
            </a:r>
            <a:r>
              <a:rPr lang="zh-TW" altLang="en-US" sz="2400" dirty="0">
                <a:latin typeface="微軟正黑體" panose="020B0604030504040204" pitchFamily="34" charset="-120"/>
                <a:ea typeface="微軟正黑體" panose="020B0604030504040204" pitchFamily="34" charset="-120"/>
              </a:rPr>
              <a:t>時</a:t>
            </a:r>
            <a:r>
              <a:rPr lang="en-US" sz="2400" dirty="0">
                <a:latin typeface="微軟正黑體" panose="020B0604030504040204" pitchFamily="34" charset="-120"/>
                <a:ea typeface="微軟正黑體" panose="020B0604030504040204" pitchFamily="34" charset="-120"/>
              </a:rPr>
              <a:t>30</a:t>
            </a:r>
            <a:r>
              <a:rPr lang="zh-TW" altLang="en-US" sz="2400" dirty="0">
                <a:latin typeface="微軟正黑體" panose="020B0604030504040204" pitchFamily="34" charset="-120"/>
                <a:ea typeface="微軟正黑體" panose="020B0604030504040204" pitchFamily="34" charset="-120"/>
              </a:rPr>
              <a:t>分至</a:t>
            </a:r>
            <a:r>
              <a:rPr lang="en-US" sz="2400" dirty="0">
                <a:latin typeface="微軟正黑體" panose="020B0604030504040204" pitchFamily="34" charset="-120"/>
                <a:ea typeface="微軟正黑體" panose="020B0604030504040204" pitchFamily="34" charset="-120"/>
              </a:rPr>
              <a:t>8</a:t>
            </a:r>
            <a:r>
              <a:rPr lang="zh-TW" altLang="en-US" sz="2400" dirty="0">
                <a:latin typeface="微軟正黑體" panose="020B0604030504040204" pitchFamily="34" charset="-120"/>
                <a:ea typeface="微軟正黑體" panose="020B0604030504040204" pitchFamily="34" charset="-120"/>
              </a:rPr>
              <a:t>時</a:t>
            </a:r>
            <a:endParaRPr lang="en-US" sz="2400" dirty="0">
              <a:latin typeface="微軟正黑體" panose="020B0604030504040204" pitchFamily="34" charset="-120"/>
              <a:ea typeface="微軟正黑體" panose="020B0604030504040204" pitchFamily="34" charset="-120"/>
            </a:endParaRPr>
          </a:p>
          <a:p>
            <a:pPr lvl="0"/>
            <a:r>
              <a:rPr lang="zh-TW" altLang="en-US" sz="2400" dirty="0">
                <a:latin typeface="華康儷細黑(P)" panose="020B0300000000000000" pitchFamily="34" charset="-120"/>
                <a:ea typeface="華康儷細黑(P)" panose="020B0300000000000000" pitchFamily="34" charset="-120"/>
              </a:rPr>
              <a:t>地點：美安生活廊</a:t>
            </a:r>
            <a:endParaRPr lang="en-US" sz="2400" dirty="0">
              <a:latin typeface="華康儷細黑(P)" panose="020B0300000000000000" pitchFamily="34" charset="-120"/>
              <a:ea typeface="華康儷細黑(P)" panose="020B0300000000000000" pitchFamily="34" charset="-120"/>
            </a:endParaRPr>
          </a:p>
          <a:p>
            <a:pPr lvl="0"/>
            <a:r>
              <a:rPr lang="zh-TW" altLang="en-US" sz="2400" dirty="0">
                <a:latin typeface="華康儷細黑(P)" panose="020B0300000000000000" pitchFamily="34" charset="-120"/>
                <a:ea typeface="華康儷細黑(P)" panose="020B0300000000000000" pitchFamily="34" charset="-120"/>
              </a:rPr>
              <a:t>免費入場</a:t>
            </a:r>
            <a:endParaRPr lang="en-US" altLang="zh-TW" sz="2400" dirty="0">
              <a:latin typeface="華康儷細黑(P)" panose="020B0300000000000000" pitchFamily="34" charset="-120"/>
              <a:ea typeface="華康儷細黑(P)" panose="020B0300000000000000" pitchFamily="34" charset="-120"/>
            </a:endParaRPr>
          </a:p>
          <a:p>
            <a:pPr marL="0" indent="0">
              <a:buNone/>
            </a:pPr>
            <a:endParaRPr lang="en-US" sz="2400" dirty="0">
              <a:latin typeface="華康儷細黑(P)" panose="020B0300000000000000" pitchFamily="34" charset="-120"/>
              <a:ea typeface="華康儷細黑(P)" panose="020B0300000000000000" pitchFamily="34" charset="-120"/>
            </a:endParaRPr>
          </a:p>
          <a:p>
            <a:pPr marL="0" indent="0" fontAlgn="base">
              <a:spcBef>
                <a:spcPts val="0"/>
              </a:spcBef>
              <a:buNone/>
            </a:pPr>
            <a:r>
              <a:rPr lang="zh-TW" altLang="en-US" sz="2400" dirty="0">
                <a:latin typeface="華康儷細黑(P)" panose="020B0300000000000000" pitchFamily="34" charset="-120"/>
                <a:ea typeface="華康儷細黑(P)" panose="020B0300000000000000" pitchFamily="34" charset="-120"/>
              </a:rPr>
              <a:t>歡迎任何對健康及體重管理有興趣的人士參加。 </a:t>
            </a:r>
            <a:r>
              <a:rPr lang="en-US" sz="2400" dirty="0">
                <a:latin typeface="華康儷細黑(P)" panose="020B0300000000000000" pitchFamily="34" charset="-120"/>
                <a:ea typeface="華康儷細黑(P)" panose="020B0300000000000000" pitchFamily="34" charset="-120"/>
              </a:rPr>
              <a:t>TLS</a:t>
            </a:r>
            <a:r>
              <a:rPr lang="zh-TW" altLang="en-US" sz="2400" dirty="0">
                <a:latin typeface="華康儷細黑(P)" panose="020B0300000000000000" pitchFamily="34" charset="-120"/>
                <a:ea typeface="華康儷細黑(P)" panose="020B0300000000000000" pitchFamily="34" charset="-120"/>
              </a:rPr>
              <a:t>授證教練將與你分享有關健康體重管理的資訊。</a:t>
            </a:r>
            <a:endParaRPr lang="en-US" sz="2400" dirty="0">
              <a:latin typeface="華康儷細黑(P)" panose="020B0300000000000000" pitchFamily="34" charset="-120"/>
              <a:ea typeface="華康儷細黑(P)" panose="020B0300000000000000" pitchFamily="34" charset="-120"/>
            </a:endParaRPr>
          </a:p>
          <a:p>
            <a:pPr marL="0" indent="0" fontAlgn="base">
              <a:spcBef>
                <a:spcPts val="0"/>
              </a:spcBef>
              <a:buNone/>
            </a:pPr>
            <a:endParaRPr lang="en-US" sz="2400" dirty="0"/>
          </a:p>
          <a:p>
            <a:pPr marL="0" indent="0" fontAlgn="base">
              <a:spcBef>
                <a:spcPts val="0"/>
              </a:spcBef>
              <a:buNone/>
            </a:pPr>
            <a:endParaRPr lang="en-US" sz="2400" dirty="0"/>
          </a:p>
          <a:p>
            <a:pPr fontAlgn="base">
              <a:spcBef>
                <a:spcPts val="0"/>
              </a:spcBef>
            </a:pPr>
            <a:endParaRPr lang="en-US" sz="2400"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83" t="19351" r="47360" b="13316"/>
          <a:stretch/>
        </p:blipFill>
        <p:spPr bwMode="auto">
          <a:xfrm>
            <a:off x="926756" y="926220"/>
            <a:ext cx="2807043" cy="413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711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zh-TW" altLang="en-US" sz="2400" dirty="0">
                <a:latin typeface="微軟正黑體" panose="020B0604030504040204" pitchFamily="34" charset="-120"/>
                <a:ea typeface="微軟正黑體" panose="020B0604030504040204" pitchFamily="34" charset="-120"/>
              </a:rPr>
              <a:t>全新</a:t>
            </a:r>
            <a:r>
              <a:rPr lang="en-US" altLang="zh-TW" sz="2400" dirty="0">
                <a:latin typeface="微軟正黑體" panose="020B0604030504040204" pitchFamily="34" charset="-120"/>
                <a:ea typeface="微軟正黑體" panose="020B0604030504040204" pitchFamily="34" charset="-120"/>
              </a:rPr>
              <a:t>TLS</a:t>
            </a:r>
            <a:r>
              <a:rPr lang="zh-TW" altLang="en-US" sz="2400" dirty="0">
                <a:latin typeface="微軟正黑體" panose="020B0604030504040204" pitchFamily="34" charset="-120"/>
                <a:ea typeface="微軟正黑體" panose="020B0604030504040204" pitchFamily="34" charset="-120"/>
              </a:rPr>
              <a:t>訓練</a:t>
            </a:r>
            <a:r>
              <a:rPr lang="en-US" sz="2400" dirty="0">
                <a:latin typeface="微軟正黑體" panose="020B0604030504040204" pitchFamily="34" charset="-120"/>
                <a:ea typeface="微軟正黑體" panose="020B0604030504040204" pitchFamily="34" charset="-120"/>
              </a:rPr>
              <a:t> – TLS 101</a:t>
            </a:r>
            <a:r>
              <a:rPr lang="ja-JP" altLang="en-US" sz="2400" dirty="0">
                <a:latin typeface="微軟正黑體" panose="020B0604030504040204" pitchFamily="34" charset="-120"/>
                <a:ea typeface="微軟正黑體" panose="020B0604030504040204" pitchFamily="34" charset="-120"/>
              </a:rPr>
              <a:t>及</a:t>
            </a:r>
            <a:r>
              <a:rPr lang="en-US" sz="2400" dirty="0">
                <a:latin typeface="微軟正黑體" panose="020B0604030504040204" pitchFamily="34" charset="-120"/>
                <a:ea typeface="微軟正黑體" panose="020B0604030504040204" pitchFamily="34" charset="-120"/>
              </a:rPr>
              <a:t>201</a:t>
            </a:r>
          </a:p>
          <a:p>
            <a:pPr marL="0" indent="0">
              <a:buNone/>
            </a:pPr>
            <a:r>
              <a:rPr lang="zh-TW" altLang="en-US" sz="2400" dirty="0">
                <a:latin typeface="微軟正黑體" panose="020B0604030504040204" pitchFamily="34" charset="-120"/>
                <a:ea typeface="微軟正黑體" panose="020B0604030504040204" pitchFamily="34" charset="-120"/>
              </a:rPr>
              <a:t>（每堂</a:t>
            </a:r>
            <a:r>
              <a:rPr lang="en-US" sz="2400" dirty="0">
                <a:latin typeface="微軟正黑體" panose="020B0604030504040204" pitchFamily="34" charset="-120"/>
                <a:ea typeface="微軟正黑體" panose="020B0604030504040204" pitchFamily="34" charset="-120"/>
              </a:rPr>
              <a:t>3.5</a:t>
            </a:r>
            <a:r>
              <a:rPr lang="zh-TW" altLang="en-US" sz="2400" dirty="0">
                <a:latin typeface="微軟正黑體" panose="020B0604030504040204" pitchFamily="34" charset="-120"/>
                <a:ea typeface="微軟正黑體" panose="020B0604030504040204" pitchFamily="34" charset="-120"/>
              </a:rPr>
              <a:t>小時、</a:t>
            </a:r>
            <a:r>
              <a:rPr lang="en-US" sz="2400" dirty="0">
                <a:latin typeface="微軟正黑體" panose="020B0604030504040204" pitchFamily="34" charset="-120"/>
                <a:ea typeface="微軟正黑體" panose="020B0604030504040204" pitchFamily="34" charset="-120"/>
              </a:rPr>
              <a:t>HK$125.00</a:t>
            </a:r>
            <a:r>
              <a:rPr lang="zh-TW" altLang="en-US" sz="2400" dirty="0">
                <a:latin typeface="微軟正黑體" panose="020B0604030504040204" pitchFamily="34" charset="-120"/>
                <a:ea typeface="微軟正黑體" panose="020B0604030504040204" pitchFamily="34" charset="-120"/>
              </a:rPr>
              <a:t>港元）</a:t>
            </a:r>
            <a:endParaRPr lang="en-US" sz="2400" dirty="0">
              <a:latin typeface="微軟正黑體" panose="020B0604030504040204" pitchFamily="34" charset="-120"/>
              <a:ea typeface="微軟正黑體" panose="020B0604030504040204" pitchFamily="34" charset="-120"/>
            </a:endParaRPr>
          </a:p>
          <a:p>
            <a:pPr marL="0" indent="0">
              <a:buNone/>
            </a:pPr>
            <a:endParaRPr lang="en-US" sz="2400" dirty="0">
              <a:latin typeface="微軟正黑體" panose="020B0604030504040204" pitchFamily="34" charset="-120"/>
              <a:ea typeface="微軟正黑體" panose="020B0604030504040204" pitchFamily="34" charset="-120"/>
            </a:endParaRPr>
          </a:p>
          <a:p>
            <a:pPr marL="0" indent="0">
              <a:buNone/>
            </a:pPr>
            <a:r>
              <a:rPr lang="en-US" sz="2400" dirty="0">
                <a:latin typeface="微軟正黑體" panose="020B0604030504040204" pitchFamily="34" charset="-120"/>
                <a:ea typeface="微軟正黑體" panose="020B0604030504040204" pitchFamily="34" charset="-120"/>
              </a:rPr>
              <a:t>TLS 101－</a:t>
            </a:r>
            <a:r>
              <a:rPr lang="zh-TW" altLang="en-US" sz="2400" dirty="0">
                <a:latin typeface="微軟正黑體" panose="020B0604030504040204" pitchFamily="34" charset="-120"/>
                <a:ea typeface="微軟正黑體" panose="020B0604030504040204" pitchFamily="34" charset="-120"/>
              </a:rPr>
              <a:t>掌握基本知識，認識</a:t>
            </a:r>
            <a:r>
              <a:rPr lang="en-US" sz="2400" dirty="0">
                <a:latin typeface="微軟正黑體" panose="020B0604030504040204" pitchFamily="34" charset="-120"/>
                <a:ea typeface="微軟正黑體" panose="020B0604030504040204" pitchFamily="34" charset="-120"/>
              </a:rPr>
              <a:t>TLS</a:t>
            </a:r>
            <a:r>
              <a:rPr lang="zh-TW" altLang="en-US" sz="2400" dirty="0">
                <a:latin typeface="微軟正黑體" panose="020B0604030504040204" pitchFamily="34" charset="-120"/>
                <a:ea typeface="微軟正黑體" panose="020B0604030504040204" pitchFamily="34" charset="-120"/>
              </a:rPr>
              <a:t>健康生活纖營計劃。</a:t>
            </a:r>
            <a:endParaRPr lang="en-US" altLang="zh-TW" sz="2400" dirty="0">
              <a:latin typeface="微軟正黑體" panose="020B0604030504040204" pitchFamily="34" charset="-120"/>
              <a:ea typeface="微軟正黑體" panose="020B0604030504040204" pitchFamily="34" charset="-120"/>
            </a:endParaRPr>
          </a:p>
          <a:p>
            <a:pPr marL="0" indent="0">
              <a:buNone/>
            </a:pPr>
            <a:endParaRPr lang="en-US" sz="2400" dirty="0">
              <a:latin typeface="微軟正黑體" panose="020B0604030504040204" pitchFamily="34" charset="-120"/>
              <a:ea typeface="微軟正黑體" panose="020B0604030504040204" pitchFamily="34" charset="-120"/>
            </a:endParaRPr>
          </a:p>
          <a:p>
            <a:pPr marL="0" indent="0">
              <a:buNone/>
            </a:pPr>
            <a:r>
              <a:rPr lang="en-US" sz="2400" dirty="0">
                <a:latin typeface="微軟正黑體" panose="020B0604030504040204" pitchFamily="34" charset="-120"/>
                <a:ea typeface="微軟正黑體" panose="020B0604030504040204" pitchFamily="34" charset="-120"/>
              </a:rPr>
              <a:t>TLS 201－</a:t>
            </a:r>
            <a:r>
              <a:rPr lang="zh-TW" altLang="en-US" sz="2400" dirty="0">
                <a:latin typeface="微軟正黑體" panose="020B0604030504040204" pitchFamily="34" charset="-120"/>
                <a:ea typeface="微軟正黑體" panose="020B0604030504040204" pitchFamily="34" charset="-120"/>
              </a:rPr>
              <a:t>了解如何運用</a:t>
            </a:r>
            <a:r>
              <a:rPr lang="en-US" sz="2400" dirty="0">
                <a:latin typeface="微軟正黑體" panose="020B0604030504040204" pitchFamily="34" charset="-120"/>
                <a:ea typeface="微軟正黑體" panose="020B0604030504040204" pitchFamily="34" charset="-120"/>
              </a:rPr>
              <a:t>TLS</a:t>
            </a:r>
            <a:r>
              <a:rPr lang="zh-TW" altLang="en-US" sz="2400" dirty="0">
                <a:latin typeface="微軟正黑體" panose="020B0604030504040204" pitchFamily="34" charset="-120"/>
                <a:ea typeface="微軟正黑體" panose="020B0604030504040204" pitchFamily="34" charset="-120"/>
              </a:rPr>
              <a:t>健康生活纖營計劃建立超連鎖™事業</a:t>
            </a:r>
            <a:r>
              <a:rPr lang="zh-TW" altLang="en-US" sz="2400" dirty="0"/>
              <a:t>。</a:t>
            </a:r>
            <a:endParaRPr lang="en-US" sz="2400" dirty="0"/>
          </a:p>
          <a:p>
            <a:pPr marL="0" indent="0">
              <a:buNone/>
            </a:pPr>
            <a:endParaRPr lang="en-US" sz="2400" dirty="0"/>
          </a:p>
        </p:txBody>
      </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9" name="Title 4"/>
          <p:cNvSpPr txBox="1">
            <a:spLocks/>
          </p:cNvSpPr>
          <p:nvPr/>
        </p:nvSpPr>
        <p:spPr>
          <a:xfrm>
            <a:off x="457200" y="133350"/>
            <a:ext cx="8229600" cy="857250"/>
          </a:xfrm>
          <a:prstGeom prst="rect">
            <a:avLst/>
          </a:prstGeom>
        </p:spPr>
        <p:txBody>
          <a:bodyPr vert="horz" lIns="91410" tIns="45705" rIns="91410" bIns="45705" rtlCol="0" anchor="t">
            <a:normAutofit fontScale="97500"/>
          </a:bodyPr>
          <a:lstStyle>
            <a:lvl1pPr algn="ctr" defTabSz="914265"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2017</a:t>
            </a:r>
            <a:r>
              <a:rPr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一</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TLS</a:t>
            </a:r>
            <a:r>
              <a:rPr lang="en-US" dirty="0" smtClean="0">
                <a:solidFill>
                  <a:schemeClr val="bg1"/>
                </a:solidFill>
              </a:rPr>
              <a:t>®</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將會是更好的一年</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0633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global obe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29260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descr="Image result for global obe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22" y="2653487"/>
            <a:ext cx="3543851" cy="2377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876551"/>
            <a:ext cx="5486400" cy="1938980"/>
          </a:xfrm>
          <a:prstGeom prst="rect">
            <a:avLst/>
          </a:prstGeom>
          <a:noFill/>
        </p:spPr>
        <p:txBody>
          <a:bodyPr wrap="square" lIns="91410" tIns="45705" rIns="91410" bIns="45705" rtlCol="0">
            <a:spAutoFit/>
          </a:bodyPr>
          <a:lstStyle/>
          <a:p>
            <a:pPr algn="ctr"/>
            <a:r>
              <a:rPr lang="zh-TW" altLang="en-US" sz="3600" dirty="0">
                <a:latin typeface="華康儷細黑(P)" panose="020B0300000000000000" pitchFamily="34" charset="-120"/>
                <a:ea typeface="華康儷細黑(P)" panose="020B0300000000000000" pitchFamily="34" charset="-120"/>
              </a:rPr>
              <a:t>肥胖</a:t>
            </a:r>
            <a:r>
              <a:rPr lang="zh-TW" altLang="en-US" sz="3600" b="1" dirty="0">
                <a:solidFill>
                  <a:srgbClr val="0070C0"/>
                </a:solidFill>
                <a:latin typeface="華康儷細黑(P)" panose="020B0300000000000000" pitchFamily="34" charset="-120"/>
                <a:ea typeface="華康儷細黑(P)" panose="020B0300000000000000" pitchFamily="34" charset="-120"/>
              </a:rPr>
              <a:t>全球</a:t>
            </a:r>
            <a:r>
              <a:rPr lang="zh-TW" altLang="en-US" sz="3600" dirty="0">
                <a:latin typeface="華康儷細黑(P)" panose="020B0300000000000000" pitchFamily="34" charset="-120"/>
                <a:ea typeface="華康儷細黑(P)" panose="020B0300000000000000" pitchFamily="34" charset="-120"/>
              </a:rPr>
              <a:t>普及化</a:t>
            </a:r>
            <a:endParaRPr lang="en-US" altLang="zh-TW" sz="3600" dirty="0">
              <a:latin typeface="華康儷細黑(P)" panose="020B0300000000000000" pitchFamily="34" charset="-120"/>
              <a:ea typeface="華康儷細黑(P)" panose="020B0300000000000000" pitchFamily="34" charset="-120"/>
            </a:endParaRPr>
          </a:p>
          <a:p>
            <a:pPr algn="ctr"/>
            <a:r>
              <a:rPr lang="zh-TW" altLang="en-US" sz="3600" dirty="0">
                <a:latin typeface="華康儷細黑(P)" panose="020B0300000000000000" pitchFamily="34" charset="-120"/>
                <a:ea typeface="華康儷細黑(P)" panose="020B0300000000000000" pitchFamily="34" charset="-120"/>
              </a:rPr>
              <a:t>近</a:t>
            </a:r>
            <a:r>
              <a:rPr lang="en-US" altLang="zh-TW" sz="3600" dirty="0">
                <a:latin typeface="華康儷細黑(P)" panose="020B0300000000000000" pitchFamily="34" charset="-120"/>
                <a:ea typeface="華康儷細黑(P)" panose="020B0300000000000000" pitchFamily="34" charset="-120"/>
              </a:rPr>
              <a:t>3</a:t>
            </a:r>
            <a:r>
              <a:rPr lang="zh-TW" altLang="en-US" sz="3600" dirty="0">
                <a:latin typeface="華康儷細黑(P)" panose="020B0300000000000000" pitchFamily="34" charset="-120"/>
                <a:ea typeface="華康儷細黑(P)" panose="020B0300000000000000" pitchFamily="34" charset="-120"/>
              </a:rPr>
              <a:t>成全球人口過重</a:t>
            </a:r>
            <a:r>
              <a:rPr lang="en-US" altLang="zh-TW" sz="3600" dirty="0">
                <a:latin typeface="華康儷細黑(P)" panose="020B0300000000000000" pitchFamily="34" charset="-120"/>
                <a:ea typeface="華康儷細黑(P)" panose="020B0300000000000000" pitchFamily="34" charset="-120"/>
              </a:rPr>
              <a:t>…</a:t>
            </a:r>
          </a:p>
          <a:p>
            <a:pPr algn="ctr"/>
            <a:r>
              <a:rPr lang="en-US" sz="4800" b="1" dirty="0">
                <a:solidFill>
                  <a:srgbClr val="0070C0"/>
                </a:solidFill>
                <a:latin typeface="華康儷細黑(P)" panose="020B0300000000000000" pitchFamily="34" charset="-120"/>
                <a:ea typeface="華康儷細黑(P)" panose="020B0300000000000000" pitchFamily="34" charset="-120"/>
              </a:rPr>
              <a:t>21</a:t>
            </a:r>
            <a:r>
              <a:rPr lang="zh-TW" altLang="en-US" sz="4800" b="1" dirty="0">
                <a:solidFill>
                  <a:srgbClr val="0070C0"/>
                </a:solidFill>
                <a:latin typeface="華康儷細黑(P)" panose="020B0300000000000000" pitchFamily="34" charset="-120"/>
                <a:ea typeface="華康儷細黑(P)" panose="020B0300000000000000" pitchFamily="34" charset="-120"/>
              </a:rPr>
              <a:t>億人</a:t>
            </a:r>
            <a:r>
              <a:rPr lang="en-US" sz="4800" b="1" dirty="0">
                <a:solidFill>
                  <a:srgbClr val="0070C0"/>
                </a:solidFill>
                <a:latin typeface="華康儷細黑(P)" panose="020B0300000000000000" pitchFamily="34" charset="-120"/>
                <a:ea typeface="華康儷細黑(P)" panose="020B0300000000000000" pitchFamily="34" charset="-120"/>
              </a:rPr>
              <a:t>!</a:t>
            </a:r>
          </a:p>
        </p:txBody>
      </p:sp>
      <p:pic>
        <p:nvPicPr>
          <p:cNvPr id="7"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66"/>
            <a:ext cx="4953000" cy="267785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 y="2653506"/>
            <a:ext cx="9126279"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dirty="0"/>
          </a:p>
        </p:txBody>
      </p:sp>
    </p:spTree>
    <p:extLst>
      <p:ext uri="{BB962C8B-B14F-4D97-AF65-F5344CB8AC3E}">
        <p14:creationId xmlns:p14="http://schemas.microsoft.com/office/powerpoint/2010/main" val="4203697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sp>
        <p:nvSpPr>
          <p:cNvPr id="7" name="Title 4"/>
          <p:cNvSpPr>
            <a:spLocks noGrp="1"/>
          </p:cNvSpPr>
          <p:nvPr>
            <p:ph type="title"/>
          </p:nvPr>
        </p:nvSpPr>
        <p:spPr>
          <a:xfrm>
            <a:off x="457200" y="133350"/>
            <a:ext cx="8229600" cy="857250"/>
          </a:xfrm>
        </p:spPr>
        <p:txBody>
          <a:bodyPr anchor="t">
            <a:normAutofit/>
          </a:bodyPr>
          <a:lstStyle/>
          <a:p>
            <a:r>
              <a:rPr lang="zh-TW" altLang="en-US" dirty="0" smtClean="0">
                <a:ln w="18415" cmpd="sng">
                  <a:solidFill>
                    <a:srgbClr val="FFFFFF"/>
                  </a:solidFill>
                  <a:prstDash val="solid"/>
                </a:ln>
                <a:solidFill>
                  <a:srgbClr val="FFFFFF"/>
                </a:solidFill>
                <a:latin typeface="Microsoft JhengHei" pitchFamily="34" charset="-120"/>
                <a:ea typeface="Microsoft JhengHei" pitchFamily="34" charset="-120"/>
              </a:rPr>
              <a:t>全新</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TLS 101</a:t>
            </a:r>
            <a:r>
              <a:rPr lang="ja-JP" altLang="en-US" dirty="0" smtClean="0">
                <a:ln w="18415" cmpd="sng">
                  <a:solidFill>
                    <a:srgbClr val="FFFFFF"/>
                  </a:solidFill>
                  <a:prstDash val="solid"/>
                </a:ln>
                <a:solidFill>
                  <a:srgbClr val="FFFFFF"/>
                </a:solidFill>
                <a:latin typeface="Microsoft JhengHei" pitchFamily="34" charset="-120"/>
                <a:ea typeface="Microsoft JhengHei" pitchFamily="34" charset="-120"/>
              </a:rPr>
              <a:t>及</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201</a:t>
            </a:r>
            <a:r>
              <a:rPr lang="zh-TW" altLang="en-US" dirty="0" smtClean="0">
                <a:ln w="18415" cmpd="sng">
                  <a:solidFill>
                    <a:srgbClr val="FFFFFF"/>
                  </a:solidFill>
                  <a:prstDash val="solid"/>
                </a:ln>
                <a:solidFill>
                  <a:srgbClr val="FFFFFF"/>
                </a:solidFill>
                <a:latin typeface="Microsoft JhengHei" pitchFamily="34" charset="-120"/>
                <a:ea typeface="Microsoft JhengHei" pitchFamily="34" charset="-120"/>
              </a:rPr>
              <a:t>訓練</a:t>
            </a:r>
            <a:endParaRPr lang="en-US" dirty="0">
              <a:ln w="18415" cmpd="sng">
                <a:solidFill>
                  <a:srgbClr val="FFFFFF"/>
                </a:solidFill>
                <a:prstDash val="solid"/>
              </a:ln>
              <a:solidFill>
                <a:srgbClr val="FFFFFF"/>
              </a:solidFill>
              <a:latin typeface="Microsoft JhengHei" pitchFamily="34" charset="-120"/>
              <a:ea typeface="Microsoft JhengHei" pitchFamily="34" charset="-120"/>
            </a:endParaRPr>
          </a:p>
        </p:txBody>
      </p:sp>
      <p:sp>
        <p:nvSpPr>
          <p:cNvPr id="2" name="TextBox 1"/>
          <p:cNvSpPr txBox="1"/>
          <p:nvPr/>
        </p:nvSpPr>
        <p:spPr>
          <a:xfrm>
            <a:off x="3886200" y="4095759"/>
            <a:ext cx="5105400" cy="715577"/>
          </a:xfrm>
          <a:prstGeom prst="rect">
            <a:avLst/>
          </a:prstGeom>
          <a:noFill/>
        </p:spPr>
        <p:txBody>
          <a:bodyPr wrap="square" lIns="91422" tIns="45711" rIns="91422" bIns="45711" rtlCol="0">
            <a:spAutoFit/>
          </a:bodyPr>
          <a:lstStyle/>
          <a:p>
            <a:pPr algn="ctr"/>
            <a:r>
              <a:rPr lang="zh-TW" altLang="en-US" sz="2000" dirty="0">
                <a:latin typeface="Microsoft JhengHei" pitchFamily="34" charset="-120"/>
                <a:ea typeface="Microsoft JhengHei" pitchFamily="34" charset="-120"/>
              </a:rPr>
              <a:t>率先了解最新資訊。 瀏覽</a:t>
            </a:r>
            <a:r>
              <a:rPr lang="en-US" sz="2000" dirty="0">
                <a:latin typeface="Microsoft JhengHei" pitchFamily="34" charset="-120"/>
                <a:ea typeface="Microsoft JhengHei" pitchFamily="34" charset="-120"/>
              </a:rPr>
              <a:t>hk.unfranchise.com</a:t>
            </a:r>
            <a:r>
              <a:rPr lang="zh-TW" altLang="en-US" sz="2000" dirty="0">
                <a:latin typeface="Microsoft JhengHei" pitchFamily="34" charset="-120"/>
                <a:ea typeface="Microsoft JhengHei" pitchFamily="34" charset="-120"/>
              </a:rPr>
              <a:t>了解更多訓練詳情</a:t>
            </a:r>
            <a:endParaRPr lang="en-US" sz="2000" dirty="0">
              <a:latin typeface="Microsoft JhengHei" pitchFamily="34" charset="-120"/>
              <a:ea typeface="Microsoft JhengHei" pitchFamily="34" charset="-12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9" y="1504959"/>
            <a:ext cx="1774093" cy="2260937"/>
          </a:xfrm>
          <a:prstGeom prst="rect">
            <a:avLst/>
          </a:prstGeom>
          <a:ln>
            <a:noFill/>
          </a:ln>
          <a:effectLst>
            <a:softEdge rad="112500"/>
          </a:effec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7997"/>
          <a:stretch/>
        </p:blipFill>
        <p:spPr>
          <a:xfrm>
            <a:off x="5639178" y="1504950"/>
            <a:ext cx="1638300" cy="2260938"/>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651" y="1504951"/>
            <a:ext cx="1647951" cy="2197268"/>
          </a:xfrm>
          <a:prstGeom prst="rect">
            <a:avLst/>
          </a:prstGeom>
          <a:ln>
            <a:noFill/>
          </a:ln>
          <a:effectLst>
            <a:softEdge rad="112500"/>
          </a:effectLst>
        </p:spPr>
      </p:pic>
      <p:sp>
        <p:nvSpPr>
          <p:cNvPr id="12" name="Pentagon 11"/>
          <p:cNvSpPr/>
          <p:nvPr/>
        </p:nvSpPr>
        <p:spPr>
          <a:xfrm flipH="1">
            <a:off x="5486400" y="3409959"/>
            <a:ext cx="1828422" cy="6017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r">
              <a:buNone/>
            </a:pPr>
            <a:r>
              <a:rPr lang="en-US" altLang="zh-TW" sz="2000" b="1" dirty="0">
                <a:solidFill>
                  <a:schemeClr val="tx1"/>
                </a:solidFill>
                <a:ea typeface="華康儷中黑" panose="020B0509000000000000" pitchFamily="49" charset="-120"/>
              </a:rPr>
              <a:t>Helen Lin &amp; Luk Ka Wai </a:t>
            </a:r>
          </a:p>
        </p:txBody>
      </p:sp>
      <p:sp>
        <p:nvSpPr>
          <p:cNvPr id="13" name="Pentagon 12"/>
          <p:cNvSpPr/>
          <p:nvPr/>
        </p:nvSpPr>
        <p:spPr>
          <a:xfrm flipH="1">
            <a:off x="7162800" y="3409959"/>
            <a:ext cx="1828422" cy="4493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r">
              <a:buNone/>
            </a:pPr>
            <a:r>
              <a:rPr lang="en-US" altLang="zh-TW" sz="2000" b="1" dirty="0">
                <a:solidFill>
                  <a:schemeClr val="tx1"/>
                </a:solidFill>
                <a:ea typeface="華康儷中黑" panose="020B0509000000000000" pitchFamily="49" charset="-120"/>
              </a:rPr>
              <a:t>Maggie Su</a:t>
            </a:r>
          </a:p>
        </p:txBody>
      </p:sp>
      <p:sp>
        <p:nvSpPr>
          <p:cNvPr id="14" name="Pentagon 13"/>
          <p:cNvSpPr/>
          <p:nvPr/>
        </p:nvSpPr>
        <p:spPr>
          <a:xfrm flipH="1">
            <a:off x="3657600" y="3409960"/>
            <a:ext cx="1828422" cy="449335"/>
          </a:xfrm>
          <a:prstGeom prst="homePlate">
            <a:avLst/>
          </a:prstGeom>
          <a:gradFill>
            <a:gsLst>
              <a:gs pos="0">
                <a:schemeClr val="bg1">
                  <a:alpha val="0"/>
                </a:schemeClr>
              </a:gs>
              <a:gs pos="100000">
                <a:schemeClr val="bg1">
                  <a:lumMod val="65000"/>
                  <a:alpha val="62000"/>
                </a:schemeClr>
              </a:gs>
              <a:gs pos="31000">
                <a:schemeClr val="bg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r">
              <a:buNone/>
            </a:pPr>
            <a:r>
              <a:rPr lang="en-US" altLang="zh-TW" sz="2000" b="1" dirty="0">
                <a:solidFill>
                  <a:schemeClr val="tx1"/>
                </a:solidFill>
                <a:ea typeface="華康儷中黑" panose="020B0509000000000000" pitchFamily="49" charset="-120"/>
              </a:rPr>
              <a:t>Calvin </a:t>
            </a:r>
            <a:r>
              <a:rPr lang="en-US" altLang="zh-TW" sz="2000" b="1" dirty="0" err="1">
                <a:solidFill>
                  <a:schemeClr val="tx1"/>
                </a:solidFill>
                <a:ea typeface="華康儷中黑" panose="020B0509000000000000" pitchFamily="49" charset="-120"/>
              </a:rPr>
              <a:t>Ip</a:t>
            </a:r>
            <a:endParaRPr lang="en-US" altLang="zh-TW" sz="2000" b="1" dirty="0">
              <a:solidFill>
                <a:schemeClr val="tx1"/>
              </a:solidFill>
              <a:ea typeface="華康儷中黑" panose="020B0509000000000000" pitchFamily="49" charset="-120"/>
            </a:endParaRPr>
          </a:p>
        </p:txBody>
      </p:sp>
      <p:sp>
        <p:nvSpPr>
          <p:cNvPr id="3" name="Content Placeholder 2"/>
          <p:cNvSpPr>
            <a:spLocks noGrp="1"/>
          </p:cNvSpPr>
          <p:nvPr>
            <p:ph idx="1"/>
          </p:nvPr>
        </p:nvSpPr>
        <p:spPr>
          <a:xfrm>
            <a:off x="228600" y="1200151"/>
            <a:ext cx="4114816" cy="3394472"/>
          </a:xfrm>
        </p:spPr>
        <p:txBody>
          <a:bodyPr>
            <a:normAutofit/>
          </a:bodyPr>
          <a:lstStyle/>
          <a:p>
            <a:pPr marL="0" indent="0">
              <a:buNone/>
            </a:pPr>
            <a:r>
              <a:rPr lang="en-US" sz="2000" dirty="0">
                <a:latin typeface="Microsoft JhengHei" pitchFamily="34" charset="-120"/>
                <a:ea typeface="Microsoft JhengHei" pitchFamily="34" charset="-120"/>
              </a:rPr>
              <a:t>TLS 101</a:t>
            </a:r>
            <a:r>
              <a:rPr lang="zh-TW" altLang="en-US" sz="2000" dirty="0">
                <a:latin typeface="Microsoft JhengHei" pitchFamily="34" charset="-120"/>
                <a:ea typeface="Microsoft JhengHei" pitchFamily="34" charset="-120"/>
              </a:rPr>
              <a:t>訓練： </a:t>
            </a:r>
            <a:endParaRPr lang="en-US" sz="2000" dirty="0">
              <a:latin typeface="Microsoft JhengHei" pitchFamily="34" charset="-120"/>
              <a:ea typeface="Microsoft JhengHei" pitchFamily="34" charset="-120"/>
            </a:endParaRPr>
          </a:p>
          <a:p>
            <a:pPr marL="0" indent="0">
              <a:buNone/>
            </a:pPr>
            <a:r>
              <a:rPr lang="zh-TW" altLang="en-US" sz="2000" dirty="0">
                <a:latin typeface="Microsoft JhengHei" pitchFamily="34" charset="-120"/>
                <a:ea typeface="Microsoft JhengHei" pitchFamily="34" charset="-120"/>
              </a:rPr>
              <a:t>日期：</a:t>
            </a:r>
            <a:r>
              <a:rPr lang="en-US" altLang="zh-TW" sz="2000" dirty="0">
                <a:latin typeface="Microsoft JhengHei" pitchFamily="34" charset="-120"/>
                <a:ea typeface="Microsoft JhengHei" pitchFamily="34" charset="-120"/>
              </a:rPr>
              <a:t>2017</a:t>
            </a:r>
            <a:r>
              <a:rPr lang="zh-TW" altLang="en-US" sz="2000" dirty="0">
                <a:latin typeface="Microsoft JhengHei" pitchFamily="34" charset="-120"/>
                <a:ea typeface="Microsoft JhengHei" pitchFamily="34" charset="-120"/>
              </a:rPr>
              <a:t>年</a:t>
            </a:r>
            <a:r>
              <a:rPr lang="en-US" altLang="zh-TW" sz="2000" dirty="0">
                <a:latin typeface="Microsoft JhengHei" pitchFamily="34" charset="-120"/>
                <a:ea typeface="Microsoft JhengHei" pitchFamily="34" charset="-120"/>
              </a:rPr>
              <a:t>5</a:t>
            </a:r>
            <a:r>
              <a:rPr lang="zh-TW" altLang="en-US" sz="2000" dirty="0">
                <a:latin typeface="Microsoft JhengHei" pitchFamily="34" charset="-120"/>
                <a:ea typeface="Microsoft JhengHei" pitchFamily="34" charset="-120"/>
              </a:rPr>
              <a:t>月</a:t>
            </a:r>
            <a:r>
              <a:rPr lang="en-US" altLang="zh-TW" sz="2000" dirty="0">
                <a:latin typeface="Microsoft JhengHei" pitchFamily="34" charset="-120"/>
                <a:ea typeface="Microsoft JhengHei" pitchFamily="34" charset="-120"/>
              </a:rPr>
              <a:t>28</a:t>
            </a:r>
            <a:r>
              <a:rPr lang="zh-TW" altLang="en-US" sz="2000" dirty="0">
                <a:latin typeface="Microsoft JhengHei" pitchFamily="34" charset="-120"/>
                <a:ea typeface="Microsoft JhengHei" pitchFamily="34" charset="-120"/>
              </a:rPr>
              <a:t>日（日）</a:t>
            </a:r>
            <a:endParaRPr lang="en-US" sz="2000" dirty="0">
              <a:latin typeface="Microsoft JhengHei" pitchFamily="34" charset="-120"/>
              <a:ea typeface="Microsoft JhengHei" pitchFamily="34" charset="-120"/>
            </a:endParaRPr>
          </a:p>
          <a:p>
            <a:pPr marL="0" indent="0">
              <a:buNone/>
            </a:pPr>
            <a:r>
              <a:rPr lang="zh-TW" altLang="en-US" sz="2000" dirty="0">
                <a:latin typeface="Microsoft JhengHei" pitchFamily="34" charset="-120"/>
                <a:ea typeface="Microsoft JhengHei" pitchFamily="34" charset="-120"/>
              </a:rPr>
              <a:t>時間：上午</a:t>
            </a:r>
            <a:r>
              <a:rPr lang="en-US" sz="2000" dirty="0">
                <a:latin typeface="Microsoft JhengHei" pitchFamily="34" charset="-120"/>
                <a:ea typeface="Microsoft JhengHei" pitchFamily="34" charset="-120"/>
              </a:rPr>
              <a:t>9:30 –</a:t>
            </a:r>
            <a:r>
              <a:rPr lang="zh-TW" altLang="en-US" sz="2000" dirty="0">
                <a:latin typeface="Microsoft JhengHei" pitchFamily="34" charset="-120"/>
                <a:ea typeface="Microsoft JhengHei" pitchFamily="34" charset="-120"/>
              </a:rPr>
              <a:t>下午</a:t>
            </a:r>
            <a:r>
              <a:rPr lang="en-US" sz="2000" dirty="0">
                <a:latin typeface="Microsoft JhengHei" pitchFamily="34" charset="-120"/>
                <a:ea typeface="Microsoft JhengHei" pitchFamily="34" charset="-120"/>
              </a:rPr>
              <a:t> 1:00 </a:t>
            </a:r>
          </a:p>
          <a:p>
            <a:pPr marL="0" indent="0">
              <a:buNone/>
            </a:pPr>
            <a:r>
              <a:rPr lang="zh-TW" altLang="en-US" sz="2000" dirty="0">
                <a:latin typeface="Microsoft JhengHei" pitchFamily="34" charset="-120"/>
                <a:ea typeface="Microsoft JhengHei" pitchFamily="34" charset="-120"/>
              </a:rPr>
              <a:t>費用：</a:t>
            </a:r>
            <a:r>
              <a:rPr lang="en-US" sz="2000" dirty="0">
                <a:latin typeface="Microsoft JhengHei" pitchFamily="34" charset="-120"/>
                <a:ea typeface="Microsoft JhengHei" pitchFamily="34" charset="-120"/>
              </a:rPr>
              <a:t>HK$125.00</a:t>
            </a:r>
          </a:p>
          <a:p>
            <a:pPr marL="0" indent="0">
              <a:buNone/>
            </a:pPr>
            <a:endParaRPr lang="en-US" sz="2000" dirty="0">
              <a:latin typeface="Microsoft JhengHei" pitchFamily="34" charset="-120"/>
              <a:ea typeface="Microsoft JhengHei" pitchFamily="34" charset="-120"/>
            </a:endParaRPr>
          </a:p>
          <a:p>
            <a:pPr marL="0" indent="0">
              <a:buNone/>
            </a:pPr>
            <a:r>
              <a:rPr lang="en-US" sz="2000" dirty="0">
                <a:latin typeface="Microsoft JhengHei" pitchFamily="34" charset="-120"/>
                <a:ea typeface="Microsoft JhengHei" pitchFamily="34" charset="-120"/>
              </a:rPr>
              <a:t>TLS 201</a:t>
            </a:r>
            <a:r>
              <a:rPr lang="zh-TW" altLang="en-US" sz="2000" dirty="0">
                <a:latin typeface="Microsoft JhengHei" pitchFamily="34" charset="-120"/>
                <a:ea typeface="Microsoft JhengHei" pitchFamily="34" charset="-120"/>
              </a:rPr>
              <a:t>訓練： </a:t>
            </a:r>
            <a:endParaRPr lang="en-US" sz="2000" dirty="0">
              <a:latin typeface="Microsoft JhengHei" pitchFamily="34" charset="-120"/>
              <a:ea typeface="Microsoft JhengHei" pitchFamily="34" charset="-120"/>
            </a:endParaRPr>
          </a:p>
          <a:p>
            <a:pPr marL="0" indent="0">
              <a:buNone/>
            </a:pPr>
            <a:r>
              <a:rPr lang="zh-TW" altLang="en-US" sz="2000" dirty="0">
                <a:latin typeface="Microsoft JhengHei" pitchFamily="34" charset="-120"/>
                <a:ea typeface="Microsoft JhengHei" pitchFamily="34" charset="-120"/>
              </a:rPr>
              <a:t>日期： </a:t>
            </a:r>
            <a:r>
              <a:rPr lang="en-US" altLang="zh-TW" sz="2000" dirty="0">
                <a:latin typeface="Microsoft JhengHei" pitchFamily="34" charset="-120"/>
                <a:ea typeface="Microsoft JhengHei" pitchFamily="34" charset="-120"/>
              </a:rPr>
              <a:t>2017</a:t>
            </a:r>
            <a:r>
              <a:rPr lang="zh-TW" altLang="en-US" sz="2000" dirty="0">
                <a:latin typeface="Microsoft JhengHei" pitchFamily="34" charset="-120"/>
                <a:ea typeface="Microsoft JhengHei" pitchFamily="34" charset="-120"/>
              </a:rPr>
              <a:t>年</a:t>
            </a:r>
            <a:r>
              <a:rPr lang="en-US" altLang="zh-TW" sz="2000" dirty="0">
                <a:latin typeface="Microsoft JhengHei" pitchFamily="34" charset="-120"/>
                <a:ea typeface="Microsoft JhengHei" pitchFamily="34" charset="-120"/>
              </a:rPr>
              <a:t>5</a:t>
            </a:r>
            <a:r>
              <a:rPr lang="zh-TW" altLang="en-US" sz="2000" dirty="0">
                <a:latin typeface="Microsoft JhengHei" pitchFamily="34" charset="-120"/>
                <a:ea typeface="Microsoft JhengHei" pitchFamily="34" charset="-120"/>
              </a:rPr>
              <a:t>月</a:t>
            </a:r>
            <a:r>
              <a:rPr lang="en-US" altLang="zh-TW" sz="2000" dirty="0">
                <a:latin typeface="Microsoft JhengHei" pitchFamily="34" charset="-120"/>
                <a:ea typeface="Microsoft JhengHei" pitchFamily="34" charset="-120"/>
              </a:rPr>
              <a:t>28</a:t>
            </a:r>
            <a:r>
              <a:rPr lang="zh-TW" altLang="en-US" sz="2000" dirty="0">
                <a:latin typeface="Microsoft JhengHei" pitchFamily="34" charset="-120"/>
                <a:ea typeface="Microsoft JhengHei" pitchFamily="34" charset="-120"/>
              </a:rPr>
              <a:t>日（日）</a:t>
            </a:r>
            <a:endParaRPr lang="en-US" altLang="zh-TW" sz="2000" dirty="0">
              <a:latin typeface="Microsoft JhengHei" pitchFamily="34" charset="-120"/>
              <a:ea typeface="Microsoft JhengHei" pitchFamily="34" charset="-120"/>
            </a:endParaRPr>
          </a:p>
          <a:p>
            <a:pPr marL="0" indent="0">
              <a:buNone/>
            </a:pPr>
            <a:r>
              <a:rPr lang="zh-TW" altLang="en-US" sz="2000" dirty="0">
                <a:latin typeface="Microsoft JhengHei" pitchFamily="34" charset="-120"/>
                <a:ea typeface="Microsoft JhengHei" pitchFamily="34" charset="-120"/>
              </a:rPr>
              <a:t>時間： 下午</a:t>
            </a:r>
            <a:r>
              <a:rPr lang="en-US" sz="2000" dirty="0">
                <a:latin typeface="Microsoft JhengHei" pitchFamily="34" charset="-120"/>
                <a:ea typeface="Microsoft JhengHei" pitchFamily="34" charset="-120"/>
              </a:rPr>
              <a:t>2:30 –</a:t>
            </a:r>
            <a:r>
              <a:rPr lang="zh-TW" altLang="en-US" sz="2000" dirty="0">
                <a:latin typeface="Microsoft JhengHei" pitchFamily="34" charset="-120"/>
                <a:ea typeface="Microsoft JhengHei" pitchFamily="34" charset="-120"/>
              </a:rPr>
              <a:t>下午</a:t>
            </a:r>
            <a:r>
              <a:rPr lang="en-US" sz="2000" dirty="0">
                <a:latin typeface="Microsoft JhengHei" pitchFamily="34" charset="-120"/>
                <a:ea typeface="Microsoft JhengHei" pitchFamily="34" charset="-120"/>
              </a:rPr>
              <a:t>6:00 </a:t>
            </a:r>
          </a:p>
          <a:p>
            <a:pPr marL="0" indent="0">
              <a:buNone/>
            </a:pPr>
            <a:r>
              <a:rPr lang="zh-TW" altLang="en-US" sz="2000" dirty="0">
                <a:latin typeface="Microsoft JhengHei" pitchFamily="34" charset="-120"/>
                <a:ea typeface="Microsoft JhengHei" pitchFamily="34" charset="-120"/>
              </a:rPr>
              <a:t>費用： </a:t>
            </a:r>
            <a:r>
              <a:rPr lang="en-US" sz="2000" dirty="0">
                <a:latin typeface="Microsoft JhengHei" pitchFamily="34" charset="-120"/>
                <a:ea typeface="Microsoft JhengHei" pitchFamily="34" charset="-120"/>
              </a:rPr>
              <a:t>HK$125.00</a:t>
            </a:r>
          </a:p>
          <a:p>
            <a:pPr marL="0" indent="0">
              <a:buNone/>
            </a:pPr>
            <a:endParaRPr lang="en-US" sz="2000" dirty="0">
              <a:latin typeface="Microsoft JhengHei" pitchFamily="34" charset="-120"/>
              <a:ea typeface="Microsoft JhengHei" pitchFamily="34" charset="-120"/>
            </a:endParaRPr>
          </a:p>
          <a:p>
            <a:pPr marL="0" indent="0">
              <a:buNone/>
            </a:pPr>
            <a:endParaRPr lang="en-US" sz="2000" dirty="0">
              <a:latin typeface="Microsoft JhengHei" pitchFamily="34" charset="-120"/>
              <a:ea typeface="Microsoft JhengHei" pitchFamily="34" charset="-120"/>
            </a:endParaRPr>
          </a:p>
        </p:txBody>
      </p:sp>
    </p:spTree>
    <p:extLst>
      <p:ext uri="{BB962C8B-B14F-4D97-AF65-F5344CB8AC3E}">
        <p14:creationId xmlns:p14="http://schemas.microsoft.com/office/powerpoint/2010/main" val="3193570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sp>
        <p:nvSpPr>
          <p:cNvPr id="7" name="Title 4"/>
          <p:cNvSpPr>
            <a:spLocks noGrp="1"/>
          </p:cNvSpPr>
          <p:nvPr>
            <p:ph type="title"/>
          </p:nvPr>
        </p:nvSpPr>
        <p:spPr>
          <a:xfrm>
            <a:off x="26" y="133350"/>
            <a:ext cx="9143999" cy="857250"/>
          </a:xfrm>
        </p:spPr>
        <p:txBody>
          <a:bodyPr anchor="t">
            <a:normAutofit/>
          </a:bodyPr>
          <a:lstStyle/>
          <a:p>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認識</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更多有關</a:t>
            </a:r>
            <a:r>
              <a:rPr lang="en-US" altLang="zh-TW"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TLS</a:t>
            </a:r>
            <a:r>
              <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rPr>
              <a:t>全新產品</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JhengHei" pitchFamily="34" charset="-120"/>
              <a:ea typeface="Microsoft JhengHei" pitchFamily="34" charset="-120"/>
            </a:endParaRPr>
          </a:p>
        </p:txBody>
      </p:sp>
      <p:sp>
        <p:nvSpPr>
          <p:cNvPr id="15" name="內容版面配置區 2"/>
          <p:cNvSpPr txBox="1">
            <a:spLocks/>
          </p:cNvSpPr>
          <p:nvPr/>
        </p:nvSpPr>
        <p:spPr>
          <a:xfrm>
            <a:off x="457200" y="1504952"/>
            <a:ext cx="4572000" cy="2910417"/>
          </a:xfrm>
          <a:prstGeom prst="rect">
            <a:avLst/>
          </a:prstGeom>
        </p:spPr>
        <p:txBody>
          <a:bodyPr vert="horz" lIns="91416" tIns="45709" rIns="91416" bIns="45709"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40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zh-TW" altLang="en-US" sz="2800" dirty="0">
                <a:latin typeface="Microsoft JhengHei" pitchFamily="34" charset="-120"/>
                <a:ea typeface="Microsoft JhengHei" pitchFamily="34" charset="-120"/>
              </a:rPr>
              <a:t>新產品特別訓練</a:t>
            </a:r>
            <a:r>
              <a:rPr lang="en-US" altLang="zh-HK" sz="2800" dirty="0">
                <a:latin typeface="Microsoft JhengHei" pitchFamily="34" charset="-120"/>
                <a:ea typeface="Microsoft JhengHei" pitchFamily="34" charset="-120"/>
              </a:rPr>
              <a:t> </a:t>
            </a:r>
          </a:p>
          <a:p>
            <a:pPr algn="l"/>
            <a:r>
              <a:rPr lang="zh-TW" altLang="en-US" sz="2800" dirty="0">
                <a:latin typeface="Microsoft JhengHei" pitchFamily="34" charset="-120"/>
                <a:ea typeface="Microsoft JhengHei" pitchFamily="34" charset="-120"/>
              </a:rPr>
              <a:t>日期：</a:t>
            </a:r>
            <a:r>
              <a:rPr lang="en-US" altLang="zh-TW" sz="2800" dirty="0">
                <a:latin typeface="Microsoft JhengHei" pitchFamily="34" charset="-120"/>
                <a:ea typeface="Microsoft JhengHei" pitchFamily="34" charset="-120"/>
              </a:rPr>
              <a:t>2017</a:t>
            </a:r>
            <a:r>
              <a:rPr lang="zh-TW" altLang="en-US" sz="2800" dirty="0">
                <a:latin typeface="Microsoft JhengHei" pitchFamily="34" charset="-120"/>
                <a:ea typeface="Microsoft JhengHei" pitchFamily="34" charset="-120"/>
              </a:rPr>
              <a:t>年 </a:t>
            </a:r>
            <a:r>
              <a:rPr lang="en-US" altLang="zh-TW" sz="2800" dirty="0">
                <a:latin typeface="Microsoft JhengHei" pitchFamily="34" charset="-120"/>
                <a:ea typeface="Microsoft JhengHei" pitchFamily="34" charset="-120"/>
              </a:rPr>
              <a:t>5</a:t>
            </a:r>
            <a:r>
              <a:rPr lang="zh-TW" altLang="en-US" sz="2800" dirty="0">
                <a:latin typeface="Microsoft JhengHei" pitchFamily="34" charset="-120"/>
                <a:ea typeface="Microsoft JhengHei" pitchFamily="34" charset="-120"/>
              </a:rPr>
              <a:t>月 </a:t>
            </a:r>
            <a:r>
              <a:rPr lang="en-US" altLang="zh-TW" sz="2800" dirty="0">
                <a:latin typeface="Microsoft JhengHei" pitchFamily="34" charset="-120"/>
                <a:ea typeface="Microsoft JhengHei" pitchFamily="34" charset="-120"/>
              </a:rPr>
              <a:t>9</a:t>
            </a:r>
            <a:r>
              <a:rPr lang="zh-TW" altLang="en-US" sz="2800" dirty="0">
                <a:latin typeface="Microsoft JhengHei" pitchFamily="34" charset="-120"/>
                <a:ea typeface="Microsoft JhengHei" pitchFamily="34" charset="-120"/>
              </a:rPr>
              <a:t>日 </a:t>
            </a:r>
            <a:r>
              <a:rPr lang="en-US" altLang="zh-TW" sz="2800" dirty="0">
                <a:latin typeface="Microsoft JhengHei" pitchFamily="34" charset="-120"/>
                <a:ea typeface="Microsoft JhengHei" pitchFamily="34" charset="-120"/>
              </a:rPr>
              <a:t>(</a:t>
            </a:r>
            <a:r>
              <a:rPr lang="zh-TW" altLang="en-US" sz="2800" dirty="0">
                <a:latin typeface="Microsoft JhengHei" pitchFamily="34" charset="-120"/>
                <a:ea typeface="Microsoft JhengHei" pitchFamily="34" charset="-120"/>
              </a:rPr>
              <a:t>二</a:t>
            </a:r>
            <a:r>
              <a:rPr lang="en-US" altLang="zh-TW" sz="2800" dirty="0">
                <a:latin typeface="Microsoft JhengHei" pitchFamily="34" charset="-120"/>
                <a:ea typeface="Microsoft JhengHei" pitchFamily="34" charset="-120"/>
              </a:rPr>
              <a:t>)</a:t>
            </a:r>
            <a:endParaRPr lang="en-US" altLang="zh-HK" sz="2800" dirty="0">
              <a:latin typeface="Microsoft JhengHei" pitchFamily="34" charset="-120"/>
              <a:ea typeface="Microsoft JhengHei" pitchFamily="34" charset="-120"/>
            </a:endParaRPr>
          </a:p>
          <a:p>
            <a:pPr algn="l"/>
            <a:r>
              <a:rPr lang="zh-TW" altLang="en-US" sz="2800" dirty="0">
                <a:latin typeface="Microsoft JhengHei" pitchFamily="34" charset="-120"/>
                <a:ea typeface="Microsoft JhengHei" pitchFamily="34" charset="-120"/>
              </a:rPr>
              <a:t>時間：下午</a:t>
            </a:r>
            <a:r>
              <a:rPr lang="en-US" altLang="zh-HK" sz="2800" dirty="0">
                <a:latin typeface="Microsoft JhengHei" pitchFamily="34" charset="-120"/>
                <a:ea typeface="Microsoft JhengHei" pitchFamily="34" charset="-120"/>
              </a:rPr>
              <a:t>7:30 – 9:30</a:t>
            </a:r>
          </a:p>
          <a:p>
            <a:pPr algn="l"/>
            <a:r>
              <a:rPr lang="zh-TW" altLang="en-US" sz="2800" dirty="0">
                <a:latin typeface="Microsoft JhengHei" pitchFamily="34" charset="-120"/>
                <a:ea typeface="Microsoft JhengHei" pitchFamily="34" charset="-120"/>
              </a:rPr>
              <a:t>地點：美安生活廊</a:t>
            </a:r>
            <a:endParaRPr lang="en-US" altLang="zh-TW" sz="2800" dirty="0">
              <a:latin typeface="Microsoft JhengHei" pitchFamily="34" charset="-120"/>
              <a:ea typeface="Microsoft JhengHei" pitchFamily="34" charset="-120"/>
            </a:endParaRPr>
          </a:p>
          <a:p>
            <a:pPr algn="l"/>
            <a:r>
              <a:rPr lang="zh-TW" altLang="en-US" sz="2800" dirty="0">
                <a:latin typeface="Microsoft JhengHei" pitchFamily="34" charset="-120"/>
                <a:ea typeface="Microsoft JhengHei" pitchFamily="34" charset="-120"/>
              </a:rPr>
              <a:t>語言：廣東話</a:t>
            </a:r>
            <a:endParaRPr lang="zh-HK" altLang="en-US" sz="2800" dirty="0">
              <a:latin typeface="Microsoft JhengHei" pitchFamily="34" charset="-120"/>
              <a:ea typeface="Microsoft JhengHei" pitchFamily="34" charset="-120"/>
            </a:endParaRPr>
          </a:p>
        </p:txBody>
      </p:sp>
      <p:grpSp>
        <p:nvGrpSpPr>
          <p:cNvPr id="5" name="Group 4"/>
          <p:cNvGrpSpPr/>
          <p:nvPr/>
        </p:nvGrpSpPr>
        <p:grpSpPr>
          <a:xfrm>
            <a:off x="4953000" y="1428750"/>
            <a:ext cx="3752284" cy="2544113"/>
            <a:chOff x="400070" y="1602956"/>
            <a:chExt cx="3907325" cy="2649232"/>
          </a:xfrm>
        </p:grpSpPr>
        <p:pic>
          <p:nvPicPr>
            <p:cNvPr id="8" name="Picture 7" descr="StephenNgan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317" y="1602956"/>
              <a:ext cx="2040830" cy="1826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400070" y="3434930"/>
              <a:ext cx="3907325" cy="817258"/>
            </a:xfrm>
            <a:prstGeom prst="rect">
              <a:avLst/>
            </a:prstGeom>
          </p:spPr>
          <p:txBody>
            <a:bodyPr wrap="square">
              <a:spAutoFit/>
            </a:bodyPr>
            <a:lstStyle/>
            <a:p>
              <a:pPr algn="ctr" defTabSz="778988"/>
              <a:r>
                <a:rPr lang="en-US" altLang="zh-TW" sz="2000" b="1" dirty="0">
                  <a:latin typeface="Calibri" pitchFamily="34" charset="0"/>
                  <a:ea typeface="華康儷中黑" pitchFamily="49" charset="-120"/>
                  <a:cs typeface="Arial" pitchFamily="34" charset="0"/>
                </a:rPr>
                <a:t>STEPHEN NGAN</a:t>
              </a:r>
            </a:p>
            <a:p>
              <a:pPr algn="ctr" defTabSz="778988">
                <a:lnSpc>
                  <a:spcPts val="1500"/>
                </a:lnSpc>
              </a:pPr>
              <a:r>
                <a:rPr lang="en-US" altLang="zh-TW" dirty="0">
                  <a:latin typeface="Calibri" pitchFamily="34" charset="0"/>
                  <a:ea typeface="華康儷中黑" pitchFamily="49" charset="-120"/>
                  <a:cs typeface="Arial" pitchFamily="34" charset="0"/>
                </a:rPr>
                <a:t>JAS &amp; Associates </a:t>
              </a:r>
              <a:br>
                <a:rPr lang="en-US" altLang="zh-TW" dirty="0">
                  <a:latin typeface="Calibri" pitchFamily="34" charset="0"/>
                  <a:ea typeface="華康儷中黑" pitchFamily="49" charset="-120"/>
                  <a:cs typeface="Arial" pitchFamily="34" charset="0"/>
                </a:rPr>
              </a:br>
              <a:r>
                <a:rPr lang="en-US" altLang="zh-TW" dirty="0">
                  <a:latin typeface="Calibri" pitchFamily="34" charset="0"/>
                  <a:ea typeface="華康儷中黑" pitchFamily="49" charset="-120"/>
                  <a:cs typeface="Arial" pitchFamily="34" charset="0"/>
                </a:rPr>
                <a:t>Head of </a:t>
              </a:r>
              <a:r>
                <a:rPr lang="en-US" altLang="zh-TW" dirty="0" smtClean="0">
                  <a:latin typeface="Calibri" pitchFamily="34" charset="0"/>
                  <a:ea typeface="華康儷中黑" pitchFamily="49" charset="-120"/>
                  <a:cs typeface="Arial" pitchFamily="34" charset="0"/>
                </a:rPr>
                <a:t>Healthcare </a:t>
              </a:r>
              <a:r>
                <a:rPr lang="en-US" altLang="zh-TW" dirty="0">
                  <a:latin typeface="Calibri" pitchFamily="34" charset="0"/>
                  <a:ea typeface="華康儷中黑" pitchFamily="49" charset="-120"/>
                  <a:cs typeface="Arial" pitchFamily="34" charset="0"/>
                </a:rPr>
                <a:t>Marketing</a:t>
              </a:r>
            </a:p>
          </p:txBody>
        </p:sp>
      </p:grpSp>
    </p:spTree>
    <p:extLst>
      <p:ext uri="{BB962C8B-B14F-4D97-AF65-F5344CB8AC3E}">
        <p14:creationId xmlns:p14="http://schemas.microsoft.com/office/powerpoint/2010/main" val="3388414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 y="1635780"/>
            <a:ext cx="9143999" cy="1805063"/>
          </a:xfrm>
          <a:prstGeom prst="rect">
            <a:avLst/>
          </a:prstGeom>
          <a:noFill/>
        </p:spPr>
        <p:txBody>
          <a:bodyPr wrap="square" lIns="68579" tIns="34289" rIns="68579" bIns="34289" rtlCol="0" anchor="ctr">
            <a:noAutofit/>
          </a:bodyPr>
          <a:lstStyle/>
          <a:p>
            <a:pPr algn="ctr" defTabSz="685783"/>
            <a:endParaRPr lang="en-US" sz="6600" b="1" dirty="0">
              <a:solidFill>
                <a:prstClr val="white"/>
              </a:solidFill>
              <a:latin typeface="微軟正黑體" panose="020B0604030504040204" pitchFamily="34" charset="-120"/>
              <a:ea typeface="微軟正黑體" panose="020B0604030504040204" pitchFamily="34" charset="-120"/>
              <a:cs typeface="Arial" charset="0"/>
            </a:endParaRPr>
          </a:p>
        </p:txBody>
      </p:sp>
    </p:spTree>
    <p:extLst>
      <p:ext uri="{BB962C8B-B14F-4D97-AF65-F5344CB8AC3E}">
        <p14:creationId xmlns:p14="http://schemas.microsoft.com/office/powerpoint/2010/main" val="360257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050" name="Picture 2" descr="C:\Users\yvonnel\AppData\Local\Microsoft\Windows\Temporary Internet Files\Content.Outlook\WC916TMT\Y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2835" y="19050"/>
            <a:ext cx="4971166" cy="5143500"/>
          </a:xfrm>
          <a:prstGeom prst="upArrow">
            <a:avLst/>
          </a:prstGeom>
          <a:noFill/>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542986" y="3028950"/>
            <a:ext cx="4343400" cy="914400"/>
          </a:xfrm>
          <a:prstGeom prst="rect">
            <a:avLst/>
          </a:prstGeom>
          <a:no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sz="2000" dirty="0">
              <a:solidFill>
                <a:prstClr val="white"/>
              </a:solidFill>
              <a:latin typeface="Gill Sans MT" panose="020B0502020104020203" pitchFamily="34" charset="0"/>
            </a:endParaRPr>
          </a:p>
        </p:txBody>
      </p:sp>
      <p:sp>
        <p:nvSpPr>
          <p:cNvPr id="2" name="TextBox 1"/>
          <p:cNvSpPr txBox="1"/>
          <p:nvPr/>
        </p:nvSpPr>
        <p:spPr>
          <a:xfrm>
            <a:off x="602630" y="5695952"/>
            <a:ext cx="3570209" cy="830997"/>
          </a:xfrm>
          <a:prstGeom prst="rect">
            <a:avLst/>
          </a:prstGeom>
          <a:noFill/>
          <a:ln>
            <a:noFill/>
          </a:ln>
        </p:spPr>
        <p:txBody>
          <a:bodyPr wrap="none" lIns="91430" tIns="45715" rIns="91430" bIns="45715" rtlCol="0" anchor="ctr">
            <a:spAutoFit/>
          </a:bodyPr>
          <a:lstStyle/>
          <a:p>
            <a:pPr algn="ctr" defTabSz="914288"/>
            <a:r>
              <a:rPr lang="zh-HK" altLang="en-US" sz="2400" dirty="0">
                <a:solidFill>
                  <a:srgbClr val="FFFFFF"/>
                </a:solidFill>
                <a:ea typeface="微軟正黑體" panose="020B0604030504040204" pitchFamily="34" charset="-120"/>
              </a:rPr>
              <a:t>發展你的事業 </a:t>
            </a:r>
          </a:p>
          <a:p>
            <a:pPr algn="ctr" defTabSz="914288"/>
            <a:r>
              <a:rPr lang="zh-HK" altLang="en-US" sz="2400" dirty="0">
                <a:solidFill>
                  <a:srgbClr val="FFFFFF"/>
                </a:solidFill>
                <a:ea typeface="微軟正黑體" panose="020B0604030504040204" pitchFamily="34" charset="-120"/>
              </a:rPr>
              <a:t>到高級顧問經理級或更高</a:t>
            </a:r>
          </a:p>
        </p:txBody>
      </p:sp>
      <p:sp>
        <p:nvSpPr>
          <p:cNvPr id="5" name="TextBox 4"/>
          <p:cNvSpPr txBox="1"/>
          <p:nvPr/>
        </p:nvSpPr>
        <p:spPr>
          <a:xfrm>
            <a:off x="633558" y="3066191"/>
            <a:ext cx="3938447" cy="715577"/>
          </a:xfrm>
          <a:prstGeom prst="rect">
            <a:avLst/>
          </a:prstGeom>
          <a:noFill/>
        </p:spPr>
        <p:txBody>
          <a:bodyPr wrap="square" lIns="91430" tIns="45715" rIns="91430" bIns="45715" rtlCol="0">
            <a:spAutoFit/>
          </a:bodyPr>
          <a:lstStyle/>
          <a:p>
            <a:pPr defTabSz="914288"/>
            <a:r>
              <a:rPr lang="zh-HK" altLang="en-US" sz="2000" dirty="0">
                <a:solidFill>
                  <a:srgbClr val="FFFFFF"/>
                </a:solidFill>
                <a:latin typeface="Microsoft JhengHei" pitchFamily="34" charset="-120"/>
                <a:ea typeface="Microsoft JhengHei" pitchFamily="34" charset="-120"/>
              </a:rPr>
              <a:t>「這些資訊值得你留意！」 </a:t>
            </a:r>
          </a:p>
          <a:p>
            <a:pPr algn="r" defTabSz="914288"/>
            <a:r>
              <a:rPr lang="zh-HK" altLang="en-US" sz="2000" dirty="0">
                <a:solidFill>
                  <a:srgbClr val="FFFFFF"/>
                </a:solidFill>
                <a:latin typeface="Microsoft JhengHei" pitchFamily="34" charset="-120"/>
                <a:ea typeface="Microsoft JhengHei" pitchFamily="34" charset="-120"/>
              </a:rPr>
              <a:t>－</a:t>
            </a:r>
            <a:r>
              <a:rPr lang="en-US" altLang="zh-HK" sz="2000" dirty="0">
                <a:solidFill>
                  <a:srgbClr val="FFFFFF"/>
                </a:solidFill>
                <a:latin typeface="Microsoft JhengHei" pitchFamily="34" charset="-120"/>
                <a:ea typeface="Microsoft JhengHei" pitchFamily="34" charset="-120"/>
              </a:rPr>
              <a:t>Dennis Franks</a:t>
            </a:r>
          </a:p>
        </p:txBody>
      </p:sp>
      <p:sp>
        <p:nvSpPr>
          <p:cNvPr id="6" name="Rectangle 5"/>
          <p:cNvSpPr/>
          <p:nvPr/>
        </p:nvSpPr>
        <p:spPr>
          <a:xfrm>
            <a:off x="228600" y="438155"/>
            <a:ext cx="4953000" cy="1200329"/>
          </a:xfrm>
          <a:prstGeom prst="rect">
            <a:avLst/>
          </a:prstGeom>
        </p:spPr>
        <p:txBody>
          <a:bodyPr wrap="square" lIns="91430" tIns="45715" rIns="91430" bIns="45715">
            <a:spAutoFit/>
          </a:bodyPr>
          <a:lstStyle/>
          <a:p>
            <a:pPr algn="ctr" defTabSz="914288"/>
            <a:r>
              <a:rPr lang="en-US" altLang="zh-HK" sz="3600" dirty="0">
                <a:solidFill>
                  <a:srgbClr val="FFFFFF"/>
                </a:solidFill>
                <a:latin typeface="Microsoft JhengHei" pitchFamily="34" charset="-120"/>
                <a:ea typeface="Microsoft JhengHei" pitchFamily="34" charset="-120"/>
              </a:rPr>
              <a:t>TLS</a:t>
            </a:r>
            <a:r>
              <a:rPr lang="en-US" altLang="zh-HK" sz="3600" baseline="30000" dirty="0">
                <a:solidFill>
                  <a:srgbClr val="FFFFFF"/>
                </a:solidFill>
                <a:latin typeface="Microsoft JhengHei" pitchFamily="34" charset="-120"/>
                <a:ea typeface="Microsoft JhengHei" pitchFamily="34" charset="-120"/>
              </a:rPr>
              <a:t>®</a:t>
            </a:r>
            <a:r>
              <a:rPr lang="zh-HK" altLang="en-US" sz="3600" dirty="0">
                <a:solidFill>
                  <a:srgbClr val="FFFFFF"/>
                </a:solidFill>
                <a:latin typeface="Microsoft JhengHei" pitchFamily="34" charset="-120"/>
                <a:ea typeface="Microsoft JhengHei" pitchFamily="34" charset="-120"/>
              </a:rPr>
              <a:t>健康生活纖營計劃 </a:t>
            </a:r>
          </a:p>
          <a:p>
            <a:pPr algn="ctr" defTabSz="914288"/>
            <a:r>
              <a:rPr lang="zh-HK" altLang="en-US" sz="3600" dirty="0">
                <a:solidFill>
                  <a:srgbClr val="FFFFFF"/>
                </a:solidFill>
                <a:latin typeface="Microsoft JhengHei" pitchFamily="34" charset="-120"/>
                <a:ea typeface="Microsoft JhengHei" pitchFamily="34" charset="-120"/>
              </a:rPr>
              <a:t>減重計劃</a:t>
            </a:r>
          </a:p>
        </p:txBody>
      </p:sp>
      <p:sp>
        <p:nvSpPr>
          <p:cNvPr id="7" name="TextBox 6"/>
          <p:cNvSpPr txBox="1"/>
          <p:nvPr/>
        </p:nvSpPr>
        <p:spPr>
          <a:xfrm>
            <a:off x="381001" y="2003852"/>
            <a:ext cx="4191000" cy="830997"/>
          </a:xfrm>
          <a:prstGeom prst="rect">
            <a:avLst/>
          </a:prstGeom>
          <a:noFill/>
          <a:ln>
            <a:noFill/>
          </a:ln>
        </p:spPr>
        <p:txBody>
          <a:bodyPr wrap="square" lIns="91430" tIns="45715" rIns="91430" bIns="45715" rtlCol="0" anchor="ctr">
            <a:spAutoFit/>
          </a:bodyPr>
          <a:lstStyle/>
          <a:p>
            <a:pPr algn="ctr" defTabSz="914288"/>
            <a:r>
              <a:rPr lang="zh-TW" altLang="en-US" sz="2400" dirty="0">
                <a:solidFill>
                  <a:prstClr val="white"/>
                </a:solidFill>
                <a:effectLst>
                  <a:glow rad="101600">
                    <a:srgbClr val="9BBB59">
                      <a:satMod val="175000"/>
                      <a:alpha val="40000"/>
                    </a:srgbClr>
                  </a:glow>
                </a:effectLst>
                <a:latin typeface="Microsoft JhengHei" pitchFamily="34" charset="-120"/>
                <a:ea typeface="Microsoft JhengHei" pitchFamily="34" charset="-120"/>
              </a:rPr>
              <a:t>發展你的事業 </a:t>
            </a:r>
          </a:p>
          <a:p>
            <a:pPr algn="ctr" defTabSz="914288"/>
            <a:r>
              <a:rPr lang="zh-TW" altLang="en-US" sz="2400" dirty="0">
                <a:solidFill>
                  <a:prstClr val="white"/>
                </a:solidFill>
                <a:effectLst>
                  <a:glow rad="101600">
                    <a:srgbClr val="9BBB59">
                      <a:satMod val="175000"/>
                      <a:alpha val="40000"/>
                    </a:srgbClr>
                  </a:glow>
                </a:effectLst>
                <a:latin typeface="Microsoft JhengHei" pitchFamily="34" charset="-120"/>
                <a:ea typeface="Microsoft JhengHei" pitchFamily="34" charset="-120"/>
              </a:rPr>
              <a:t>到高級顧問經理級或更高</a:t>
            </a:r>
          </a:p>
        </p:txBody>
      </p:sp>
    </p:spTree>
    <p:extLst>
      <p:ext uri="{BB962C8B-B14F-4D97-AF65-F5344CB8AC3E}">
        <p14:creationId xmlns:p14="http://schemas.microsoft.com/office/powerpoint/2010/main" val="3072595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yvonnel\Downloads\shutterstock_26446027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38600" y="505711"/>
            <a:ext cx="5364480" cy="40233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5715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4000" dirty="0">
                <a:solidFill>
                  <a:srgbClr val="FFFFFF"/>
                </a:solidFill>
                <a:ea typeface="微軟正黑體" panose="020B0604030504040204" pitchFamily="34" charset="-120"/>
              </a:rPr>
              <a:t>理清你的頭腦</a:t>
            </a:r>
            <a:r>
              <a:rPr lang="en-US" altLang="zh-HK" sz="4000" dirty="0">
                <a:solidFill>
                  <a:srgbClr val="FFFFFF"/>
                </a:solidFill>
                <a:ea typeface="微軟正黑體" panose="020B0604030504040204" pitchFamily="34" charset="-120"/>
              </a:rPr>
              <a:t>...</a:t>
            </a:r>
            <a:r>
              <a:rPr lang="en" sz="4000" dirty="0">
                <a:solidFill>
                  <a:prstClr val="black"/>
                </a:solidFill>
              </a:rPr>
              <a:t/>
            </a:r>
            <a:br>
              <a:rPr lang="en" sz="4000" dirty="0">
                <a:solidFill>
                  <a:prstClr val="black"/>
                </a:solidFill>
              </a:rPr>
            </a:br>
            <a:r>
              <a:rPr lang="zh-HK" altLang="en-US" sz="2400" dirty="0">
                <a:solidFill>
                  <a:srgbClr val="B9CDE5"/>
                </a:solidFill>
                <a:ea typeface="微軟正黑體" panose="020B0604030504040204" pitchFamily="34" charset="-120"/>
              </a:rPr>
              <a:t>堅定你的思維！</a:t>
            </a:r>
            <a:r>
              <a:rPr lang="en" sz="2400" dirty="0">
                <a:solidFill>
                  <a:prstClr val="black"/>
                </a:solidFill>
              </a:rPr>
              <a:t/>
            </a:r>
            <a:br>
              <a:rPr lang="en" sz="2400" dirty="0">
                <a:solidFill>
                  <a:prstClr val="black"/>
                </a:solidFill>
              </a:rPr>
            </a:br>
            <a:endParaRPr lang="en" sz="2400" dirty="0">
              <a:solidFill>
                <a:prstClr val="black"/>
              </a:solidFill>
            </a:endParaRPr>
          </a:p>
        </p:txBody>
      </p:sp>
      <p:sp>
        <p:nvSpPr>
          <p:cNvPr id="4" name="Content Placeholder 2"/>
          <p:cNvSpPr txBox="1">
            <a:spLocks/>
          </p:cNvSpPr>
          <p:nvPr/>
        </p:nvSpPr>
        <p:spPr>
          <a:xfrm>
            <a:off x="304800" y="1428750"/>
            <a:ext cx="4267200" cy="2743200"/>
          </a:xfrm>
          <a:prstGeom prst="rect">
            <a:avLst/>
          </a:prstGeom>
          <a:effectLst/>
        </p:spPr>
        <p:txBody>
          <a:bodyPr lIns="91430" tIns="45715" rIns="91430" bIns="4571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HK" altLang="en-US" sz="2000" dirty="0">
                <a:solidFill>
                  <a:srgbClr val="FFFFFF"/>
                </a:solidFill>
                <a:ea typeface="微軟正黑體" panose="020B0604030504040204" pitchFamily="34" charset="-120"/>
              </a:rPr>
              <a:t>認清你的「為甚麼」</a:t>
            </a:r>
          </a:p>
          <a:p>
            <a:r>
              <a:rPr lang="zh-HK" altLang="en-US" sz="2000" dirty="0">
                <a:solidFill>
                  <a:srgbClr val="FFFFFF"/>
                </a:solidFill>
                <a:ea typeface="微軟正黑體" panose="020B0604030504040204" pitchFamily="34" charset="-120"/>
              </a:rPr>
              <a:t>做決定</a:t>
            </a:r>
          </a:p>
          <a:p>
            <a:r>
              <a:rPr lang="zh-HK" altLang="en-US" sz="2000" dirty="0">
                <a:solidFill>
                  <a:srgbClr val="FFFFFF"/>
                </a:solidFill>
                <a:ea typeface="微軟正黑體" panose="020B0604030504040204" pitchFamily="34" charset="-120"/>
              </a:rPr>
              <a:t>定立你的時間表</a:t>
            </a:r>
            <a:r>
              <a:rPr lang="en-US" altLang="zh-HK" sz="2000" dirty="0">
                <a:solidFill>
                  <a:srgbClr val="FFFFFF"/>
                </a:solidFill>
                <a:ea typeface="微軟正黑體" panose="020B0604030504040204" pitchFamily="34" charset="-120"/>
              </a:rPr>
              <a:t>‥</a:t>
            </a:r>
            <a:r>
              <a:rPr lang="zh-HK" altLang="en-US" sz="2000" dirty="0">
                <a:solidFill>
                  <a:srgbClr val="FFFFFF"/>
                </a:solidFill>
                <a:ea typeface="微軟正黑體" panose="020B0604030504040204" pitchFamily="34" charset="-120"/>
              </a:rPr>
              <a:t>決定你的短期（</a:t>
            </a:r>
            <a:r>
              <a:rPr lang="en-US" altLang="zh-HK" sz="2000" dirty="0">
                <a:solidFill>
                  <a:srgbClr val="FFFFFF"/>
                </a:solidFill>
                <a:ea typeface="微軟正黑體" panose="020B0604030504040204" pitchFamily="34" charset="-120"/>
              </a:rPr>
              <a:t>90</a:t>
            </a:r>
            <a:r>
              <a:rPr lang="zh-HK" altLang="en-US" sz="2000" dirty="0">
                <a:solidFill>
                  <a:srgbClr val="FFFFFF"/>
                </a:solidFill>
                <a:ea typeface="微軟正黑體" panose="020B0604030504040204" pitchFamily="34" charset="-120"/>
              </a:rPr>
              <a:t>日）、中期（</a:t>
            </a:r>
            <a:r>
              <a:rPr lang="en-US" altLang="zh-HK" sz="2000" dirty="0">
                <a:solidFill>
                  <a:srgbClr val="FFFFFF"/>
                </a:solidFill>
                <a:ea typeface="微軟正黑體" panose="020B0604030504040204" pitchFamily="34" charset="-120"/>
              </a:rPr>
              <a:t>12</a:t>
            </a:r>
            <a:r>
              <a:rPr lang="zh-HK" altLang="en-US" sz="2000" dirty="0">
                <a:solidFill>
                  <a:srgbClr val="FFFFFF"/>
                </a:solidFill>
                <a:ea typeface="微軟正黑體" panose="020B0604030504040204" pitchFamily="34" charset="-120"/>
              </a:rPr>
              <a:t>月）或長期目標（</a:t>
            </a:r>
            <a:r>
              <a:rPr lang="en-US" altLang="zh-HK" sz="2000" dirty="0">
                <a:solidFill>
                  <a:srgbClr val="FFFFFF"/>
                </a:solidFill>
                <a:ea typeface="微軟正黑體" panose="020B0604030504040204" pitchFamily="34" charset="-120"/>
              </a:rPr>
              <a:t>5</a:t>
            </a:r>
            <a:r>
              <a:rPr lang="zh-HK" altLang="en-US" sz="2000" dirty="0">
                <a:solidFill>
                  <a:srgbClr val="FFFFFF"/>
                </a:solidFill>
                <a:ea typeface="微軟正黑體" panose="020B0604030504040204" pitchFamily="34" charset="-120"/>
              </a:rPr>
              <a:t>年）</a:t>
            </a:r>
          </a:p>
          <a:p>
            <a:r>
              <a:rPr lang="zh-HK" altLang="en-US" sz="2000" dirty="0">
                <a:solidFill>
                  <a:srgbClr val="FFFFFF"/>
                </a:solidFill>
                <a:ea typeface="微軟正黑體" panose="020B0604030504040204" pitchFamily="34" charset="-120"/>
              </a:rPr>
              <a:t>決定你每週會在甚麼時間和花多少時間去經營你的事業 </a:t>
            </a:r>
          </a:p>
          <a:p>
            <a:r>
              <a:rPr lang="zh-HK" altLang="en-US" sz="2000" dirty="0">
                <a:solidFill>
                  <a:srgbClr val="FFFFFF"/>
                </a:solidFill>
                <a:ea typeface="微軟正黑體" panose="020B0604030504040204" pitchFamily="34" charset="-120"/>
              </a:rPr>
              <a:t>定立你的行動計劃，分為每日、每週、每月</a:t>
            </a:r>
          </a:p>
        </p:txBody>
      </p:sp>
      <p:sp>
        <p:nvSpPr>
          <p:cNvPr id="6" name="Rectangle 5"/>
          <p:cNvSpPr/>
          <p:nvPr/>
        </p:nvSpPr>
        <p:spPr>
          <a:xfrm>
            <a:off x="2971800" y="4324355"/>
            <a:ext cx="5943600" cy="715577"/>
          </a:xfrm>
          <a:prstGeom prst="rect">
            <a:avLst/>
          </a:prstGeom>
        </p:spPr>
        <p:txBody>
          <a:bodyPr wrap="square" lIns="91430" tIns="45715" rIns="91430" bIns="45715">
            <a:spAutoFit/>
          </a:bodyPr>
          <a:lstStyle/>
          <a:p>
            <a:pPr algn="r" defTabSz="914288"/>
            <a:r>
              <a:rPr lang="zh-HK" altLang="en-US" sz="2000" dirty="0">
                <a:solidFill>
                  <a:srgbClr val="FFFFFF"/>
                </a:solidFill>
                <a:ea typeface="微軟正黑體" panose="020B0604030504040204" pitchFamily="34" charset="-120"/>
              </a:rPr>
              <a:t>「目標的達成在於你專注在行動計劃的每個細節」			 － </a:t>
            </a:r>
            <a:r>
              <a:rPr lang="en-US" altLang="zh-HK" sz="2000" dirty="0">
                <a:solidFill>
                  <a:srgbClr val="FFFFFF"/>
                </a:solidFill>
                <a:ea typeface="微軟正黑體" panose="020B0604030504040204" pitchFamily="34" charset="-120"/>
              </a:rPr>
              <a:t>Dennis Franks</a:t>
            </a:r>
          </a:p>
        </p:txBody>
      </p:sp>
    </p:spTree>
    <p:extLst>
      <p:ext uri="{BB962C8B-B14F-4D97-AF65-F5344CB8AC3E}">
        <p14:creationId xmlns:p14="http://schemas.microsoft.com/office/powerpoint/2010/main" val="1528191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267200" y="0"/>
            <a:ext cx="48768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10" name="Content Placeholder 2"/>
          <p:cNvSpPr txBox="1">
            <a:spLocks/>
          </p:cNvSpPr>
          <p:nvPr/>
        </p:nvSpPr>
        <p:spPr>
          <a:xfrm>
            <a:off x="4419600" y="361950"/>
            <a:ext cx="4648200" cy="4343400"/>
          </a:xfrm>
          <a:prstGeom prst="rect">
            <a:avLst/>
          </a:prstGeom>
        </p:spPr>
        <p:txBody>
          <a:bodyPr lIns="91430" tIns="45715" rIns="91430" bIns="4571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zh-HK" altLang="en-US" dirty="0">
                <a:solidFill>
                  <a:srgbClr val="FFFFFF"/>
                </a:solidFill>
                <a:ea typeface="微軟正黑體" panose="020B0604030504040204" pitchFamily="34" charset="-120"/>
              </a:rPr>
              <a:t>量度及監控以達成期望的結果</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你需要為你的事業每月產生至少</a:t>
            </a:r>
            <a:r>
              <a:rPr lang="en-US" altLang="zh-HK" dirty="0">
                <a:solidFill>
                  <a:srgbClr val="FFFFFF"/>
                </a:solidFill>
                <a:ea typeface="微軟正黑體" panose="020B0604030504040204" pitchFamily="34" charset="-120"/>
              </a:rPr>
              <a:t>500BV</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你需要為你的事業每月產生至少</a:t>
            </a:r>
            <a:r>
              <a:rPr lang="en-US" altLang="zh-HK" dirty="0">
                <a:solidFill>
                  <a:srgbClr val="FFFFFF"/>
                </a:solidFill>
                <a:ea typeface="微軟正黑體" panose="020B0604030504040204" pitchFamily="34" charset="-120"/>
              </a:rPr>
              <a:t>200IBV</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你的資源</a:t>
            </a:r>
            <a:r>
              <a:rPr lang="en-US" altLang="zh-HK" dirty="0">
                <a:solidFill>
                  <a:srgbClr val="FFFFFF"/>
                </a:solidFill>
                <a:ea typeface="微軟正黑體" panose="020B0604030504040204" pitchFamily="34" charset="-120"/>
              </a:rPr>
              <a:t>...TLS</a:t>
            </a:r>
            <a:r>
              <a:rPr lang="zh-HK" altLang="en-US" dirty="0">
                <a:solidFill>
                  <a:srgbClr val="FFFFFF"/>
                </a:solidFill>
                <a:ea typeface="微軟正黑體" panose="020B0604030504040204" pitchFamily="34" charset="-120"/>
              </a:rPr>
              <a:t>產品，計劃，產品套裝，其他相關的美安產品（</a:t>
            </a:r>
            <a:r>
              <a:rPr lang="en-US" altLang="zh-HK" dirty="0">
                <a:solidFill>
                  <a:srgbClr val="FFFFFF"/>
                </a:solidFill>
                <a:ea typeface="微軟正黑體" panose="020B0604030504040204" pitchFamily="34" charset="-120"/>
              </a:rPr>
              <a:t>Isotonix</a:t>
            </a:r>
            <a:r>
              <a:rPr lang="zh-HK" altLang="en-US" dirty="0">
                <a:solidFill>
                  <a:srgbClr val="FFFFFF"/>
                </a:solidFill>
                <a:ea typeface="微軟正黑體" panose="020B0604030504040204" pitchFamily="34" charset="-120"/>
              </a:rPr>
              <a:t>、</a:t>
            </a:r>
            <a:r>
              <a:rPr lang="en-US" altLang="zh-HK" dirty="0">
                <a:solidFill>
                  <a:srgbClr val="FFFFFF"/>
                </a:solidFill>
                <a:ea typeface="微軟正黑體" panose="020B0604030504040204" pitchFamily="34" charset="-120"/>
              </a:rPr>
              <a:t>Prime</a:t>
            </a:r>
            <a:r>
              <a:rPr lang="zh-HK" altLang="en-US" dirty="0">
                <a:solidFill>
                  <a:srgbClr val="FFFFFF"/>
                </a:solidFill>
                <a:ea typeface="微軟正黑體" panose="020B0604030504040204" pitchFamily="34" charset="-120"/>
              </a:rPr>
              <a:t>、</a:t>
            </a:r>
            <a:r>
              <a:rPr lang="en-US" altLang="zh-HK" dirty="0">
                <a:solidFill>
                  <a:srgbClr val="FFFFFF"/>
                </a:solidFill>
                <a:ea typeface="微軟正黑體" panose="020B0604030504040204" pitchFamily="34" charset="-120"/>
              </a:rPr>
              <a:t>Motives</a:t>
            </a:r>
            <a:r>
              <a:rPr lang="zh-HK" altLang="en-US" dirty="0">
                <a:solidFill>
                  <a:srgbClr val="FFFFFF"/>
                </a:solidFill>
                <a:ea typeface="微軟正黑體" panose="020B0604030504040204" pitchFamily="34" charset="-120"/>
              </a:rPr>
              <a:t>及護膚產品）</a:t>
            </a:r>
            <a:r>
              <a:rPr lang="en-US" altLang="zh-HK" dirty="0">
                <a:solidFill>
                  <a:srgbClr val="FFFFFF"/>
                </a:solidFill>
                <a:ea typeface="微軟正黑體" panose="020B0604030504040204" pitchFamily="34" charset="-120"/>
              </a:rPr>
              <a:t>HK.SHOP.COM</a:t>
            </a:r>
            <a:r>
              <a:rPr lang="zh-HK" altLang="en-US" dirty="0">
                <a:solidFill>
                  <a:srgbClr val="FFFFFF"/>
                </a:solidFill>
                <a:ea typeface="微軟正黑體" panose="020B0604030504040204" pitchFamily="34" charset="-120"/>
              </a:rPr>
              <a:t>上與</a:t>
            </a:r>
            <a:r>
              <a:rPr lang="en-US" altLang="zh-HK" dirty="0">
                <a:solidFill>
                  <a:srgbClr val="FFFFFF"/>
                </a:solidFill>
                <a:ea typeface="微軟正黑體" panose="020B0604030504040204" pitchFamily="34" charset="-120"/>
              </a:rPr>
              <a:t>TLS</a:t>
            </a:r>
            <a:r>
              <a:rPr lang="zh-HK" altLang="en-US" dirty="0">
                <a:solidFill>
                  <a:srgbClr val="FFFFFF"/>
                </a:solidFill>
                <a:ea typeface="微軟正黑體" panose="020B0604030504040204" pitchFamily="34" charset="-120"/>
              </a:rPr>
              <a:t>宗旨配合的夥伴商店（食品、衣飾及健身店、電子產品商店等，購物年金） </a:t>
            </a:r>
          </a:p>
          <a:p>
            <a:pPr>
              <a:spcBef>
                <a:spcPts val="0"/>
              </a:spcBef>
            </a:pPr>
            <a:endParaRPr lang="en-US" dirty="0">
              <a:solidFill>
                <a:prstClr val="white"/>
              </a:solidFill>
            </a:endParaRPr>
          </a:p>
        </p:txBody>
      </p:sp>
      <p:sp>
        <p:nvSpPr>
          <p:cNvPr id="5" name="Title 1"/>
          <p:cNvSpPr txBox="1">
            <a:spLocks/>
          </p:cNvSpPr>
          <p:nvPr/>
        </p:nvSpPr>
        <p:spPr>
          <a:xfrm>
            <a:off x="467710" y="1385888"/>
            <a:ext cx="3505200" cy="2371725"/>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定立你的目標</a:t>
            </a:r>
          </a:p>
        </p:txBody>
      </p:sp>
    </p:spTree>
    <p:extLst>
      <p:ext uri="{BB962C8B-B14F-4D97-AF65-F5344CB8AC3E}">
        <p14:creationId xmlns:p14="http://schemas.microsoft.com/office/powerpoint/2010/main" val="3037956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267200" y="0"/>
            <a:ext cx="48768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10" name="Content Placeholder 2"/>
          <p:cNvSpPr txBox="1">
            <a:spLocks/>
          </p:cNvSpPr>
          <p:nvPr/>
        </p:nvSpPr>
        <p:spPr>
          <a:xfrm>
            <a:off x="4572000" y="361950"/>
            <a:ext cx="4267200" cy="4343400"/>
          </a:xfrm>
          <a:prstGeom prst="rect">
            <a:avLst/>
          </a:prstGeom>
        </p:spPr>
        <p:txBody>
          <a:bodyPr lIns="91430" tIns="45715" rIns="91430" bIns="45715">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zh-HK" altLang="en-US" dirty="0">
                <a:solidFill>
                  <a:srgbClr val="FFFFFF"/>
                </a:solidFill>
                <a:ea typeface="微軟正黑體" panose="020B0604030504040204" pitchFamily="34" charset="-120"/>
              </a:rPr>
              <a:t>每日、每週、每月維持你的努力</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利用</a:t>
            </a:r>
            <a:r>
              <a:rPr lang="en-US" altLang="zh-HK" dirty="0">
                <a:solidFill>
                  <a:srgbClr val="FFFFFF"/>
                </a:solidFill>
                <a:ea typeface="微軟正黑體" panose="020B0604030504040204" pitchFamily="34" charset="-120"/>
              </a:rPr>
              <a:t>Momentum</a:t>
            </a:r>
            <a:r>
              <a:rPr lang="zh-HK" altLang="en-US" dirty="0">
                <a:solidFill>
                  <a:srgbClr val="FFFFFF"/>
                </a:solidFill>
                <a:ea typeface="微軟正黑體" panose="020B0604030504040204" pitchFamily="34" charset="-120"/>
              </a:rPr>
              <a:t>單張 </a:t>
            </a:r>
            <a:r>
              <a:rPr lang="en-US" altLang="zh-HK" dirty="0">
                <a:solidFill>
                  <a:srgbClr val="FFFFFF"/>
                </a:solidFill>
                <a:ea typeface="微軟正黑體" panose="020B0604030504040204" pitchFamily="34" charset="-120"/>
              </a:rPr>
              <a:t>- </a:t>
            </a:r>
            <a:r>
              <a:rPr lang="zh-HK" altLang="en-US" dirty="0">
                <a:solidFill>
                  <a:srgbClr val="FFFFFF"/>
                </a:solidFill>
                <a:ea typeface="微軟正黑體" panose="020B0604030504040204" pitchFamily="34" charset="-120"/>
              </a:rPr>
              <a:t>（可於</a:t>
            </a:r>
            <a:r>
              <a:rPr lang="en-US" altLang="zh-HK" dirty="0">
                <a:solidFill>
                  <a:srgbClr val="FFFFFF"/>
                </a:solidFill>
                <a:ea typeface="微軟正黑體" panose="020B0604030504040204" pitchFamily="34" charset="-120"/>
              </a:rPr>
              <a:t>unfranchisetraining.com </a:t>
            </a:r>
            <a:r>
              <a:rPr lang="zh-HK" altLang="en-US" dirty="0">
                <a:solidFill>
                  <a:srgbClr val="FFFFFF"/>
                </a:solidFill>
                <a:ea typeface="微軟正黑體" panose="020B0604030504040204" pitchFamily="34" charset="-120"/>
              </a:rPr>
              <a:t>找到）</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新超連鎖™店主訓練</a:t>
            </a:r>
            <a:r>
              <a:rPr lang="en-US" altLang="zh-HK" dirty="0">
                <a:solidFill>
                  <a:srgbClr val="FFFFFF"/>
                </a:solidFill>
                <a:ea typeface="微軟正黑體" panose="020B0604030504040204" pitchFamily="34" charset="-120"/>
              </a:rPr>
              <a:t>Tracking Sheet</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每日或每週致電給你的推薦人或領袖</a:t>
            </a:r>
            <a:endParaRPr lang="en-US" dirty="0">
              <a:solidFill>
                <a:prstClr val="white"/>
              </a:solidFill>
            </a:endParaRPr>
          </a:p>
          <a:p>
            <a:pPr>
              <a:spcBef>
                <a:spcPts val="0"/>
              </a:spcBef>
            </a:pPr>
            <a:r>
              <a:rPr lang="zh-HK" altLang="en-US" dirty="0">
                <a:solidFill>
                  <a:srgbClr val="FFFFFF"/>
                </a:solidFill>
                <a:ea typeface="微軟正黑體" panose="020B0604030504040204" pitchFamily="34" charset="-120"/>
              </a:rPr>
              <a:t>你每日踏出的一小步，會累積成你想要的。</a:t>
            </a:r>
          </a:p>
        </p:txBody>
      </p:sp>
      <p:sp>
        <p:nvSpPr>
          <p:cNvPr id="6" name="Title 1"/>
          <p:cNvSpPr txBox="1">
            <a:spLocks/>
          </p:cNvSpPr>
          <p:nvPr/>
        </p:nvSpPr>
        <p:spPr>
          <a:xfrm>
            <a:off x="467710" y="1385888"/>
            <a:ext cx="3505200" cy="2371725"/>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7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定立你的目標</a:t>
            </a:r>
          </a:p>
        </p:txBody>
      </p:sp>
    </p:spTree>
    <p:extLst>
      <p:ext uri="{BB962C8B-B14F-4D97-AF65-F5344CB8AC3E}">
        <p14:creationId xmlns:p14="http://schemas.microsoft.com/office/powerpoint/2010/main" val="852635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Oval Callout 3"/>
          <p:cNvSpPr/>
          <p:nvPr/>
        </p:nvSpPr>
        <p:spPr>
          <a:xfrm>
            <a:off x="2389909" y="133350"/>
            <a:ext cx="1554480" cy="1188720"/>
          </a:xfrm>
          <a:prstGeom prst="wedgeEllipseCallout">
            <a:avLst/>
          </a:prstGeom>
          <a:solidFill>
            <a:srgbClr val="FF99FF">
              <a:alpha val="8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zh-HK" altLang="en-US" sz="2000" dirty="0">
                <a:solidFill>
                  <a:srgbClr val="FFFFFF"/>
                </a:solidFill>
                <a:ea typeface="微軟正黑體" panose="020B0604030504040204" pitchFamily="34" charset="-120"/>
              </a:rPr>
              <a:t>基本十顧客，七人強</a:t>
            </a:r>
          </a:p>
        </p:txBody>
      </p:sp>
      <p:sp>
        <p:nvSpPr>
          <p:cNvPr id="6" name="Cloud Callout 5"/>
          <p:cNvSpPr/>
          <p:nvPr/>
        </p:nvSpPr>
        <p:spPr>
          <a:xfrm>
            <a:off x="152400" y="212045"/>
            <a:ext cx="2011680" cy="1371600"/>
          </a:xfrm>
          <a:prstGeom prst="cloudCallout">
            <a:avLst>
              <a:gd name="adj1" fmla="val 44303"/>
              <a:gd name="adj2" fmla="val 6370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zh-HK" altLang="en-US" sz="2000" dirty="0">
                <a:solidFill>
                  <a:srgbClr val="FFFFFF"/>
                </a:solidFill>
                <a:ea typeface="微軟正黑體" panose="020B0604030504040204" pitchFamily="34" charset="-120"/>
              </a:rPr>
              <a:t>成為購物年金卓越成員</a:t>
            </a:r>
          </a:p>
        </p:txBody>
      </p:sp>
      <p:sp>
        <p:nvSpPr>
          <p:cNvPr id="7" name="Rectangle 6"/>
          <p:cNvSpPr/>
          <p:nvPr/>
        </p:nvSpPr>
        <p:spPr>
          <a:xfrm>
            <a:off x="5257800" y="1578073"/>
            <a:ext cx="3352800" cy="1508105"/>
          </a:xfrm>
          <a:prstGeom prst="rect">
            <a:avLst/>
          </a:prstGeom>
        </p:spPr>
        <p:txBody>
          <a:bodyPr wrap="square" lIns="91430" tIns="45715" rIns="91430" bIns="45715">
            <a:spAutoFit/>
          </a:bodyPr>
          <a:lstStyle/>
          <a:p>
            <a:pPr algn="ctr" defTabSz="914288"/>
            <a:r>
              <a:rPr lang="zh-HK" altLang="en-US" sz="2800" dirty="0">
                <a:solidFill>
                  <a:srgbClr val="FFFFFF"/>
                </a:solidFill>
                <a:ea typeface="微軟正黑體" panose="020B0604030504040204" pitchFamily="34" charset="-120"/>
              </a:rPr>
              <a:t>建立事業的基礎 </a:t>
            </a:r>
          </a:p>
          <a:p>
            <a:pPr algn="ctr" defTabSz="914288"/>
            <a:r>
              <a:rPr lang="zh-HK" altLang="en-US" sz="3600" dirty="0">
                <a:solidFill>
                  <a:srgbClr val="FFFFFF"/>
                </a:solidFill>
                <a:ea typeface="微軟正黑體" panose="020B0604030504040204" pitchFamily="34" charset="-120"/>
              </a:rPr>
              <a:t>不要 </a:t>
            </a:r>
          </a:p>
          <a:p>
            <a:pPr algn="ctr" defTabSz="914288"/>
            <a:r>
              <a:rPr lang="zh-HK" altLang="en-US" sz="2800" dirty="0">
                <a:solidFill>
                  <a:srgbClr val="FFFFFF"/>
                </a:solidFill>
                <a:ea typeface="微軟正黑體" panose="020B0604030504040204" pitchFamily="34" charset="-120"/>
              </a:rPr>
              <a:t>重新打造倉鼠輪</a:t>
            </a:r>
          </a:p>
        </p:txBody>
      </p:sp>
      <p:sp>
        <p:nvSpPr>
          <p:cNvPr id="8" name="Rounded Rectangular Callout 7"/>
          <p:cNvSpPr/>
          <p:nvPr/>
        </p:nvSpPr>
        <p:spPr>
          <a:xfrm rot="691615">
            <a:off x="3904880" y="1029428"/>
            <a:ext cx="1463040" cy="1097280"/>
          </a:xfrm>
          <a:prstGeom prst="wedgeRoundRectCallout">
            <a:avLst>
              <a:gd name="adj1" fmla="val -64093"/>
              <a:gd name="adj2" fmla="val 57123"/>
              <a:gd name="adj3" fmla="val 16667"/>
            </a:avLst>
          </a:prstGeom>
          <a:solidFill>
            <a:schemeClr val="accent6">
              <a:lumMod val="75000"/>
              <a:alpha val="7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zh-HK" altLang="en-US" sz="2000" dirty="0">
                <a:solidFill>
                  <a:srgbClr val="FFFFFF"/>
                </a:solidFill>
                <a:ea typeface="微軟正黑體" panose="020B0604030504040204" pitchFamily="34" charset="-120"/>
              </a:rPr>
              <a:t>打造你的購物年金</a:t>
            </a:r>
          </a:p>
        </p:txBody>
      </p:sp>
    </p:spTree>
    <p:extLst>
      <p:ext uri="{BB962C8B-B14F-4D97-AF65-F5344CB8AC3E}">
        <p14:creationId xmlns:p14="http://schemas.microsoft.com/office/powerpoint/2010/main" val="1858759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Oval Callout 3"/>
          <p:cNvSpPr/>
          <p:nvPr/>
        </p:nvSpPr>
        <p:spPr>
          <a:xfrm>
            <a:off x="2389909" y="133350"/>
            <a:ext cx="1554480" cy="1188720"/>
          </a:xfrm>
          <a:prstGeom prst="wedgeEllipseCallout">
            <a:avLst/>
          </a:prstGeom>
          <a:solidFill>
            <a:srgbClr val="FF99FF">
              <a:alpha val="8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Rounded Rectangular Callout 4"/>
          <p:cNvSpPr/>
          <p:nvPr/>
        </p:nvSpPr>
        <p:spPr>
          <a:xfrm rot="691615">
            <a:off x="3904880" y="1029428"/>
            <a:ext cx="1463040" cy="1097280"/>
          </a:xfrm>
          <a:prstGeom prst="wedgeRoundRectCallout">
            <a:avLst>
              <a:gd name="adj1" fmla="val -64093"/>
              <a:gd name="adj2" fmla="val 57123"/>
              <a:gd name="adj3" fmla="val 16667"/>
            </a:avLst>
          </a:prstGeom>
          <a:solidFill>
            <a:schemeClr val="accent6">
              <a:lumMod val="75000"/>
              <a:alpha val="7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zh-HK" altLang="en-US" sz="2000" dirty="0">
                <a:solidFill>
                  <a:srgbClr val="FFFFFF"/>
                </a:solidFill>
                <a:ea typeface="微軟正黑體" panose="020B0604030504040204" pitchFamily="34" charset="-120"/>
              </a:rPr>
              <a:t>成為</a:t>
            </a:r>
            <a:r>
              <a:rPr lang="en-US" altLang="zh-HK" sz="2000" dirty="0">
                <a:solidFill>
                  <a:srgbClr val="FFFFFF"/>
                </a:solidFill>
                <a:ea typeface="微軟正黑體" panose="020B0604030504040204" pitchFamily="34" charset="-120"/>
              </a:rPr>
              <a:t>TLS</a:t>
            </a:r>
            <a:r>
              <a:rPr lang="zh-HK" altLang="en-US" sz="2000" dirty="0">
                <a:solidFill>
                  <a:srgbClr val="FFFFFF"/>
                </a:solidFill>
                <a:ea typeface="微軟正黑體" panose="020B0604030504040204" pitchFamily="34" charset="-120"/>
              </a:rPr>
              <a:t>授證教練</a:t>
            </a:r>
          </a:p>
        </p:txBody>
      </p:sp>
      <p:sp>
        <p:nvSpPr>
          <p:cNvPr id="6" name="Cloud Callout 5"/>
          <p:cNvSpPr/>
          <p:nvPr/>
        </p:nvSpPr>
        <p:spPr>
          <a:xfrm>
            <a:off x="150412" y="204160"/>
            <a:ext cx="2011680" cy="1371600"/>
          </a:xfrm>
          <a:prstGeom prst="cloudCallout">
            <a:avLst>
              <a:gd name="adj1" fmla="val 44303"/>
              <a:gd name="adj2" fmla="val 63705"/>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r>
              <a:rPr lang="zh-HK" altLang="en-US" sz="2000" dirty="0">
                <a:solidFill>
                  <a:srgbClr val="FFFFFF"/>
                </a:solidFill>
                <a:effectLst>
                  <a:outerShdw blurRad="38100" dist="38100" dir="2700000" algn="tl">
                    <a:srgbClr val="000000">
                      <a:alpha val="43137"/>
                    </a:srgbClr>
                  </a:outerShdw>
                </a:effectLst>
                <a:ea typeface="微軟正黑體" panose="020B0604030504040204" pitchFamily="34" charset="-120"/>
              </a:rPr>
              <a:t>成為購物年金</a:t>
            </a:r>
            <a:r>
              <a:rPr lang="zh-HK" altLang="en-US" sz="2000" b="1" dirty="0">
                <a:solidFill>
                  <a:srgbClr val="FAC090"/>
                </a:solidFill>
                <a:effectLst>
                  <a:outerShdw blurRad="38100" dist="38100" dir="2700000" algn="tl">
                    <a:srgbClr val="000000">
                      <a:alpha val="43137"/>
                    </a:srgbClr>
                  </a:outerShdw>
                </a:effectLst>
                <a:ea typeface="微軟正黑體" panose="020B0604030504040204" pitchFamily="34" charset="-120"/>
              </a:rPr>
              <a:t>卓越</a:t>
            </a:r>
            <a:r>
              <a:rPr lang="zh-HK" altLang="en-US" sz="2000" dirty="0">
                <a:solidFill>
                  <a:srgbClr val="FFFFFF"/>
                </a:solidFill>
                <a:effectLst>
                  <a:outerShdw blurRad="38100" dist="38100" dir="2700000" algn="tl">
                    <a:srgbClr val="000000">
                      <a:alpha val="43137"/>
                    </a:srgbClr>
                  </a:outerShdw>
                </a:effectLst>
                <a:ea typeface="微軟正黑體" panose="020B0604030504040204" pitchFamily="34" charset="-120"/>
              </a:rPr>
              <a:t>成員</a:t>
            </a:r>
          </a:p>
        </p:txBody>
      </p:sp>
      <p:grpSp>
        <p:nvGrpSpPr>
          <p:cNvPr id="8" name="Group 4"/>
          <p:cNvGrpSpPr>
            <a:grpSpLocks/>
          </p:cNvGrpSpPr>
          <p:nvPr/>
        </p:nvGrpSpPr>
        <p:grpSpPr bwMode="auto">
          <a:xfrm rot="566883">
            <a:off x="2572789" y="285190"/>
            <a:ext cx="1188720" cy="822960"/>
            <a:chOff x="2112" y="1922"/>
            <a:chExt cx="1336" cy="910"/>
          </a:xfrm>
          <a:effectLst>
            <a:outerShdw blurRad="50800" dist="38100" algn="l" rotWithShape="0">
              <a:prstClr val="black">
                <a:alpha val="40000"/>
              </a:prstClr>
            </a:outerShdw>
          </a:effectLst>
        </p:grpSpPr>
        <p:grpSp>
          <p:nvGrpSpPr>
            <p:cNvPr id="9" name="Group 5"/>
            <p:cNvGrpSpPr>
              <a:grpSpLocks/>
            </p:cNvGrpSpPr>
            <p:nvPr/>
          </p:nvGrpSpPr>
          <p:grpSpPr bwMode="auto">
            <a:xfrm>
              <a:off x="2112" y="1922"/>
              <a:ext cx="1336" cy="910"/>
              <a:chOff x="2112" y="1920"/>
              <a:chExt cx="1336" cy="910"/>
            </a:xfrm>
          </p:grpSpPr>
          <p:pic>
            <p:nvPicPr>
              <p:cNvPr id="11" name="Picture 6"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24"/>
          <p:cNvSpPr/>
          <p:nvPr/>
        </p:nvSpPr>
        <p:spPr>
          <a:xfrm>
            <a:off x="5257800" y="1578073"/>
            <a:ext cx="3352800" cy="1508105"/>
          </a:xfrm>
          <a:prstGeom prst="rect">
            <a:avLst/>
          </a:prstGeom>
        </p:spPr>
        <p:txBody>
          <a:bodyPr wrap="square" lIns="91430" tIns="45715" rIns="91430" bIns="45715">
            <a:spAutoFit/>
          </a:bodyPr>
          <a:lstStyle/>
          <a:p>
            <a:pPr algn="ctr" defTabSz="914288"/>
            <a:r>
              <a:rPr lang="zh-HK" altLang="en-US" sz="2800" dirty="0">
                <a:solidFill>
                  <a:srgbClr val="FFFFFF"/>
                </a:solidFill>
                <a:ea typeface="微軟正黑體" panose="020B0604030504040204" pitchFamily="34" charset="-120"/>
              </a:rPr>
              <a:t>建立事業的基礎 </a:t>
            </a:r>
          </a:p>
          <a:p>
            <a:pPr algn="ctr" defTabSz="914288"/>
            <a:r>
              <a:rPr lang="zh-HK" altLang="en-US" sz="3600" dirty="0">
                <a:solidFill>
                  <a:srgbClr val="FFFFFF"/>
                </a:solidFill>
                <a:ea typeface="微軟正黑體" panose="020B0604030504040204" pitchFamily="34" charset="-120"/>
              </a:rPr>
              <a:t>不要 </a:t>
            </a:r>
          </a:p>
          <a:p>
            <a:pPr algn="ctr" defTabSz="914288"/>
            <a:r>
              <a:rPr lang="zh-HK" altLang="en-US" sz="2800" dirty="0">
                <a:solidFill>
                  <a:srgbClr val="FFFFFF"/>
                </a:solidFill>
                <a:ea typeface="微軟正黑體" panose="020B0604030504040204" pitchFamily="34" charset="-120"/>
              </a:rPr>
              <a:t>重新打造倉鼠輪</a:t>
            </a:r>
          </a:p>
        </p:txBody>
      </p:sp>
    </p:spTree>
    <p:extLst>
      <p:ext uri="{BB962C8B-B14F-4D97-AF65-F5344CB8AC3E}">
        <p14:creationId xmlns:p14="http://schemas.microsoft.com/office/powerpoint/2010/main" val="486477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7" name="Flowchart: Process 6"/>
          <p:cNvSpPr/>
          <p:nvPr/>
        </p:nvSpPr>
        <p:spPr>
          <a:xfrm>
            <a:off x="-76200" y="2114550"/>
            <a:ext cx="9220200" cy="1828800"/>
          </a:xfrm>
          <a:prstGeom prst="flowChartProcess">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5" name="Rectangle 4"/>
          <p:cNvSpPr/>
          <p:nvPr/>
        </p:nvSpPr>
        <p:spPr>
          <a:xfrm>
            <a:off x="838200" y="2329756"/>
            <a:ext cx="7239000" cy="1384995"/>
          </a:xfrm>
          <a:prstGeom prst="rect">
            <a:avLst/>
          </a:prstGeom>
        </p:spPr>
        <p:txBody>
          <a:bodyPr wrap="square" lIns="91430" tIns="45715" rIns="91430" bIns="45715">
            <a:spAutoFit/>
          </a:bodyPr>
          <a:lstStyle/>
          <a:p>
            <a:pPr algn="ctr" defTabSz="914288"/>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目的是要建立四個銷售組織，產生業績供給三個商業發展中心（</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BDC</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），讓每個都達到每週</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5000BV</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及</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5000IBV</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的業績。</a:t>
            </a:r>
          </a:p>
        </p:txBody>
      </p:sp>
      <p:sp>
        <p:nvSpPr>
          <p:cNvPr id="8" name="Title 1"/>
          <p:cNvSpPr txBox="1">
            <a:spLocks/>
          </p:cNvSpPr>
          <p:nvPr/>
        </p:nvSpPr>
        <p:spPr>
          <a:xfrm>
            <a:off x="304800" y="57150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建立一個銷售組織</a:t>
            </a:r>
          </a:p>
          <a:p>
            <a:r>
              <a:rPr lang="zh-TW" altLang="en-US" sz="2400" b="1" dirty="0">
                <a:solidFill>
                  <a:prstClr val="white"/>
                </a:solidFill>
                <a:latin typeface="微軟正黑體" panose="020B0604030504040204" pitchFamily="34" charset="-120"/>
                <a:ea typeface="微軟正黑體" panose="020B0604030504040204" pitchFamily="34" charset="-120"/>
              </a:rPr>
              <a:t>要知道如何掌握整個計劃</a:t>
            </a:r>
          </a:p>
        </p:txBody>
      </p:sp>
    </p:spTree>
    <p:extLst>
      <p:ext uri="{BB962C8B-B14F-4D97-AF65-F5344CB8AC3E}">
        <p14:creationId xmlns:p14="http://schemas.microsoft.com/office/powerpoint/2010/main" val="1107452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3" descr="C:\Users\yvonnel\Downloads\shutterstock_457838917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916"/>
            <a:ext cx="5867400" cy="5143500"/>
          </a:xfrm>
          <a:prstGeom prst="rect">
            <a:avLst/>
          </a:prstGeom>
          <a:noFill/>
          <a:effectLst>
            <a:innerShdw blurRad="63500" dist="50800" dir="10800000">
              <a:prstClr val="black">
                <a:alpha val="50000"/>
              </a:prstClr>
            </a:innerShdw>
          </a:effectLst>
          <a:scene3d>
            <a:camera prst="obliqueBottomRight"/>
            <a:lightRig rig="threePt" dir="t"/>
          </a:scene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033" y="2279870"/>
            <a:ext cx="3886200" cy="2323701"/>
          </a:xfrm>
          <a:prstGeom prst="rect">
            <a:avLst/>
          </a:prstGeom>
          <a:noFill/>
        </p:spPr>
        <p:txBody>
          <a:bodyPr wrap="square" lIns="91410" tIns="45705" rIns="91410" bIns="45705" rtlCol="0">
            <a:spAutoFit/>
          </a:bodyPr>
          <a:lstStyle/>
          <a:p>
            <a:pPr algn="ctr">
              <a:lnSpc>
                <a:spcPts val="4000"/>
              </a:lnSpc>
            </a:pPr>
            <a:r>
              <a:rPr lang="zh-TW" altLang="en-US" sz="3200" dirty="0">
                <a:solidFill>
                  <a:schemeClr val="bg1"/>
                </a:solidFill>
                <a:latin typeface="華康儷細黑(P)" panose="020B0300000000000000" pitchFamily="34" charset="-120"/>
                <a:ea typeface="華康儷細黑(P)" panose="020B0300000000000000" pitchFamily="34" charset="-120"/>
              </a:rPr>
              <a:t>減重不是魔術，</a:t>
            </a:r>
            <a:endParaRPr lang="en-US" altLang="zh-TW" sz="3200" dirty="0">
              <a:solidFill>
                <a:schemeClr val="bg1"/>
              </a:solidFill>
              <a:latin typeface="華康儷細黑(P)" panose="020B0300000000000000" pitchFamily="34" charset="-120"/>
              <a:ea typeface="華康儷細黑(P)" panose="020B0300000000000000" pitchFamily="34" charset="-120"/>
            </a:endParaRPr>
          </a:p>
          <a:p>
            <a:pPr algn="ctr">
              <a:lnSpc>
                <a:spcPts val="4000"/>
              </a:lnSpc>
            </a:pPr>
            <a:r>
              <a:rPr lang="zh-TW" altLang="en-US" sz="3200" dirty="0">
                <a:solidFill>
                  <a:schemeClr val="bg1"/>
                </a:solidFill>
                <a:latin typeface="華康儷細黑(P)" panose="020B0300000000000000" pitchFamily="34" charset="-120"/>
                <a:ea typeface="華康儷細黑(P)" panose="020B0300000000000000" pitchFamily="34" charset="-120"/>
              </a:rPr>
              <a:t>是有科學根據的。</a:t>
            </a:r>
            <a:endParaRPr lang="en-US" altLang="zh-TW" sz="3200" dirty="0">
              <a:solidFill>
                <a:schemeClr val="bg1"/>
              </a:solidFill>
              <a:latin typeface="華康儷細黑(P)" panose="020B0300000000000000" pitchFamily="34" charset="-120"/>
              <a:ea typeface="華康儷細黑(P)" panose="020B0300000000000000" pitchFamily="34" charset="-120"/>
            </a:endParaRPr>
          </a:p>
          <a:p>
            <a:pPr algn="ctr">
              <a:lnSpc>
                <a:spcPts val="4700"/>
              </a:lnSpc>
            </a:pPr>
            <a:r>
              <a:rPr lang="en-US" sz="3200" dirty="0">
                <a:solidFill>
                  <a:schemeClr val="bg1"/>
                </a:solidFill>
                <a:latin typeface="華康儷細黑(P)" panose="020B0300000000000000" pitchFamily="34" charset="-120"/>
                <a:ea typeface="華康儷細黑(P)" panose="020B0300000000000000" pitchFamily="34" charset="-120"/>
              </a:rPr>
              <a:t> TLS®</a:t>
            </a:r>
            <a:r>
              <a:rPr lang="zh-TW" altLang="en-US" sz="3200" dirty="0">
                <a:solidFill>
                  <a:schemeClr val="bg1"/>
                </a:solidFill>
                <a:latin typeface="華康儷細黑(P)" panose="020B0300000000000000" pitchFamily="34" charset="-120"/>
                <a:ea typeface="華康儷細黑(P)" panose="020B0300000000000000" pitchFamily="34" charset="-120"/>
              </a:rPr>
              <a:t>讓減重更</a:t>
            </a:r>
            <a:endParaRPr lang="en-US" altLang="zh-TW" sz="3200" dirty="0">
              <a:solidFill>
                <a:schemeClr val="bg1"/>
              </a:solidFill>
              <a:latin typeface="華康儷細黑(P)" panose="020B0300000000000000" pitchFamily="34" charset="-120"/>
              <a:ea typeface="華康儷細黑(P)" panose="020B0300000000000000" pitchFamily="34" charset="-120"/>
            </a:endParaRPr>
          </a:p>
          <a:p>
            <a:pPr algn="ctr">
              <a:lnSpc>
                <a:spcPts val="4700"/>
              </a:lnSpc>
            </a:pPr>
            <a:r>
              <a:rPr lang="zh-TW" altLang="en-US" sz="4400" dirty="0">
                <a:solidFill>
                  <a:schemeClr val="tx2">
                    <a:lumMod val="20000"/>
                    <a:lumOff val="80000"/>
                  </a:schemeClr>
                </a:solidFill>
                <a:latin typeface="華康儷細黑(P)" panose="020B0300000000000000" pitchFamily="34" charset="-120"/>
                <a:ea typeface="華康儷細黑(P)" panose="020B0300000000000000" pitchFamily="34" charset="-120"/>
              </a:rPr>
              <a:t>容易</a:t>
            </a:r>
            <a:r>
              <a:rPr lang="en-US" sz="4400" dirty="0">
                <a:solidFill>
                  <a:schemeClr val="tx2">
                    <a:lumMod val="20000"/>
                    <a:lumOff val="80000"/>
                  </a:schemeClr>
                </a:solidFill>
                <a:latin typeface="華康儷細黑(P)" panose="020B0300000000000000" pitchFamily="34" charset="-120"/>
                <a:ea typeface="華康儷細黑(P)" panose="020B0300000000000000" pitchFamily="34" charset="-120"/>
              </a:rPr>
              <a:t>、</a:t>
            </a:r>
            <a:r>
              <a:rPr lang="zh-TW" altLang="en-US" sz="4400" dirty="0">
                <a:solidFill>
                  <a:schemeClr val="tx2">
                    <a:lumMod val="20000"/>
                    <a:lumOff val="80000"/>
                  </a:schemeClr>
                </a:solidFill>
                <a:latin typeface="華康儷細黑(P)" panose="020B0300000000000000" pitchFamily="34" charset="-120"/>
                <a:ea typeface="華康儷細黑(P)" panose="020B0300000000000000" pitchFamily="34" charset="-120"/>
              </a:rPr>
              <a:t>簡單</a:t>
            </a:r>
            <a:r>
              <a:rPr lang="en-US" sz="4400" dirty="0">
                <a:solidFill>
                  <a:schemeClr val="tx2">
                    <a:lumMod val="20000"/>
                    <a:lumOff val="80000"/>
                  </a:schemeClr>
                </a:solidFill>
                <a:latin typeface="華康儷細黑(P)" panose="020B0300000000000000" pitchFamily="34" charset="-120"/>
                <a:ea typeface="華康儷細黑(P)" panose="020B0300000000000000" pitchFamily="34" charset="-120"/>
              </a:rPr>
              <a:t>!</a:t>
            </a:r>
            <a:endParaRPr lang="en-US" sz="3600" dirty="0">
              <a:solidFill>
                <a:schemeClr val="tx2">
                  <a:lumMod val="20000"/>
                  <a:lumOff val="80000"/>
                </a:schemeClr>
              </a:solidFill>
              <a:latin typeface="華康儷細黑(P)" panose="020B0300000000000000" pitchFamily="34" charset="-120"/>
              <a:ea typeface="華康儷細黑(P)" panose="020B0300000000000000" pitchFamily="34" charset="-120"/>
            </a:endParaRPr>
          </a:p>
        </p:txBody>
      </p:sp>
      <p:pic>
        <p:nvPicPr>
          <p:cNvPr id="4" name="Picture 3" descr="H:\PowerPoint\CONVENTION 2014\TLS_Logo.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5433" y="590550"/>
            <a:ext cx="3581400" cy="11887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15" y="-19051"/>
            <a:ext cx="45719" cy="5172075"/>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457022"/>
            <a:endParaRPr lang="en-US" dirty="0">
              <a:solidFill>
                <a:prstClr val="white"/>
              </a:solidFill>
            </a:endParaRPr>
          </a:p>
        </p:txBody>
      </p:sp>
    </p:spTree>
    <p:extLst>
      <p:ext uri="{BB962C8B-B14F-4D97-AF65-F5344CB8AC3E}">
        <p14:creationId xmlns:p14="http://schemas.microsoft.com/office/powerpoint/2010/main" val="3000041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7" name="Flowchart: Process 6"/>
          <p:cNvSpPr/>
          <p:nvPr/>
        </p:nvSpPr>
        <p:spPr>
          <a:xfrm>
            <a:off x="-76200" y="2114550"/>
            <a:ext cx="9220200" cy="1828800"/>
          </a:xfrm>
          <a:prstGeom prst="flowChartProcess">
            <a:avLst/>
          </a:prstGeom>
          <a:solidFill>
            <a:srgbClr val="C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sz="2000" dirty="0">
              <a:solidFill>
                <a:prstClr val="white"/>
              </a:solidFill>
            </a:endParaRPr>
          </a:p>
        </p:txBody>
      </p:sp>
      <p:sp>
        <p:nvSpPr>
          <p:cNvPr id="5" name="Rectangle 4"/>
          <p:cNvSpPr/>
          <p:nvPr/>
        </p:nvSpPr>
        <p:spPr>
          <a:xfrm>
            <a:off x="228600" y="2114550"/>
            <a:ext cx="8610600" cy="1815882"/>
          </a:xfrm>
          <a:prstGeom prst="rect">
            <a:avLst/>
          </a:prstGeom>
        </p:spPr>
        <p:txBody>
          <a:bodyPr wrap="square" lIns="91430" tIns="45715" rIns="91430" bIns="45715">
            <a:spAutoFit/>
          </a:bodyPr>
          <a:lstStyle/>
          <a:p>
            <a:pPr algn="ctr" defTabSz="914288"/>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每個組織必須要有</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40</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名</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UFO</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，而每人每月透過美安品牌產品平均產生</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500BV</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（大部份是來自</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TLS</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產品），以及</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40</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名</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UFO</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決心完成購物年金，於</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HK.SHOP.COM</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最少消費合共</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HK$160,000</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及產生</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5% IBV</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a:t>
            </a:r>
            <a:r>
              <a:rPr lang="en-US" altLang="zh-HK" sz="2800" dirty="0">
                <a:solidFill>
                  <a:srgbClr val="FFFFFF"/>
                </a:solidFill>
                <a:effectLst>
                  <a:outerShdw blurRad="63500" dir="3600000" algn="tl" rotWithShape="0">
                    <a:srgbClr val="000000">
                      <a:alpha val="70000"/>
                    </a:srgbClr>
                  </a:outerShdw>
                </a:effectLst>
                <a:ea typeface="微軟正黑體" panose="020B0604030504040204" pitchFamily="34" charset="-120"/>
              </a:rPr>
              <a:t>40,000 IBV </a:t>
            </a:r>
            <a:r>
              <a:rPr lang="zh-HK" altLang="en-US" sz="28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p:txBody>
      </p:sp>
      <p:sp>
        <p:nvSpPr>
          <p:cNvPr id="8" name="Title 1"/>
          <p:cNvSpPr txBox="1">
            <a:spLocks/>
          </p:cNvSpPr>
          <p:nvPr/>
        </p:nvSpPr>
        <p:spPr>
          <a:xfrm>
            <a:off x="304800" y="571500"/>
            <a:ext cx="8229600" cy="857250"/>
          </a:xfrm>
          <a:prstGeom prst="rect">
            <a:avLst/>
          </a:prstGeom>
        </p:spPr>
        <p:txBody>
          <a:bodyPr lIns="91430" tIns="45715" rIns="91430" bIns="45715">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建立一個銷售組織</a:t>
            </a:r>
          </a:p>
          <a:p>
            <a:r>
              <a:rPr lang="zh-TW" altLang="en-US" sz="2400" b="1" dirty="0">
                <a:solidFill>
                  <a:prstClr val="white"/>
                </a:solidFill>
                <a:latin typeface="微軟正黑體" panose="020B0604030504040204" pitchFamily="34" charset="-120"/>
                <a:ea typeface="微軟正黑體" panose="020B0604030504040204" pitchFamily="34" charset="-120"/>
              </a:rPr>
              <a:t>要知道如何掌握整個計劃</a:t>
            </a:r>
          </a:p>
        </p:txBody>
      </p:sp>
    </p:spTree>
    <p:extLst>
      <p:ext uri="{BB962C8B-B14F-4D97-AF65-F5344CB8AC3E}">
        <p14:creationId xmlns:p14="http://schemas.microsoft.com/office/powerpoint/2010/main" val="3348921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172" y="-19050"/>
            <a:ext cx="9151172" cy="5162550"/>
            <a:chOff x="0" y="1"/>
            <a:chExt cx="9151172" cy="5162550"/>
          </a:xfrm>
        </p:grpSpPr>
        <p:pic>
          <p:nvPicPr>
            <p:cNvPr id="15362" name="Picture 2" descr="http://www.proctorgallagherinstitute.com/wp-content/uploads/2016/05/A-Foolproof-Way-to-Reach-Goals-and-Control-Your-Destiny-860x478.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0" y="2581275"/>
              <a:ext cx="9151172" cy="2581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proctorgallagherinstitute.com/wp-content/uploads/2016/05/A-Foolproof-Way-to-Reach-Goals-and-Control-Your-Destiny-860x478.jpg"/>
            <p:cNvPicPr>
              <a:picLocks noChangeAspect="1" noChangeArrowheads="1"/>
            </p:cNvPicPr>
            <p:nvPr/>
          </p:nvPicPr>
          <p:blipFill rotWithShape="1">
            <a:blip r:embed="rId2">
              <a:extLst>
                <a:ext uri="{28A0092B-C50C-407E-A947-70E740481C1C}">
                  <a14:useLocalDpi xmlns:a14="http://schemas.microsoft.com/office/drawing/2010/main" val="0"/>
                </a:ext>
              </a:extLst>
            </a:blip>
            <a:srcRect b="72387"/>
            <a:stretch/>
          </p:blipFill>
          <p:spPr bwMode="auto">
            <a:xfrm>
              <a:off x="0" y="1"/>
              <a:ext cx="9151172" cy="1425547"/>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rocess 3"/>
            <p:cNvSpPr/>
            <p:nvPr/>
          </p:nvSpPr>
          <p:spPr>
            <a:xfrm>
              <a:off x="0" y="1425548"/>
              <a:ext cx="9151172" cy="1204067"/>
            </a:xfrm>
            <a:prstGeom prst="flowChartProcess">
              <a:avLst/>
            </a:prstGeom>
            <a:solidFill>
              <a:schemeClr val="tx2">
                <a:lumMod val="60000"/>
                <a:lumOff val="40000"/>
              </a:schemeClr>
            </a:solidFill>
            <a:ln>
              <a:noFill/>
            </a:ln>
            <a:effectLst>
              <a:glow rad="228600">
                <a:schemeClr val="accent1">
                  <a:satMod val="175000"/>
                  <a:alpha val="40000"/>
                </a:schemeClr>
              </a:glo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en-US" i="1" dirty="0">
                <a:solidFill>
                  <a:prstClr val="white"/>
                </a:solidFill>
              </a:endParaRPr>
            </a:p>
          </p:txBody>
        </p:sp>
      </p:grpSp>
      <p:sp>
        <p:nvSpPr>
          <p:cNvPr id="11" name="Rectangle 10"/>
          <p:cNvSpPr/>
          <p:nvPr/>
        </p:nvSpPr>
        <p:spPr>
          <a:xfrm>
            <a:off x="-7172" y="2562225"/>
            <a:ext cx="9144000" cy="260032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8" name="TextBox 7"/>
          <p:cNvSpPr txBox="1"/>
          <p:nvPr/>
        </p:nvSpPr>
        <p:spPr>
          <a:xfrm>
            <a:off x="1893582" y="3333752"/>
            <a:ext cx="5104282" cy="1384995"/>
          </a:xfrm>
          <a:prstGeom prst="rect">
            <a:avLst/>
          </a:prstGeom>
          <a:noFill/>
        </p:spPr>
        <p:txBody>
          <a:bodyPr wrap="none" lIns="91430" tIns="45715" rIns="91430" bIns="45715" rtlCol="0">
            <a:spAutoFit/>
          </a:bodyPr>
          <a:lstStyle/>
          <a:p>
            <a:pPr algn="ctr" defTabSz="914288"/>
            <a:r>
              <a:rPr lang="zh-HK" altLang="en-US" sz="2800" b="1" dirty="0">
                <a:solidFill>
                  <a:srgbClr val="FFFFFF"/>
                </a:solidFill>
                <a:ea typeface="微軟正黑體" panose="020B0604030504040204" pitchFamily="34" charset="-120"/>
              </a:rPr>
              <a:t>掌握成功五要訣</a:t>
            </a:r>
          </a:p>
          <a:p>
            <a:pPr algn="ctr" defTabSz="914288"/>
            <a:r>
              <a:rPr lang="zh-HK" altLang="en-US" sz="2800" b="1" dirty="0">
                <a:solidFill>
                  <a:srgbClr val="FFFFFF"/>
                </a:solidFill>
                <a:ea typeface="微軟正黑體" panose="020B0604030504040204" pitchFamily="34" charset="-120"/>
              </a:rPr>
              <a:t>實踐五個步驟－每天</a:t>
            </a:r>
          </a:p>
          <a:p>
            <a:pPr algn="ctr" defTabSz="914288"/>
            <a:r>
              <a:rPr lang="zh-HK" altLang="en-US" sz="2800" b="1" dirty="0">
                <a:solidFill>
                  <a:srgbClr val="FFFFFF"/>
                </a:solidFill>
                <a:ea typeface="微軟正黑體" panose="020B0604030504040204" pitchFamily="34" charset="-120"/>
              </a:rPr>
              <a:t>跟隨跟進追蹤及</a:t>
            </a:r>
            <a:r>
              <a:rPr lang="en-US" altLang="zh-HK" sz="2800" b="1" dirty="0">
                <a:solidFill>
                  <a:srgbClr val="FFFFFF"/>
                </a:solidFill>
                <a:ea typeface="微軟正黑體" panose="020B0604030504040204" pitchFamily="34" charset="-120"/>
              </a:rPr>
              <a:t>ABC</a:t>
            </a:r>
            <a:r>
              <a:rPr lang="zh-HK" altLang="en-US" sz="2800" b="1" dirty="0">
                <a:solidFill>
                  <a:srgbClr val="FFFFFF"/>
                </a:solidFill>
                <a:ea typeface="微軟正黑體" panose="020B0604030504040204" pitchFamily="34" charset="-120"/>
              </a:rPr>
              <a:t>複製跟進法</a:t>
            </a:r>
          </a:p>
        </p:txBody>
      </p:sp>
      <p:sp>
        <p:nvSpPr>
          <p:cNvPr id="13" name="Rectangle 12"/>
          <p:cNvSpPr/>
          <p:nvPr/>
        </p:nvSpPr>
        <p:spPr>
          <a:xfrm>
            <a:off x="0" y="-38098"/>
            <a:ext cx="9144000" cy="144459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10" name="TextBox 9"/>
          <p:cNvSpPr txBox="1"/>
          <p:nvPr/>
        </p:nvSpPr>
        <p:spPr>
          <a:xfrm>
            <a:off x="1956281" y="1668057"/>
            <a:ext cx="5262979" cy="646331"/>
          </a:xfrm>
          <a:prstGeom prst="rect">
            <a:avLst/>
          </a:prstGeom>
          <a:noFill/>
        </p:spPr>
        <p:txBody>
          <a:bodyPr wrap="none" lIns="91430" tIns="45715" rIns="91430" bIns="45715" rtlCol="0">
            <a:spAutoFit/>
          </a:bodyPr>
          <a:lstStyle/>
          <a:p>
            <a:pPr defTabSz="914288"/>
            <a:r>
              <a:rPr lang="zh-TW" altLang="en-US" sz="36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你的「錢」途由你做主！</a:t>
            </a:r>
          </a:p>
        </p:txBody>
      </p:sp>
    </p:spTree>
    <p:extLst>
      <p:ext uri="{BB962C8B-B14F-4D97-AF65-F5344CB8AC3E}">
        <p14:creationId xmlns:p14="http://schemas.microsoft.com/office/powerpoint/2010/main" val="1403691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l="-28000" r="-28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p:txBody>
          <a:bodyPr>
            <a:noAutofit/>
          </a:bodyPr>
          <a:lstStyle/>
          <a:p>
            <a:pPr>
              <a:spcBef>
                <a:spcPts val="0"/>
              </a:spcBef>
            </a:pPr>
            <a:r>
              <a:rPr lang="zh-HK" altLang="en-US" sz="2800" dirty="0">
                <a:solidFill>
                  <a:srgbClr val="FFFFFF"/>
                </a:solidFill>
                <a:ea typeface="微軟正黑體" panose="020B0604030504040204" pitchFamily="34" charset="-120"/>
              </a:rPr>
              <a:t>每個組織需要</a:t>
            </a:r>
            <a:r>
              <a:rPr lang="en-US" altLang="zh-HK" sz="2800" dirty="0">
                <a:solidFill>
                  <a:srgbClr val="FFFFFF"/>
                </a:solidFill>
                <a:ea typeface="微軟正黑體" panose="020B0604030504040204" pitchFamily="34" charset="-120"/>
              </a:rPr>
              <a:t>6</a:t>
            </a:r>
            <a:r>
              <a:rPr lang="zh-HK" altLang="en-US" sz="2800" dirty="0">
                <a:solidFill>
                  <a:srgbClr val="FFFFFF"/>
                </a:solidFill>
                <a:ea typeface="微軟正黑體" panose="020B0604030504040204" pitchFamily="34" charset="-120"/>
              </a:rPr>
              <a:t>名</a:t>
            </a:r>
            <a:r>
              <a:rPr lang="en-US" altLang="zh-HK" sz="2800" dirty="0">
                <a:solidFill>
                  <a:srgbClr val="FFFFFF"/>
                </a:solidFill>
                <a:ea typeface="微軟正黑體" panose="020B0604030504040204" pitchFamily="34" charset="-120"/>
              </a:rPr>
              <a:t>UFO</a:t>
            </a:r>
            <a:r>
              <a:rPr lang="zh-HK" altLang="en-US" sz="2800" dirty="0">
                <a:solidFill>
                  <a:srgbClr val="FFFFFF"/>
                </a:solidFill>
                <a:ea typeface="微軟正黑體" panose="020B0604030504040204" pitchFamily="34" charset="-120"/>
              </a:rPr>
              <a:t>建立「基本十顧客，七人強」－（產生最少</a:t>
            </a:r>
            <a:r>
              <a:rPr lang="en-US" altLang="zh-HK" sz="2800" dirty="0">
                <a:solidFill>
                  <a:srgbClr val="FFFFFF"/>
                </a:solidFill>
                <a:ea typeface="微軟正黑體" panose="020B0604030504040204" pitchFamily="34" charset="-120"/>
              </a:rPr>
              <a:t>500BV</a:t>
            </a:r>
            <a:r>
              <a:rPr lang="zh-HK" altLang="en-US" sz="2800" dirty="0">
                <a:solidFill>
                  <a:srgbClr val="FFFFFF"/>
                </a:solidFill>
                <a:ea typeface="微軟正黑體" panose="020B0604030504040204" pitchFamily="34" charset="-120"/>
              </a:rPr>
              <a:t>及成為購物年金卓越成員）。</a:t>
            </a:r>
          </a:p>
          <a:p>
            <a:pPr>
              <a:spcBef>
                <a:spcPts val="0"/>
              </a:spcBef>
            </a:pPr>
            <a:r>
              <a:rPr lang="zh-HK" altLang="en-US" sz="2800" dirty="0">
                <a:solidFill>
                  <a:srgbClr val="FFFFFF"/>
                </a:solidFill>
                <a:ea typeface="微軟正黑體" panose="020B0604030504040204" pitchFamily="34" charset="-120"/>
              </a:rPr>
              <a:t>建立四個銷售組織，你每邊一共需要</a:t>
            </a:r>
            <a:r>
              <a:rPr lang="en-US" altLang="zh-HK" sz="2800" dirty="0">
                <a:solidFill>
                  <a:srgbClr val="FFFFFF"/>
                </a:solidFill>
                <a:ea typeface="微軟正黑體" panose="020B0604030504040204" pitchFamily="34" charset="-120"/>
              </a:rPr>
              <a:t>42</a:t>
            </a:r>
            <a:r>
              <a:rPr lang="zh-HK" altLang="en-US" sz="2800" dirty="0">
                <a:solidFill>
                  <a:srgbClr val="FFFFFF"/>
                </a:solidFill>
                <a:ea typeface="微軟正黑體" panose="020B0604030504040204" pitchFamily="34" charset="-120"/>
              </a:rPr>
              <a:t>名</a:t>
            </a:r>
            <a:r>
              <a:rPr lang="en-US" altLang="zh-HK" sz="2800" dirty="0">
                <a:solidFill>
                  <a:srgbClr val="FFFFFF"/>
                </a:solidFill>
                <a:ea typeface="微軟正黑體" panose="020B0604030504040204" pitchFamily="34" charset="-120"/>
              </a:rPr>
              <a:t>UFO</a:t>
            </a:r>
            <a:r>
              <a:rPr lang="zh-HK" altLang="en-US" sz="2800" dirty="0">
                <a:solidFill>
                  <a:srgbClr val="FFFFFF"/>
                </a:solidFill>
                <a:ea typeface="微軟正黑體" panose="020B0604030504040204" pitchFamily="34" charset="-120"/>
              </a:rPr>
              <a:t>，或</a:t>
            </a:r>
            <a:r>
              <a:rPr lang="en-US" altLang="zh-HK" sz="2800" dirty="0">
                <a:solidFill>
                  <a:srgbClr val="FFFFFF"/>
                </a:solidFill>
                <a:ea typeface="微軟正黑體" panose="020B0604030504040204" pitchFamily="34" charset="-120"/>
              </a:rPr>
              <a:t>24</a:t>
            </a:r>
            <a:r>
              <a:rPr lang="zh-HK" altLang="en-US" sz="2800" dirty="0">
                <a:solidFill>
                  <a:srgbClr val="FFFFFF"/>
                </a:solidFill>
                <a:ea typeface="微軟正黑體" panose="020B0604030504040204" pitchFamily="34" charset="-120"/>
              </a:rPr>
              <a:t>名</a:t>
            </a:r>
            <a:r>
              <a:rPr lang="en-US" altLang="zh-HK" sz="2800" dirty="0">
                <a:solidFill>
                  <a:srgbClr val="FFFFFF"/>
                </a:solidFill>
                <a:ea typeface="微軟正黑體" panose="020B0604030504040204" pitchFamily="34" charset="-120"/>
              </a:rPr>
              <a:t>UFO</a:t>
            </a:r>
            <a:r>
              <a:rPr lang="zh-HK" altLang="en-US" sz="2800" dirty="0">
                <a:solidFill>
                  <a:srgbClr val="FFFFFF"/>
                </a:solidFill>
                <a:ea typeface="微軟正黑體" panose="020B0604030504040204" pitchFamily="34" charset="-120"/>
              </a:rPr>
              <a:t>建立「基本十顧客，七人強」（合共</a:t>
            </a:r>
            <a:r>
              <a:rPr lang="en-US" altLang="zh-HK" sz="2800" dirty="0">
                <a:solidFill>
                  <a:srgbClr val="FFFFFF"/>
                </a:solidFill>
                <a:ea typeface="微軟正黑體" panose="020B0604030504040204" pitchFamily="34" charset="-120"/>
              </a:rPr>
              <a:t>168</a:t>
            </a:r>
            <a:r>
              <a:rPr lang="zh-HK" altLang="en-US" sz="2800" dirty="0">
                <a:solidFill>
                  <a:srgbClr val="FFFFFF"/>
                </a:solidFill>
                <a:ea typeface="微軟正黑體" panose="020B0604030504040204" pitchFamily="34" charset="-120"/>
              </a:rPr>
              <a:t>名</a:t>
            </a:r>
            <a:r>
              <a:rPr lang="en-US" altLang="zh-HK" sz="2800" dirty="0">
                <a:solidFill>
                  <a:srgbClr val="FFFFFF"/>
                </a:solidFill>
                <a:ea typeface="微軟正黑體" panose="020B0604030504040204" pitchFamily="34" charset="-120"/>
              </a:rPr>
              <a:t>UFO</a:t>
            </a:r>
            <a:r>
              <a:rPr lang="zh-HK" altLang="en-US" sz="2800" dirty="0">
                <a:solidFill>
                  <a:srgbClr val="FFFFFF"/>
                </a:solidFill>
                <a:ea typeface="微軟正黑體" panose="020B0604030504040204" pitchFamily="34" charset="-120"/>
              </a:rPr>
              <a:t>，</a:t>
            </a:r>
            <a:r>
              <a:rPr lang="en-US" altLang="zh-HK" sz="2800" dirty="0">
                <a:solidFill>
                  <a:srgbClr val="FFFFFF"/>
                </a:solidFill>
                <a:ea typeface="微軟正黑體" panose="020B0604030504040204" pitchFamily="34" charset="-120"/>
              </a:rPr>
              <a:t>24x7</a:t>
            </a:r>
            <a:r>
              <a:rPr lang="zh-HK" altLang="en-US" sz="2800" dirty="0">
                <a:solidFill>
                  <a:srgbClr val="FFFFFF"/>
                </a:solidFill>
                <a:ea typeface="微軟正黑體" panose="020B0604030504040204" pitchFamily="34" charset="-120"/>
              </a:rPr>
              <a:t>）平均每月</a:t>
            </a:r>
            <a:r>
              <a:rPr lang="en-US" altLang="zh-HK" sz="2800" dirty="0">
                <a:solidFill>
                  <a:srgbClr val="FFFFFF"/>
                </a:solidFill>
                <a:ea typeface="微軟正黑體" panose="020B0604030504040204" pitchFamily="34" charset="-120"/>
              </a:rPr>
              <a:t>500BV</a:t>
            </a:r>
            <a:r>
              <a:rPr lang="zh-HK" altLang="en-US" sz="2800" dirty="0">
                <a:solidFill>
                  <a:srgbClr val="FFFFFF"/>
                </a:solidFill>
                <a:ea typeface="微軟正黑體" panose="020B0604030504040204" pitchFamily="34" charset="-120"/>
              </a:rPr>
              <a:t>。</a:t>
            </a:r>
          </a:p>
          <a:p>
            <a:pPr>
              <a:spcBef>
                <a:spcPts val="0"/>
              </a:spcBef>
            </a:pPr>
            <a:r>
              <a:rPr lang="zh-HK" altLang="en-US" sz="2800" dirty="0">
                <a:solidFill>
                  <a:srgbClr val="FFFFFF"/>
                </a:solidFill>
                <a:ea typeface="微軟正黑體" panose="020B0604030504040204" pitchFamily="34" charset="-120"/>
              </a:rPr>
              <a:t>透過每年平均消費</a:t>
            </a:r>
            <a:r>
              <a:rPr lang="en-US" altLang="zh-HK" sz="2800" dirty="0">
                <a:solidFill>
                  <a:srgbClr val="FFFFFF"/>
                </a:solidFill>
                <a:ea typeface="微軟正黑體" panose="020B0604030504040204" pitchFamily="34" charset="-120"/>
              </a:rPr>
              <a:t>$20,000</a:t>
            </a:r>
            <a:r>
              <a:rPr lang="zh-HK" altLang="en-US" sz="2800" dirty="0">
                <a:solidFill>
                  <a:srgbClr val="FFFFFF"/>
                </a:solidFill>
                <a:ea typeface="微軟正黑體" panose="020B0604030504040204" pitchFamily="34" charset="-120"/>
              </a:rPr>
              <a:t>，達成購物年金。這會讓你產生</a:t>
            </a:r>
            <a:r>
              <a:rPr lang="en-US" altLang="zh-HK" sz="2800" dirty="0">
                <a:solidFill>
                  <a:srgbClr val="FFFFFF"/>
                </a:solidFill>
                <a:ea typeface="微軟正黑體" panose="020B0604030504040204" pitchFamily="34" charset="-120"/>
              </a:rPr>
              <a:t>$405,000</a:t>
            </a:r>
            <a:r>
              <a:rPr lang="zh-HK" altLang="en-US" sz="2800" dirty="0">
                <a:solidFill>
                  <a:srgbClr val="FFFFFF"/>
                </a:solidFill>
                <a:ea typeface="微軟正黑體" panose="020B0604030504040204" pitchFamily="34" charset="-120"/>
              </a:rPr>
              <a:t>至</a:t>
            </a:r>
            <a:r>
              <a:rPr lang="en-US" altLang="zh-HK" sz="2800" dirty="0">
                <a:solidFill>
                  <a:srgbClr val="FFFFFF"/>
                </a:solidFill>
                <a:ea typeface="微軟正黑體" panose="020B0604030504040204" pitchFamily="34" charset="-120"/>
              </a:rPr>
              <a:t>$561,000</a:t>
            </a:r>
            <a:r>
              <a:rPr lang="zh-HK" altLang="en-US" sz="2800" dirty="0">
                <a:solidFill>
                  <a:srgbClr val="FFFFFF"/>
                </a:solidFill>
                <a:ea typeface="微軟正黑體" panose="020B0604030504040204" pitchFamily="34" charset="-120"/>
              </a:rPr>
              <a:t>的永續收入。</a:t>
            </a:r>
          </a:p>
          <a:p>
            <a:pPr>
              <a:spcBef>
                <a:spcPts val="0"/>
              </a:spcBef>
            </a:pPr>
            <a:endParaRPr lang="en-US" sz="2800" dirty="0">
              <a:solidFill>
                <a:schemeClr val="bg1"/>
              </a:solidFill>
            </a:endParaRPr>
          </a:p>
        </p:txBody>
      </p:sp>
      <p:sp>
        <p:nvSpPr>
          <p:cNvPr id="5" name="Title 1"/>
          <p:cNvSpPr txBox="1">
            <a:spLocks/>
          </p:cNvSpPr>
          <p:nvPr/>
        </p:nvSpPr>
        <p:spPr>
          <a:xfrm>
            <a:off x="457200" y="205979"/>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想</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想基礎元</a:t>
            </a:r>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素</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742008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0" y="-7044"/>
            <a:ext cx="9220200" cy="5143943"/>
          </a:xfrm>
          <a:prstGeom prst="rect">
            <a:avLst/>
          </a:prstGeom>
          <a:solidFill>
            <a:schemeClr val="accent2">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grpSp>
        <p:nvGrpSpPr>
          <p:cNvPr id="583" name="Group 582"/>
          <p:cNvGrpSpPr/>
          <p:nvPr/>
        </p:nvGrpSpPr>
        <p:grpSpPr>
          <a:xfrm>
            <a:off x="1171156" y="809112"/>
            <a:ext cx="4990916" cy="3564113"/>
            <a:chOff x="1181284" y="1039050"/>
            <a:chExt cx="4990916" cy="4752150"/>
          </a:xfrm>
        </p:grpSpPr>
        <p:grpSp>
          <p:nvGrpSpPr>
            <p:cNvPr id="584" name="Group 583"/>
            <p:cNvGrpSpPr/>
            <p:nvPr/>
          </p:nvGrpSpPr>
          <p:grpSpPr>
            <a:xfrm>
              <a:off x="1181284" y="1039050"/>
              <a:ext cx="4990916" cy="4733312"/>
              <a:chOff x="1176224" y="1057276"/>
              <a:chExt cx="4990916" cy="4733312"/>
            </a:xfrm>
          </p:grpSpPr>
          <p:cxnSp>
            <p:nvCxnSpPr>
              <p:cNvPr id="613" name="Straight Connector 612"/>
              <p:cNvCxnSpPr/>
              <p:nvPr/>
            </p:nvCxnSpPr>
            <p:spPr>
              <a:xfrm>
                <a:off x="5614035" y="15631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4" name="Straight Connector 613"/>
              <p:cNvCxnSpPr>
                <a:stCxn id="591" idx="7"/>
              </p:cNvCxnSpPr>
              <p:nvPr/>
            </p:nvCxnSpPr>
            <p:spPr>
              <a:xfrm flipH="1">
                <a:off x="5970271" y="152982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a:off x="5033010" y="222988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6" name="Straight Connector 615"/>
              <p:cNvCxnSpPr>
                <a:stCxn id="594" idx="7"/>
              </p:cNvCxnSpPr>
              <p:nvPr/>
            </p:nvCxnSpPr>
            <p:spPr>
              <a:xfrm flipH="1">
                <a:off x="5389246" y="219657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a:off x="4442460" y="28966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8" name="Straight Connector 617"/>
              <p:cNvCxnSpPr>
                <a:stCxn id="597" idx="7"/>
              </p:cNvCxnSpPr>
              <p:nvPr/>
            </p:nvCxnSpPr>
            <p:spPr>
              <a:xfrm flipH="1">
                <a:off x="4798696" y="2863327"/>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a:off x="3851910" y="3534812"/>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0" name="Straight Connector 619"/>
              <p:cNvCxnSpPr>
                <a:stCxn id="600" idx="7"/>
              </p:cNvCxnSpPr>
              <p:nvPr/>
            </p:nvCxnSpPr>
            <p:spPr>
              <a:xfrm flipH="1">
                <a:off x="4208146" y="3501502"/>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375535" y="415393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2" name="Straight Connector 621"/>
              <p:cNvCxnSpPr>
                <a:stCxn id="602" idx="7"/>
              </p:cNvCxnSpPr>
              <p:nvPr/>
            </p:nvCxnSpPr>
            <p:spPr>
              <a:xfrm flipH="1">
                <a:off x="2731771" y="4083352"/>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a:off x="1975485" y="4706387"/>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flipH="1">
                <a:off x="2331721" y="4655941"/>
                <a:ext cx="175147" cy="287711"/>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a:off x="1575435" y="5287412"/>
                <a:ext cx="154249" cy="230449"/>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6" name="Straight Connector 625"/>
              <p:cNvCxnSpPr>
                <a:stCxn id="609" idx="4"/>
                <a:endCxn id="666" idx="0"/>
              </p:cNvCxnSpPr>
              <p:nvPr/>
            </p:nvCxnSpPr>
            <p:spPr>
              <a:xfrm flipH="1">
                <a:off x="1879589" y="5400676"/>
                <a:ext cx="111791" cy="6419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7" name="Straight Connector 626"/>
              <p:cNvCxnSpPr>
                <a:stCxn id="612" idx="7"/>
              </p:cNvCxnSpPr>
              <p:nvPr/>
            </p:nvCxnSpPr>
            <p:spPr>
              <a:xfrm flipH="1">
                <a:off x="3265401" y="3526406"/>
                <a:ext cx="199857" cy="31189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flipH="1">
                <a:off x="5557540" y="1389826"/>
                <a:ext cx="261153" cy="39069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5608975" y="1057276"/>
                <a:ext cx="558165" cy="70294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0" name="Straight Connector 629"/>
              <p:cNvCxnSpPr>
                <a:stCxn id="592" idx="3"/>
              </p:cNvCxnSpPr>
              <p:nvPr/>
            </p:nvCxnSpPr>
            <p:spPr>
              <a:xfrm flipH="1">
                <a:off x="4892697" y="2088793"/>
                <a:ext cx="284011" cy="393423"/>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5018425" y="1695451"/>
                <a:ext cx="567690" cy="73152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2" name="Straight Connector 631"/>
              <p:cNvCxnSpPr>
                <a:stCxn id="595" idx="3"/>
              </p:cNvCxnSpPr>
              <p:nvPr/>
            </p:nvCxnSpPr>
            <p:spPr>
              <a:xfrm flipH="1">
                <a:off x="4302146" y="2765068"/>
                <a:ext cx="284012" cy="38389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a:off x="4370725" y="2266951"/>
                <a:ext cx="624840" cy="82677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4" name="Straight Connector 633"/>
              <p:cNvCxnSpPr>
                <a:stCxn id="598" idx="3"/>
              </p:cNvCxnSpPr>
              <p:nvPr/>
            </p:nvCxnSpPr>
            <p:spPr>
              <a:xfrm flipH="1">
                <a:off x="3711596" y="3403243"/>
                <a:ext cx="284012" cy="38389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3694450" y="2914651"/>
                <a:ext cx="710565" cy="81724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2599075" y="3971926"/>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2199025" y="4524376"/>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38" name="Straight Connector 637"/>
              <p:cNvCxnSpPr>
                <a:stCxn id="607" idx="3"/>
              </p:cNvCxnSpPr>
              <p:nvPr/>
            </p:nvCxnSpPr>
            <p:spPr>
              <a:xfrm flipH="1">
                <a:off x="1176224" y="5155843"/>
                <a:ext cx="542909" cy="634745"/>
              </a:xfrm>
              <a:prstGeom prst="line">
                <a:avLst/>
              </a:prstGeom>
              <a:solidFill>
                <a:srgbClr val="00B0F0"/>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1798975" y="5105401"/>
                <a:ext cx="329565" cy="37909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2836293" y="3627875"/>
                <a:ext cx="180468" cy="264417"/>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3114894" y="3398366"/>
                <a:ext cx="385584" cy="434974"/>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grpSp>
        <p:grpSp>
          <p:nvGrpSpPr>
            <p:cNvPr id="585" name="Group 584"/>
            <p:cNvGrpSpPr/>
            <p:nvPr/>
          </p:nvGrpSpPr>
          <p:grpSpPr>
            <a:xfrm>
              <a:off x="1181284" y="1179195"/>
              <a:ext cx="4990916" cy="4612005"/>
              <a:chOff x="1125798" y="1190626"/>
              <a:chExt cx="4990916" cy="4612005"/>
            </a:xfrm>
          </p:grpSpPr>
          <p:cxnSp>
            <p:nvCxnSpPr>
              <p:cNvPr id="586" name="Straight Connector 585"/>
              <p:cNvCxnSpPr/>
              <p:nvPr/>
            </p:nvCxnSpPr>
            <p:spPr>
              <a:xfrm flipH="1">
                <a:off x="2235223" y="3067051"/>
                <a:ext cx="1104716" cy="1339215"/>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cxnSp>
            <p:nvCxnSpPr>
              <p:cNvPr id="587" name="Straight Connector 586"/>
              <p:cNvCxnSpPr>
                <a:endCxn id="675" idx="7"/>
              </p:cNvCxnSpPr>
              <p:nvPr/>
            </p:nvCxnSpPr>
            <p:spPr>
              <a:xfrm flipH="1">
                <a:off x="1125798" y="4568023"/>
                <a:ext cx="970527" cy="1234608"/>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grpSp>
            <p:nvGrpSpPr>
              <p:cNvPr id="588" name="Group 587"/>
              <p:cNvGrpSpPr/>
              <p:nvPr/>
            </p:nvGrpSpPr>
            <p:grpSpPr>
              <a:xfrm>
                <a:off x="1457084" y="1190626"/>
                <a:ext cx="4659630" cy="4231005"/>
                <a:chOff x="1457084" y="1190626"/>
                <a:chExt cx="4659630" cy="4231005"/>
              </a:xfrm>
            </p:grpSpPr>
            <p:sp>
              <p:nvSpPr>
                <p:cNvPr id="589" name="Oval 588"/>
                <p:cNvSpPr>
                  <a:spLocks noChangeAspect="1"/>
                </p:cNvSpPr>
                <p:nvPr/>
              </p:nvSpPr>
              <p:spPr>
                <a:xfrm>
                  <a:off x="5667134" y="11906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0" name="Oval 589"/>
                <p:cNvSpPr>
                  <a:spLocks noChangeAspect="1"/>
                </p:cNvSpPr>
                <p:nvPr/>
              </p:nvSpPr>
              <p:spPr>
                <a:xfrm>
                  <a:off x="5495684" y="15144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1" name="Oval 590"/>
                <p:cNvSpPr>
                  <a:spLocks noChangeAspect="1"/>
                </p:cNvSpPr>
                <p:nvPr/>
              </p:nvSpPr>
              <p:spPr>
                <a:xfrm>
                  <a:off x="5933834" y="15144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2" name="Oval 591"/>
                <p:cNvSpPr>
                  <a:spLocks noChangeAspect="1"/>
                </p:cNvSpPr>
                <p:nvPr/>
              </p:nvSpPr>
              <p:spPr>
                <a:xfrm>
                  <a:off x="5086109" y="184785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3" name="Oval 592"/>
                <p:cNvSpPr>
                  <a:spLocks noChangeAspect="1"/>
                </p:cNvSpPr>
                <p:nvPr/>
              </p:nvSpPr>
              <p:spPr>
                <a:xfrm>
                  <a:off x="4914659" y="21812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4" name="Oval 593"/>
                <p:cNvSpPr>
                  <a:spLocks noChangeAspect="1"/>
                </p:cNvSpPr>
                <p:nvPr/>
              </p:nvSpPr>
              <p:spPr>
                <a:xfrm>
                  <a:off x="5352809" y="21812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5" name="Oval 594"/>
                <p:cNvSpPr>
                  <a:spLocks noChangeAspect="1"/>
                </p:cNvSpPr>
                <p:nvPr/>
              </p:nvSpPr>
              <p:spPr>
                <a:xfrm>
                  <a:off x="4495559" y="25241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6" name="Oval 595"/>
                <p:cNvSpPr>
                  <a:spLocks noChangeAspect="1"/>
                </p:cNvSpPr>
                <p:nvPr/>
              </p:nvSpPr>
              <p:spPr>
                <a:xfrm>
                  <a:off x="4324109" y="28479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7" name="Oval 596"/>
                <p:cNvSpPr>
                  <a:spLocks noChangeAspect="1"/>
                </p:cNvSpPr>
                <p:nvPr/>
              </p:nvSpPr>
              <p:spPr>
                <a:xfrm>
                  <a:off x="4762259" y="28479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8" name="Oval 597"/>
                <p:cNvSpPr>
                  <a:spLocks noChangeAspect="1"/>
                </p:cNvSpPr>
                <p:nvPr/>
              </p:nvSpPr>
              <p:spPr>
                <a:xfrm>
                  <a:off x="3905009" y="316230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599" name="Oval 598"/>
                <p:cNvSpPr>
                  <a:spLocks noChangeAspect="1"/>
                </p:cNvSpPr>
                <p:nvPr/>
              </p:nvSpPr>
              <p:spPr>
                <a:xfrm>
                  <a:off x="3733559" y="34861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0" name="Oval 599"/>
                <p:cNvSpPr>
                  <a:spLocks noChangeAspect="1"/>
                </p:cNvSpPr>
                <p:nvPr/>
              </p:nvSpPr>
              <p:spPr>
                <a:xfrm>
                  <a:off x="4171709" y="34861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1" name="Oval 600"/>
                <p:cNvSpPr>
                  <a:spLocks noChangeAspect="1"/>
                </p:cNvSpPr>
                <p:nvPr/>
              </p:nvSpPr>
              <p:spPr>
                <a:xfrm>
                  <a:off x="2257184" y="410527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2" name="Oval 601"/>
                <p:cNvSpPr>
                  <a:spLocks noChangeAspect="1"/>
                </p:cNvSpPr>
                <p:nvPr/>
              </p:nvSpPr>
              <p:spPr>
                <a:xfrm>
                  <a:off x="2695334" y="406800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3" name="Oval 602"/>
                <p:cNvSpPr>
                  <a:spLocks noChangeAspect="1"/>
                </p:cNvSpPr>
                <p:nvPr/>
              </p:nvSpPr>
              <p:spPr>
                <a:xfrm>
                  <a:off x="2428634" y="378142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4" name="Oval 603"/>
                <p:cNvSpPr>
                  <a:spLocks noChangeAspect="1"/>
                </p:cNvSpPr>
                <p:nvPr/>
              </p:nvSpPr>
              <p:spPr>
                <a:xfrm>
                  <a:off x="2028584" y="4333876"/>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5" name="Oval 604"/>
                <p:cNvSpPr>
                  <a:spLocks noChangeAspect="1"/>
                </p:cNvSpPr>
                <p:nvPr/>
              </p:nvSpPr>
              <p:spPr>
                <a:xfrm>
                  <a:off x="1857134" y="4657726"/>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6" name="Oval 605"/>
                <p:cNvSpPr>
                  <a:spLocks noChangeAspect="1"/>
                </p:cNvSpPr>
                <p:nvPr/>
              </p:nvSpPr>
              <p:spPr>
                <a:xfrm>
                  <a:off x="2295284" y="463188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7" name="Oval 606"/>
                <p:cNvSpPr>
                  <a:spLocks noChangeAspect="1"/>
                </p:cNvSpPr>
                <p:nvPr/>
              </p:nvSpPr>
              <p:spPr>
                <a:xfrm>
                  <a:off x="1628534" y="4914901"/>
                  <a:ext cx="274320" cy="27432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8" name="Oval 607"/>
                <p:cNvSpPr>
                  <a:spLocks noChangeAspect="1"/>
                </p:cNvSpPr>
                <p:nvPr/>
              </p:nvSpPr>
              <p:spPr>
                <a:xfrm>
                  <a:off x="1457084" y="523875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09" name="Oval 608"/>
                <p:cNvSpPr>
                  <a:spLocks noChangeAspect="1"/>
                </p:cNvSpPr>
                <p:nvPr/>
              </p:nvSpPr>
              <p:spPr>
                <a:xfrm>
                  <a:off x="1849514" y="5211001"/>
                  <a:ext cx="182880" cy="18288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0" name="Oval 609"/>
                <p:cNvSpPr>
                  <a:spLocks noChangeAspect="1"/>
                </p:cNvSpPr>
                <p:nvPr/>
              </p:nvSpPr>
              <p:spPr>
                <a:xfrm>
                  <a:off x="2920168" y="3179786"/>
                  <a:ext cx="320948" cy="314755"/>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1" name="Oval 610"/>
                <p:cNvSpPr>
                  <a:spLocks noChangeAspect="1"/>
                </p:cNvSpPr>
                <p:nvPr/>
              </p:nvSpPr>
              <p:spPr>
                <a:xfrm>
                  <a:off x="2719575" y="3551372"/>
                  <a:ext cx="213965" cy="2098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12" name="Oval 611"/>
                <p:cNvSpPr>
                  <a:spLocks noChangeAspect="1"/>
                </p:cNvSpPr>
                <p:nvPr/>
              </p:nvSpPr>
              <p:spPr>
                <a:xfrm>
                  <a:off x="3232201" y="3488881"/>
                  <a:ext cx="213965" cy="2098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grpSp>
        </p:grpSp>
      </p:grpSp>
      <p:grpSp>
        <p:nvGrpSpPr>
          <p:cNvPr id="579" name="Group 578"/>
          <p:cNvGrpSpPr/>
          <p:nvPr/>
        </p:nvGrpSpPr>
        <p:grpSpPr>
          <a:xfrm>
            <a:off x="3276601" y="57156"/>
            <a:ext cx="5758574" cy="2277919"/>
            <a:chOff x="3276600" y="76200"/>
            <a:chExt cx="5758574" cy="3037225"/>
          </a:xfrm>
        </p:grpSpPr>
        <p:cxnSp>
          <p:nvCxnSpPr>
            <p:cNvPr id="284" name="Straight Connector 283"/>
            <p:cNvCxnSpPr/>
            <p:nvPr/>
          </p:nvCxnSpPr>
          <p:spPr>
            <a:xfrm>
              <a:off x="6038609" y="476251"/>
              <a:ext cx="2910840" cy="2400300"/>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6333884" y="66549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1</a:t>
              </a:r>
            </a:p>
          </p:txBody>
        </p:sp>
        <p:sp>
          <p:nvSpPr>
            <p:cNvPr id="287" name="Rectangle 286"/>
            <p:cNvSpPr/>
            <p:nvPr/>
          </p:nvSpPr>
          <p:spPr>
            <a:xfrm>
              <a:off x="7886459" y="191327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3</a:t>
              </a:r>
            </a:p>
          </p:txBody>
        </p:sp>
        <p:sp>
          <p:nvSpPr>
            <p:cNvPr id="288" name="Rectangle 287"/>
            <p:cNvSpPr/>
            <p:nvPr/>
          </p:nvSpPr>
          <p:spPr>
            <a:xfrm>
              <a:off x="7124459" y="126557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2</a:t>
              </a:r>
            </a:p>
          </p:txBody>
        </p:sp>
        <p:sp>
          <p:nvSpPr>
            <p:cNvPr id="289" name="Rectangle 288"/>
            <p:cNvSpPr/>
            <p:nvPr/>
          </p:nvSpPr>
          <p:spPr>
            <a:xfrm>
              <a:off x="8486534" y="2656225"/>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4</a:t>
              </a:r>
            </a:p>
          </p:txBody>
        </p:sp>
        <p:cxnSp>
          <p:nvCxnSpPr>
            <p:cNvPr id="295" name="Straight Connector 294"/>
            <p:cNvCxnSpPr/>
            <p:nvPr/>
          </p:nvCxnSpPr>
          <p:spPr>
            <a:xfrm flipH="1">
              <a:off x="3339183" y="342902"/>
              <a:ext cx="2547028" cy="2687954"/>
            </a:xfrm>
            <a:prstGeom prst="line">
              <a:avLst/>
            </a:prstGeom>
            <a:solidFill>
              <a:srgbClr val="00B0F0"/>
            </a:solidFill>
            <a:ln w="19050"/>
          </p:spPr>
          <p:style>
            <a:lnRef idx="1">
              <a:schemeClr val="accent1"/>
            </a:lnRef>
            <a:fillRef idx="0">
              <a:schemeClr val="accent1"/>
            </a:fillRef>
            <a:effectRef idx="0">
              <a:schemeClr val="accent1"/>
            </a:effectRef>
            <a:fontRef idx="minor">
              <a:schemeClr val="tx1"/>
            </a:fontRef>
          </p:style>
        </p:cxnSp>
        <p:sp>
          <p:nvSpPr>
            <p:cNvPr id="285" name="Rectangle 284"/>
            <p:cNvSpPr/>
            <p:nvPr/>
          </p:nvSpPr>
          <p:spPr>
            <a:xfrm>
              <a:off x="5562600" y="76200"/>
              <a:ext cx="68580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zh-HK" altLang="en-US" sz="1600" b="1" dirty="0">
                  <a:solidFill>
                    <a:srgbClr val="161616"/>
                  </a:solidFill>
                </a:rPr>
                <a:t>你</a:t>
              </a:r>
            </a:p>
          </p:txBody>
        </p:sp>
        <p:sp>
          <p:nvSpPr>
            <p:cNvPr id="280" name="Rectangle 279"/>
            <p:cNvSpPr/>
            <p:nvPr/>
          </p:nvSpPr>
          <p:spPr>
            <a:xfrm>
              <a:off x="5067059" y="675024"/>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1</a:t>
              </a:r>
            </a:p>
          </p:txBody>
        </p:sp>
        <p:sp>
          <p:nvSpPr>
            <p:cNvPr id="281" name="Rectangle 280"/>
            <p:cNvSpPr/>
            <p:nvPr/>
          </p:nvSpPr>
          <p:spPr>
            <a:xfrm>
              <a:off x="4556760" y="129414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2</a:t>
              </a:r>
            </a:p>
          </p:txBody>
        </p:sp>
        <p:sp>
          <p:nvSpPr>
            <p:cNvPr id="282" name="Rectangle 281"/>
            <p:cNvSpPr/>
            <p:nvPr/>
          </p:nvSpPr>
          <p:spPr>
            <a:xfrm>
              <a:off x="3947160" y="1922799"/>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b="1" dirty="0">
                  <a:solidFill>
                    <a:srgbClr val="0D0D0D"/>
                  </a:solidFill>
                </a:rPr>
                <a:t>3</a:t>
              </a:r>
            </a:p>
          </p:txBody>
        </p:sp>
        <p:sp>
          <p:nvSpPr>
            <p:cNvPr id="283" name="Rectangle 282"/>
            <p:cNvSpPr/>
            <p:nvPr/>
          </p:nvSpPr>
          <p:spPr>
            <a:xfrm>
              <a:off x="3276600" y="2590800"/>
              <a:ext cx="548640" cy="45720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4</a:t>
              </a:r>
            </a:p>
          </p:txBody>
        </p:sp>
      </p:grpSp>
      <p:sp>
        <p:nvSpPr>
          <p:cNvPr id="565" name="TextBox 564"/>
          <p:cNvSpPr txBox="1"/>
          <p:nvPr/>
        </p:nvSpPr>
        <p:spPr>
          <a:xfrm>
            <a:off x="4124989" y="3306130"/>
            <a:ext cx="3972959" cy="102720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30" tIns="45715" rIns="91430" bIns="45715" rtlCol="0">
            <a:spAutoFit/>
          </a:bodyPr>
          <a:lstStyle/>
          <a:p>
            <a:pPr algn="ctr" defTabSz="914288"/>
            <a:r>
              <a:rPr lang="zh-HK" altLang="en-US" sz="2000" dirty="0">
                <a:solidFill>
                  <a:srgbClr val="0D0D0D"/>
                </a:solidFill>
              </a:rPr>
              <a:t>每一邊，基本十顧客，七人強</a:t>
            </a:r>
          </a:p>
          <a:p>
            <a:pPr algn="ctr" defTabSz="914288"/>
            <a:r>
              <a:rPr lang="en-US" altLang="zh-HK" sz="2000" dirty="0">
                <a:solidFill>
                  <a:srgbClr val="0D0D0D"/>
                </a:solidFill>
              </a:rPr>
              <a:t>6</a:t>
            </a:r>
            <a:r>
              <a:rPr lang="zh-HK" altLang="en-US" sz="2000" dirty="0">
                <a:solidFill>
                  <a:srgbClr val="0D0D0D"/>
                </a:solidFill>
              </a:rPr>
              <a:t>名個人推薦 </a:t>
            </a:r>
            <a:r>
              <a:rPr lang="en-US" altLang="zh-HK" sz="2000" dirty="0">
                <a:solidFill>
                  <a:srgbClr val="0D0D0D"/>
                </a:solidFill>
              </a:rPr>
              <a:t>x 7 </a:t>
            </a:r>
            <a:r>
              <a:rPr lang="zh-HK" altLang="en-US" sz="2000" dirty="0">
                <a:solidFill>
                  <a:srgbClr val="0D0D0D"/>
                </a:solidFill>
              </a:rPr>
              <a:t>或 </a:t>
            </a:r>
            <a:r>
              <a:rPr lang="en-US" altLang="zh-HK" sz="2000" dirty="0">
                <a:solidFill>
                  <a:srgbClr val="0D0D0D"/>
                </a:solidFill>
              </a:rPr>
              <a:t>42</a:t>
            </a:r>
            <a:r>
              <a:rPr lang="zh-HK" altLang="en-US" sz="2000" dirty="0">
                <a:solidFill>
                  <a:srgbClr val="0D0D0D"/>
                </a:solidFill>
              </a:rPr>
              <a:t>超連鎖店主 </a:t>
            </a:r>
          </a:p>
          <a:p>
            <a:pPr algn="ctr" defTabSz="914288"/>
            <a:r>
              <a:rPr lang="zh-HK" altLang="en-US" sz="2000" dirty="0">
                <a:solidFill>
                  <a:srgbClr val="0D0D0D"/>
                </a:solidFill>
              </a:rPr>
              <a:t>每月平均產生</a:t>
            </a:r>
            <a:r>
              <a:rPr lang="en-US" altLang="zh-HK" sz="2000" dirty="0">
                <a:solidFill>
                  <a:srgbClr val="0D0D0D"/>
                </a:solidFill>
              </a:rPr>
              <a:t>500BV</a:t>
            </a:r>
            <a:r>
              <a:rPr lang="zh-HK" altLang="en-US" sz="2000" dirty="0">
                <a:solidFill>
                  <a:srgbClr val="0D0D0D"/>
                </a:solidFill>
              </a:rPr>
              <a:t>及</a:t>
            </a:r>
            <a:r>
              <a:rPr lang="en-US" altLang="zh-HK" sz="2000" dirty="0">
                <a:solidFill>
                  <a:srgbClr val="0D0D0D"/>
                </a:solidFill>
              </a:rPr>
              <a:t>200IBV </a:t>
            </a:r>
          </a:p>
        </p:txBody>
      </p:sp>
      <p:grpSp>
        <p:nvGrpSpPr>
          <p:cNvPr id="642" name="Group 641"/>
          <p:cNvGrpSpPr/>
          <p:nvPr/>
        </p:nvGrpSpPr>
        <p:grpSpPr>
          <a:xfrm>
            <a:off x="1101100" y="1314452"/>
            <a:ext cx="5147300" cy="3121041"/>
            <a:chOff x="1058949" y="1724026"/>
            <a:chExt cx="5147300" cy="4161388"/>
          </a:xfrm>
        </p:grpSpPr>
        <p:sp>
          <p:nvSpPr>
            <p:cNvPr id="643" name="Oval 642"/>
            <p:cNvSpPr>
              <a:spLocks noChangeAspect="1"/>
            </p:cNvSpPr>
            <p:nvPr/>
          </p:nvSpPr>
          <p:spPr>
            <a:xfrm>
              <a:off x="5657609" y="17335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4" name="Oval 643"/>
            <p:cNvSpPr>
              <a:spLocks noChangeAspect="1"/>
            </p:cNvSpPr>
            <p:nvPr/>
          </p:nvSpPr>
          <p:spPr>
            <a:xfrm>
              <a:off x="5471160" y="17240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5" name="Oval 644"/>
            <p:cNvSpPr>
              <a:spLocks noChangeAspect="1"/>
            </p:cNvSpPr>
            <p:nvPr/>
          </p:nvSpPr>
          <p:spPr>
            <a:xfrm>
              <a:off x="5867159" y="17335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6" name="Oval 645"/>
            <p:cNvSpPr>
              <a:spLocks noChangeAspect="1"/>
            </p:cNvSpPr>
            <p:nvPr/>
          </p:nvSpPr>
          <p:spPr>
            <a:xfrm>
              <a:off x="6114809" y="17430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7" name="Oval 646"/>
            <p:cNvSpPr>
              <a:spLocks noChangeAspect="1"/>
            </p:cNvSpPr>
            <p:nvPr/>
          </p:nvSpPr>
          <p:spPr>
            <a:xfrm>
              <a:off x="5067059" y="24003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8" name="Oval 647"/>
            <p:cNvSpPr>
              <a:spLocks noChangeAspect="1"/>
            </p:cNvSpPr>
            <p:nvPr/>
          </p:nvSpPr>
          <p:spPr>
            <a:xfrm>
              <a:off x="4834649" y="23907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49" name="Oval 648"/>
            <p:cNvSpPr>
              <a:spLocks noChangeAspect="1"/>
            </p:cNvSpPr>
            <p:nvPr/>
          </p:nvSpPr>
          <p:spPr>
            <a:xfrm>
              <a:off x="5286134" y="24003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0" name="Oval 649"/>
            <p:cNvSpPr>
              <a:spLocks noChangeAspect="1"/>
            </p:cNvSpPr>
            <p:nvPr/>
          </p:nvSpPr>
          <p:spPr>
            <a:xfrm>
              <a:off x="5533784" y="2409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1" name="Oval 650"/>
            <p:cNvSpPr>
              <a:spLocks noChangeAspect="1"/>
            </p:cNvSpPr>
            <p:nvPr/>
          </p:nvSpPr>
          <p:spPr>
            <a:xfrm>
              <a:off x="4514609" y="30670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2" name="Oval 651"/>
            <p:cNvSpPr>
              <a:spLocks noChangeAspect="1"/>
            </p:cNvSpPr>
            <p:nvPr/>
          </p:nvSpPr>
          <p:spPr>
            <a:xfrm>
              <a:off x="4243251" y="30575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3" name="Oval 652"/>
            <p:cNvSpPr>
              <a:spLocks noChangeAspect="1"/>
            </p:cNvSpPr>
            <p:nvPr/>
          </p:nvSpPr>
          <p:spPr>
            <a:xfrm>
              <a:off x="4695584" y="30670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4" name="Oval 653"/>
            <p:cNvSpPr>
              <a:spLocks noChangeAspect="1"/>
            </p:cNvSpPr>
            <p:nvPr/>
          </p:nvSpPr>
          <p:spPr>
            <a:xfrm>
              <a:off x="4943234" y="30765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5" name="Oval 654"/>
            <p:cNvSpPr>
              <a:spLocks noChangeAspect="1"/>
            </p:cNvSpPr>
            <p:nvPr/>
          </p:nvSpPr>
          <p:spPr>
            <a:xfrm>
              <a:off x="3885959" y="37052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6" name="Oval 655"/>
            <p:cNvSpPr>
              <a:spLocks noChangeAspect="1"/>
            </p:cNvSpPr>
            <p:nvPr/>
          </p:nvSpPr>
          <p:spPr>
            <a:xfrm>
              <a:off x="3657600" y="369570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7" name="Oval 656"/>
            <p:cNvSpPr>
              <a:spLocks noChangeAspect="1"/>
            </p:cNvSpPr>
            <p:nvPr/>
          </p:nvSpPr>
          <p:spPr>
            <a:xfrm>
              <a:off x="4105034" y="37052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8" name="Oval 657"/>
            <p:cNvSpPr>
              <a:spLocks noChangeAspect="1"/>
            </p:cNvSpPr>
            <p:nvPr/>
          </p:nvSpPr>
          <p:spPr>
            <a:xfrm>
              <a:off x="4352684" y="37147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59" name="Oval 658"/>
            <p:cNvSpPr>
              <a:spLocks noChangeAspect="1"/>
            </p:cNvSpPr>
            <p:nvPr/>
          </p:nvSpPr>
          <p:spPr>
            <a:xfrm>
              <a:off x="2457209" y="4324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0" name="Oval 659"/>
            <p:cNvSpPr>
              <a:spLocks noChangeAspect="1"/>
            </p:cNvSpPr>
            <p:nvPr/>
          </p:nvSpPr>
          <p:spPr>
            <a:xfrm>
              <a:off x="2651760" y="4324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1" name="Oval 660"/>
            <p:cNvSpPr>
              <a:spLocks noChangeAspect="1"/>
            </p:cNvSpPr>
            <p:nvPr/>
          </p:nvSpPr>
          <p:spPr>
            <a:xfrm>
              <a:off x="2876309" y="433387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2" name="Oval 661"/>
            <p:cNvSpPr>
              <a:spLocks noChangeAspect="1"/>
            </p:cNvSpPr>
            <p:nvPr/>
          </p:nvSpPr>
          <p:spPr>
            <a:xfrm>
              <a:off x="2076209" y="490918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3" name="Oval 662"/>
            <p:cNvSpPr>
              <a:spLocks noChangeAspect="1"/>
            </p:cNvSpPr>
            <p:nvPr/>
          </p:nvSpPr>
          <p:spPr>
            <a:xfrm>
              <a:off x="2243849" y="4876800"/>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4" name="Oval 663"/>
            <p:cNvSpPr>
              <a:spLocks noChangeAspect="1"/>
            </p:cNvSpPr>
            <p:nvPr/>
          </p:nvSpPr>
          <p:spPr>
            <a:xfrm>
              <a:off x="2476259" y="48863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5" name="Oval 664"/>
            <p:cNvSpPr>
              <a:spLocks noChangeAspect="1"/>
            </p:cNvSpPr>
            <p:nvPr/>
          </p:nvSpPr>
          <p:spPr>
            <a:xfrm>
              <a:off x="1609484" y="5457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6" name="Oval 665"/>
            <p:cNvSpPr>
              <a:spLocks noChangeAspect="1"/>
            </p:cNvSpPr>
            <p:nvPr/>
          </p:nvSpPr>
          <p:spPr>
            <a:xfrm>
              <a:off x="1786649" y="5457826"/>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7" name="Oval 666"/>
            <p:cNvSpPr>
              <a:spLocks noChangeAspect="1"/>
            </p:cNvSpPr>
            <p:nvPr/>
          </p:nvSpPr>
          <p:spPr>
            <a:xfrm>
              <a:off x="2076209" y="5467351"/>
              <a:ext cx="91440" cy="9144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8" name="Oval 667"/>
            <p:cNvSpPr>
              <a:spLocks noChangeAspect="1"/>
            </p:cNvSpPr>
            <p:nvPr/>
          </p:nvSpPr>
          <p:spPr>
            <a:xfrm>
              <a:off x="2941017" y="3857482"/>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69" name="Oval 668"/>
            <p:cNvSpPr>
              <a:spLocks noChangeAspect="1"/>
            </p:cNvSpPr>
            <p:nvPr/>
          </p:nvSpPr>
          <p:spPr>
            <a:xfrm>
              <a:off x="3169617" y="3781426"/>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sp>
          <p:nvSpPr>
            <p:cNvPr id="670" name="Oval 669"/>
            <p:cNvSpPr>
              <a:spLocks noChangeAspect="1"/>
            </p:cNvSpPr>
            <p:nvPr/>
          </p:nvSpPr>
          <p:spPr>
            <a:xfrm>
              <a:off x="3432266" y="3781426"/>
              <a:ext cx="106983" cy="1049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sz="1600" dirty="0">
                <a:solidFill>
                  <a:prstClr val="white"/>
                </a:solidFill>
              </a:endParaRPr>
            </a:p>
          </p:txBody>
        </p:sp>
        <p:grpSp>
          <p:nvGrpSpPr>
            <p:cNvPr id="671" name="Group 670"/>
            <p:cNvGrpSpPr/>
            <p:nvPr/>
          </p:nvGrpSpPr>
          <p:grpSpPr>
            <a:xfrm rot="363264">
              <a:off x="1058949" y="5428214"/>
              <a:ext cx="365760" cy="457200"/>
              <a:chOff x="0" y="0"/>
              <a:chExt cx="601980" cy="840105"/>
            </a:xfrm>
            <a:solidFill>
              <a:srgbClr val="00B0F0"/>
            </a:solidFill>
          </p:grpSpPr>
          <p:sp>
            <p:nvSpPr>
              <p:cNvPr id="672" name="Oval 671"/>
              <p:cNvSpPr>
                <a:spLocks noChangeAspect="1"/>
              </p:cNvSpPr>
              <p:nvPr/>
            </p:nvSpPr>
            <p:spPr>
              <a:xfrm>
                <a:off x="419100" y="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3" name="Oval 672"/>
              <p:cNvSpPr>
                <a:spLocks noChangeAspect="1"/>
              </p:cNvSpPr>
              <p:nvPr/>
            </p:nvSpPr>
            <p:spPr>
              <a:xfrm>
                <a:off x="276225" y="20955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4" name="Oval 673"/>
              <p:cNvSpPr>
                <a:spLocks noChangeAspect="1"/>
              </p:cNvSpPr>
              <p:nvPr/>
            </p:nvSpPr>
            <p:spPr>
              <a:xfrm>
                <a:off x="133350" y="438150"/>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sp>
            <p:nvSpPr>
              <p:cNvPr id="675" name="Oval 674"/>
              <p:cNvSpPr>
                <a:spLocks noChangeAspect="1"/>
              </p:cNvSpPr>
              <p:nvPr/>
            </p:nvSpPr>
            <p:spPr>
              <a:xfrm>
                <a:off x="0" y="657225"/>
                <a:ext cx="182880" cy="18288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914288"/>
                <a:endParaRPr lang="en-US" dirty="0">
                  <a:solidFill>
                    <a:prstClr val="white"/>
                  </a:solidFill>
                </a:endParaRPr>
              </a:p>
            </p:txBody>
          </p:sp>
        </p:grpSp>
      </p:grpSp>
      <p:sp>
        <p:nvSpPr>
          <p:cNvPr id="108" name="Rectangle 107"/>
          <p:cNvSpPr/>
          <p:nvPr/>
        </p:nvSpPr>
        <p:spPr>
          <a:xfrm>
            <a:off x="2842260" y="2383672"/>
            <a:ext cx="434340" cy="264278"/>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0" tIns="45715" rIns="91430" bIns="4571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5</a:t>
            </a:r>
          </a:p>
        </p:txBody>
      </p:sp>
      <p:sp>
        <p:nvSpPr>
          <p:cNvPr id="110" name="Rectangle 109"/>
          <p:cNvSpPr/>
          <p:nvPr/>
        </p:nvSpPr>
        <p:spPr>
          <a:xfrm>
            <a:off x="1981200" y="3279419"/>
            <a:ext cx="365760" cy="206733"/>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0" tIns="45715" rIns="91430" bIns="4571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288"/>
            <a:r>
              <a:rPr lang="en-US" altLang="zh-HK" sz="1600" dirty="0">
                <a:solidFill>
                  <a:srgbClr val="0D0D0D"/>
                </a:solidFill>
              </a:rPr>
              <a:t>6</a:t>
            </a:r>
          </a:p>
        </p:txBody>
      </p:sp>
      <p:sp>
        <p:nvSpPr>
          <p:cNvPr id="112" name="TextBox 111"/>
          <p:cNvSpPr txBox="1"/>
          <p:nvPr/>
        </p:nvSpPr>
        <p:spPr>
          <a:xfrm>
            <a:off x="236738" y="787775"/>
            <a:ext cx="2954655" cy="83099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30" tIns="45715" rIns="91430" bIns="45715" rtlCol="0">
            <a:spAutoFit/>
          </a:bodyPr>
          <a:lstStyle/>
          <a:p>
            <a:pPr algn="ctr" defTabSz="914288"/>
            <a:r>
              <a:rPr lang="zh-HK" altLang="en-US" sz="2400" dirty="0">
                <a:solidFill>
                  <a:srgbClr val="0D0D0D"/>
                </a:solidFill>
              </a:rPr>
              <a:t>你的組織</a:t>
            </a:r>
          </a:p>
          <a:p>
            <a:pPr algn="ctr" defTabSz="914288"/>
            <a:r>
              <a:rPr lang="zh-HK" altLang="en-US" sz="2400" dirty="0">
                <a:solidFill>
                  <a:srgbClr val="0D0D0D"/>
                </a:solidFill>
              </a:rPr>
              <a:t>到高級顧問經理級！</a:t>
            </a:r>
          </a:p>
        </p:txBody>
      </p:sp>
    </p:spTree>
    <p:extLst>
      <p:ext uri="{BB962C8B-B14F-4D97-AF65-F5344CB8AC3E}">
        <p14:creationId xmlns:p14="http://schemas.microsoft.com/office/powerpoint/2010/main" val="41226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006078"/>
            <a:ext cx="8229600" cy="3394472"/>
          </a:xfrm>
        </p:spPr>
        <p:txBody>
          <a:bodyPr>
            <a:noAutofit/>
          </a:bodyPr>
          <a:lstStyle/>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個人推薦目標：每季</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2</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名新</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UFO</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，一年共</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8</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名親自推薦的</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UFO</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。（新</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UFO</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的主要承護是要在首</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4-6</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個月建立基本十顧客，七人強。）</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決定你的成功（數學）方程式。</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星期一至五每日致電</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3</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名潛在夥伴。把握週末的時間見面。 </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每週展示兩次計劃－（一個月</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8</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次新計劃）</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根據你的約會安排預定跟進通話，並經常作出跟進。把你所講的實踐出來！</a:t>
            </a:r>
          </a:p>
        </p:txBody>
      </p:sp>
      <p:sp>
        <p:nvSpPr>
          <p:cNvPr id="6" name="Title 1"/>
          <p:cNvSpPr txBox="1">
            <a:spLocks/>
          </p:cNvSpPr>
          <p:nvPr/>
        </p:nvSpPr>
        <p:spPr>
          <a:xfrm>
            <a:off x="612227" y="1333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建</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立一個銷售組織</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8504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p:txBody>
          <a:bodyPr>
            <a:normAutofit/>
          </a:bodyPr>
          <a:lstStyle/>
          <a:p>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在展示計劃前找出他們的「為甚麼」</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「假設我今天跟你分享的適合你，除了你現在的收入外，你每月希望得到幾多額外收入，才可讓你達到</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5</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年後你想達到的目標？」</a:t>
            </a:r>
          </a:p>
          <a:p>
            <a:pPr lvl="0"/>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在展示計劃時，要與潛在夥伴保持互動。</a:t>
            </a:r>
          </a:p>
          <a:p>
            <a:endParaRPr lang="en-US" sz="28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612227" y="1333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建</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立一個銷售組織</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39082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95249"/>
            <a:ext cx="9144000" cy="52578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047751"/>
            <a:ext cx="8229600" cy="3394472"/>
          </a:xfrm>
        </p:spPr>
        <p:txBody>
          <a:bodyPr>
            <a:noAutofit/>
          </a:bodyPr>
          <a:lstStyle/>
          <a:p>
            <a:pPr marL="0" indent="0">
              <a:spcBef>
                <a:spcPts val="0"/>
              </a:spcBef>
              <a:buNone/>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準備完成時，一定要</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問他們最喜歡的是甚麼</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看看他們是否認識一些可能會感興趣的人。</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如果有，馬上給他們安排一個時間去介紹這個事業。最好的方法是約定兩個日期。</a:t>
            </a:r>
          </a:p>
          <a:p>
            <a:pPr>
              <a:spcBef>
                <a:spcPts val="0"/>
              </a:spcBef>
            </a:pP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給他們提供更多資料、具體的、網站、影片或喜歡的影片。</a:t>
            </a:r>
          </a:p>
          <a:p>
            <a:pPr>
              <a:spcBef>
                <a:spcPts val="0"/>
              </a:spcBef>
            </a:pPr>
            <a:endParaRPr lang="en-US" sz="28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612227" y="1333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建</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立一個銷售組織</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01787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19050"/>
            <a:ext cx="9144000" cy="52578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158478"/>
            <a:ext cx="8229600" cy="3394472"/>
          </a:xfrm>
        </p:spPr>
        <p:txBody>
          <a:bodyPr>
            <a:noAutofit/>
          </a:bodyPr>
          <a:lstStyle/>
          <a:p>
            <a:pPr lvl="0"/>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分享下一場超連鎖™事業簡報會、成功五要訣或本地研討會的日期，試一下售賣門票給他們。</a:t>
            </a:r>
          </a:p>
          <a:p>
            <a:pPr lvl="0"/>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讓他們知道，如果他們還未成為顧客，在檢視是否適合的過程中包含試用一兩款產品，嘗試在網上購物，支持購物年金。銷售一件產品，預定一次</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HK.SHOP.COM</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導覽，或帶他們快快速瀏覽一下網站。</a:t>
            </a:r>
          </a:p>
          <a:p>
            <a:pPr lvl="0"/>
            <a:endParaRPr lang="en-US" sz="28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612227" y="1333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建</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立一個銷售組織</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9504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441"/>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3" name="Content Placeholder 2"/>
          <p:cNvSpPr>
            <a:spLocks noGrp="1"/>
          </p:cNvSpPr>
          <p:nvPr>
            <p:ph idx="1"/>
          </p:nvPr>
        </p:nvSpPr>
        <p:spPr>
          <a:xfrm>
            <a:off x="457200" y="1123951"/>
            <a:ext cx="8229600" cy="3394472"/>
          </a:xfrm>
        </p:spPr>
        <p:txBody>
          <a:bodyPr>
            <a:noAutofit/>
          </a:bodyPr>
          <a:lstStyle/>
          <a:p>
            <a:pPr lvl="0"/>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定立並確認下一次的見面時間。不要忘記多給他們一份回家習作。拿出起步指南並閱讀第一部份。</a:t>
            </a:r>
          </a:p>
          <a:p>
            <a:pPr lvl="0"/>
            <a:endParaRPr lang="en-US" sz="1600" dirty="0">
              <a:solidFill>
                <a:schemeClr val="bg1"/>
              </a:solidFill>
              <a:effectLst>
                <a:outerShdw blurRad="38100" dist="38100" dir="2700000" algn="tl">
                  <a:srgbClr val="000000">
                    <a:alpha val="43137"/>
                  </a:srgbClr>
                </a:outerShdw>
              </a:effectLst>
            </a:endParaRPr>
          </a:p>
          <a:p>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讓他們寫下</a:t>
            </a:r>
            <a:r>
              <a:rPr lang="en-US" altLang="zh-HK" sz="2800" dirty="0">
                <a:solidFill>
                  <a:srgbClr val="FFFFFF"/>
                </a:solidFill>
                <a:effectLst>
                  <a:outerShdw blurRad="38100" dist="38100" dir="2700000" algn="tl">
                    <a:srgbClr val="000000">
                      <a:alpha val="43137"/>
                    </a:srgbClr>
                  </a:outerShdw>
                </a:effectLst>
                <a:ea typeface="微軟正黑體" panose="020B0604030504040204" pitchFamily="34" charset="-120"/>
              </a:rPr>
              <a:t>30</a:t>
            </a:r>
            <a:r>
              <a:rPr lang="zh-HK" altLang="en-US" sz="2800" dirty="0">
                <a:solidFill>
                  <a:srgbClr val="FFFFFF"/>
                </a:solidFill>
                <a:effectLst>
                  <a:outerShdw blurRad="38100" dist="38100" dir="2700000" algn="tl">
                    <a:srgbClr val="000000">
                      <a:alpha val="43137"/>
                    </a:srgbClr>
                  </a:outerShdw>
                </a:effectLst>
                <a:ea typeface="微軟正黑體" panose="020B0604030504040204" pitchFamily="34" charset="-120"/>
              </a:rPr>
              <a:t>個朋友的名字 </a:t>
            </a:r>
          </a:p>
          <a:p>
            <a:pPr lvl="1"/>
            <a:r>
              <a:rPr lang="en-US" altLang="zh-HK" sz="2400" dirty="0">
                <a:solidFill>
                  <a:srgbClr val="FFFFFF"/>
                </a:solidFill>
                <a:effectLst>
                  <a:outerShdw blurRad="38100" dist="38100" dir="2700000" algn="tl">
                    <a:srgbClr val="000000">
                      <a:alpha val="43137"/>
                    </a:srgbClr>
                  </a:outerShdw>
                </a:effectLst>
                <a:ea typeface="微軟正黑體" panose="020B0604030504040204" pitchFamily="34" charset="-120"/>
              </a:rPr>
              <a:t>10</a:t>
            </a:r>
            <a:r>
              <a:rPr lang="zh-HK" altLang="en-US" sz="2400" dirty="0">
                <a:solidFill>
                  <a:srgbClr val="FFFFFF"/>
                </a:solidFill>
                <a:effectLst>
                  <a:outerShdw blurRad="38100" dist="38100" dir="2700000" algn="tl">
                    <a:srgbClr val="000000">
                      <a:alpha val="43137"/>
                    </a:srgbClr>
                  </a:outerShdw>
                </a:effectLst>
                <a:ea typeface="微軟正黑體" panose="020B0604030504040204" pitchFamily="34" charset="-120"/>
              </a:rPr>
              <a:t>人對健康及</a:t>
            </a:r>
            <a:r>
              <a:rPr lang="en-US" altLang="zh-HK" sz="2400"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sz="2400" dirty="0">
                <a:solidFill>
                  <a:srgbClr val="FFFFFF"/>
                </a:solidFill>
                <a:effectLst>
                  <a:outerShdw blurRad="38100" dist="38100" dir="2700000" algn="tl">
                    <a:srgbClr val="000000">
                      <a:alpha val="43137"/>
                    </a:srgbClr>
                  </a:outerShdw>
                </a:effectLst>
                <a:ea typeface="微軟正黑體" panose="020B0604030504040204" pitchFamily="34" charset="-120"/>
              </a:rPr>
              <a:t>或體重管理有興趣 </a:t>
            </a:r>
          </a:p>
          <a:p>
            <a:pPr lvl="1"/>
            <a:r>
              <a:rPr lang="en-US" altLang="zh-HK" sz="2400" dirty="0">
                <a:solidFill>
                  <a:srgbClr val="FFFFFF"/>
                </a:solidFill>
                <a:effectLst>
                  <a:outerShdw blurRad="38100" dist="38100" dir="2700000" algn="tl">
                    <a:srgbClr val="000000">
                      <a:alpha val="43137"/>
                    </a:srgbClr>
                  </a:outerShdw>
                </a:effectLst>
                <a:ea typeface="微軟正黑體" panose="020B0604030504040204" pitchFamily="34" charset="-120"/>
              </a:rPr>
              <a:t>10</a:t>
            </a:r>
            <a:r>
              <a:rPr lang="zh-HK" altLang="en-US" sz="2400" dirty="0">
                <a:solidFill>
                  <a:srgbClr val="FFFFFF"/>
                </a:solidFill>
                <a:effectLst>
                  <a:outerShdw blurRad="38100" dist="38100" dir="2700000" algn="tl">
                    <a:srgbClr val="000000">
                      <a:alpha val="43137"/>
                    </a:srgbClr>
                  </a:outerShdw>
                </a:effectLst>
                <a:ea typeface="微軟正黑體" panose="020B0604030504040204" pitchFamily="34" charset="-120"/>
              </a:rPr>
              <a:t>人對美容護膚有興趣 </a:t>
            </a:r>
          </a:p>
          <a:p>
            <a:pPr lvl="1"/>
            <a:r>
              <a:rPr lang="zh-HK" altLang="en-US" sz="2400" dirty="0">
                <a:solidFill>
                  <a:srgbClr val="FFFFFF"/>
                </a:solidFill>
                <a:effectLst>
                  <a:outerShdw blurRad="38100" dist="38100" dir="2700000" algn="tl">
                    <a:srgbClr val="000000">
                      <a:alpha val="43137"/>
                    </a:srgbClr>
                  </a:outerShdw>
                </a:effectLst>
                <a:ea typeface="微軟正黑體" panose="020B0604030504040204" pitchFamily="34" charset="-120"/>
              </a:rPr>
              <a:t>他們認識的</a:t>
            </a:r>
            <a:r>
              <a:rPr lang="en-US" altLang="zh-HK" sz="2400" dirty="0">
                <a:solidFill>
                  <a:srgbClr val="FFFFFF"/>
                </a:solidFill>
                <a:effectLst>
                  <a:outerShdw blurRad="38100" dist="38100" dir="2700000" algn="tl">
                    <a:srgbClr val="000000">
                      <a:alpha val="43137"/>
                    </a:srgbClr>
                  </a:outerShdw>
                </a:effectLst>
                <a:ea typeface="微軟正黑體" panose="020B0604030504040204" pitchFamily="34" charset="-120"/>
              </a:rPr>
              <a:t>10</a:t>
            </a:r>
            <a:r>
              <a:rPr lang="zh-HK" altLang="en-US" sz="2400" dirty="0">
                <a:solidFill>
                  <a:srgbClr val="FFFFFF"/>
                </a:solidFill>
                <a:effectLst>
                  <a:outerShdw blurRad="38100" dist="38100" dir="2700000" algn="tl">
                    <a:srgbClr val="000000">
                      <a:alpha val="43137"/>
                    </a:srgbClr>
                  </a:outerShdw>
                </a:effectLst>
                <a:ea typeface="微軟正黑體" panose="020B0604030504040204" pitchFamily="34" charset="-120"/>
              </a:rPr>
              <a:t>個想要額外收入、空閒時間或想支持慈善活動的人。</a:t>
            </a:r>
          </a:p>
          <a:p>
            <a:pPr lvl="0"/>
            <a:endParaRPr lang="en-US" sz="28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612227" y="1333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建</a:t>
            </a:r>
            <a:r>
              <a:rPr lang="zh-TW" alt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rPr>
              <a:t>立一個銷售組織</a:t>
            </a:r>
            <a:endParaRPr lang="en-US" dirty="0">
              <a:solidFill>
                <a:prstClr val="white"/>
              </a:solidFill>
              <a:effectLst>
                <a:glow rad="139700">
                  <a:srgbClr val="4F81BD">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96894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www.claviga.com/img/d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
            <a:ext cx="6172200" cy="306357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3714750"/>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3600" b="1" dirty="0">
                <a:solidFill>
                  <a:srgbClr val="000000"/>
                </a:solidFill>
                <a:ea typeface="微軟正黑體" panose="020B0604030504040204" pitchFamily="34" charset="-120"/>
              </a:rPr>
              <a:t>時間</a:t>
            </a:r>
            <a:r>
              <a:rPr lang="en-US" altLang="zh-HK" sz="3600" b="1" baseline="30000" dirty="0">
                <a:solidFill>
                  <a:srgbClr val="000000"/>
                </a:solidFill>
                <a:ea typeface="微軟正黑體" panose="020B0604030504040204" pitchFamily="34" charset="-120"/>
              </a:rPr>
              <a:t>Q </a:t>
            </a:r>
            <a:r>
              <a:rPr lang="en-US" altLang="zh-HK" sz="3600" b="1" dirty="0">
                <a:solidFill>
                  <a:srgbClr val="000000"/>
                </a:solidFill>
                <a:ea typeface="微軟正黑體" panose="020B0604030504040204" pitchFamily="34" charset="-120"/>
              </a:rPr>
              <a:t>+</a:t>
            </a:r>
            <a:r>
              <a:rPr lang="zh-HK" altLang="en-US" sz="3600" b="1" baseline="30000" dirty="0">
                <a:solidFill>
                  <a:srgbClr val="000000"/>
                </a:solidFill>
                <a:ea typeface="微軟正黑體" panose="020B0604030504040204" pitchFamily="34" charset="-120"/>
              </a:rPr>
              <a:t> </a:t>
            </a:r>
            <a:r>
              <a:rPr lang="zh-HK" altLang="en-US" sz="3600" b="1" dirty="0">
                <a:solidFill>
                  <a:srgbClr val="000000"/>
                </a:solidFill>
                <a:ea typeface="微軟正黑體" panose="020B0604030504040204" pitchFamily="34" charset="-120"/>
              </a:rPr>
              <a:t>增長</a:t>
            </a:r>
            <a:r>
              <a:rPr lang="en-US" altLang="zh-HK" sz="3600" b="1" baseline="30000" dirty="0">
                <a:solidFill>
                  <a:srgbClr val="000000"/>
                </a:solidFill>
                <a:ea typeface="微軟正黑體" panose="020B0604030504040204" pitchFamily="34" charset="-120"/>
              </a:rPr>
              <a:t>D </a:t>
            </a:r>
            <a:r>
              <a:rPr lang="en-US" altLang="zh-HK" sz="3600" b="1" dirty="0">
                <a:solidFill>
                  <a:srgbClr val="000000"/>
                </a:solidFill>
                <a:ea typeface="微軟正黑體" panose="020B0604030504040204" pitchFamily="34" charset="-120"/>
              </a:rPr>
              <a:t>= BV and IBV = $$$ </a:t>
            </a:r>
            <a:r>
              <a:rPr lang="zh-HK" altLang="en-US" sz="3600" b="1" baseline="30000" dirty="0">
                <a:solidFill>
                  <a:srgbClr val="000000"/>
                </a:solidFill>
                <a:ea typeface="微軟正黑體" panose="020B0604030504040204" pitchFamily="34" charset="-120"/>
              </a:rPr>
              <a:t> </a:t>
            </a:r>
          </a:p>
        </p:txBody>
      </p:sp>
      <p:sp>
        <p:nvSpPr>
          <p:cNvPr id="5" name="Title 1"/>
          <p:cNvSpPr txBox="1">
            <a:spLocks/>
          </p:cNvSpPr>
          <p:nvPr/>
        </p:nvSpPr>
        <p:spPr>
          <a:xfrm>
            <a:off x="1447800" y="2952750"/>
            <a:ext cx="6096000" cy="1066800"/>
          </a:xfrm>
          <a:prstGeom prst="rect">
            <a:avLst/>
          </a:prstGeom>
          <a:noFill/>
        </p:spPr>
        <p:txBody>
          <a:bodyPr lIns="91430" tIns="45715" rIns="91430" bIns="45715">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n w="18415" cmpd="sng">
                  <a:solidFill>
                    <a:srgbClr val="FFFFFF"/>
                  </a:solidFill>
                  <a:prstDash val="solid"/>
                </a:ln>
                <a:solidFill>
                  <a:srgbClr val="FFFFFF"/>
                </a:solidFill>
                <a:effectLst>
                  <a:glow rad="139700">
                    <a:prstClr val="black">
                      <a:lumMod val="95000"/>
                      <a:lumOff val="5000"/>
                    </a:prst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成功的方程式</a:t>
            </a:r>
          </a:p>
        </p:txBody>
      </p:sp>
    </p:spTree>
    <p:extLst>
      <p:ext uri="{BB962C8B-B14F-4D97-AF65-F5344CB8AC3E}">
        <p14:creationId xmlns:p14="http://schemas.microsoft.com/office/powerpoint/2010/main" val="3288985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8" name="Rectangle 47"/>
          <p:cNvSpPr/>
          <p:nvPr/>
        </p:nvSpPr>
        <p:spPr>
          <a:xfrm>
            <a:off x="0" y="0"/>
            <a:ext cx="9144000" cy="516255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cxnSp>
        <p:nvCxnSpPr>
          <p:cNvPr id="7" name="Straight Connector 6"/>
          <p:cNvCxnSpPr/>
          <p:nvPr/>
        </p:nvCxnSpPr>
        <p:spPr>
          <a:xfrm>
            <a:off x="2985974" y="2724150"/>
            <a:ext cx="233925" cy="228600"/>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6172201" y="2647950"/>
            <a:ext cx="256790" cy="291256"/>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grpSp>
        <p:nvGrpSpPr>
          <p:cNvPr id="11" name="Group 10"/>
          <p:cNvGrpSpPr/>
          <p:nvPr/>
        </p:nvGrpSpPr>
        <p:grpSpPr>
          <a:xfrm>
            <a:off x="1638802" y="1258341"/>
            <a:ext cx="1645920" cy="1577340"/>
            <a:chOff x="1502837" y="2600943"/>
            <a:chExt cx="1479714" cy="1584959"/>
          </a:xfrm>
          <a:solidFill>
            <a:schemeClr val="bg1"/>
          </a:solidFill>
          <a:effectLst>
            <a:glow rad="228600">
              <a:schemeClr val="accent1">
                <a:satMod val="175000"/>
                <a:alpha val="40000"/>
              </a:schemeClr>
            </a:glow>
          </a:effectLst>
          <a:scene3d>
            <a:camera prst="orthographicFront">
              <a:rot lat="0" lon="0" rev="0"/>
            </a:camera>
            <a:lightRig rig="contrasting" dir="t">
              <a:rot lat="0" lon="0" rev="1500000"/>
            </a:lightRig>
          </a:scene3d>
        </p:grpSpPr>
        <p:sp>
          <p:nvSpPr>
            <p:cNvPr id="12" name="Oval 11"/>
            <p:cNvSpPr/>
            <p:nvPr/>
          </p:nvSpPr>
          <p:spPr>
            <a:xfrm>
              <a:off x="1502837" y="2600943"/>
              <a:ext cx="1479714" cy="1584959"/>
            </a:xfrm>
            <a:prstGeom prst="ellipse">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8"/>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grpSp>
          <p:nvGrpSpPr>
            <p:cNvPr id="13" name="Group 4"/>
            <p:cNvGrpSpPr>
              <a:grpSpLocks noChangeAspect="1"/>
            </p:cNvGrpSpPr>
            <p:nvPr/>
          </p:nvGrpSpPr>
          <p:grpSpPr bwMode="auto">
            <a:xfrm>
              <a:off x="2022110" y="3570279"/>
              <a:ext cx="26879" cy="54684"/>
              <a:chOff x="377" y="1991"/>
              <a:chExt cx="29" cy="59"/>
            </a:xfrm>
            <a:grpFill/>
          </p:grpSpPr>
          <p:sp>
            <p:nvSpPr>
              <p:cNvPr id="14"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528"/>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sp>
            <p:nvSpPr>
              <p:cNvPr id="15"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defTabSz="685528"/>
                <a:endParaRPr lang="en-US" sz="1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grpSp>
      </p:grpSp>
      <p:sp>
        <p:nvSpPr>
          <p:cNvPr id="42" name="Oval 41"/>
          <p:cNvSpPr/>
          <p:nvPr/>
        </p:nvSpPr>
        <p:spPr>
          <a:xfrm>
            <a:off x="3154680"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685528"/>
            <a:endParaRPr lang="en-US" sz="1400" dirty="0">
              <a:solidFill>
                <a:prstClr val="white"/>
              </a:solidFill>
              <a:latin typeface="華康儷細黑(P)" panose="020B0300000000000000" pitchFamily="34" charset="-120"/>
              <a:ea typeface="華康儷細黑(P)" panose="020B0300000000000000" pitchFamily="34" charset="-120"/>
            </a:endParaRPr>
          </a:p>
        </p:txBody>
      </p:sp>
      <p:sp>
        <p:nvSpPr>
          <p:cNvPr id="46" name="Title 1"/>
          <p:cNvSpPr txBox="1">
            <a:spLocks/>
          </p:cNvSpPr>
          <p:nvPr/>
        </p:nvSpPr>
        <p:spPr>
          <a:xfrm>
            <a:off x="304801" y="266700"/>
            <a:ext cx="7707086" cy="857250"/>
          </a:xfrm>
          <a:prstGeom prst="rect">
            <a:avLst/>
          </a:prstGeom>
        </p:spPr>
        <p:txBody>
          <a:bodyPr lIns="68556" tIns="34289" rIns="68556"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solidFill>
                  <a:schemeClr val="bg1"/>
                </a:solidFill>
                <a:effectLst>
                  <a:glow rad="139700">
                    <a:schemeClr val="tx2">
                      <a:lumMod val="60000"/>
                      <a:lumOff val="40000"/>
                      <a:alpha val="40000"/>
                    </a:scheme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  TLS</a:t>
            </a:r>
            <a:r>
              <a:rPr lang="en-US" sz="3600" baseline="30000" dirty="0">
                <a:solidFill>
                  <a:schemeClr val="bg1"/>
                </a:solidFill>
                <a:effectLst>
                  <a:glow rad="139700">
                    <a:schemeClr val="tx2">
                      <a:lumMod val="60000"/>
                      <a:lumOff val="40000"/>
                      <a:alpha val="40000"/>
                    </a:scheme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a:t>
            </a:r>
            <a:r>
              <a:rPr lang="zh-TW" altLang="en-US" sz="3600" dirty="0">
                <a:solidFill>
                  <a:schemeClr val="bg1"/>
                </a:solidFill>
                <a:effectLst>
                  <a:glow rad="139700">
                    <a:schemeClr val="tx2">
                      <a:lumMod val="60000"/>
                      <a:lumOff val="40000"/>
                      <a:alpha val="40000"/>
                    </a:scheme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四大元素</a:t>
            </a:r>
            <a:r>
              <a:rPr lang="en-US" sz="3600" dirty="0">
                <a:solidFill>
                  <a:schemeClr val="bg1"/>
                </a:solidFill>
                <a:effectLst>
                  <a:glow rad="139700">
                    <a:schemeClr val="tx2">
                      <a:lumMod val="60000"/>
                      <a:lumOff val="40000"/>
                      <a:alpha val="40000"/>
                    </a:scheme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rPr>
              <a:t>...</a:t>
            </a:r>
          </a:p>
        </p:txBody>
      </p:sp>
      <p:sp>
        <p:nvSpPr>
          <p:cNvPr id="10" name="Rectangle 9"/>
          <p:cNvSpPr/>
          <p:nvPr/>
        </p:nvSpPr>
        <p:spPr>
          <a:xfrm>
            <a:off x="1676402" y="1581159"/>
            <a:ext cx="1543497" cy="954095"/>
          </a:xfrm>
          <a:prstGeom prst="rect">
            <a:avLst/>
          </a:prstGeom>
        </p:spPr>
        <p:txBody>
          <a:bodyPr wrap="square" lIns="91410" tIns="45705" rIns="91410" bIns="45705">
            <a:spAutoFit/>
          </a:bodyPr>
          <a:lstStyle/>
          <a:p>
            <a:pPr algn="ctr" defTabSz="685528">
              <a:spcAft>
                <a:spcPts val="900"/>
              </a:spcAft>
              <a:buClr>
                <a:srgbClr val="404040"/>
              </a:buClr>
              <a:buSzPct val="100000"/>
            </a:pPr>
            <a:r>
              <a:rPr lang="zh-TW" alt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rPr>
              <a:t>低升糖飲食</a:t>
            </a:r>
            <a:endParaRPr 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endParaRPr>
          </a:p>
        </p:txBody>
      </p:sp>
      <p:sp>
        <p:nvSpPr>
          <p:cNvPr id="40" name="Rectangle 39"/>
          <p:cNvSpPr/>
          <p:nvPr/>
        </p:nvSpPr>
        <p:spPr>
          <a:xfrm>
            <a:off x="3124200" y="3267742"/>
            <a:ext cx="1645920" cy="523208"/>
          </a:xfrm>
          <a:prstGeom prst="rect">
            <a:avLst/>
          </a:prstGeom>
        </p:spPr>
        <p:txBody>
          <a:bodyPr wrap="square" lIns="91410" tIns="45705" rIns="91410" bIns="45705" anchor="ctr">
            <a:spAutoFit/>
          </a:bodyPr>
          <a:lstStyle/>
          <a:p>
            <a:pPr algn="ctr" defTabSz="685528">
              <a:spcAft>
                <a:spcPts val="900"/>
              </a:spcAft>
              <a:buClr>
                <a:srgbClr val="404040"/>
              </a:buClr>
              <a:buSzPct val="100000"/>
            </a:pPr>
            <a:r>
              <a:rPr lang="zh-TW" alt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rPr>
              <a:t>身體組成</a:t>
            </a:r>
            <a:endParaRPr 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endParaRPr>
          </a:p>
        </p:txBody>
      </p:sp>
      <p:grpSp>
        <p:nvGrpSpPr>
          <p:cNvPr id="3" name="Group 2"/>
          <p:cNvGrpSpPr/>
          <p:nvPr/>
        </p:nvGrpSpPr>
        <p:grpSpPr>
          <a:xfrm>
            <a:off x="4670458" y="1276349"/>
            <a:ext cx="1654157" cy="1577340"/>
            <a:chOff x="4526280" y="1276349"/>
            <a:chExt cx="1654157" cy="1577340"/>
          </a:xfrm>
        </p:grpSpPr>
        <p:sp>
          <p:nvSpPr>
            <p:cNvPr id="22" name="Oval 21"/>
            <p:cNvSpPr/>
            <p:nvPr/>
          </p:nvSpPr>
          <p:spPr>
            <a:xfrm>
              <a:off x="4534517" y="1276349"/>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8"/>
              <a:endParaRPr lang="en-US" sz="2000" dirty="0">
                <a:solidFill>
                  <a:prstClr val="white"/>
                </a:solidFill>
                <a:latin typeface="華康儷細黑(P)" panose="020B0300000000000000" pitchFamily="34" charset="-120"/>
                <a:ea typeface="華康儷細黑(P)" panose="020B0300000000000000" pitchFamily="34" charset="-120"/>
              </a:endParaRPr>
            </a:p>
          </p:txBody>
        </p:sp>
        <p:sp>
          <p:nvSpPr>
            <p:cNvPr id="20" name="Rectangle 19"/>
            <p:cNvSpPr/>
            <p:nvPr/>
          </p:nvSpPr>
          <p:spPr>
            <a:xfrm>
              <a:off x="4526280" y="1581150"/>
              <a:ext cx="1645920" cy="954107"/>
            </a:xfrm>
            <a:prstGeom prst="rect">
              <a:avLst/>
            </a:prstGeom>
          </p:spPr>
          <p:txBody>
            <a:bodyPr wrap="square">
              <a:spAutoFit/>
            </a:bodyPr>
            <a:lstStyle/>
            <a:p>
              <a:pPr algn="ctr" defTabSz="685528">
                <a:buClr>
                  <a:srgbClr val="404040"/>
                </a:buClr>
                <a:buSzPct val="100000"/>
              </a:pPr>
              <a:r>
                <a:rPr lang="zh-TW" alt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rPr>
                <a:t>營養</a:t>
              </a:r>
              <a:endParaRPr lang="en-US" altLang="zh-TW"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endParaRPr>
            </a:p>
            <a:p>
              <a:pPr algn="ctr" defTabSz="685528">
                <a:buClr>
                  <a:srgbClr val="404040"/>
                </a:buClr>
                <a:buSzPct val="100000"/>
              </a:pPr>
              <a:r>
                <a:rPr lang="zh-TW" alt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rPr>
                <a:t>補充品</a:t>
              </a:r>
              <a:endParaRPr 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endParaRPr>
            </a:p>
          </p:txBody>
        </p:sp>
      </p:grpSp>
      <p:grpSp>
        <p:nvGrpSpPr>
          <p:cNvPr id="2" name="Group 1"/>
          <p:cNvGrpSpPr/>
          <p:nvPr/>
        </p:nvGrpSpPr>
        <p:grpSpPr>
          <a:xfrm>
            <a:off x="6003927" y="2724150"/>
            <a:ext cx="2225674" cy="1577340"/>
            <a:chOff x="5714999" y="2742115"/>
            <a:chExt cx="2225674" cy="1577340"/>
          </a:xfrm>
        </p:grpSpPr>
        <p:sp>
          <p:nvSpPr>
            <p:cNvPr id="27" name="Oval 26"/>
            <p:cNvSpPr/>
            <p:nvPr/>
          </p:nvSpPr>
          <p:spPr>
            <a:xfrm>
              <a:off x="5965583" y="2742115"/>
              <a:ext cx="1645920" cy="1577340"/>
            </a:xfrm>
            <a:prstGeom prst="ellipse">
              <a:avLst/>
            </a:prstGeom>
            <a:solidFill>
              <a:schemeClr val="bg1"/>
            </a:solid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8"/>
              <a:endParaRPr lang="en-US" sz="2000" dirty="0">
                <a:solidFill>
                  <a:prstClr val="white"/>
                </a:solidFill>
                <a:latin typeface="華康儷細黑(P)" panose="020B0300000000000000" pitchFamily="34" charset="-120"/>
                <a:ea typeface="華康儷細黑(P)" panose="020B0300000000000000" pitchFamily="34" charset="-120"/>
              </a:endParaRPr>
            </a:p>
          </p:txBody>
        </p:sp>
        <p:sp>
          <p:nvSpPr>
            <p:cNvPr id="25" name="Rectangle 24"/>
            <p:cNvSpPr/>
            <p:nvPr/>
          </p:nvSpPr>
          <p:spPr>
            <a:xfrm>
              <a:off x="5714999" y="3285695"/>
              <a:ext cx="2225674" cy="523220"/>
            </a:xfrm>
            <a:prstGeom prst="rect">
              <a:avLst/>
            </a:prstGeom>
          </p:spPr>
          <p:txBody>
            <a:bodyPr wrap="square">
              <a:spAutoFit/>
            </a:bodyPr>
            <a:lstStyle/>
            <a:p>
              <a:pPr algn="ctr" defTabSz="685528">
                <a:spcAft>
                  <a:spcPts val="900"/>
                </a:spcAft>
                <a:buClr>
                  <a:srgbClr val="404040"/>
                </a:buClr>
                <a:buSzPct val="100000"/>
              </a:pPr>
              <a:r>
                <a:rPr lang="zh-TW" alt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rPr>
                <a:t>教育</a:t>
              </a:r>
              <a:endParaRPr lang="en-US" sz="2800" b="1" dirty="0">
                <a:solidFill>
                  <a:schemeClr val="tx2">
                    <a:lumMod val="60000"/>
                    <a:lumOff val="40000"/>
                  </a:schemeClr>
                </a:solidFill>
                <a:latin typeface="華康儷細黑(P)" panose="020B0300000000000000" pitchFamily="34" charset="-120"/>
                <a:ea typeface="華康儷細黑(P)" panose="020B0300000000000000" pitchFamily="34" charset="-120"/>
                <a:cs typeface="Calibri"/>
                <a:sym typeface="Century Gothic"/>
              </a:endParaRPr>
            </a:p>
          </p:txBody>
        </p:sp>
      </p:grpSp>
      <p:cxnSp>
        <p:nvCxnSpPr>
          <p:cNvPr id="18" name="Straight Connector 17"/>
          <p:cNvCxnSpPr/>
          <p:nvPr/>
        </p:nvCxnSpPr>
        <p:spPr>
          <a:xfrm flipH="1">
            <a:off x="4648246" y="2663720"/>
            <a:ext cx="228554" cy="289045"/>
          </a:xfrm>
          <a:prstGeom prst="line">
            <a:avLst/>
          </a:prstGeom>
          <a:ln>
            <a:solidFill>
              <a:schemeClr val="tx2">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7366868" y="4704633"/>
            <a:ext cx="914385" cy="230808"/>
          </a:xfrm>
          <a:prstGeom prst="rect">
            <a:avLst/>
          </a:prstGeom>
          <a:noFill/>
        </p:spPr>
        <p:txBody>
          <a:bodyPr wrap="none" lIns="91408" tIns="45704" rIns="91408" bIns="45704" rtlCol="0">
            <a:spAutoFit/>
          </a:bodyPr>
          <a:lstStyle/>
          <a:p>
            <a:pPr defTabSz="685545"/>
            <a:r>
              <a:rPr lang="en-US" sz="900" dirty="0">
                <a:solidFill>
                  <a:prstClr val="white"/>
                </a:solidFill>
                <a:latin typeface="華康儷細黑(P)" panose="020B0300000000000000" pitchFamily="34" charset="-120"/>
                <a:ea typeface="華康儷細黑(P)" panose="020B0300000000000000" pitchFamily="34" charset="-120"/>
                <a:cs typeface="Gill Sans"/>
              </a:rPr>
              <a:t>#</a:t>
            </a:r>
            <a:r>
              <a:rPr lang="en-US" sz="900" dirty="0">
                <a:solidFill>
                  <a:srgbClr val="69BCE9"/>
                </a:solidFill>
                <a:latin typeface="華康儷細黑(P)" panose="020B0300000000000000" pitchFamily="34" charset="-120"/>
                <a:ea typeface="華康儷細黑(P)" panose="020B0300000000000000" pitchFamily="34" charset="-120"/>
                <a:cs typeface="Gill Sans"/>
              </a:rPr>
              <a:t>FIND</a:t>
            </a:r>
            <a:r>
              <a:rPr lang="en-US" sz="900" dirty="0">
                <a:solidFill>
                  <a:prstClr val="white"/>
                </a:solidFill>
                <a:latin typeface="華康儷細黑(P)" panose="020B0300000000000000" pitchFamily="34" charset="-120"/>
                <a:ea typeface="華康儷細黑(P)" panose="020B0300000000000000" pitchFamily="34" charset="-120"/>
                <a:cs typeface="Gill Sans"/>
              </a:rPr>
              <a:t>YOUR</a:t>
            </a:r>
            <a:r>
              <a:rPr lang="en-US" sz="900" dirty="0">
                <a:solidFill>
                  <a:srgbClr val="69BCE9"/>
                </a:solidFill>
                <a:latin typeface="華康儷細黑(P)" panose="020B0300000000000000" pitchFamily="34" charset="-120"/>
                <a:ea typeface="華康儷細黑(P)" panose="020B0300000000000000" pitchFamily="34" charset="-120"/>
                <a:cs typeface="Gill Sans"/>
              </a:rPr>
              <a:t>FIT</a:t>
            </a:r>
            <a:endParaRPr lang="en-US" sz="900" dirty="0">
              <a:solidFill>
                <a:prstClr val="white"/>
              </a:solidFill>
              <a:latin typeface="華康儷細黑(P)" panose="020B0300000000000000" pitchFamily="34" charset="-120"/>
              <a:ea typeface="華康儷細黑(P)" panose="020B0300000000000000" pitchFamily="34" charset="-120"/>
              <a:cs typeface="Gill Sans"/>
            </a:endParaRPr>
          </a:p>
        </p:txBody>
      </p:sp>
    </p:spTree>
    <p:extLst>
      <p:ext uri="{BB962C8B-B14F-4D97-AF65-F5344CB8AC3E}">
        <p14:creationId xmlns:p14="http://schemas.microsoft.com/office/powerpoint/2010/main" val="16756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C00000">
              <a:alpha val="52000"/>
            </a:srgbClr>
          </a:solidFill>
          <a:effectLst/>
        </p:spPr>
        <p:txBody>
          <a:bodyPr>
            <a:noAutofit/>
          </a:bodyPr>
          <a:lstStyle/>
          <a:p>
            <a:pPr>
              <a:spcBef>
                <a:spcPts val="0"/>
              </a:spcBef>
            </a:pPr>
            <a:r>
              <a:rPr lang="en-US" altLang="zh-HK" sz="2800" dirty="0">
                <a:solidFill>
                  <a:srgbClr val="FFFFFF"/>
                </a:solidFill>
                <a:ea typeface="微軟正黑體" panose="020B0604030504040204" pitchFamily="34" charset="-120"/>
              </a:rPr>
              <a:t>TLS</a:t>
            </a:r>
            <a:r>
              <a:rPr lang="zh-HK" altLang="en-US" sz="2800" dirty="0">
                <a:solidFill>
                  <a:srgbClr val="FFFFFF"/>
                </a:solidFill>
                <a:ea typeface="微軟正黑體" panose="020B0604030504040204" pitchFamily="34" charset="-120"/>
              </a:rPr>
              <a:t>概覽</a:t>
            </a:r>
          </a:p>
          <a:p>
            <a:pPr>
              <a:spcBef>
                <a:spcPts val="0"/>
              </a:spcBef>
            </a:pPr>
            <a:r>
              <a:rPr lang="zh-HK" altLang="en-US" sz="2800" dirty="0">
                <a:solidFill>
                  <a:srgbClr val="FFFFFF"/>
                </a:solidFill>
                <a:ea typeface="微軟正黑體" panose="020B0604030504040204" pitchFamily="34" charset="-120"/>
              </a:rPr>
              <a:t>開始你的</a:t>
            </a:r>
            <a:r>
              <a:rPr lang="en-US" altLang="zh-HK" sz="2800" dirty="0">
                <a:solidFill>
                  <a:srgbClr val="FFFFFF"/>
                </a:solidFill>
                <a:ea typeface="微軟正黑體" panose="020B0604030504040204" pitchFamily="34" charset="-120"/>
              </a:rPr>
              <a:t>TLS 21</a:t>
            </a:r>
            <a:r>
              <a:rPr lang="zh-HK" altLang="en-US" sz="2800" dirty="0">
                <a:solidFill>
                  <a:srgbClr val="FFFFFF"/>
                </a:solidFill>
                <a:ea typeface="微軟正黑體" panose="020B0604030504040204" pitchFamily="34" charset="-120"/>
              </a:rPr>
              <a:t>天挑戰</a:t>
            </a:r>
          </a:p>
          <a:p>
            <a:pPr>
              <a:spcBef>
                <a:spcPts val="0"/>
              </a:spcBef>
            </a:pPr>
            <a:r>
              <a:rPr lang="zh-HK" altLang="en-US" sz="2800" dirty="0">
                <a:solidFill>
                  <a:srgbClr val="FFFFFF"/>
                </a:solidFill>
                <a:ea typeface="微軟正黑體" panose="020B0604030504040204" pitchFamily="34" charset="-120"/>
              </a:rPr>
              <a:t>舉辦</a:t>
            </a:r>
            <a:r>
              <a:rPr lang="en-US" altLang="zh-HK" sz="2800" dirty="0">
                <a:solidFill>
                  <a:srgbClr val="FFFFFF"/>
                </a:solidFill>
                <a:ea typeface="微軟正黑體" panose="020B0604030504040204" pitchFamily="34" charset="-120"/>
              </a:rPr>
              <a:t>TLS</a:t>
            </a:r>
            <a:r>
              <a:rPr lang="zh-HK" altLang="en-US" sz="2800" dirty="0">
                <a:solidFill>
                  <a:srgbClr val="FFFFFF"/>
                </a:solidFill>
                <a:ea typeface="微軟正黑體" panose="020B0604030504040204" pitchFamily="34" charset="-120"/>
              </a:rPr>
              <a:t>網上派對</a:t>
            </a:r>
          </a:p>
          <a:p>
            <a:pPr>
              <a:spcBef>
                <a:spcPts val="0"/>
              </a:spcBef>
            </a:pPr>
            <a:r>
              <a:rPr lang="zh-HK" altLang="en-US" sz="2800" dirty="0">
                <a:solidFill>
                  <a:srgbClr val="FFFFFF"/>
                </a:solidFill>
                <a:ea typeface="微軟正黑體" panose="020B0604030504040204" pitchFamily="34" charset="-120"/>
              </a:rPr>
              <a:t>每日都花時間當一個網上行銷員</a:t>
            </a:r>
          </a:p>
          <a:p>
            <a:pPr>
              <a:spcBef>
                <a:spcPts val="0"/>
              </a:spcBef>
            </a:pPr>
            <a:r>
              <a:rPr lang="zh-HK" altLang="en-US" sz="2800" dirty="0">
                <a:solidFill>
                  <a:srgbClr val="FFFFFF"/>
                </a:solidFill>
                <a:ea typeface="微軟正黑體" panose="020B0604030504040204" pitchFamily="34" charset="-120"/>
              </a:rPr>
              <a:t>參與</a:t>
            </a:r>
            <a:r>
              <a:rPr lang="en-US" altLang="zh-HK" sz="2800" dirty="0">
                <a:solidFill>
                  <a:srgbClr val="FFFFFF"/>
                </a:solidFill>
                <a:ea typeface="微軟正黑體" panose="020B0604030504040204" pitchFamily="34" charset="-120"/>
              </a:rPr>
              <a:t>TLS</a:t>
            </a:r>
            <a:r>
              <a:rPr lang="zh-HK" altLang="en-US" sz="2800" dirty="0">
                <a:solidFill>
                  <a:srgbClr val="FFFFFF"/>
                </a:solidFill>
                <a:ea typeface="微軟正黑體" panose="020B0604030504040204" pitchFamily="34" charset="-120"/>
              </a:rPr>
              <a:t>社交媒體推廣－利用標籤 </a:t>
            </a:r>
            <a:r>
              <a:rPr lang="en-US" altLang="zh-HK" sz="2800" dirty="0">
                <a:solidFill>
                  <a:srgbClr val="FFFFFF"/>
                </a:solidFill>
                <a:ea typeface="微軟正黑體" panose="020B0604030504040204" pitchFamily="34" charset="-120"/>
              </a:rPr>
              <a:t>- #TLS WeightLoss, #TLS21Day, #HKTLS</a:t>
            </a:r>
            <a:endParaRPr lang="zh-HK" altLang="en-US" sz="2800" dirty="0">
              <a:solidFill>
                <a:srgbClr val="FFFFFF"/>
              </a:solidFill>
              <a:ea typeface="微軟正黑體" panose="020B0604030504040204" pitchFamily="34" charset="-120"/>
            </a:endParaRPr>
          </a:p>
          <a:p>
            <a:pPr>
              <a:spcBef>
                <a:spcPts val="0"/>
              </a:spcBef>
            </a:pPr>
            <a:r>
              <a:rPr lang="zh-HK" altLang="en-US" sz="2800" dirty="0">
                <a:solidFill>
                  <a:srgbClr val="FFFFFF"/>
                </a:solidFill>
                <a:ea typeface="微軟正黑體" panose="020B0604030504040204" pitchFamily="34" charset="-120"/>
              </a:rPr>
              <a:t>記住把你的</a:t>
            </a:r>
            <a:r>
              <a:rPr lang="en-US" altLang="zh-HK" sz="2800" dirty="0">
                <a:solidFill>
                  <a:srgbClr val="FFFFFF"/>
                </a:solidFill>
                <a:ea typeface="微軟正黑體" panose="020B0604030504040204" pitchFamily="34" charset="-120"/>
              </a:rPr>
              <a:t>TLS</a:t>
            </a:r>
            <a:r>
              <a:rPr lang="zh-HK" altLang="en-US" sz="2800" dirty="0">
                <a:solidFill>
                  <a:srgbClr val="FFFFFF"/>
                </a:solidFill>
                <a:ea typeface="微軟正黑體" panose="020B0604030504040204" pitchFamily="34" charset="-120"/>
              </a:rPr>
              <a:t>顧客加到</a:t>
            </a:r>
            <a:r>
              <a:rPr lang="en-US" altLang="zh-HK" sz="2800" dirty="0">
                <a:solidFill>
                  <a:srgbClr val="FFFFFF"/>
                </a:solidFill>
                <a:ea typeface="微軟正黑體" panose="020B0604030504040204" pitchFamily="34" charset="-120"/>
              </a:rPr>
              <a:t>TLS</a:t>
            </a:r>
            <a:r>
              <a:rPr lang="zh-HK" altLang="en-US" sz="2800" dirty="0">
                <a:solidFill>
                  <a:srgbClr val="FFFFFF"/>
                </a:solidFill>
                <a:ea typeface="微軟正黑體" panose="020B0604030504040204" pitchFamily="34" charset="-120"/>
              </a:rPr>
              <a:t>纖營計劃的</a:t>
            </a:r>
            <a:r>
              <a:rPr lang="en-US" altLang="zh-HK" sz="2800" dirty="0">
                <a:solidFill>
                  <a:srgbClr val="FFFFFF"/>
                </a:solidFill>
                <a:ea typeface="微軟正黑體" panose="020B0604030504040204" pitchFamily="34" charset="-120"/>
              </a:rPr>
              <a:t>Facebook</a:t>
            </a:r>
            <a:r>
              <a:rPr lang="zh-HK" altLang="en-US" sz="2800" dirty="0">
                <a:solidFill>
                  <a:srgbClr val="FFFFFF"/>
                </a:solidFill>
                <a:ea typeface="微軟正黑體" panose="020B0604030504040204" pitchFamily="34" charset="-120"/>
              </a:rPr>
              <a:t>專頁，以獲得更多支援。</a:t>
            </a:r>
          </a:p>
          <a:p>
            <a:pPr>
              <a:spcBef>
                <a:spcPts val="0"/>
              </a:spcBef>
            </a:pPr>
            <a:endParaRPr lang="en-US" sz="2800" dirty="0">
              <a:solidFill>
                <a:schemeClr val="bg1"/>
              </a:solidFill>
            </a:endParaRPr>
          </a:p>
        </p:txBody>
      </p:sp>
      <p:sp>
        <p:nvSpPr>
          <p:cNvPr id="4" name="Title 1"/>
          <p:cNvSpPr txBox="1">
            <a:spLocks/>
          </p:cNvSpPr>
          <p:nvPr/>
        </p:nvSpPr>
        <p:spPr>
          <a:xfrm>
            <a:off x="457200" y="205979"/>
            <a:ext cx="8229600" cy="857250"/>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dirty="0">
                <a:solidFill>
                  <a:prstClr val="white"/>
                </a:solidFill>
                <a:effectLst>
                  <a:glow rad="101600">
                    <a:srgbClr val="C00000">
                      <a:alpha val="40000"/>
                    </a:srgbClr>
                  </a:glow>
                </a:effectLst>
                <a:latin typeface="微軟正黑體" panose="020B0604030504040204" pitchFamily="34" charset="-120"/>
                <a:ea typeface="微軟正黑體" panose="020B0604030504040204" pitchFamily="34" charset="-120"/>
              </a:rPr>
              <a:t>為</a:t>
            </a:r>
            <a:r>
              <a:rPr lang="en-US" dirty="0">
                <a:solidFill>
                  <a:prstClr val="white"/>
                </a:solidFill>
                <a:effectLst>
                  <a:glow rad="101600">
                    <a:srgbClr val="C00000">
                      <a:alpha val="40000"/>
                    </a:srgbClr>
                  </a:glow>
                </a:effectLst>
                <a:latin typeface="微軟正黑體" panose="020B0604030504040204" pitchFamily="34" charset="-120"/>
                <a:ea typeface="微軟正黑體" panose="020B0604030504040204" pitchFamily="34" charset="-120"/>
              </a:rPr>
              <a:t>TLS</a:t>
            </a:r>
            <a:r>
              <a:rPr lang="zh-TW" altLang="en-US" dirty="0">
                <a:solidFill>
                  <a:prstClr val="white"/>
                </a:solidFill>
                <a:effectLst>
                  <a:glow rad="101600">
                    <a:srgbClr val="C00000">
                      <a:alpha val="40000"/>
                    </a:srgbClr>
                  </a:glow>
                </a:effectLst>
                <a:latin typeface="微軟正黑體" panose="020B0604030504040204" pitchFamily="34" charset="-120"/>
                <a:ea typeface="微軟正黑體" panose="020B0604030504040204" pitchFamily="34" charset="-120"/>
              </a:rPr>
              <a:t>活動排程</a:t>
            </a:r>
            <a:endParaRPr lang="en-US" dirty="0">
              <a:solidFill>
                <a:prstClr val="white"/>
              </a:solidFill>
              <a:effectLst>
                <a:glow rad="101600">
                  <a:srgbClr val="C00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16000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descr="T:\TLS\TLS IMAGES\USA\Health Guide\Screen Shot 2015-07-21 at 1.29.41 PM.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98" t="3990" r="14077" b="2315"/>
          <a:stretch/>
        </p:blipFill>
        <p:spPr bwMode="auto">
          <a:xfrm>
            <a:off x="152405" y="1657350"/>
            <a:ext cx="2645279" cy="302216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35722" y="1095912"/>
            <a:ext cx="2755883" cy="1754326"/>
          </a:xfrm>
          <a:prstGeom prst="rect">
            <a:avLst/>
          </a:prstGeom>
          <a:noFill/>
        </p:spPr>
        <p:txBody>
          <a:bodyPr wrap="none" lIns="91430" tIns="45715" rIns="91430" bIns="45715" rtlCol="0">
            <a:spAutoFit/>
          </a:bodyPr>
          <a:lstStyle/>
          <a:p>
            <a:pPr algn="r" defTabSz="914288"/>
            <a:r>
              <a:rPr lang="en-US" altLang="zh-HK" b="1" dirty="0" smtClean="0">
                <a:solidFill>
                  <a:srgbClr val="FFFFFF"/>
                </a:solidFill>
                <a:latin typeface="Microsoft JhengHei" pitchFamily="34" charset="-120"/>
                <a:ea typeface="Microsoft JhengHei" pitchFamily="34" charset="-120"/>
              </a:rPr>
              <a:t>TLS</a:t>
            </a:r>
            <a:r>
              <a:rPr lang="zh-HK" altLang="en-US" b="1" dirty="0" smtClean="0">
                <a:solidFill>
                  <a:srgbClr val="FFFFFF"/>
                </a:solidFill>
                <a:latin typeface="Microsoft JhengHei" pitchFamily="34" charset="-120"/>
                <a:ea typeface="Microsoft JhengHei" pitchFamily="34" charset="-120"/>
              </a:rPr>
              <a:t>健康指南</a:t>
            </a:r>
            <a:endParaRPr lang="en-US" altLang="zh-HK" b="1" dirty="0" smtClean="0">
              <a:solidFill>
                <a:srgbClr val="FFFFFF"/>
              </a:solidFill>
              <a:latin typeface="Microsoft JhengHei" pitchFamily="34" charset="-120"/>
              <a:ea typeface="Microsoft JhengHei" pitchFamily="34" charset="-120"/>
            </a:endParaRPr>
          </a:p>
          <a:p>
            <a:pPr algn="r" defTabSz="914288"/>
            <a:r>
              <a:rPr lang="en-US" altLang="zh-HK" b="1" dirty="0" smtClean="0">
                <a:solidFill>
                  <a:srgbClr val="FFFFFF"/>
                </a:solidFill>
                <a:latin typeface="Microsoft JhengHei" pitchFamily="34" charset="-120"/>
                <a:ea typeface="Microsoft JhengHei" pitchFamily="34" charset="-120"/>
              </a:rPr>
              <a:t>TLS</a:t>
            </a:r>
            <a:r>
              <a:rPr lang="ja-JP" altLang="en-US" b="1" dirty="0" smtClean="0">
                <a:solidFill>
                  <a:srgbClr val="FFFFFF"/>
                </a:solidFill>
                <a:latin typeface="Microsoft JhengHei" pitchFamily="34" charset="-120"/>
                <a:ea typeface="Microsoft JhengHei" pitchFamily="34" charset="-120"/>
              </a:rPr>
              <a:t>概覽</a:t>
            </a:r>
            <a:endParaRPr lang="en-US" altLang="ja-JP" b="1" dirty="0" smtClean="0">
              <a:solidFill>
                <a:srgbClr val="FFFFFF"/>
              </a:solidFill>
              <a:latin typeface="Microsoft JhengHei" pitchFamily="34" charset="-120"/>
              <a:ea typeface="Microsoft JhengHei" pitchFamily="34" charset="-120"/>
            </a:endParaRPr>
          </a:p>
          <a:p>
            <a:pPr algn="r" defTabSz="914288"/>
            <a:r>
              <a:rPr lang="en-US" altLang="zh-HK" b="1" dirty="0" smtClean="0">
                <a:solidFill>
                  <a:srgbClr val="FFFFFF"/>
                </a:solidFill>
                <a:latin typeface="Microsoft JhengHei" pitchFamily="34" charset="-120"/>
                <a:ea typeface="Microsoft JhengHei" pitchFamily="34" charset="-120"/>
              </a:rPr>
              <a:t>TLS 21</a:t>
            </a:r>
            <a:r>
              <a:rPr lang="zh-HK" altLang="en-US" b="1" dirty="0" smtClean="0">
                <a:solidFill>
                  <a:srgbClr val="FFFFFF"/>
                </a:solidFill>
                <a:latin typeface="Microsoft JhengHei" pitchFamily="34" charset="-120"/>
                <a:ea typeface="Microsoft JhengHei" pitchFamily="34" charset="-120"/>
              </a:rPr>
              <a:t>日修身挑戰說明書</a:t>
            </a:r>
          </a:p>
          <a:p>
            <a:pPr algn="r" defTabSz="914288"/>
            <a:r>
              <a:rPr lang="en-US" altLang="zh-HK" b="1" dirty="0" smtClean="0">
                <a:solidFill>
                  <a:srgbClr val="FFFFFF"/>
                </a:solidFill>
                <a:latin typeface="Microsoft JhengHei" pitchFamily="34" charset="-120"/>
                <a:ea typeface="Microsoft JhengHei" pitchFamily="34" charset="-120"/>
              </a:rPr>
              <a:t>TLS</a:t>
            </a:r>
            <a:r>
              <a:rPr lang="ja-JP" altLang="en-US" b="1" dirty="0" smtClean="0">
                <a:solidFill>
                  <a:srgbClr val="FFFFFF"/>
                </a:solidFill>
                <a:latin typeface="Microsoft JhengHei" pitchFamily="34" charset="-120"/>
                <a:ea typeface="Microsoft JhengHei" pitchFamily="34" charset="-120"/>
              </a:rPr>
              <a:t>飲</a:t>
            </a:r>
            <a:r>
              <a:rPr lang="ja-JP" altLang="en-US" b="1" dirty="0">
                <a:solidFill>
                  <a:srgbClr val="FFFFFF"/>
                </a:solidFill>
                <a:latin typeface="Microsoft JhengHei" pitchFamily="34" charset="-120"/>
                <a:ea typeface="Microsoft JhengHei" pitchFamily="34" charset="-120"/>
              </a:rPr>
              <a:t>食計</a:t>
            </a:r>
            <a:r>
              <a:rPr lang="ja-JP" altLang="en-US" b="1" dirty="0" smtClean="0">
                <a:solidFill>
                  <a:srgbClr val="FFFFFF"/>
                </a:solidFill>
                <a:latin typeface="Microsoft JhengHei" pitchFamily="34" charset="-120"/>
                <a:ea typeface="Microsoft JhengHei" pitchFamily="34" charset="-120"/>
              </a:rPr>
              <a:t>劃</a:t>
            </a:r>
            <a:endParaRPr lang="en-US" altLang="zh-HK" b="1" dirty="0" smtClean="0">
              <a:solidFill>
                <a:srgbClr val="FFFFFF"/>
              </a:solidFill>
              <a:latin typeface="Microsoft JhengHei" pitchFamily="34" charset="-120"/>
              <a:ea typeface="Microsoft JhengHei" pitchFamily="34" charset="-120"/>
            </a:endParaRPr>
          </a:p>
          <a:p>
            <a:pPr algn="r" defTabSz="914288"/>
            <a:r>
              <a:rPr lang="en-US" altLang="zh-HK" b="1" dirty="0" smtClean="0">
                <a:solidFill>
                  <a:srgbClr val="FFFFFF"/>
                </a:solidFill>
                <a:latin typeface="Microsoft JhengHei" pitchFamily="34" charset="-120"/>
                <a:ea typeface="Microsoft JhengHei" pitchFamily="34" charset="-120"/>
              </a:rPr>
              <a:t>TLS</a:t>
            </a:r>
            <a:r>
              <a:rPr lang="ja-JP" altLang="en-US" b="1" dirty="0" smtClean="0">
                <a:solidFill>
                  <a:srgbClr val="FFFFFF"/>
                </a:solidFill>
                <a:latin typeface="Microsoft JhengHei" pitchFamily="34" charset="-120"/>
                <a:ea typeface="Microsoft JhengHei" pitchFamily="34" charset="-120"/>
              </a:rPr>
              <a:t>減</a:t>
            </a:r>
            <a:r>
              <a:rPr lang="ja-JP" altLang="en-US" b="1" dirty="0">
                <a:solidFill>
                  <a:srgbClr val="FFFFFF"/>
                </a:solidFill>
                <a:latin typeface="Microsoft JhengHei" pitchFamily="34" charset="-120"/>
                <a:ea typeface="Microsoft JhengHei" pitchFamily="34" charset="-120"/>
              </a:rPr>
              <a:t>重問卷</a:t>
            </a:r>
            <a:endParaRPr lang="en-US" altLang="zh-HK" b="1" dirty="0" smtClean="0">
              <a:solidFill>
                <a:srgbClr val="FFFFFF"/>
              </a:solidFill>
              <a:latin typeface="Microsoft JhengHei" pitchFamily="34" charset="-120"/>
              <a:ea typeface="Microsoft JhengHei" pitchFamily="34" charset="-120"/>
            </a:endParaRPr>
          </a:p>
          <a:p>
            <a:pPr algn="r" defTabSz="914288"/>
            <a:r>
              <a:rPr lang="en-US" altLang="zh-HK" b="1" dirty="0" smtClean="0">
                <a:solidFill>
                  <a:srgbClr val="FFFFFF"/>
                </a:solidFill>
                <a:latin typeface="Microsoft JhengHei" pitchFamily="34" charset="-120"/>
                <a:ea typeface="Microsoft JhengHei" pitchFamily="34" charset="-120"/>
              </a:rPr>
              <a:t>UFMS</a:t>
            </a:r>
            <a:r>
              <a:rPr lang="zh-HK" altLang="en-US" b="1" dirty="0" smtClean="0">
                <a:solidFill>
                  <a:srgbClr val="FFFFFF"/>
                </a:solidFill>
                <a:latin typeface="Microsoft JhengHei" pitchFamily="34" charset="-120"/>
                <a:ea typeface="Microsoft JhengHei" pitchFamily="34" charset="-120"/>
              </a:rPr>
              <a:t>下載 </a:t>
            </a:r>
            <a:r>
              <a:rPr lang="en-US" altLang="zh-HK" b="1" dirty="0" smtClean="0">
                <a:solidFill>
                  <a:srgbClr val="FFFFFF"/>
                </a:solidFill>
                <a:latin typeface="Microsoft JhengHei" pitchFamily="34" charset="-120"/>
                <a:ea typeface="Microsoft JhengHei" pitchFamily="34" charset="-120"/>
              </a:rPr>
              <a:t>- TLS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61" r="25315"/>
          <a:stretch/>
        </p:blipFill>
        <p:spPr bwMode="auto">
          <a:xfrm>
            <a:off x="2133601" y="1873154"/>
            <a:ext cx="2224148" cy="283464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956" t="2752" r="28029" b="8924"/>
          <a:stretch/>
        </p:blipFill>
        <p:spPr bwMode="auto">
          <a:xfrm>
            <a:off x="3934216" y="2534513"/>
            <a:ext cx="2005679" cy="246888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yvonnel\AppData\Local\Microsoft\Windows\Temporary Internet Files\Content.Outlook\WC916TMT\tls_usa_FlipCh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168431"/>
            <a:ext cx="2485214" cy="192024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solidFill>
                  <a:prstClr val="white"/>
                </a:solidFill>
                <a:effectLst>
                  <a:glow rad="101600">
                    <a:srgbClr val="4BACC6">
                      <a:satMod val="175000"/>
                      <a:alpha val="40000"/>
                    </a:srgbClr>
                  </a:glow>
                </a:effectLst>
                <a:latin typeface="微軟正黑體" panose="020B0604030504040204" pitchFamily="34" charset="-120"/>
                <a:ea typeface="微軟正黑體" panose="020B0604030504040204" pitchFamily="34" charset="-120"/>
              </a:rPr>
              <a:t>了解你的事業建立工具</a:t>
            </a:r>
            <a:r>
              <a:rPr lang="en-US" sz="3200" dirty="0">
                <a:solidFill>
                  <a:prstClr val="white"/>
                </a:solidFill>
                <a:effectLst>
                  <a:glow rad="101600">
                    <a:srgbClr val="4BACC6">
                      <a:satMod val="175000"/>
                      <a:alpha val="40000"/>
                    </a:srgbClr>
                  </a:glow>
                </a:effectLst>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3507855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362200" y="1200151"/>
            <a:ext cx="6172200" cy="3394472"/>
          </a:xfrm>
        </p:spPr>
        <p:txBody>
          <a:bodyPr>
            <a:normAutofit/>
          </a:bodyPr>
          <a:lstStyle/>
          <a:p>
            <a:pPr>
              <a:spcBef>
                <a:spcPts val="0"/>
              </a:spcBef>
            </a:pPr>
            <a:r>
              <a:rPr lang="zh-HK" altLang="en-US" dirty="0">
                <a:solidFill>
                  <a:srgbClr val="000000"/>
                </a:solidFill>
                <a:ea typeface="微軟正黑體" panose="020B0604030504040204" pitchFamily="34" charset="-120"/>
              </a:rPr>
              <a:t>寫下名單</a:t>
            </a:r>
            <a:r>
              <a:rPr lang="zh-HK" altLang="en-US" dirty="0" smtClean="0">
                <a:solidFill>
                  <a:srgbClr val="000000"/>
                </a:solidFill>
                <a:ea typeface="微軟正黑體" panose="020B0604030504040204" pitchFamily="34" charset="-120"/>
              </a:rPr>
              <a:t>。</a:t>
            </a:r>
            <a:r>
              <a:rPr lang="zh-HK" altLang="en-US" dirty="0">
                <a:solidFill>
                  <a:srgbClr val="000000"/>
                </a:solidFill>
                <a:ea typeface="微軟正黑體" panose="020B0604030504040204" pitchFamily="34" charset="-120"/>
              </a:rPr>
              <a:t>列出那些接受性較強的人。每個人都認識一些想要體態變得更完美、減重或者吃的健康的人。</a:t>
            </a:r>
          </a:p>
          <a:p>
            <a:pPr lvl="1">
              <a:spcBef>
                <a:spcPts val="0"/>
              </a:spcBef>
            </a:pPr>
            <a:r>
              <a:rPr lang="zh-HK" altLang="en-US" dirty="0">
                <a:solidFill>
                  <a:srgbClr val="000000"/>
                </a:solidFill>
                <a:ea typeface="微軟正黑體" panose="020B0604030504040204" pitchFamily="34" charset="-120"/>
              </a:rPr>
              <a:t>專業一點，給他們全部都打個電話！</a:t>
            </a:r>
          </a:p>
        </p:txBody>
      </p:sp>
      <p:sp>
        <p:nvSpPr>
          <p:cNvPr id="5"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開始吧</a:t>
            </a:r>
          </a:p>
        </p:txBody>
      </p:sp>
    </p:spTree>
    <p:extLst>
      <p:ext uri="{BB962C8B-B14F-4D97-AF65-F5344CB8AC3E}">
        <p14:creationId xmlns:p14="http://schemas.microsoft.com/office/powerpoint/2010/main" val="3997488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362200" y="1234678"/>
            <a:ext cx="6172200" cy="3394472"/>
          </a:xfrm>
        </p:spPr>
        <p:txBody>
          <a:bodyPr>
            <a:normAutofit fontScale="92500" lnSpcReduction="20000"/>
          </a:bodyPr>
          <a:lstStyle/>
          <a:p>
            <a:pPr>
              <a:lnSpc>
                <a:spcPct val="120000"/>
              </a:lnSpc>
              <a:spcBef>
                <a:spcPts val="0"/>
              </a:spcBef>
            </a:pPr>
            <a:r>
              <a:rPr lang="zh-HK" altLang="en-US" dirty="0">
                <a:solidFill>
                  <a:srgbClr val="000000"/>
                </a:solidFill>
                <a:ea typeface="微軟正黑體" panose="020B0604030504040204" pitchFamily="34" charset="-120"/>
              </a:rPr>
              <a:t>去接觸不同的人。打電話、傳訊息或發電郵。簡單的以「</a:t>
            </a:r>
            <a:r>
              <a:rPr lang="en-US" altLang="zh-HK" dirty="0">
                <a:solidFill>
                  <a:srgbClr val="000000"/>
                </a:solidFill>
                <a:ea typeface="微軟正黑體" panose="020B0604030504040204" pitchFamily="34" charset="-120"/>
              </a:rPr>
              <a:t>Hello</a:t>
            </a:r>
            <a:r>
              <a:rPr lang="zh-HK" altLang="en-US" dirty="0">
                <a:solidFill>
                  <a:srgbClr val="000000"/>
                </a:solidFill>
                <a:ea typeface="微軟正黑體" panose="020B0604030504040204" pitchFamily="34" charset="-120"/>
              </a:rPr>
              <a:t>～」作為開頭。「我需要你的幫助。」</a:t>
            </a:r>
          </a:p>
          <a:p>
            <a:pPr>
              <a:lnSpc>
                <a:spcPct val="120000"/>
              </a:lnSpc>
              <a:spcBef>
                <a:spcPts val="0"/>
              </a:spcBef>
            </a:pPr>
            <a:r>
              <a:rPr lang="zh-HK" altLang="en-US" dirty="0">
                <a:solidFill>
                  <a:srgbClr val="000000"/>
                </a:solidFill>
                <a:ea typeface="微軟正黑體" panose="020B0604030504040204" pitchFamily="34" charset="-120"/>
              </a:rPr>
              <a:t>先預留日子去參與</a:t>
            </a:r>
          </a:p>
          <a:p>
            <a:pPr lvl="1">
              <a:lnSpc>
                <a:spcPct val="120000"/>
              </a:lnSpc>
              <a:spcBef>
                <a:spcPts val="0"/>
              </a:spcBef>
            </a:pPr>
            <a:r>
              <a:rPr lang="en-US" altLang="zh-HK" dirty="0">
                <a:solidFill>
                  <a:srgbClr val="000000"/>
                </a:solidFill>
                <a:ea typeface="微軟正黑體" panose="020B0604030504040204" pitchFamily="34" charset="-120"/>
              </a:rPr>
              <a:t>TLS</a:t>
            </a:r>
            <a:r>
              <a:rPr lang="zh-HK" altLang="en-US" dirty="0">
                <a:solidFill>
                  <a:srgbClr val="000000"/>
                </a:solidFill>
                <a:ea typeface="微軟正黑體" panose="020B0604030504040204" pitchFamily="34" charset="-120"/>
              </a:rPr>
              <a:t>概覽</a:t>
            </a:r>
          </a:p>
          <a:p>
            <a:pPr lvl="1">
              <a:lnSpc>
                <a:spcPct val="120000"/>
              </a:lnSpc>
              <a:spcBef>
                <a:spcPts val="0"/>
              </a:spcBef>
            </a:pPr>
            <a:r>
              <a:rPr lang="en-US" altLang="zh-HK" dirty="0">
                <a:solidFill>
                  <a:srgbClr val="000000"/>
                </a:solidFill>
                <a:ea typeface="微軟正黑體" panose="020B0604030504040204" pitchFamily="34" charset="-120"/>
              </a:rPr>
              <a:t>TLS Find Your Fit </a:t>
            </a:r>
            <a:r>
              <a:rPr lang="zh-HK" altLang="en-US" dirty="0">
                <a:solidFill>
                  <a:srgbClr val="000000"/>
                </a:solidFill>
                <a:ea typeface="微軟正黑體" panose="020B0604030504040204" pitchFamily="34" charset="-120"/>
              </a:rPr>
              <a:t>概覽</a:t>
            </a:r>
          </a:p>
          <a:p>
            <a:pPr lvl="1">
              <a:lnSpc>
                <a:spcPct val="120000"/>
              </a:lnSpc>
              <a:spcBef>
                <a:spcPts val="0"/>
              </a:spcBef>
            </a:pPr>
            <a:r>
              <a:rPr lang="zh-HK" altLang="en-US" dirty="0">
                <a:solidFill>
                  <a:srgbClr val="000000"/>
                </a:solidFill>
                <a:ea typeface="微軟正黑體" panose="020B0604030504040204" pitchFamily="34" charset="-120"/>
              </a:rPr>
              <a:t>網上派對</a:t>
            </a:r>
          </a:p>
        </p:txBody>
      </p:sp>
      <p:sp>
        <p:nvSpPr>
          <p:cNvPr id="5"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開始吧</a:t>
            </a:r>
          </a:p>
        </p:txBody>
      </p:sp>
    </p:spTree>
    <p:extLst>
      <p:ext uri="{BB962C8B-B14F-4D97-AF65-F5344CB8AC3E}">
        <p14:creationId xmlns:p14="http://schemas.microsoft.com/office/powerpoint/2010/main" val="9089130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362200" y="1200151"/>
            <a:ext cx="6172200" cy="3394472"/>
          </a:xfrm>
        </p:spPr>
        <p:txBody>
          <a:bodyPr>
            <a:normAutofit fontScale="85000" lnSpcReduction="20000"/>
          </a:bodyPr>
          <a:lstStyle/>
          <a:p>
            <a:pPr>
              <a:lnSpc>
                <a:spcPct val="120000"/>
              </a:lnSpc>
              <a:spcBef>
                <a:spcPts val="0"/>
              </a:spcBef>
            </a:pPr>
            <a:r>
              <a:rPr lang="zh-HK" altLang="en-US" dirty="0">
                <a:solidFill>
                  <a:srgbClr val="000000"/>
                </a:solidFill>
                <a:ea typeface="微軟正黑體" panose="020B0604030504040204" pitchFamily="34" charset="-120"/>
              </a:rPr>
              <a:t>切記要正確的引領每個客人 他們是你的生招牌，你的潛在事業夥伴。每個客人對你來說都一定會有「終身價值」。</a:t>
            </a:r>
          </a:p>
          <a:p>
            <a:pPr lvl="1">
              <a:lnSpc>
                <a:spcPct val="120000"/>
              </a:lnSpc>
              <a:spcBef>
                <a:spcPts val="0"/>
              </a:spcBef>
            </a:pPr>
            <a:r>
              <a:rPr lang="zh-HK" altLang="en-US" dirty="0">
                <a:solidFill>
                  <a:srgbClr val="000000"/>
                </a:solidFill>
                <a:ea typeface="微軟正黑體" panose="020B0604030504040204" pitchFamily="34" charset="-120"/>
              </a:rPr>
              <a:t>量度</a:t>
            </a:r>
          </a:p>
          <a:p>
            <a:pPr lvl="1">
              <a:lnSpc>
                <a:spcPct val="120000"/>
              </a:lnSpc>
              <a:spcBef>
                <a:spcPts val="0"/>
              </a:spcBef>
            </a:pPr>
            <a:r>
              <a:rPr lang="zh-HK" altLang="en-US" dirty="0">
                <a:solidFill>
                  <a:srgbClr val="000000"/>
                </a:solidFill>
                <a:ea typeface="微軟正黑體" panose="020B0604030504040204" pitchFamily="34" charset="-120"/>
              </a:rPr>
              <a:t>體重</a:t>
            </a:r>
          </a:p>
          <a:p>
            <a:pPr lvl="1">
              <a:lnSpc>
                <a:spcPct val="120000"/>
              </a:lnSpc>
              <a:spcBef>
                <a:spcPts val="0"/>
              </a:spcBef>
            </a:pPr>
            <a:r>
              <a:rPr lang="zh-HK" altLang="en-US" dirty="0">
                <a:solidFill>
                  <a:srgbClr val="000000"/>
                </a:solidFill>
                <a:ea typeface="微軟正黑體" panose="020B0604030504040204" pitchFamily="34" charset="-120"/>
              </a:rPr>
              <a:t>身體組成</a:t>
            </a:r>
          </a:p>
          <a:p>
            <a:pPr lvl="1">
              <a:lnSpc>
                <a:spcPct val="120000"/>
              </a:lnSpc>
              <a:spcBef>
                <a:spcPts val="0"/>
              </a:spcBef>
            </a:pPr>
            <a:r>
              <a:rPr lang="zh-HK" altLang="en-US" dirty="0">
                <a:solidFill>
                  <a:srgbClr val="000000"/>
                </a:solidFill>
                <a:ea typeface="微軟正黑體" panose="020B0604030504040204" pitchFamily="34" charset="-120"/>
              </a:rPr>
              <a:t>「前」和「後」的照片</a:t>
            </a:r>
          </a:p>
        </p:txBody>
      </p:sp>
      <p:sp>
        <p:nvSpPr>
          <p:cNvPr id="5" name="Title 1"/>
          <p:cNvSpPr txBox="1">
            <a:spLocks/>
          </p:cNvSpPr>
          <p:nvPr/>
        </p:nvSpPr>
        <p:spPr>
          <a:xfrm>
            <a:off x="457200" y="205979"/>
            <a:ext cx="8229600" cy="857250"/>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n w="18415" cmpd="sng">
                  <a:solidFill>
                    <a:srgbClr val="FFFFFF"/>
                  </a:solidFill>
                  <a:prstDash val="solid"/>
                </a:ln>
                <a:solidFill>
                  <a:srgbClr val="FFFFFF"/>
                </a:solidFill>
                <a:effectLst>
                  <a:glow rad="228600">
                    <a:srgbClr val="9BBB59">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開始吧</a:t>
            </a:r>
          </a:p>
        </p:txBody>
      </p:sp>
    </p:spTree>
    <p:extLst>
      <p:ext uri="{BB962C8B-B14F-4D97-AF65-F5344CB8AC3E}">
        <p14:creationId xmlns:p14="http://schemas.microsoft.com/office/powerpoint/2010/main" val="9046368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ectangle 3"/>
          <p:cNvSpPr/>
          <p:nvPr/>
        </p:nvSpPr>
        <p:spPr>
          <a:xfrm>
            <a:off x="0" y="3"/>
            <a:ext cx="9144000" cy="5143943"/>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en-US" dirty="0">
              <a:solidFill>
                <a:prstClr val="white"/>
              </a:solidFill>
            </a:endParaRPr>
          </a:p>
        </p:txBody>
      </p:sp>
      <p:sp>
        <p:nvSpPr>
          <p:cNvPr id="7" name="Content Placeholder 6"/>
          <p:cNvSpPr>
            <a:spLocks noGrp="1"/>
          </p:cNvSpPr>
          <p:nvPr>
            <p:ph idx="1"/>
          </p:nvPr>
        </p:nvSpPr>
        <p:spPr>
          <a:xfrm>
            <a:off x="457200" y="1539478"/>
            <a:ext cx="8229600" cy="3394472"/>
          </a:xfrm>
          <a:noFill/>
        </p:spPr>
        <p:txBody>
          <a:bodyPr>
            <a:noAutofit/>
          </a:bodyPr>
          <a:lstStyle/>
          <a:p>
            <a:pPr>
              <a:spcBef>
                <a:spcPts val="0"/>
              </a:spcBef>
            </a:pPr>
            <a:r>
              <a:rPr lang="zh-HK" altLang="en-US" sz="2800" b="1" dirty="0">
                <a:solidFill>
                  <a:srgbClr val="FFFFFF"/>
                </a:solidFill>
                <a:ea typeface="微軟正黑體" panose="020B0604030504040204" pitchFamily="34" charset="-120"/>
              </a:rPr>
              <a:t>接受任何提問、意見和反對</a:t>
            </a:r>
          </a:p>
          <a:p>
            <a:pPr lvl="1">
              <a:spcBef>
                <a:spcPts val="0"/>
              </a:spcBef>
            </a:pPr>
            <a:r>
              <a:rPr lang="zh-HK" b="1" i="0" dirty="0" smtClean="0">
                <a:solidFill>
                  <a:srgbClr val="FFFFFF"/>
                </a:solidFill>
                <a:ea typeface="微軟正黑體" panose="020B0604030504040204" pitchFamily="34" charset="-120"/>
              </a:rPr>
              <a:t>空穴來風必有因，而且對提出意見的人來說，這是重要的事情。</a:t>
            </a:r>
          </a:p>
          <a:p>
            <a:pPr>
              <a:spcBef>
                <a:spcPts val="0"/>
              </a:spcBef>
            </a:pPr>
            <a:r>
              <a:rPr lang="zh-HK" altLang="en-US" sz="2800" b="1" dirty="0">
                <a:solidFill>
                  <a:srgbClr val="FFFFFF"/>
                </a:solidFill>
                <a:ea typeface="微軟正黑體" panose="020B0604030504040204" pitchFamily="34" charset="-120"/>
              </a:rPr>
              <a:t>每個你接觸的人都是你的學習經驗和機會</a:t>
            </a:r>
          </a:p>
          <a:p>
            <a:pPr>
              <a:spcBef>
                <a:spcPts val="0"/>
              </a:spcBef>
            </a:pPr>
            <a:r>
              <a:rPr lang="zh-HK" altLang="en-US" sz="2800" b="1" dirty="0">
                <a:solidFill>
                  <a:srgbClr val="FFFFFF"/>
                </a:solidFill>
                <a:ea typeface="微軟正黑體" panose="020B0604030504040204" pitchFamily="34" charset="-120"/>
              </a:rPr>
              <a:t>建立關係</a:t>
            </a:r>
          </a:p>
          <a:p>
            <a:pPr>
              <a:spcBef>
                <a:spcPts val="0"/>
              </a:spcBef>
            </a:pPr>
            <a:r>
              <a:rPr lang="zh-HK" altLang="en-US" sz="2800" b="1" dirty="0">
                <a:solidFill>
                  <a:srgbClr val="FFFFFF"/>
                </a:solidFill>
                <a:ea typeface="微軟正黑體" panose="020B0604030504040204" pitchFamily="34" charset="-120"/>
              </a:rPr>
              <a:t>保持簡單</a:t>
            </a:r>
          </a:p>
          <a:p>
            <a:pPr>
              <a:spcBef>
                <a:spcPts val="0"/>
              </a:spcBef>
            </a:pPr>
            <a:r>
              <a:rPr lang="zh-HK" altLang="en-US" sz="2800" b="1" dirty="0">
                <a:solidFill>
                  <a:srgbClr val="FFFFFF"/>
                </a:solidFill>
                <a:ea typeface="微軟正黑體" panose="020B0604030504040204" pitchFamily="34" charset="-120"/>
              </a:rPr>
              <a:t>採取大規模行動</a:t>
            </a:r>
          </a:p>
        </p:txBody>
      </p:sp>
      <p:sp>
        <p:nvSpPr>
          <p:cNvPr id="6" name="Title 1"/>
          <p:cNvSpPr txBox="1">
            <a:spLocks/>
          </p:cNvSpPr>
          <p:nvPr/>
        </p:nvSpPr>
        <p:spPr>
          <a:xfrm>
            <a:off x="457200" y="205983"/>
            <a:ext cx="8229600" cy="1298971"/>
          </a:xfrm>
          <a:prstGeom prst="rect">
            <a:avLst/>
          </a:prstGeom>
        </p:spPr>
        <p:txBody>
          <a:bodyPr lIns="91430" tIns="45715" rIns="91430" bIns="45715"/>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建議的想法</a:t>
            </a:r>
          </a:p>
          <a:p>
            <a:r>
              <a:rPr lang="zh-TW" altLang="en-US" sz="3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當你成為一個</a:t>
            </a:r>
            <a:r>
              <a:rPr lang="en-US" altLang="zh-TW" sz="3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TLS</a:t>
            </a:r>
            <a:r>
              <a:rPr lang="zh-TW" altLang="en-US" sz="320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專家</a:t>
            </a:r>
          </a:p>
        </p:txBody>
      </p:sp>
    </p:spTree>
    <p:extLst>
      <p:ext uri="{BB962C8B-B14F-4D97-AF65-F5344CB8AC3E}">
        <p14:creationId xmlns:p14="http://schemas.microsoft.com/office/powerpoint/2010/main" val="1185981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2" y="0"/>
            <a:ext cx="9138488" cy="5143500"/>
          </a:xfrm>
          <a:prstGeom prst="rect">
            <a:avLst/>
          </a:prstGeom>
        </p:spPr>
      </p:pic>
      <p:sp>
        <p:nvSpPr>
          <p:cNvPr id="2" name="TextBox 1"/>
          <p:cNvSpPr txBox="1"/>
          <p:nvPr/>
        </p:nvSpPr>
        <p:spPr>
          <a:xfrm>
            <a:off x="998062" y="802035"/>
            <a:ext cx="1313180" cy="3539430"/>
          </a:xfrm>
          <a:prstGeom prst="rect">
            <a:avLst/>
          </a:prstGeom>
          <a:noFill/>
        </p:spPr>
        <p:txBody>
          <a:bodyPr wrap="none" lIns="91430" tIns="45715" rIns="91430" bIns="45715" rtlCol="0">
            <a:spAutoFit/>
          </a:bodyPr>
          <a:lstStyle/>
          <a:p>
            <a:pPr defTabSz="914288"/>
            <a:r>
              <a:rPr lang="zh-TW" altLang="en-US" sz="4400" b="1" dirty="0">
                <a:solidFill>
                  <a:srgbClr val="FF0000"/>
                </a:solidFill>
                <a:latin typeface="微軟正黑體" panose="020B0604030504040204" pitchFamily="34" charset="-120"/>
                <a:ea typeface="微軟正黑體" panose="020B0604030504040204" pitchFamily="34" charset="-120"/>
              </a:rPr>
              <a:t>專注</a:t>
            </a:r>
            <a:endParaRPr lang="en-US" altLang="zh-TW" sz="4400" b="1" dirty="0">
              <a:solidFill>
                <a:srgbClr val="FF0000"/>
              </a:solidFill>
              <a:latin typeface="微軟正黑體" panose="020B0604030504040204" pitchFamily="34" charset="-120"/>
              <a:ea typeface="微軟正黑體" panose="020B0604030504040204" pitchFamily="34" charset="-120"/>
            </a:endParaRPr>
          </a:p>
          <a:p>
            <a:pPr defTabSz="914288"/>
            <a:r>
              <a:rPr lang="zh-TW" altLang="en-US" sz="3600" b="1" dirty="0">
                <a:solidFill>
                  <a:prstClr val="black"/>
                </a:solidFill>
                <a:latin typeface="微軟正黑體" panose="020B0604030504040204" pitchFamily="34" charset="-120"/>
                <a:ea typeface="微軟正黑體" panose="020B0604030504040204" pitchFamily="34" charset="-120"/>
              </a:rPr>
              <a:t>跟隨</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defTabSz="914288"/>
            <a:r>
              <a:rPr lang="zh-TW" altLang="en-US" sz="3600" b="1" dirty="0">
                <a:solidFill>
                  <a:prstClr val="black"/>
                </a:solidFill>
                <a:latin typeface="微軟正黑體" panose="020B0604030504040204" pitchFamily="34" charset="-120"/>
                <a:ea typeface="微軟正黑體" panose="020B0604030504040204" pitchFamily="34" charset="-120"/>
              </a:rPr>
              <a:t>一條</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defTabSz="914288"/>
            <a:r>
              <a:rPr lang="zh-TW" altLang="en-US" sz="3600" b="1" dirty="0">
                <a:solidFill>
                  <a:prstClr val="black"/>
                </a:solidFill>
                <a:latin typeface="微軟正黑體" panose="020B0604030504040204" pitchFamily="34" charset="-120"/>
                <a:ea typeface="微軟正黑體" panose="020B0604030504040204" pitchFamily="34" charset="-120"/>
              </a:rPr>
              <a:t>道路</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defTabSz="914288"/>
            <a:r>
              <a:rPr lang="zh-TW" altLang="en-US" sz="3600" b="1" dirty="0">
                <a:solidFill>
                  <a:prstClr val="black"/>
                </a:solidFill>
                <a:latin typeface="微軟正黑體" panose="020B0604030504040204" pitchFamily="34" charset="-120"/>
                <a:ea typeface="微軟正黑體" panose="020B0604030504040204" pitchFamily="34" charset="-120"/>
              </a:rPr>
              <a:t>直至</a:t>
            </a:r>
            <a:endParaRPr lang="en-US" altLang="zh-TW" sz="3600" b="1" dirty="0">
              <a:solidFill>
                <a:prstClr val="black"/>
              </a:solidFill>
              <a:latin typeface="微軟正黑體" panose="020B0604030504040204" pitchFamily="34" charset="-120"/>
              <a:ea typeface="微軟正黑體" panose="020B0604030504040204" pitchFamily="34" charset="-120"/>
            </a:endParaRPr>
          </a:p>
          <a:p>
            <a:pPr defTabSz="914288"/>
            <a:r>
              <a:rPr lang="zh-TW" altLang="en-US" sz="3600" b="1" dirty="0">
                <a:solidFill>
                  <a:prstClr val="black"/>
                </a:solidFill>
                <a:latin typeface="微軟正黑體" panose="020B0604030504040204" pitchFamily="34" charset="-120"/>
                <a:ea typeface="微軟正黑體" panose="020B0604030504040204" pitchFamily="34" charset="-120"/>
              </a:rPr>
              <a:t>成功</a:t>
            </a:r>
            <a:endParaRPr lang="en-US" altLang="zh-TW" sz="36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7968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202"/>
          <p:cNvSpPr/>
          <p:nvPr/>
        </p:nvSpPr>
        <p:spPr>
          <a:xfrm>
            <a:off x="0" y="0"/>
            <a:ext cx="3581400" cy="5143500"/>
          </a:xfrm>
          <a:prstGeom prst="rect">
            <a:avLst/>
          </a:prstGeom>
          <a:solidFill>
            <a:schemeClr val="tx1">
              <a:lumMod val="95000"/>
              <a:lumOff val="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b="1" dirty="0">
              <a:solidFill>
                <a:prstClr val="white"/>
              </a:solidFill>
            </a:endParaRPr>
          </a:p>
        </p:txBody>
      </p:sp>
      <p:sp>
        <p:nvSpPr>
          <p:cNvPr id="103" name="Oval 102"/>
          <p:cNvSpPr/>
          <p:nvPr/>
        </p:nvSpPr>
        <p:spPr>
          <a:xfrm rot="5874159">
            <a:off x="5186506" y="3546904"/>
            <a:ext cx="731520" cy="731520"/>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nvGrpSpPr>
          <p:cNvPr id="2" name="Group 1"/>
          <p:cNvGrpSpPr/>
          <p:nvPr/>
        </p:nvGrpSpPr>
        <p:grpSpPr>
          <a:xfrm>
            <a:off x="3726113" y="133350"/>
            <a:ext cx="4682761" cy="4888924"/>
            <a:chOff x="3759667" y="133350"/>
            <a:chExt cx="4682761" cy="4888924"/>
          </a:xfrm>
        </p:grpSpPr>
        <p:grpSp>
          <p:nvGrpSpPr>
            <p:cNvPr id="166" name="Group 165"/>
            <p:cNvGrpSpPr/>
            <p:nvPr/>
          </p:nvGrpSpPr>
          <p:grpSpPr>
            <a:xfrm rot="2384407">
              <a:off x="6529560" y="556691"/>
              <a:ext cx="1463040" cy="1280160"/>
              <a:chOff x="8270" y="-115289"/>
              <a:chExt cx="1716508" cy="1560763"/>
            </a:xfrm>
          </p:grpSpPr>
          <p:sp>
            <p:nvSpPr>
              <p:cNvPr id="167" name="Rectangle 166"/>
              <p:cNvSpPr/>
              <p:nvPr/>
            </p:nvSpPr>
            <p:spPr>
              <a:xfrm>
                <a:off x="533399" y="679896"/>
                <a:ext cx="683351" cy="760299"/>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8" name="Oval 16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9" name="Oval 16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0" name="Oval 169"/>
              <p:cNvSpPr/>
              <p:nvPr/>
            </p:nvSpPr>
            <p:spPr>
              <a:xfrm>
                <a:off x="397720" y="-115289"/>
                <a:ext cx="914400" cy="914400"/>
              </a:xfrm>
              <a:prstGeom prst="ellipse">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46" name="Group 145"/>
            <p:cNvGrpSpPr/>
            <p:nvPr/>
          </p:nvGrpSpPr>
          <p:grpSpPr>
            <a:xfrm rot="10800000">
              <a:off x="5398152" y="3742114"/>
              <a:ext cx="1463040" cy="1280160"/>
              <a:chOff x="8270" y="-115289"/>
              <a:chExt cx="1716508" cy="1560763"/>
            </a:xfrm>
          </p:grpSpPr>
          <p:sp>
            <p:nvSpPr>
              <p:cNvPr id="147" name="Rectangle 146"/>
              <p:cNvSpPr/>
              <p:nvPr/>
            </p:nvSpPr>
            <p:spPr>
              <a:xfrm>
                <a:off x="533399" y="679896"/>
                <a:ext cx="683351" cy="76029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48" name="Oval 14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49" name="Oval 14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0" name="Oval 149"/>
              <p:cNvSpPr/>
              <p:nvPr/>
            </p:nvSpPr>
            <p:spPr>
              <a:xfrm>
                <a:off x="397720" y="-115289"/>
                <a:ext cx="914400" cy="91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51" name="Group 150"/>
            <p:cNvGrpSpPr/>
            <p:nvPr/>
          </p:nvGrpSpPr>
          <p:grpSpPr>
            <a:xfrm rot="8677861">
              <a:off x="6410888" y="3437815"/>
              <a:ext cx="1463040" cy="1280160"/>
              <a:chOff x="8270" y="-115289"/>
              <a:chExt cx="1716508" cy="1560763"/>
            </a:xfrm>
          </p:grpSpPr>
          <p:sp>
            <p:nvSpPr>
              <p:cNvPr id="152" name="Rectangle 151"/>
              <p:cNvSpPr/>
              <p:nvPr/>
            </p:nvSpPr>
            <p:spPr>
              <a:xfrm>
                <a:off x="533399" y="679896"/>
                <a:ext cx="683351" cy="760299"/>
              </a:xfrm>
              <a:prstGeom prst="rect">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3" name="Oval 15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4" name="Oval 15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5" name="Oval 154"/>
              <p:cNvSpPr/>
              <p:nvPr/>
            </p:nvSpPr>
            <p:spPr>
              <a:xfrm>
                <a:off x="397720" y="-115289"/>
                <a:ext cx="914400" cy="914400"/>
              </a:xfrm>
              <a:prstGeom prst="ellipse">
                <a:avLst/>
              </a:prstGeom>
              <a:solidFill>
                <a:schemeClr val="bg1"/>
              </a:solidFill>
              <a:ln w="762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56" name="Group 155"/>
            <p:cNvGrpSpPr/>
            <p:nvPr/>
          </p:nvGrpSpPr>
          <p:grpSpPr>
            <a:xfrm rot="6492457">
              <a:off x="7042476" y="2588140"/>
              <a:ext cx="1463040" cy="1280160"/>
              <a:chOff x="8270" y="-115289"/>
              <a:chExt cx="1716508" cy="1560763"/>
            </a:xfrm>
          </p:grpSpPr>
          <p:sp>
            <p:nvSpPr>
              <p:cNvPr id="157" name="Rectangle 156"/>
              <p:cNvSpPr/>
              <p:nvPr/>
            </p:nvSpPr>
            <p:spPr>
              <a:xfrm>
                <a:off x="533399" y="679896"/>
                <a:ext cx="683351" cy="760299"/>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8" name="Oval 15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59" name="Oval 15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0" name="Oval 159"/>
              <p:cNvSpPr/>
              <p:nvPr/>
            </p:nvSpPr>
            <p:spPr>
              <a:xfrm>
                <a:off x="397720" y="-115289"/>
                <a:ext cx="914400" cy="914400"/>
              </a:xfrm>
              <a:prstGeom prst="ellipse">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61" name="Group 160"/>
            <p:cNvGrpSpPr/>
            <p:nvPr/>
          </p:nvGrpSpPr>
          <p:grpSpPr>
            <a:xfrm rot="4616827">
              <a:off x="7070828" y="1520816"/>
              <a:ext cx="1463040" cy="1280160"/>
              <a:chOff x="8270" y="-115289"/>
              <a:chExt cx="1716508" cy="1560763"/>
            </a:xfrm>
          </p:grpSpPr>
          <p:sp>
            <p:nvSpPr>
              <p:cNvPr id="162" name="Rectangle 161"/>
              <p:cNvSpPr/>
              <p:nvPr/>
            </p:nvSpPr>
            <p:spPr>
              <a:xfrm>
                <a:off x="533399" y="679896"/>
                <a:ext cx="683351" cy="760299"/>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3" name="Oval 16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4" name="Oval 16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65" name="Oval 164"/>
              <p:cNvSpPr/>
              <p:nvPr/>
            </p:nvSpPr>
            <p:spPr>
              <a:xfrm>
                <a:off x="397720" y="-115289"/>
                <a:ext cx="914400" cy="914400"/>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71" name="Group 170"/>
            <p:cNvGrpSpPr/>
            <p:nvPr/>
          </p:nvGrpSpPr>
          <p:grpSpPr>
            <a:xfrm rot="13455862">
              <a:off x="4357090" y="3311638"/>
              <a:ext cx="1463040" cy="1280160"/>
              <a:chOff x="8270" y="-115289"/>
              <a:chExt cx="1716508" cy="1560763"/>
            </a:xfrm>
          </p:grpSpPr>
          <p:sp>
            <p:nvSpPr>
              <p:cNvPr id="172" name="Rectangle 171"/>
              <p:cNvSpPr/>
              <p:nvPr/>
            </p:nvSpPr>
            <p:spPr>
              <a:xfrm>
                <a:off x="533399" y="679896"/>
                <a:ext cx="683351" cy="760299"/>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3" name="Oval 17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4" name="Oval 17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5" name="Oval 174"/>
              <p:cNvSpPr/>
              <p:nvPr/>
            </p:nvSpPr>
            <p:spPr>
              <a:xfrm>
                <a:off x="397720" y="-115289"/>
                <a:ext cx="914400" cy="914400"/>
              </a:xfrm>
              <a:prstGeom prst="ellipse">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76" name="Group 175"/>
            <p:cNvGrpSpPr/>
            <p:nvPr/>
          </p:nvGrpSpPr>
          <p:grpSpPr>
            <a:xfrm rot="15112421">
              <a:off x="3769771" y="2472389"/>
              <a:ext cx="1463040" cy="1280160"/>
              <a:chOff x="8270" y="-115289"/>
              <a:chExt cx="1716508" cy="1560763"/>
            </a:xfrm>
          </p:grpSpPr>
          <p:sp>
            <p:nvSpPr>
              <p:cNvPr id="177" name="Rectangle 176"/>
              <p:cNvSpPr/>
              <p:nvPr/>
            </p:nvSpPr>
            <p:spPr>
              <a:xfrm>
                <a:off x="533399" y="679896"/>
                <a:ext cx="683351" cy="760299"/>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8" name="Oval 177"/>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79" name="Oval 178"/>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0" name="Oval 179"/>
              <p:cNvSpPr/>
              <p:nvPr/>
            </p:nvSpPr>
            <p:spPr>
              <a:xfrm>
                <a:off x="397720" y="-115289"/>
                <a:ext cx="914400" cy="914400"/>
              </a:xfrm>
              <a:prstGeom prst="ellipse">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81" name="Group 180"/>
            <p:cNvGrpSpPr/>
            <p:nvPr/>
          </p:nvGrpSpPr>
          <p:grpSpPr>
            <a:xfrm rot="16915052">
              <a:off x="3693121" y="1414101"/>
              <a:ext cx="1463040" cy="1329948"/>
              <a:chOff x="8270" y="-124213"/>
              <a:chExt cx="1716508" cy="1621464"/>
            </a:xfrm>
          </p:grpSpPr>
          <p:sp>
            <p:nvSpPr>
              <p:cNvPr id="182" name="Rectangle 181"/>
              <p:cNvSpPr/>
              <p:nvPr/>
            </p:nvSpPr>
            <p:spPr>
              <a:xfrm>
                <a:off x="544987" y="736952"/>
                <a:ext cx="683351" cy="76029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3" name="Oval 182"/>
              <p:cNvSpPr/>
              <p:nvPr/>
            </p:nvSpPr>
            <p:spPr>
              <a:xfrm>
                <a:off x="993258" y="622514"/>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4" name="Oval 183"/>
              <p:cNvSpPr/>
              <p:nvPr/>
            </p:nvSpPr>
            <p:spPr>
              <a:xfrm>
                <a:off x="8270" y="615885"/>
                <a:ext cx="73152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5" name="Oval 184"/>
              <p:cNvSpPr/>
              <p:nvPr/>
            </p:nvSpPr>
            <p:spPr>
              <a:xfrm>
                <a:off x="395907" y="-124213"/>
                <a:ext cx="914400" cy="9144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86" name="Group 185"/>
            <p:cNvGrpSpPr/>
            <p:nvPr/>
          </p:nvGrpSpPr>
          <p:grpSpPr>
            <a:xfrm rot="19127843">
              <a:off x="4206093" y="538377"/>
              <a:ext cx="1463039" cy="1280162"/>
              <a:chOff x="8268" y="-115290"/>
              <a:chExt cx="1716508" cy="1560765"/>
            </a:xfrm>
          </p:grpSpPr>
          <p:sp>
            <p:nvSpPr>
              <p:cNvPr id="187" name="Rectangle 186"/>
              <p:cNvSpPr/>
              <p:nvPr/>
            </p:nvSpPr>
            <p:spPr>
              <a:xfrm>
                <a:off x="561791" y="674281"/>
                <a:ext cx="683351" cy="760299"/>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8" name="Oval 187"/>
              <p:cNvSpPr/>
              <p:nvPr/>
            </p:nvSpPr>
            <p:spPr>
              <a:xfrm>
                <a:off x="993256" y="622514"/>
                <a:ext cx="731520" cy="8229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89" name="Oval 188"/>
              <p:cNvSpPr/>
              <p:nvPr/>
            </p:nvSpPr>
            <p:spPr>
              <a:xfrm>
                <a:off x="8268" y="61588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90" name="Oval 189"/>
              <p:cNvSpPr/>
              <p:nvPr/>
            </p:nvSpPr>
            <p:spPr>
              <a:xfrm>
                <a:off x="397719" y="-115290"/>
                <a:ext cx="914400" cy="914400"/>
              </a:xfrm>
              <a:prstGeom prst="ellipse">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grpSp>
        <p:grpSp>
          <p:nvGrpSpPr>
            <p:cNvPr id="191" name="Group 190"/>
            <p:cNvGrpSpPr/>
            <p:nvPr/>
          </p:nvGrpSpPr>
          <p:grpSpPr>
            <a:xfrm>
              <a:off x="5474352" y="133350"/>
              <a:ext cx="1463040" cy="1280161"/>
              <a:chOff x="8268" y="-115289"/>
              <a:chExt cx="1716509" cy="1560763"/>
            </a:xfrm>
          </p:grpSpPr>
          <p:sp>
            <p:nvSpPr>
              <p:cNvPr id="192" name="Rectangle 191"/>
              <p:cNvSpPr/>
              <p:nvPr/>
            </p:nvSpPr>
            <p:spPr>
              <a:xfrm>
                <a:off x="533399" y="679897"/>
                <a:ext cx="683351" cy="760299"/>
              </a:xfrm>
              <a:prstGeom prst="rect">
                <a:avLst/>
              </a:prstGeom>
              <a:solidFill>
                <a:srgbClr val="99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93" name="Oval 192"/>
              <p:cNvSpPr/>
              <p:nvPr/>
            </p:nvSpPr>
            <p:spPr>
              <a:xfrm>
                <a:off x="993257" y="62251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94" name="Oval 193"/>
              <p:cNvSpPr/>
              <p:nvPr/>
            </p:nvSpPr>
            <p:spPr>
              <a:xfrm>
                <a:off x="8268" y="615885"/>
                <a:ext cx="731520" cy="8229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195" name="Oval 194"/>
              <p:cNvSpPr/>
              <p:nvPr/>
            </p:nvSpPr>
            <p:spPr>
              <a:xfrm>
                <a:off x="397718" y="-115289"/>
                <a:ext cx="914400" cy="914400"/>
              </a:xfrm>
              <a:prstGeom prst="ellipse">
                <a:avLst/>
              </a:prstGeom>
              <a:solidFill>
                <a:schemeClr val="bg1"/>
              </a:solidFill>
              <a:ln w="762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prstClr val="black"/>
                  </a:solidFill>
                  <a:latin typeface="華康儷細黑(P)" panose="020B0300000000000000" pitchFamily="34" charset="-120"/>
                  <a:ea typeface="華康儷細黑(P)" panose="020B0300000000000000" pitchFamily="34" charset="-120"/>
                </a:endParaRPr>
              </a:p>
            </p:txBody>
          </p:sp>
        </p:grpSp>
      </p:grpSp>
      <p:sp>
        <p:nvSpPr>
          <p:cNvPr id="17" name="Oval 16"/>
          <p:cNvSpPr/>
          <p:nvPr/>
        </p:nvSpPr>
        <p:spPr>
          <a:xfrm>
            <a:off x="4922520" y="1303714"/>
            <a:ext cx="2468880" cy="2468880"/>
          </a:xfrm>
          <a:prstGeom prst="ellipse">
            <a:avLst/>
          </a:prstGeom>
          <a:solidFill>
            <a:schemeClr val="bg1"/>
          </a:solidFill>
          <a:ln w="76200">
            <a:solidFill>
              <a:schemeClr val="tx2">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US" b="1" dirty="0">
              <a:solidFill>
                <a:prstClr val="white"/>
              </a:solidFill>
              <a:latin typeface="華康儷細黑(P)" panose="020B0300000000000000" pitchFamily="34" charset="-120"/>
              <a:ea typeface="華康儷細黑(P)" panose="020B0300000000000000" pitchFamily="34" charset="-120"/>
            </a:endParaRPr>
          </a:p>
        </p:txBody>
      </p:sp>
      <p:sp>
        <p:nvSpPr>
          <p:cNvPr id="201" name="TextBox 200"/>
          <p:cNvSpPr txBox="1"/>
          <p:nvPr/>
        </p:nvSpPr>
        <p:spPr>
          <a:xfrm>
            <a:off x="0" y="1809750"/>
            <a:ext cx="3581400" cy="1446538"/>
          </a:xfrm>
          <a:prstGeom prst="rect">
            <a:avLst/>
          </a:prstGeom>
          <a:noFill/>
        </p:spPr>
        <p:txBody>
          <a:bodyPr wrap="square" lIns="91410" tIns="45705" rIns="91410" bIns="45705" rtlCol="0">
            <a:spAutoFit/>
          </a:bodyPr>
          <a:lstStyle/>
          <a:p>
            <a:pPr algn="ctr">
              <a:lnSpc>
                <a:spcPct val="150000"/>
              </a:lnSpc>
            </a:pPr>
            <a:r>
              <a:rPr lang="zh-TW" altLang="en-US" sz="3200" b="1" dirty="0">
                <a:solidFill>
                  <a:schemeClr val="bg1"/>
                </a:solidFill>
                <a:latin typeface="微軟正黑體" panose="020B0604030504040204" pitchFamily="34" charset="-120"/>
                <a:ea typeface="微軟正黑體" panose="020B0604030504040204" pitchFamily="34" charset="-120"/>
              </a:rPr>
              <a:t>讓它變得</a:t>
            </a:r>
            <a:endParaRPr lang="en-US" altLang="zh-TW" sz="3200" b="1" dirty="0">
              <a:solidFill>
                <a:schemeClr val="bg1"/>
              </a:solidFill>
              <a:latin typeface="微軟正黑體" panose="020B0604030504040204" pitchFamily="34" charset="-120"/>
              <a:ea typeface="微軟正黑體" panose="020B0604030504040204" pitchFamily="34" charset="-120"/>
            </a:endParaRPr>
          </a:p>
          <a:p>
            <a:pPr algn="ctr"/>
            <a:r>
              <a:rPr lang="zh-TW" altLang="en-US" sz="4000" b="1" dirty="0">
                <a:solidFill>
                  <a:srgbClr val="1F497D">
                    <a:lumMod val="20000"/>
                    <a:lumOff val="80000"/>
                  </a:srgbClr>
                </a:solidFill>
                <a:latin typeface="微軟正黑體" panose="020B0604030504040204" pitchFamily="34" charset="-120"/>
                <a:ea typeface="微軟正黑體" panose="020B0604030504040204" pitchFamily="34" charset="-120"/>
              </a:rPr>
              <a:t>更簡單和容易</a:t>
            </a:r>
            <a:endParaRPr lang="en-US" sz="3200" b="1" dirty="0">
              <a:solidFill>
                <a:srgbClr val="1F497D">
                  <a:lumMod val="20000"/>
                  <a:lumOff val="80000"/>
                </a:srgbClr>
              </a:solidFill>
              <a:latin typeface="微軟正黑體" panose="020B0604030504040204" pitchFamily="34" charset="-120"/>
              <a:ea typeface="微軟正黑體" panose="020B0604030504040204" pitchFamily="34" charset="-120"/>
            </a:endParaRPr>
          </a:p>
        </p:txBody>
      </p:sp>
      <p:pic>
        <p:nvPicPr>
          <p:cNvPr id="204" name="Picture 203" descr="tls-logo-2015.psd"/>
          <p:cNvPicPr>
            <a:picLocks noChangeAspect="1"/>
          </p:cNvPicPr>
          <p:nvPr/>
        </p:nvPicPr>
        <p:blipFill>
          <a:blip r:embed="rId2"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268073" y="2181768"/>
            <a:ext cx="1697420" cy="365760"/>
          </a:xfrm>
          <a:prstGeom prst="rect">
            <a:avLst/>
          </a:prstGeom>
        </p:spPr>
      </p:pic>
      <p:sp>
        <p:nvSpPr>
          <p:cNvPr id="205" name="Rectangle 204"/>
          <p:cNvSpPr/>
          <p:nvPr/>
        </p:nvSpPr>
        <p:spPr>
          <a:xfrm>
            <a:off x="6972681" y="814702"/>
            <a:ext cx="799720" cy="461653"/>
          </a:xfrm>
          <a:prstGeom prst="rect">
            <a:avLst/>
          </a:prstGeom>
        </p:spPr>
        <p:txBody>
          <a:bodyPr wrap="square" lIns="91410" tIns="45705" rIns="91410" bIns="45705">
            <a:spAutoFit/>
          </a:bodyPr>
          <a:lstStyle/>
          <a:p>
            <a:pPr algn="ctr"/>
            <a:r>
              <a:rPr lang="en-US" sz="1200" b="1" dirty="0">
                <a:solidFill>
                  <a:prstClr val="black"/>
                </a:solidFill>
                <a:latin typeface="華康儷細黑(P)" panose="020B0300000000000000" pitchFamily="34" charset="-120"/>
                <a:ea typeface="華康儷細黑(P)" panose="020B0300000000000000" pitchFamily="34" charset="-120"/>
              </a:rPr>
              <a:t>TLS</a:t>
            </a:r>
            <a:r>
              <a:rPr lang="zh-TW" altLang="en-US" sz="1200" b="1" dirty="0">
                <a:solidFill>
                  <a:prstClr val="black"/>
                </a:solidFill>
                <a:latin typeface="華康儷細黑(P)" panose="020B0300000000000000" pitchFamily="34" charset="-120"/>
                <a:ea typeface="華康儷細黑(P)" panose="020B0300000000000000" pitchFamily="34" charset="-120"/>
              </a:rPr>
              <a:t>錄影</a:t>
            </a:r>
            <a:r>
              <a:rPr lang="en-US" sz="1200" b="1" dirty="0">
                <a:solidFill>
                  <a:prstClr val="black"/>
                </a:solidFill>
                <a:latin typeface="華康儷細黑(P)" panose="020B0300000000000000" pitchFamily="34" charset="-120"/>
                <a:ea typeface="華康儷細黑(P)" panose="020B0300000000000000" pitchFamily="34" charset="-120"/>
              </a:rPr>
              <a:t>/</a:t>
            </a:r>
            <a:r>
              <a:rPr lang="zh-TW" altLang="en-US" sz="1200" b="1" dirty="0">
                <a:solidFill>
                  <a:prstClr val="black"/>
                </a:solidFill>
                <a:latin typeface="華康儷細黑(P)" panose="020B0300000000000000" pitchFamily="34" charset="-120"/>
                <a:ea typeface="華康儷細黑(P)" panose="020B0300000000000000" pitchFamily="34" charset="-120"/>
              </a:rPr>
              <a:t>見證</a:t>
            </a:r>
            <a:endParaRPr lang="en-US" sz="1200" b="1" dirty="0">
              <a:solidFill>
                <a:prstClr val="black"/>
              </a:solidFill>
              <a:latin typeface="華康儷細黑(P)" panose="020B0300000000000000" pitchFamily="34" charset="-120"/>
              <a:ea typeface="華康儷細黑(P)" panose="020B0300000000000000" pitchFamily="34" charset="-120"/>
            </a:endParaRPr>
          </a:p>
        </p:txBody>
      </p:sp>
      <p:sp>
        <p:nvSpPr>
          <p:cNvPr id="206" name="Rectangle 205"/>
          <p:cNvSpPr/>
          <p:nvPr/>
        </p:nvSpPr>
        <p:spPr>
          <a:xfrm>
            <a:off x="7758882" y="1809751"/>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教練</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指南</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207" name="Rectangle 206"/>
          <p:cNvSpPr/>
          <p:nvPr/>
        </p:nvSpPr>
        <p:spPr>
          <a:xfrm>
            <a:off x="7743550" y="3100699"/>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認可</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食物</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208" name="Rectangle 207"/>
          <p:cNvSpPr/>
          <p:nvPr/>
        </p:nvSpPr>
        <p:spPr>
          <a:xfrm>
            <a:off x="6981549" y="4059031"/>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事業</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指南</a:t>
            </a:r>
          </a:p>
        </p:txBody>
      </p:sp>
      <p:sp>
        <p:nvSpPr>
          <p:cNvPr id="209" name="Rectangle 208"/>
          <p:cNvSpPr/>
          <p:nvPr/>
        </p:nvSpPr>
        <p:spPr>
          <a:xfrm>
            <a:off x="5829597" y="4400551"/>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社交</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媒體</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210" name="Rectangle 209"/>
          <p:cNvSpPr/>
          <p:nvPr/>
        </p:nvSpPr>
        <p:spPr>
          <a:xfrm>
            <a:off x="4585924" y="3943351"/>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網上</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派對</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211" name="Rectangle 210"/>
          <p:cNvSpPr/>
          <p:nvPr/>
        </p:nvSpPr>
        <p:spPr>
          <a:xfrm>
            <a:off x="3807613" y="3028956"/>
            <a:ext cx="780938" cy="438559"/>
          </a:xfrm>
          <a:prstGeom prst="rect">
            <a:avLst/>
          </a:prstGeom>
        </p:spPr>
        <p:txBody>
          <a:bodyPr wrap="none" lIns="91410" tIns="45705" rIns="91410" bIns="45705">
            <a:spAutoFit/>
          </a:bodyPr>
          <a:lstStyle/>
          <a:p>
            <a:pPr algn="ctr"/>
            <a:r>
              <a:rPr lang="en-US" sz="1100" b="1" dirty="0" err="1">
                <a:solidFill>
                  <a:prstClr val="black"/>
                </a:solidFill>
                <a:latin typeface="華康儷細黑(P)" panose="020B0300000000000000" pitchFamily="34" charset="-120"/>
                <a:ea typeface="華康儷細黑(P)" panose="020B0300000000000000" pitchFamily="34" charset="-120"/>
              </a:rPr>
              <a:t>hk</a:t>
            </a:r>
            <a:r>
              <a:rPr lang="en-US" altLang="zh-TW" sz="1100" b="1" dirty="0" err="1">
                <a:solidFill>
                  <a:prstClr val="black"/>
                </a:solidFill>
                <a:latin typeface="華康儷細黑(P)" panose="020B0300000000000000" pitchFamily="34" charset="-120"/>
                <a:ea typeface="華康儷細黑(P)" panose="020B0300000000000000" pitchFamily="34" charset="-120"/>
              </a:rPr>
              <a:t>.</a:t>
            </a:r>
            <a:r>
              <a:rPr lang="en-US" sz="1100" b="1" dirty="0" err="1">
                <a:solidFill>
                  <a:prstClr val="black"/>
                </a:solidFill>
                <a:latin typeface="華康儷細黑(P)" panose="020B0300000000000000" pitchFamily="34" charset="-120"/>
                <a:ea typeface="華康儷細黑(P)" panose="020B0300000000000000" pitchFamily="34" charset="-120"/>
              </a:rPr>
              <a:t>tlsslim</a:t>
            </a:r>
            <a:r>
              <a:rPr lang="en-US" sz="1100" b="1" dirty="0">
                <a:solidFill>
                  <a:prstClr val="black"/>
                </a:solidFill>
                <a:latin typeface="華康儷細黑(P)" panose="020B0300000000000000" pitchFamily="34" charset="-120"/>
                <a:ea typeface="華康儷細黑(P)" panose="020B0300000000000000" pitchFamily="34" charset="-120"/>
              </a:rPr>
              <a:t>.</a:t>
            </a:r>
          </a:p>
          <a:p>
            <a:pPr algn="ctr"/>
            <a:r>
              <a:rPr lang="en-US" sz="1100" b="1" dirty="0">
                <a:solidFill>
                  <a:prstClr val="black"/>
                </a:solidFill>
                <a:latin typeface="華康儷細黑(P)" panose="020B0300000000000000" pitchFamily="34" charset="-120"/>
                <a:ea typeface="華康儷細黑(P)" panose="020B0300000000000000" pitchFamily="34" charset="-120"/>
              </a:rPr>
              <a:t>com</a:t>
            </a:r>
          </a:p>
        </p:txBody>
      </p:sp>
      <p:sp>
        <p:nvSpPr>
          <p:cNvPr id="212" name="Rectangle 211"/>
          <p:cNvSpPr/>
          <p:nvPr/>
        </p:nvSpPr>
        <p:spPr>
          <a:xfrm>
            <a:off x="3828509" y="1809751"/>
            <a:ext cx="550122" cy="530900"/>
          </a:xfrm>
          <a:prstGeom prst="rect">
            <a:avLst/>
          </a:prstGeom>
        </p:spPr>
        <p:txBody>
          <a:bodyPr wrap="none" lIns="91410" tIns="45705" rIns="91410" bIns="45705">
            <a:spAutoFit/>
          </a:bodyPr>
          <a:lstStyle/>
          <a:p>
            <a:pPr algn="ctr"/>
            <a:r>
              <a:rPr lang="zh-TW" altLang="en-US" sz="1400" b="1" dirty="0">
                <a:solidFill>
                  <a:prstClr val="black"/>
                </a:solidFill>
                <a:latin typeface="華康儷細黑(P)" panose="020B0300000000000000" pitchFamily="34" charset="-120"/>
                <a:ea typeface="華康儷細黑(P)" panose="020B0300000000000000" pitchFamily="34" charset="-120"/>
              </a:rPr>
              <a:t>飲食</a:t>
            </a:r>
            <a:endParaRPr lang="en-US" altLang="zh-TW" sz="14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400" b="1" dirty="0">
                <a:solidFill>
                  <a:prstClr val="black"/>
                </a:solidFill>
                <a:latin typeface="華康儷細黑(P)" panose="020B0300000000000000" pitchFamily="34" charset="-120"/>
                <a:ea typeface="華康儷細黑(P)" panose="020B0300000000000000" pitchFamily="34" charset="-120"/>
              </a:rPr>
              <a:t>計劃</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213" name="Rectangle 212"/>
          <p:cNvSpPr/>
          <p:nvPr/>
        </p:nvSpPr>
        <p:spPr>
          <a:xfrm>
            <a:off x="4305681" y="753141"/>
            <a:ext cx="799720" cy="530900"/>
          </a:xfrm>
          <a:prstGeom prst="rect">
            <a:avLst/>
          </a:prstGeom>
        </p:spPr>
        <p:txBody>
          <a:bodyPr wrap="square" lIns="91410" tIns="45705" rIns="91410" bIns="45705">
            <a:spAutoFit/>
          </a:bodyPr>
          <a:lstStyle/>
          <a:p>
            <a:pPr algn="ctr"/>
            <a:r>
              <a:rPr lang="en-US" sz="1400" b="1" dirty="0">
                <a:solidFill>
                  <a:prstClr val="black"/>
                </a:solidFill>
                <a:latin typeface="華康儷細黑(P)" panose="020B0300000000000000" pitchFamily="34" charset="-120"/>
                <a:ea typeface="華康儷細黑(P)" panose="020B0300000000000000" pitchFamily="34" charset="-120"/>
              </a:rPr>
              <a:t>TLS </a:t>
            </a:r>
          </a:p>
          <a:p>
            <a:pPr algn="ctr"/>
            <a:r>
              <a:rPr lang="zh-TW" altLang="en-US" sz="1400" b="1" dirty="0">
                <a:solidFill>
                  <a:prstClr val="black"/>
                </a:solidFill>
                <a:latin typeface="華康儷細黑(P)" panose="020B0300000000000000" pitchFamily="34" charset="-120"/>
                <a:ea typeface="華康儷細黑(P)" panose="020B0300000000000000" pitchFamily="34" charset="-120"/>
              </a:rPr>
              <a:t>語音</a:t>
            </a:r>
            <a:endParaRPr lang="en-US" sz="1400" b="1" dirty="0">
              <a:solidFill>
                <a:prstClr val="black"/>
              </a:solidFill>
              <a:latin typeface="華康儷細黑(P)" panose="020B0300000000000000" pitchFamily="34" charset="-120"/>
              <a:ea typeface="華康儷細黑(P)" panose="020B0300000000000000" pitchFamily="34" charset="-120"/>
            </a:endParaRPr>
          </a:p>
        </p:txBody>
      </p:sp>
      <p:sp>
        <p:nvSpPr>
          <p:cNvPr id="3" name="TextBox 2"/>
          <p:cNvSpPr txBox="1"/>
          <p:nvPr/>
        </p:nvSpPr>
        <p:spPr>
          <a:xfrm>
            <a:off x="5391643" y="2583419"/>
            <a:ext cx="1463838" cy="461653"/>
          </a:xfrm>
          <a:prstGeom prst="rect">
            <a:avLst/>
          </a:prstGeom>
          <a:noFill/>
        </p:spPr>
        <p:txBody>
          <a:bodyPr wrap="none" lIns="91410" tIns="45705" rIns="91410" bIns="45705" rtlCol="0">
            <a:spAutoFit/>
          </a:bodyPr>
          <a:lstStyle/>
          <a:p>
            <a:pPr algn="ctr"/>
            <a:r>
              <a:rPr lang="en-US" altLang="zh-TW" sz="2400" dirty="0">
                <a:solidFill>
                  <a:prstClr val="black"/>
                </a:solidFill>
                <a:latin typeface="華康儷細黑(P)" panose="020B0300000000000000" pitchFamily="34" charset="-120"/>
                <a:ea typeface="華康儷細黑(P)" panose="020B0300000000000000" pitchFamily="34" charset="-120"/>
              </a:rPr>
              <a:t>12</a:t>
            </a:r>
            <a:r>
              <a:rPr lang="zh-TW" altLang="en-US" sz="2400" dirty="0">
                <a:solidFill>
                  <a:prstClr val="black"/>
                </a:solidFill>
                <a:latin typeface="華康儷細黑(P)" panose="020B0300000000000000" pitchFamily="34" charset="-120"/>
                <a:ea typeface="華康儷細黑(P)" panose="020B0300000000000000" pitchFamily="34" charset="-120"/>
              </a:rPr>
              <a:t>週計劃</a:t>
            </a:r>
            <a:endParaRPr lang="en-US" sz="2400" dirty="0">
              <a:solidFill>
                <a:prstClr val="black"/>
              </a:solidFill>
              <a:latin typeface="華康儷細黑(P)" panose="020B0300000000000000" pitchFamily="34" charset="-120"/>
              <a:ea typeface="華康儷細黑(P)" panose="020B0300000000000000" pitchFamily="34" charset="-120"/>
            </a:endParaRPr>
          </a:p>
        </p:txBody>
      </p:sp>
      <p:sp>
        <p:nvSpPr>
          <p:cNvPr id="70" name="Rectangle 69"/>
          <p:cNvSpPr/>
          <p:nvPr/>
        </p:nvSpPr>
        <p:spPr>
          <a:xfrm>
            <a:off x="5772735" y="209555"/>
            <a:ext cx="799720" cy="646319"/>
          </a:xfrm>
          <a:prstGeom prst="rect">
            <a:avLst/>
          </a:prstGeom>
        </p:spPr>
        <p:txBody>
          <a:bodyPr wrap="square" lIns="91410" tIns="45705" rIns="91410" bIns="45705">
            <a:spAutoFit/>
          </a:bodyPr>
          <a:lstStyle/>
          <a:p>
            <a:pPr algn="ctr"/>
            <a:r>
              <a:rPr lang="en-US" sz="1200" b="1" dirty="0">
                <a:solidFill>
                  <a:prstClr val="black"/>
                </a:solidFill>
                <a:latin typeface="華康儷細黑(P)" panose="020B0300000000000000" pitchFamily="34" charset="-120"/>
                <a:ea typeface="華康儷細黑(P)" panose="020B0300000000000000" pitchFamily="34" charset="-120"/>
              </a:rPr>
              <a:t>21</a:t>
            </a:r>
            <a:r>
              <a:rPr lang="zh-TW" altLang="en-US" sz="1200" b="1" dirty="0">
                <a:solidFill>
                  <a:prstClr val="black"/>
                </a:solidFill>
                <a:latin typeface="華康儷細黑(P)" panose="020B0300000000000000" pitchFamily="34" charset="-120"/>
                <a:ea typeface="華康儷細黑(P)" panose="020B0300000000000000" pitchFamily="34" charset="-120"/>
              </a:rPr>
              <a:t>日修身挑戰</a:t>
            </a:r>
            <a:endParaRPr lang="en-US" altLang="zh-TW" sz="1200" b="1" dirty="0">
              <a:solidFill>
                <a:prstClr val="black"/>
              </a:solidFill>
              <a:latin typeface="華康儷細黑(P)" panose="020B0300000000000000" pitchFamily="34" charset="-120"/>
              <a:ea typeface="華康儷細黑(P)" panose="020B0300000000000000" pitchFamily="34" charset="-120"/>
            </a:endParaRPr>
          </a:p>
          <a:p>
            <a:pPr algn="ctr"/>
            <a:r>
              <a:rPr lang="zh-TW" altLang="en-US" sz="1200" b="1" dirty="0">
                <a:solidFill>
                  <a:prstClr val="black"/>
                </a:solidFill>
                <a:latin typeface="華康儷細黑(P)" panose="020B0300000000000000" pitchFamily="34" charset="-120"/>
                <a:ea typeface="華康儷細黑(P)" panose="020B0300000000000000" pitchFamily="34" charset="-120"/>
              </a:rPr>
              <a:t>組合</a:t>
            </a:r>
            <a:endParaRPr lang="en-US" sz="1200" b="1" dirty="0">
              <a:solidFill>
                <a:prstClr val="black"/>
              </a:solidFill>
              <a:latin typeface="華康儷細黑(P)" panose="020B0300000000000000" pitchFamily="34" charset="-120"/>
              <a:ea typeface="華康儷細黑(P)" panose="020B0300000000000000" pitchFamily="34" charset="-120"/>
            </a:endParaRPr>
          </a:p>
        </p:txBody>
      </p:sp>
    </p:spTree>
    <p:extLst>
      <p:ext uri="{BB962C8B-B14F-4D97-AF65-F5344CB8AC3E}">
        <p14:creationId xmlns:p14="http://schemas.microsoft.com/office/powerpoint/2010/main" val="22577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4467225"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4" name="Picture 3" descr="tls-logo-2015.psd"/>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595313" y="742950"/>
            <a:ext cx="3276600" cy="754380"/>
          </a:xfrm>
          <a:prstGeom prst="rect">
            <a:avLst/>
          </a:prstGeom>
          <a:effectLst/>
        </p:spPr>
      </p:pic>
      <p:sp>
        <p:nvSpPr>
          <p:cNvPr id="8" name="TextBox 7"/>
          <p:cNvSpPr txBox="1"/>
          <p:nvPr/>
        </p:nvSpPr>
        <p:spPr>
          <a:xfrm>
            <a:off x="793126" y="2266952"/>
            <a:ext cx="2864863" cy="1323427"/>
          </a:xfrm>
          <a:prstGeom prst="rect">
            <a:avLst/>
          </a:prstGeom>
          <a:noFill/>
        </p:spPr>
        <p:txBody>
          <a:bodyPr wrap="none" lIns="91410" tIns="45705" rIns="91410" bIns="45705" rtlCol="0">
            <a:spAutoFit/>
          </a:bodyPr>
          <a:lstStyle/>
          <a:p>
            <a:pPr algn="ctr" defTabSz="457022"/>
            <a:r>
              <a:rPr lang="en-US" sz="4000" kern="900" spc="180" dirty="0">
                <a:solidFill>
                  <a:prstClr val="white"/>
                </a:solidFill>
                <a:effectLst>
                  <a:glow rad="228600">
                    <a:srgbClr val="4F81BD">
                      <a:satMod val="175000"/>
                      <a:alpha val="40000"/>
                    </a:srgbClr>
                  </a:glow>
                  <a:outerShdw blurRad="38100" dist="38100" dir="2700000" algn="tl">
                    <a:srgbClr val="000000">
                      <a:alpha val="43137"/>
                    </a:srgbClr>
                  </a:outerShdw>
                </a:effectLst>
                <a:latin typeface="Microsoft JhengHei" pitchFamily="34" charset="-120"/>
                <a:ea typeface="Microsoft JhengHei" pitchFamily="34" charset="-120"/>
                <a:cs typeface="Tunga" panose="020B0502040204020203" pitchFamily="34" charset="0"/>
              </a:rPr>
              <a:t>TLS 2016 </a:t>
            </a:r>
          </a:p>
          <a:p>
            <a:pPr algn="ctr" defTabSz="457022"/>
            <a:r>
              <a:rPr lang="zh-TW" altLang="en-US" sz="4000" kern="900" spc="180" dirty="0">
                <a:solidFill>
                  <a:prstClr val="white"/>
                </a:solidFill>
                <a:effectLst>
                  <a:glow rad="228600">
                    <a:srgbClr val="4F81BD">
                      <a:satMod val="175000"/>
                      <a:alpha val="40000"/>
                    </a:srgb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Tunga" panose="020B0502040204020203" pitchFamily="34" charset="0"/>
              </a:rPr>
              <a:t>是好的一年</a:t>
            </a:r>
            <a:endParaRPr lang="en-US" sz="4000" kern="900" spc="180" dirty="0">
              <a:solidFill>
                <a:prstClr val="white"/>
              </a:solidFill>
              <a:effectLst>
                <a:glow rad="228600">
                  <a:srgbClr val="4F81BD">
                    <a:satMod val="175000"/>
                    <a:alpha val="40000"/>
                  </a:srgbClr>
                </a:glow>
                <a:outerShdw blurRad="38100" dist="38100" dir="2700000" algn="tl">
                  <a:srgbClr val="000000">
                    <a:alpha val="43137"/>
                  </a:srgbClr>
                </a:outerShdw>
              </a:effectLst>
              <a:latin typeface="華康儷細黑(P)" panose="020B0300000000000000" pitchFamily="34" charset="-120"/>
              <a:ea typeface="華康儷細黑(P)" panose="020B0300000000000000" pitchFamily="34" charset="-120"/>
              <a:cs typeface="Tunga" panose="020B0502040204020203"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54706"/>
          <a:stretch/>
        </p:blipFill>
        <p:spPr>
          <a:xfrm rot="16200000">
            <a:off x="2066925" y="2371725"/>
            <a:ext cx="5181600" cy="381000"/>
          </a:xfrm>
          <a:prstGeom prst="rect">
            <a:avLst/>
          </a:prstGeom>
          <a:ln>
            <a:noFill/>
          </a:ln>
        </p:spPr>
      </p:pic>
      <p:sp>
        <p:nvSpPr>
          <p:cNvPr id="10" name="TextBox 9"/>
          <p:cNvSpPr txBox="1"/>
          <p:nvPr/>
        </p:nvSpPr>
        <p:spPr>
          <a:xfrm>
            <a:off x="4790800" y="1124975"/>
            <a:ext cx="4124600" cy="3108531"/>
          </a:xfrm>
          <a:prstGeom prst="rect">
            <a:avLst/>
          </a:prstGeom>
          <a:noFill/>
        </p:spPr>
        <p:txBody>
          <a:bodyPr wrap="square" lIns="91410" tIns="45705" rIns="91410" bIns="45705" rtlCol="0">
            <a:spAutoFit/>
          </a:bodyPr>
          <a:lstStyle/>
          <a:p>
            <a:pPr marL="342767" indent="-342767">
              <a:buFont typeface="Arial" panose="020B0604020202020204" pitchFamily="34" charset="0"/>
              <a:buChar char="•"/>
            </a:pPr>
            <a:r>
              <a:rPr lang="zh-TW" altLang="en-US" sz="2800" dirty="0">
                <a:solidFill>
                  <a:prstClr val="black"/>
                </a:solidFill>
                <a:latin typeface="華康儷細黑(P)" panose="020B0300000000000000" pitchFamily="34" charset="-120"/>
                <a:ea typeface="華康儷細黑(P)" panose="020B0300000000000000" pitchFamily="34" charset="-120"/>
              </a:rPr>
              <a:t>推出</a:t>
            </a:r>
            <a:r>
              <a:rPr lang="en-US" sz="2800" dirty="0">
                <a:solidFill>
                  <a:prstClr val="black"/>
                </a:solidFill>
                <a:latin typeface="華康儷細黑(P)" panose="020B0300000000000000" pitchFamily="34" charset="-120"/>
                <a:ea typeface="華康儷細黑(P)" panose="020B0300000000000000" pitchFamily="34" charset="-120"/>
              </a:rPr>
              <a:t>TLS</a:t>
            </a:r>
            <a:r>
              <a:rPr lang="en-US" sz="2800" dirty="0">
                <a:latin typeface="華康儷細黑(P)" panose="020B0300000000000000" pitchFamily="34" charset="-120"/>
                <a:ea typeface="華康儷細黑(P)" panose="020B0300000000000000" pitchFamily="34" charset="-120"/>
              </a:rPr>
              <a:t>®</a:t>
            </a:r>
            <a:r>
              <a:rPr lang="en-US" sz="2800" dirty="0">
                <a:solidFill>
                  <a:prstClr val="black"/>
                </a:solidFill>
                <a:latin typeface="華康儷細黑(P)" panose="020B0300000000000000" pitchFamily="34" charset="-120"/>
                <a:ea typeface="華康儷細黑(P)" panose="020B0300000000000000" pitchFamily="34" charset="-120"/>
              </a:rPr>
              <a:t> 21</a:t>
            </a:r>
            <a:r>
              <a:rPr lang="zh-TW" altLang="en-US" sz="2800" dirty="0">
                <a:solidFill>
                  <a:prstClr val="black"/>
                </a:solidFill>
                <a:latin typeface="華康儷細黑(P)" panose="020B0300000000000000" pitchFamily="34" charset="-120"/>
                <a:ea typeface="華康儷細黑(P)" panose="020B0300000000000000" pitchFamily="34" charset="-120"/>
              </a:rPr>
              <a:t>日修身挑戰組合</a:t>
            </a:r>
            <a:endParaRPr lang="en-US" sz="2800" dirty="0">
              <a:solidFill>
                <a:prstClr val="black"/>
              </a:solidFill>
              <a:latin typeface="華康儷細黑(P)" panose="020B0300000000000000" pitchFamily="34" charset="-120"/>
              <a:ea typeface="華康儷細黑(P)" panose="020B0300000000000000" pitchFamily="34" charset="-120"/>
            </a:endParaRPr>
          </a:p>
          <a:p>
            <a:pPr marL="342767" indent="-342767">
              <a:buFont typeface="Arial" panose="020B0604020202020204" pitchFamily="34" charset="0"/>
              <a:buChar char="•"/>
            </a:pPr>
            <a:r>
              <a:rPr lang="en-US" sz="2800" dirty="0">
                <a:solidFill>
                  <a:prstClr val="black"/>
                </a:solidFill>
                <a:latin typeface="華康儷細黑(P)" panose="020B0300000000000000" pitchFamily="34" charset="-120"/>
                <a:ea typeface="華康儷細黑(P)" panose="020B0300000000000000" pitchFamily="34" charset="-120"/>
              </a:rPr>
              <a:t>TLS</a:t>
            </a:r>
            <a:r>
              <a:rPr lang="en-US" sz="2800" dirty="0">
                <a:latin typeface="華康儷細黑(P)" panose="020B0300000000000000" pitchFamily="34" charset="-120"/>
                <a:ea typeface="華康儷細黑(P)" panose="020B0300000000000000" pitchFamily="34" charset="-120"/>
              </a:rPr>
              <a:t>®</a:t>
            </a:r>
            <a:r>
              <a:rPr lang="zh-TW" altLang="en-US" sz="2800" dirty="0">
                <a:solidFill>
                  <a:prstClr val="black"/>
                </a:solidFill>
                <a:latin typeface="華康儷細黑(P)" panose="020B0300000000000000" pitchFamily="34" charset="-120"/>
                <a:ea typeface="華康儷細黑(P)" panose="020B0300000000000000" pitchFamily="34" charset="-120"/>
              </a:rPr>
              <a:t>全球</a:t>
            </a:r>
            <a:r>
              <a:rPr lang="en-US" altLang="zh-TW" sz="2800" dirty="0">
                <a:solidFill>
                  <a:prstClr val="black"/>
                </a:solidFill>
                <a:latin typeface="華康儷細黑(P)" panose="020B0300000000000000" pitchFamily="34" charset="-120"/>
                <a:ea typeface="華康儷細黑(P)" panose="020B0300000000000000" pitchFamily="34" charset="-120"/>
              </a:rPr>
              <a:t>21</a:t>
            </a:r>
            <a:r>
              <a:rPr lang="zh-TW" altLang="en-US" sz="2800" dirty="0">
                <a:solidFill>
                  <a:prstClr val="black"/>
                </a:solidFill>
                <a:latin typeface="華康儷細黑(P)" panose="020B0300000000000000" pitchFamily="34" charset="-120"/>
                <a:ea typeface="華康儷細黑(P)" panose="020B0300000000000000" pitchFamily="34" charset="-120"/>
              </a:rPr>
              <a:t>日修身挑戰銷售比賽</a:t>
            </a:r>
            <a:endParaRPr lang="en-US" sz="2800" dirty="0">
              <a:solidFill>
                <a:prstClr val="black"/>
              </a:solidFill>
              <a:latin typeface="華康儷細黑(P)" panose="020B0300000000000000" pitchFamily="34" charset="-120"/>
              <a:ea typeface="華康儷細黑(P)" panose="020B0300000000000000" pitchFamily="34" charset="-120"/>
            </a:endParaRPr>
          </a:p>
          <a:p>
            <a:pPr marL="342767" indent="-342767">
              <a:buFont typeface="Arial" panose="020B0604020202020204" pitchFamily="34" charset="0"/>
              <a:buChar char="•"/>
            </a:pPr>
            <a:r>
              <a:rPr lang="zh-TW" altLang="en-US" sz="2800" dirty="0">
                <a:solidFill>
                  <a:prstClr val="black"/>
                </a:solidFill>
                <a:latin typeface="華康儷細黑(P)" panose="020B0300000000000000" pitchFamily="34" charset="-120"/>
                <a:ea typeface="華康儷細黑(P)" panose="020B0300000000000000" pitchFamily="34" charset="-120"/>
              </a:rPr>
              <a:t>金色彩劵推廣</a:t>
            </a:r>
            <a:endParaRPr lang="en-US" altLang="zh-TW" sz="2800" dirty="0">
              <a:solidFill>
                <a:prstClr val="black"/>
              </a:solidFill>
              <a:latin typeface="華康儷細黑(P)" panose="020B0300000000000000" pitchFamily="34" charset="-120"/>
              <a:ea typeface="華康儷細黑(P)" panose="020B0300000000000000" pitchFamily="34" charset="-120"/>
            </a:endParaRPr>
          </a:p>
          <a:p>
            <a:pPr marL="342767" indent="-342767">
              <a:buFont typeface="Arial" panose="020B0604020202020204" pitchFamily="34" charset="0"/>
              <a:buChar char="•"/>
            </a:pPr>
            <a:r>
              <a:rPr lang="zh-TW" altLang="en-US" sz="2800" dirty="0">
                <a:solidFill>
                  <a:prstClr val="black"/>
                </a:solidFill>
                <a:latin typeface="華康儷細黑(P)" panose="020B0300000000000000" pitchFamily="34" charset="-120"/>
                <a:ea typeface="華康儷細黑(P)" panose="020B0300000000000000" pitchFamily="34" charset="-120"/>
              </a:rPr>
              <a:t>推出網站</a:t>
            </a:r>
            <a:r>
              <a:rPr lang="en-US" sz="2800" dirty="0">
                <a:solidFill>
                  <a:prstClr val="black"/>
                </a:solidFill>
                <a:latin typeface="微軟正黑體" panose="020B0604030504040204" pitchFamily="34" charset="-120"/>
                <a:ea typeface="微軟正黑體" panose="020B0604030504040204" pitchFamily="34" charset="-120"/>
              </a:rPr>
              <a:t>hk.tlsslim.com</a:t>
            </a:r>
          </a:p>
        </p:txBody>
      </p:sp>
      <p:pic>
        <p:nvPicPr>
          <p:cNvPr id="9" name="Picture 8" descr="Social Media Icons.psd"/>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15" name="Rectangle 14"/>
          <p:cNvSpPr/>
          <p:nvPr/>
        </p:nvSpPr>
        <p:spPr>
          <a:xfrm>
            <a:off x="4450096" y="-19051"/>
            <a:ext cx="45719" cy="5172075"/>
          </a:xfrm>
          <a:prstGeom prst="rect">
            <a:avLst/>
          </a:prstGeom>
          <a:solidFill>
            <a:schemeClr val="accent1">
              <a:lumMod val="7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457022"/>
            <a:endParaRPr lang="en-US" dirty="0">
              <a:solidFill>
                <a:prstClr val="white"/>
              </a:solidFill>
            </a:endParaRPr>
          </a:p>
        </p:txBody>
      </p:sp>
    </p:spTree>
    <p:extLst>
      <p:ext uri="{BB962C8B-B14F-4D97-AF65-F5344CB8AC3E}">
        <p14:creationId xmlns:p14="http://schemas.microsoft.com/office/powerpoint/2010/main" val="476718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35" b="7333"/>
          <a:stretch/>
        </p:blipFill>
        <p:spPr bwMode="auto">
          <a:xfrm>
            <a:off x="1371600" y="241560"/>
            <a:ext cx="7091548" cy="369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6754" y="81481"/>
            <a:ext cx="7810499" cy="461665"/>
          </a:xfrm>
          <a:prstGeom prst="rect">
            <a:avLst/>
          </a:prstGeom>
          <a:noFill/>
        </p:spPr>
        <p:txBody>
          <a:bodyPr wrap="square" lIns="91410" tIns="45705" rIns="91410" bIns="45705" rtlCol="0">
            <a:spAutoFit/>
          </a:bodyPr>
          <a:lstStyle/>
          <a:p>
            <a:pPr algn="ctr" defTabSz="685545"/>
            <a:r>
              <a:rPr lang="en-US" sz="2400" b="1" dirty="0">
                <a:solidFill>
                  <a:prstClr val="white"/>
                </a:solidFill>
                <a:cs typeface="Gill Sans SemiBold"/>
              </a:rPr>
              <a:t>TLSSLIM.COM REDESIGN</a:t>
            </a:r>
          </a:p>
        </p:txBody>
      </p:sp>
      <p:grpSp>
        <p:nvGrpSpPr>
          <p:cNvPr id="6" name="Group 5"/>
          <p:cNvGrpSpPr/>
          <p:nvPr/>
        </p:nvGrpSpPr>
        <p:grpSpPr>
          <a:xfrm>
            <a:off x="1219200" y="241555"/>
            <a:ext cx="7315200" cy="10025820"/>
            <a:chOff x="-3352800" y="-7181850"/>
            <a:chExt cx="13716000" cy="19642360"/>
          </a:xfrm>
        </p:grpSpPr>
        <p:grpSp>
          <p:nvGrpSpPr>
            <p:cNvPr id="2" name="Group 1"/>
            <p:cNvGrpSpPr/>
            <p:nvPr/>
          </p:nvGrpSpPr>
          <p:grpSpPr>
            <a:xfrm>
              <a:off x="-3352800" y="-7181850"/>
              <a:ext cx="13716000" cy="13051060"/>
              <a:chOff x="-3581400" y="-2257214"/>
              <a:chExt cx="13716000" cy="1305106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35" b="7333"/>
              <a:stretch/>
            </p:blipFill>
            <p:spPr bwMode="auto">
              <a:xfrm>
                <a:off x="-3581400" y="-2257214"/>
                <a:ext cx="13716000" cy="7400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311" b="25777"/>
              <a:stretch/>
            </p:blipFill>
            <p:spPr bwMode="auto">
              <a:xfrm>
                <a:off x="-3581400" y="5143500"/>
                <a:ext cx="13716000" cy="565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8666" b="4445"/>
            <a:stretch/>
          </p:blipFill>
          <p:spPr bwMode="auto">
            <a:xfrm>
              <a:off x="-3352800" y="5869210"/>
              <a:ext cx="13716000"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3999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70" decel="49930" fill="hold" nodeType="withEffect">
                                  <p:stCondLst>
                                    <p:cond delay="0"/>
                                  </p:stCondLst>
                                  <p:childTnLst>
                                    <p:animMotion origin="layout" path="M 0.01233 0.57963 L -0.01527 -1 " pathEditMode="relative" rAng="0" ptsTypes="AA">
                                      <p:cBhvr>
                                        <p:cTn id="6" dur="7150" fill="hold"/>
                                        <p:tgtEl>
                                          <p:spTgt spid="6"/>
                                        </p:tgtEl>
                                        <p:attrNameLst>
                                          <p:attrName>ppt_x</p:attrName>
                                          <p:attrName>ppt_y</p:attrName>
                                        </p:attrNameLst>
                                      </p:cBhvr>
                                      <p:rCtr x="-1389" y="-7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sp>
        <p:nvSpPr>
          <p:cNvPr id="5" name="Title 4"/>
          <p:cNvSpPr>
            <a:spLocks noGrp="1"/>
          </p:cNvSpPr>
          <p:nvPr>
            <p:ph type="title"/>
          </p:nvPr>
        </p:nvSpPr>
        <p:spPr>
          <a:xfrm>
            <a:off x="457200" y="133350"/>
            <a:ext cx="8229600" cy="857250"/>
          </a:xfrm>
        </p:spPr>
        <p:txBody>
          <a:bodyPr anchor="t">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2017</a:t>
            </a:r>
            <a:r>
              <a:rPr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TLS</a:t>
            </a:r>
            <a:r>
              <a:rPr lang="en-US" dirty="0">
                <a:solidFill>
                  <a:schemeClr val="bg1"/>
                </a:solidFill>
              </a:rPr>
              <a:t>®</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將會是更好的一年</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381000" y="1123951"/>
            <a:ext cx="8229600" cy="3394472"/>
          </a:xfrm>
        </p:spPr>
        <p:txBody>
          <a:bodyPr>
            <a:noAutofit/>
          </a:bodyPr>
          <a:lstStyle/>
          <a:p>
            <a:pPr>
              <a:spcBef>
                <a:spcPts val="0"/>
              </a:spcBef>
            </a:pPr>
            <a:r>
              <a:rPr lang="zh-TW" altLang="en-US" sz="2800" dirty="0">
                <a:latin typeface="微軟正黑體" panose="020B0604030504040204" pitchFamily="34" charset="-120"/>
                <a:ea typeface="微軟正黑體" panose="020B0604030504040204" pitchFamily="34" charset="-120"/>
              </a:rPr>
              <a:t>我</a:t>
            </a:r>
            <a:r>
              <a:rPr lang="zh-TW" altLang="en-US" sz="2800" dirty="0">
                <a:latin typeface="華康儷細黑(P)" panose="020B0300000000000000" pitchFamily="34" charset="-120"/>
                <a:ea typeface="華康儷細黑(P)" panose="020B0300000000000000" pitchFamily="34" charset="-120"/>
              </a:rPr>
              <a:t>們一起做得更好</a:t>
            </a:r>
            <a:endParaRPr lang="en-US" sz="2800" dirty="0">
              <a:latin typeface="華康儷細黑(P)" panose="020B0300000000000000" pitchFamily="34" charset="-120"/>
              <a:ea typeface="華康儷細黑(P)" panose="020B0300000000000000" pitchFamily="34" charset="-120"/>
            </a:endParaRPr>
          </a:p>
          <a:p>
            <a:pPr lvl="1">
              <a:spcBef>
                <a:spcPts val="0"/>
              </a:spcBef>
            </a:pPr>
            <a:r>
              <a:rPr lang="zh-TW" altLang="en-US" dirty="0" smtClean="0">
                <a:latin typeface="華康儷細黑(P)" panose="020B0300000000000000" pitchFamily="34" charset="-120"/>
                <a:ea typeface="華康儷細黑(P)" panose="020B0300000000000000" pitchFamily="34" charset="-120"/>
              </a:rPr>
              <a:t>社交媒體打造品牌</a:t>
            </a:r>
            <a:endParaRPr lang="en-US" dirty="0" smtClean="0">
              <a:latin typeface="華康儷細黑(P)" panose="020B0300000000000000" pitchFamily="34" charset="-120"/>
              <a:ea typeface="華康儷細黑(P)" panose="020B0300000000000000" pitchFamily="34" charset="-120"/>
            </a:endParaRPr>
          </a:p>
          <a:p>
            <a:pPr lvl="1">
              <a:spcBef>
                <a:spcPts val="0"/>
              </a:spcBef>
            </a:pPr>
            <a:r>
              <a:rPr lang="zh-TW" altLang="en-US" dirty="0" smtClean="0">
                <a:solidFill>
                  <a:schemeClr val="tx1">
                    <a:lumMod val="95000"/>
                    <a:lumOff val="5000"/>
                  </a:schemeClr>
                </a:solidFill>
                <a:latin typeface="華康儷細黑(P)" panose="020B0300000000000000" pitchFamily="34" charset="-120"/>
                <a:ea typeface="華康儷細黑(P)" panose="020B0300000000000000" pitchFamily="34" charset="-120"/>
              </a:rPr>
              <a:t>發報</a:t>
            </a:r>
            <a:r>
              <a:rPr lang="en-US" altLang="zh-TW" dirty="0" smtClean="0">
                <a:solidFill>
                  <a:schemeClr val="tx1">
                    <a:lumMod val="95000"/>
                    <a:lumOff val="5000"/>
                  </a:schemeClr>
                </a:solidFill>
                <a:latin typeface="華康儷細黑(P)" panose="020B0300000000000000" pitchFamily="34" charset="-120"/>
                <a:ea typeface="華康儷細黑(P)" panose="020B0300000000000000" pitchFamily="34" charset="-120"/>
              </a:rPr>
              <a:t>TLS</a:t>
            </a:r>
            <a:r>
              <a:rPr lang="zh-TW" altLang="en-US" dirty="0" smtClean="0">
                <a:solidFill>
                  <a:schemeClr val="tx1">
                    <a:lumMod val="95000"/>
                    <a:lumOff val="5000"/>
                  </a:schemeClr>
                </a:solidFill>
                <a:latin typeface="華康儷細黑(P)" panose="020B0300000000000000" pitchFamily="34" charset="-120"/>
                <a:ea typeface="華康儷細黑(P)" panose="020B0300000000000000" pitchFamily="34" charset="-120"/>
              </a:rPr>
              <a:t>原文內容以</a:t>
            </a:r>
            <a:r>
              <a:rPr lang="zh-TW" altLang="en-US" dirty="0">
                <a:latin typeface="華康儷細黑(P)" panose="020B0300000000000000" pitchFamily="34" charset="-120"/>
                <a:ea typeface="華康儷細黑(P)" panose="020B0300000000000000" pitchFamily="34" charset="-120"/>
              </a:rPr>
              <a:t>打造品</a:t>
            </a:r>
            <a:r>
              <a:rPr lang="zh-TW" altLang="en-US" dirty="0" smtClean="0">
                <a:latin typeface="華康儷細黑(P)" panose="020B0300000000000000" pitchFamily="34" charset="-120"/>
                <a:ea typeface="華康儷細黑(P)" panose="020B0300000000000000" pitchFamily="34" charset="-120"/>
              </a:rPr>
              <a:t>牌。用</a:t>
            </a:r>
            <a:r>
              <a:rPr lang="en-US" altLang="zh-TW" dirty="0" smtClean="0"/>
              <a:t>TLS</a:t>
            </a:r>
            <a:r>
              <a:rPr lang="en-US" dirty="0" smtClean="0">
                <a:solidFill>
                  <a:schemeClr val="tx1">
                    <a:lumMod val="95000"/>
                    <a:lumOff val="5000"/>
                  </a:schemeClr>
                </a:solidFill>
              </a:rPr>
              <a:t> </a:t>
            </a:r>
            <a:r>
              <a:rPr lang="en-US" dirty="0">
                <a:solidFill>
                  <a:schemeClr val="tx1">
                    <a:lumMod val="95000"/>
                    <a:lumOff val="5000"/>
                  </a:schemeClr>
                </a:solidFill>
              </a:rPr>
              <a:t>Hashtags: </a:t>
            </a:r>
            <a:r>
              <a:rPr lang="en-US" b="1" dirty="0">
                <a:solidFill>
                  <a:srgbClr val="C00000"/>
                </a:solidFill>
              </a:rPr>
              <a:t>#weightloss, #findyourfit, #tls21days, </a:t>
            </a:r>
            <a:r>
              <a:rPr lang="en-US" b="1" dirty="0" smtClean="0">
                <a:solidFill>
                  <a:srgbClr val="C00000"/>
                </a:solidFill>
              </a:rPr>
              <a:t>#</a:t>
            </a:r>
            <a:r>
              <a:rPr lang="en-US" b="1" dirty="0" err="1" smtClean="0">
                <a:solidFill>
                  <a:srgbClr val="C00000"/>
                </a:solidFill>
              </a:rPr>
              <a:t>hktls</a:t>
            </a:r>
            <a:endParaRPr lang="en-US" dirty="0">
              <a:solidFill>
                <a:schemeClr val="tx1">
                  <a:lumMod val="95000"/>
                  <a:lumOff val="5000"/>
                </a:schemeClr>
              </a:solidFill>
            </a:endParaRPr>
          </a:p>
          <a:p>
            <a:pPr lvl="1">
              <a:spcBef>
                <a:spcPts val="0"/>
              </a:spcBef>
            </a:pPr>
            <a:r>
              <a:rPr lang="zh-TW" altLang="en-US" dirty="0" smtClean="0">
                <a:solidFill>
                  <a:schemeClr val="tx1">
                    <a:lumMod val="95000"/>
                    <a:lumOff val="5000"/>
                  </a:schemeClr>
                </a:solidFill>
                <a:latin typeface="華康儷細黑(P)" panose="020B0300000000000000" pitchFamily="34" charset="-120"/>
                <a:ea typeface="華康儷細黑(P)" panose="020B0300000000000000" pitchFamily="34" charset="-120"/>
              </a:rPr>
              <a:t>發文寫關於運動、活動、營養飲品、食物、教練課堂等</a:t>
            </a:r>
            <a:endParaRPr lang="en-US" altLang="zh-TW" dirty="0" smtClean="0">
              <a:solidFill>
                <a:schemeClr val="tx1">
                  <a:lumMod val="95000"/>
                  <a:lumOff val="5000"/>
                </a:schemeClr>
              </a:solidFill>
              <a:latin typeface="華康儷細黑(P)" panose="020B0300000000000000" pitchFamily="34" charset="-120"/>
              <a:ea typeface="華康儷細黑(P)" panose="020B0300000000000000" pitchFamily="34" charset="-120"/>
            </a:endParaRPr>
          </a:p>
          <a:p>
            <a:pPr marL="342767" lvl="1" indent="-342767">
              <a:spcBef>
                <a:spcPts val="0"/>
              </a:spcBef>
              <a:buFont typeface="Arial" panose="020B0604020202020204" pitchFamily="34" charset="0"/>
              <a:buChar char="•"/>
            </a:pPr>
            <a:r>
              <a:rPr lang="zh-TW" altLang="en-US" dirty="0">
                <a:latin typeface="華康儷細黑(P)" panose="020B0300000000000000" pitchFamily="34" charset="-120"/>
                <a:ea typeface="華康儷細黑(P)" panose="020B0300000000000000" pitchFamily="34" charset="-120"/>
              </a:rPr>
              <a:t>推出新營養補充品及工</a:t>
            </a:r>
            <a:r>
              <a:rPr lang="zh-TW" altLang="en-US" dirty="0" smtClean="0">
                <a:latin typeface="華康儷細黑(P)" panose="020B0300000000000000" pitchFamily="34" charset="-120"/>
                <a:ea typeface="華康儷細黑(P)" panose="020B0300000000000000" pitchFamily="34" charset="-120"/>
              </a:rPr>
              <a:t>具，</a:t>
            </a:r>
            <a:r>
              <a:rPr lang="zh-TW" altLang="en-US" dirty="0">
                <a:latin typeface="華康儷細黑(P)" panose="020B0300000000000000" pitchFamily="34" charset="-120"/>
                <a:ea typeface="華康儷細黑(P)" panose="020B0300000000000000" pitchFamily="34" charset="-120"/>
              </a:rPr>
              <a:t>包括</a:t>
            </a:r>
            <a:r>
              <a:rPr lang="en-US" altLang="zh-TW" dirty="0" smtClean="0">
                <a:latin typeface="華康儷細黑(P)" panose="020B0300000000000000" pitchFamily="34" charset="-120"/>
                <a:ea typeface="華康儷細黑(P)" panose="020B0300000000000000" pitchFamily="34" charset="-120"/>
              </a:rPr>
              <a:t>TLS ACTS</a:t>
            </a:r>
            <a:r>
              <a:rPr lang="zh-TW" altLang="en-US" dirty="0" smtClean="0">
                <a:latin typeface="華康儷細黑(P)" panose="020B0300000000000000" pitchFamily="34" charset="-120"/>
                <a:ea typeface="華康儷細黑(P)" panose="020B0300000000000000" pitchFamily="34" charset="-120"/>
              </a:rPr>
              <a:t>舒</a:t>
            </a:r>
            <a:r>
              <a:rPr lang="zh-TW" altLang="en-US" dirty="0">
                <a:latin typeface="華康儷細黑(P)" panose="020B0300000000000000" pitchFamily="34" charset="-120"/>
                <a:ea typeface="華康儷細黑(P)" panose="020B0300000000000000" pitchFamily="34" charset="-120"/>
              </a:rPr>
              <a:t>壓配方、 </a:t>
            </a:r>
            <a:r>
              <a:rPr lang="en-US" altLang="zh-TW" dirty="0" smtClean="0">
                <a:latin typeface="華康儷細黑(P)" panose="020B0300000000000000" pitchFamily="34" charset="-120"/>
                <a:ea typeface="華康儷細黑(P)" panose="020B0300000000000000" pitchFamily="34" charset="-120"/>
              </a:rPr>
              <a:t>TL</a:t>
            </a:r>
            <a:r>
              <a:rPr lang="en-US" dirty="0" smtClean="0">
                <a:latin typeface="華康儷細黑(P)" panose="020B0300000000000000" pitchFamily="34" charset="-120"/>
                <a:ea typeface="華康儷細黑(P)" panose="020B0300000000000000" pitchFamily="34" charset="-120"/>
              </a:rPr>
              <a:t>S</a:t>
            </a:r>
            <a:r>
              <a:rPr lang="ja-JP" altLang="en-US" dirty="0" smtClean="0">
                <a:latin typeface="華康儷細黑(P)" panose="020B0300000000000000" pitchFamily="34" charset="-120"/>
                <a:ea typeface="微軟正黑體" panose="020B0604030504040204" pitchFamily="34" charset="-120"/>
              </a:rPr>
              <a:t>事</a:t>
            </a:r>
            <a:r>
              <a:rPr lang="zh-TW" altLang="en-US" dirty="0" smtClean="0">
                <a:latin typeface="華康儷細黑(P)" panose="020B0300000000000000" pitchFamily="34" charset="-120"/>
                <a:ea typeface="華康儷細黑(P)" panose="020B0300000000000000" pitchFamily="34" charset="-120"/>
              </a:rPr>
              <a:t>業</a:t>
            </a:r>
            <a:r>
              <a:rPr lang="zh-TW" altLang="en-US" dirty="0">
                <a:latin typeface="華康儷細黑(P)" panose="020B0300000000000000" pitchFamily="34" charset="-120"/>
                <a:ea typeface="華康儷細黑(P)" panose="020B0300000000000000" pitchFamily="34" charset="-120"/>
              </a:rPr>
              <a:t>指南、 </a:t>
            </a:r>
            <a:r>
              <a:rPr lang="en-US" dirty="0" smtClean="0">
                <a:latin typeface="華康儷細黑(P)" panose="020B0300000000000000" pitchFamily="34" charset="-120"/>
                <a:ea typeface="華康儷細黑(P)" panose="020B0300000000000000" pitchFamily="34" charset="-120"/>
              </a:rPr>
              <a:t>TLS</a:t>
            </a:r>
            <a:r>
              <a:rPr lang="zh-TW" altLang="en-US" dirty="0" smtClean="0">
                <a:latin typeface="華康儷細黑(P)" panose="020B0300000000000000" pitchFamily="34" charset="-120"/>
                <a:ea typeface="華康儷細黑(P)" panose="020B0300000000000000" pitchFamily="34" charset="-120"/>
              </a:rPr>
              <a:t>教</a:t>
            </a:r>
            <a:r>
              <a:rPr lang="zh-TW" altLang="en-US" dirty="0">
                <a:latin typeface="華康儷細黑(P)" panose="020B0300000000000000" pitchFamily="34" charset="-120"/>
                <a:ea typeface="華康儷細黑(P)" panose="020B0300000000000000" pitchFamily="34" charset="-120"/>
              </a:rPr>
              <a:t>練指南</a:t>
            </a:r>
            <a:r>
              <a:rPr lang="zh-TW" altLang="en-US" dirty="0" smtClean="0">
                <a:latin typeface="華康儷細黑(P)" panose="020B0300000000000000" pitchFamily="34" charset="-120"/>
                <a:ea typeface="華康儷細黑(P)" panose="020B0300000000000000" pitchFamily="34" charset="-120"/>
              </a:rPr>
              <a:t>、</a:t>
            </a:r>
            <a:r>
              <a:rPr lang="en-US" dirty="0" smtClean="0">
                <a:latin typeface="華康儷細黑(P)" panose="020B0300000000000000" pitchFamily="34" charset="-120"/>
                <a:ea typeface="華康儷細黑(P)" panose="020B0300000000000000" pitchFamily="34" charset="-120"/>
              </a:rPr>
              <a:t>TLS</a:t>
            </a:r>
            <a:r>
              <a:rPr lang="zh-TW" altLang="en-US" dirty="0">
                <a:latin typeface="華康儷細黑(P)" panose="020B0300000000000000" pitchFamily="34" charset="-120"/>
                <a:ea typeface="華康儷細黑(P)" panose="020B0300000000000000" pitchFamily="34" charset="-120"/>
              </a:rPr>
              <a:t>食譜</a:t>
            </a:r>
            <a:r>
              <a:rPr lang="zh-TW" altLang="en-US" dirty="0" smtClean="0">
                <a:latin typeface="華康儷細黑(P)" panose="020B0300000000000000" pitchFamily="34" charset="-120"/>
                <a:ea typeface="華康儷細黑(P)" panose="020B0300000000000000" pitchFamily="34" charset="-120"/>
              </a:rPr>
              <a:t>等</a:t>
            </a:r>
            <a:endParaRPr lang="en-US" dirty="0">
              <a:latin typeface="華康儷細黑(P)" panose="020B0300000000000000" pitchFamily="34" charset="-120"/>
              <a:ea typeface="華康儷細黑(P)" panose="020B0300000000000000" pitchFamily="34" charset="-120"/>
            </a:endParaRPr>
          </a:p>
        </p:txBody>
      </p:sp>
      <p:pic>
        <p:nvPicPr>
          <p:cNvPr id="6" name="Picture 5"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Tree>
    <p:extLst>
      <p:ext uri="{BB962C8B-B14F-4D97-AF65-F5344CB8AC3E}">
        <p14:creationId xmlns:p14="http://schemas.microsoft.com/office/powerpoint/2010/main" val="1694812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200151"/>
            <a:ext cx="4716258" cy="3394472"/>
          </a:xfrm>
        </p:spPr>
        <p:txBody>
          <a:bodyPr>
            <a:normAutofit/>
          </a:bodyPr>
          <a:lstStyle/>
          <a:p>
            <a:pPr marL="0" indent="0">
              <a:buNone/>
            </a:pPr>
            <a:r>
              <a:rPr lang="zh-TW" altLang="en-US" sz="4000" dirty="0">
                <a:solidFill>
                  <a:schemeClr val="accent1">
                    <a:lumMod val="75000"/>
                  </a:schemeClr>
                </a:solidFill>
                <a:latin typeface="微軟正黑體" panose="020B0604030504040204" pitchFamily="34" charset="-120"/>
                <a:ea typeface="微軟正黑體" panose="020B0604030504040204" pitchFamily="34" charset="-120"/>
              </a:rPr>
              <a:t>隆重推出</a:t>
            </a:r>
            <a:r>
              <a:rPr lang="en-US" altLang="zh-TW" sz="40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4000" dirty="0">
                <a:solidFill>
                  <a:schemeClr val="accent1">
                    <a:lumMod val="75000"/>
                  </a:schemeClr>
                </a:solidFill>
                <a:latin typeface="微軟正黑體" panose="020B0604030504040204" pitchFamily="34" charset="-120"/>
                <a:ea typeface="微軟正黑體" panose="020B0604030504040204" pitchFamily="34" charset="-120"/>
              </a:rPr>
              <a:t> </a:t>
            </a:r>
            <a:endParaRPr lang="en-US" altLang="zh-TW" sz="4000" dirty="0">
              <a:solidFill>
                <a:schemeClr val="accent1">
                  <a:lumMod val="75000"/>
                </a:schemeClr>
              </a:solidFill>
              <a:latin typeface="微軟正黑體" panose="020B0604030504040204" pitchFamily="34" charset="-120"/>
              <a:ea typeface="微軟正黑體" panose="020B0604030504040204" pitchFamily="34" charset="-120"/>
            </a:endParaRPr>
          </a:p>
          <a:p>
            <a:pPr marL="0" indent="0">
              <a:buNone/>
            </a:pPr>
            <a:r>
              <a:rPr lang="zh-TW" altLang="en-US" sz="4000" b="1" dirty="0">
                <a:solidFill>
                  <a:schemeClr val="accent1">
                    <a:lumMod val="75000"/>
                  </a:schemeClr>
                </a:solidFill>
                <a:latin typeface="微軟正黑體" panose="020B0604030504040204" pitchFamily="34" charset="-120"/>
                <a:ea typeface="微軟正黑體" panose="020B0604030504040204" pitchFamily="34" charset="-120"/>
              </a:rPr>
              <a:t>    </a:t>
            </a:r>
            <a:endParaRPr lang="en-US" altLang="zh-TW" sz="4000" b="1" dirty="0">
              <a:solidFill>
                <a:schemeClr val="accent1">
                  <a:lumMod val="75000"/>
                </a:schemeClr>
              </a:solidFill>
              <a:latin typeface="微軟正黑體" panose="020B0604030504040204" pitchFamily="34" charset="-120"/>
              <a:ea typeface="微軟正黑體" panose="020B0604030504040204" pitchFamily="34" charset="-120"/>
            </a:endParaRPr>
          </a:p>
          <a:p>
            <a:pPr marL="0" indent="0">
              <a:buNone/>
            </a:pPr>
            <a:r>
              <a:rPr lang="en-US" altLang="zh-TW" sz="4000" b="1" i="1" dirty="0">
                <a:solidFill>
                  <a:schemeClr val="accent1">
                    <a:lumMod val="75000"/>
                  </a:schemeClr>
                </a:solidFill>
                <a:ea typeface="微軟正黑體" panose="020B0604030504040204" pitchFamily="34" charset="-120"/>
              </a:rPr>
              <a:t>TLS</a:t>
            </a:r>
            <a:r>
              <a:rPr lang="zh-TW" altLang="en-US" sz="4000" b="1" i="1" dirty="0">
                <a:solidFill>
                  <a:schemeClr val="accent1">
                    <a:lumMod val="75000"/>
                  </a:schemeClr>
                </a:solidFill>
                <a:ea typeface="微軟正黑體" panose="020B0604030504040204" pitchFamily="34" charset="-120"/>
              </a:rPr>
              <a:t> </a:t>
            </a:r>
            <a:r>
              <a:rPr lang="en-US" altLang="zh-TW" sz="4000" b="1" i="1" dirty="0">
                <a:solidFill>
                  <a:schemeClr val="accent1">
                    <a:lumMod val="75000"/>
                  </a:schemeClr>
                </a:solidFill>
                <a:ea typeface="微軟正黑體" panose="020B0604030504040204" pitchFamily="34" charset="-120"/>
              </a:rPr>
              <a:t>ACTS</a:t>
            </a:r>
            <a:r>
              <a:rPr lang="zh-TW" altLang="en-US" sz="4000" b="1" i="1" dirty="0">
                <a:solidFill>
                  <a:schemeClr val="accent1">
                    <a:lumMod val="75000"/>
                  </a:schemeClr>
                </a:solidFill>
                <a:latin typeface="微軟正黑體" panose="020B0604030504040204" pitchFamily="34" charset="-120"/>
                <a:ea typeface="微軟正黑體" panose="020B0604030504040204" pitchFamily="34" charset="-120"/>
              </a:rPr>
              <a:t>舒壓配方</a:t>
            </a:r>
            <a:endParaRPr lang="en-US" sz="4000" b="1" i="1"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26" y="141378"/>
            <a:ext cx="9143999" cy="647856"/>
          </a:xfrm>
          <a:prstGeom prst="rect">
            <a:avLst/>
          </a:prstGeom>
          <a:solidFill>
            <a:srgbClr val="3399FF">
              <a:alpha val="59000"/>
            </a:srgb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10" tIns="45705" rIns="91410" bIns="45705" rtlCol="0" anchor="ctr"/>
          <a:lstStyle/>
          <a:p>
            <a:pPr algn="ctr" defTabSz="685545"/>
            <a:endParaRPr lang="en-US" sz="1400" dirty="0">
              <a:solidFill>
                <a:prstClr val="white"/>
              </a:solidFill>
            </a:endParaRPr>
          </a:p>
        </p:txBody>
      </p:sp>
      <p:pic>
        <p:nvPicPr>
          <p:cNvPr id="8" name="Picture 7" descr="Social Media Icons.psd"/>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67600" y="4781550"/>
            <a:ext cx="1592058" cy="273970"/>
          </a:xfrm>
          <a:prstGeom prst="rect">
            <a:avLst/>
          </a:prstGeom>
        </p:spPr>
      </p:pic>
      <p:sp>
        <p:nvSpPr>
          <p:cNvPr id="16" name="Title 4"/>
          <p:cNvSpPr txBox="1">
            <a:spLocks/>
          </p:cNvSpPr>
          <p:nvPr/>
        </p:nvSpPr>
        <p:spPr>
          <a:xfrm>
            <a:off x="457200" y="133350"/>
            <a:ext cx="8229600" cy="857250"/>
          </a:xfrm>
          <a:prstGeom prst="rect">
            <a:avLst/>
          </a:prstGeom>
        </p:spPr>
        <p:txBody>
          <a:bodyPr vert="horz" lIns="91410" tIns="45705" rIns="91410" bIns="45705" rtlCol="0" anchor="t">
            <a:normAutofit fontScale="97500"/>
          </a:bodyPr>
          <a:lstStyle>
            <a:lvl1pPr algn="ctr" defTabSz="914265" rtl="0" eaLnBrk="1" latinLnBrk="0" hangingPunct="1">
              <a:spcBef>
                <a:spcPct val="0"/>
              </a:spcBef>
              <a:buNone/>
              <a:defRPr sz="4400" kern="1200">
                <a:solidFill>
                  <a:schemeClr val="tx1"/>
                </a:solidFill>
                <a:latin typeface="+mj-lt"/>
                <a:ea typeface="+mj-ea"/>
                <a:cs typeface="+mj-cs"/>
              </a:defRPr>
            </a:lvl1p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2017</a:t>
            </a:r>
            <a:r>
              <a:rPr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一</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TLS</a:t>
            </a:r>
            <a:r>
              <a:rPr lang="en-US" dirty="0" smtClean="0">
                <a:solidFill>
                  <a:schemeClr val="bg1"/>
                </a:solidFill>
              </a:rPr>
              <a:t>®</a:t>
            </a:r>
            <a:r>
              <a:rPr lang="zh-TW"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rPr>
              <a:t>將會是更好的一年</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華康儷細黑(P)" panose="020B0300000000000000" pitchFamily="34" charset="-120"/>
              <a:ea typeface="華康儷細黑(P)" panose="020B0300000000000000" pitchFamily="34" charset="-120"/>
            </a:endParaRPr>
          </a:p>
        </p:txBody>
      </p:sp>
      <p:grpSp>
        <p:nvGrpSpPr>
          <p:cNvPr id="17" name="Group 16"/>
          <p:cNvGrpSpPr/>
          <p:nvPr/>
        </p:nvGrpSpPr>
        <p:grpSpPr>
          <a:xfrm>
            <a:off x="304800" y="971550"/>
            <a:ext cx="3886200" cy="3962400"/>
            <a:chOff x="304800" y="971550"/>
            <a:chExt cx="3886200" cy="3962400"/>
          </a:xfrm>
        </p:grpSpPr>
        <p:pic>
          <p:nvPicPr>
            <p:cNvPr id="18" name="Picture 2" descr="M:\All Brands\TLS Weight Loss Solution\ACTS\Image\TLS-HKG-Acts_170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47750"/>
              <a:ext cx="38862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590800" y="971550"/>
              <a:ext cx="949753" cy="949751"/>
              <a:chOff x="7110643" y="1804741"/>
              <a:chExt cx="949753" cy="949751"/>
            </a:xfrm>
          </p:grpSpPr>
          <p:sp>
            <p:nvSpPr>
              <p:cNvPr id="20" name="Oval 19"/>
              <p:cNvSpPr/>
              <p:nvPr/>
            </p:nvSpPr>
            <p:spPr>
              <a:xfrm>
                <a:off x="7110645" y="1804741"/>
                <a:ext cx="949751" cy="949751"/>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121914" tIns="60957" rIns="121914" bIns="60957" rtlCol="0" anchor="ctr"/>
              <a:lstStyle/>
              <a:p>
                <a:pPr algn="ctr" defTabSz="609435"/>
                <a:endParaRPr lang="en-US">
                  <a:solidFill>
                    <a:prstClr val="white"/>
                  </a:solidFill>
                  <a:latin typeface="Calibri" pitchFamily="34" charset="0"/>
                </a:endParaRPr>
              </a:p>
            </p:txBody>
          </p:sp>
          <p:sp>
            <p:nvSpPr>
              <p:cNvPr id="21" name="TextBox 20"/>
              <p:cNvSpPr txBox="1"/>
              <p:nvPr/>
            </p:nvSpPr>
            <p:spPr>
              <a:xfrm>
                <a:off x="7110643" y="2022164"/>
                <a:ext cx="937208" cy="492436"/>
              </a:xfrm>
              <a:prstGeom prst="rect">
                <a:avLst/>
              </a:prstGeom>
              <a:noFill/>
            </p:spPr>
            <p:txBody>
              <a:bodyPr wrap="square" lIns="121914" tIns="60957" rIns="121914" bIns="60957" rtlCol="0">
                <a:spAutoFit/>
              </a:bodyPr>
              <a:lstStyle/>
              <a:p>
                <a:pPr algn="ctr" defTabSz="609435"/>
                <a:r>
                  <a:rPr lang="en-US" sz="2400" b="1" dirty="0">
                    <a:solidFill>
                      <a:prstClr val="white"/>
                    </a:solidFill>
                    <a:latin typeface="Calibri" pitchFamily="34" charset="0"/>
                    <a:cs typeface="Seravek Light"/>
                  </a:rPr>
                  <a:t>NEW</a:t>
                </a:r>
              </a:p>
            </p:txBody>
          </p:sp>
        </p:grpSp>
      </p:grpSp>
    </p:spTree>
    <p:extLst>
      <p:ext uri="{BB962C8B-B14F-4D97-AF65-F5344CB8AC3E}">
        <p14:creationId xmlns:p14="http://schemas.microsoft.com/office/powerpoint/2010/main" val="1998106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S10292239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15_4109default" id="{E728D685-11FC-4812-BA85-57AC6F9C9F40}" vid="{BC4E008B-95FF-4815-904E-143A8EDFC1D4}"/>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5329</TotalTime>
  <Words>3054</Words>
  <Application>Microsoft Office PowerPoint</Application>
  <PresentationFormat>On-screen Show (16:9)</PresentationFormat>
  <Paragraphs>279</Paragraphs>
  <Slides>46</Slides>
  <Notes>8</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Office Theme</vt:lpstr>
      <vt:lpstr>2_Office Theme</vt:lpstr>
      <vt:lpstr>4_Office Theme</vt:lpstr>
      <vt:lpstr>6_Office Theme</vt:lpstr>
      <vt:lpstr>1_Office Theme</vt:lpstr>
      <vt:lpstr>TS102922391</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一 TLS®將會是更好的一年 </vt:lpstr>
      <vt:lpstr>PowerPoint Presentation</vt:lpstr>
      <vt:lpstr>PowerPoint Presentation</vt:lpstr>
      <vt:lpstr>PowerPoint Presentation</vt:lpstr>
      <vt:lpstr>TLS® ACTS舒壓配方</vt:lpstr>
      <vt:lpstr>TLS® ACTS舒壓配方</vt:lpstr>
      <vt:lpstr>TLS® ACTS舒壓配方</vt:lpstr>
      <vt:lpstr>TLS® ACTS舒壓配方 vs. 其他品牌</vt:lpstr>
      <vt:lpstr>全新工具，即張推出… </vt:lpstr>
      <vt:lpstr>全新TLS®健康指南，即張推出… </vt:lpstr>
      <vt:lpstr>全新TLS®纖營活動</vt:lpstr>
      <vt:lpstr>PowerPoint Presentation</vt:lpstr>
      <vt:lpstr>全新TLS 101及201訓練</vt:lpstr>
      <vt:lpstr>認識更多有關TLS全新產品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Lucado</dc:creator>
  <cp:lastModifiedBy>Echo Chan</cp:lastModifiedBy>
  <cp:revision>184</cp:revision>
  <cp:lastPrinted>2017-02-01T20:36:53Z</cp:lastPrinted>
  <dcterms:created xsi:type="dcterms:W3CDTF">2017-01-31T14:40:51Z</dcterms:created>
  <dcterms:modified xsi:type="dcterms:W3CDTF">2017-05-10T01:47:41Z</dcterms:modified>
</cp:coreProperties>
</file>