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3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4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830" r:id="rId3"/>
    <p:sldMasterId id="2147483915" r:id="rId4"/>
    <p:sldMasterId id="2147483930" r:id="rId5"/>
  </p:sldMasterIdLst>
  <p:sldIdLst>
    <p:sldId id="257" r:id="rId6"/>
    <p:sldId id="311" r:id="rId7"/>
    <p:sldId id="312" r:id="rId8"/>
    <p:sldId id="301" r:id="rId9"/>
    <p:sldId id="326" r:id="rId10"/>
    <p:sldId id="330" r:id="rId11"/>
    <p:sldId id="331" r:id="rId12"/>
    <p:sldId id="292" r:id="rId13"/>
    <p:sldId id="313" r:id="rId14"/>
    <p:sldId id="320" r:id="rId15"/>
    <p:sldId id="321" r:id="rId16"/>
    <p:sldId id="322" r:id="rId17"/>
    <p:sldId id="323" r:id="rId18"/>
    <p:sldId id="324" r:id="rId19"/>
    <p:sldId id="302" r:id="rId20"/>
    <p:sldId id="334" r:id="rId21"/>
    <p:sldId id="332" r:id="rId22"/>
    <p:sldId id="317" r:id="rId23"/>
    <p:sldId id="318" r:id="rId24"/>
    <p:sldId id="319" r:id="rId25"/>
    <p:sldId id="327" r:id="rId26"/>
    <p:sldId id="304" r:id="rId27"/>
    <p:sldId id="296" r:id="rId28"/>
    <p:sldId id="341" r:id="rId29"/>
    <p:sldId id="299" r:id="rId30"/>
    <p:sldId id="342" r:id="rId31"/>
    <p:sldId id="305" r:id="rId32"/>
    <p:sldId id="306" r:id="rId33"/>
    <p:sldId id="307" r:id="rId34"/>
    <p:sldId id="308" r:id="rId35"/>
    <p:sldId id="309" r:id="rId36"/>
    <p:sldId id="310" r:id="rId37"/>
    <p:sldId id="343" r:id="rId38"/>
    <p:sldId id="348" r:id="rId39"/>
    <p:sldId id="344" r:id="rId40"/>
    <p:sldId id="345" r:id="rId41"/>
    <p:sldId id="346" r:id="rId42"/>
    <p:sldId id="34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B4DC023-9EF7-4954-9596-EB1E35E1889B}">
          <p14:sldIdLst>
            <p14:sldId id="257"/>
            <p14:sldId id="311"/>
            <p14:sldId id="312"/>
          </p14:sldIdLst>
        </p14:section>
        <p14:section name="Believe" id="{59B168AB-2029-4ED0-9F0B-D95543A39EDA}">
          <p14:sldIdLst>
            <p14:sldId id="301"/>
            <p14:sldId id="326"/>
            <p14:sldId id="330"/>
            <p14:sldId id="331"/>
            <p14:sldId id="292"/>
            <p14:sldId id="313"/>
            <p14:sldId id="320"/>
            <p14:sldId id="321"/>
            <p14:sldId id="322"/>
            <p14:sldId id="323"/>
            <p14:sldId id="324"/>
          </p14:sldIdLst>
        </p14:section>
        <p14:section name="Knowledge" id="{3537E4E9-8AC0-46E8-B2A9-665738971A81}">
          <p14:sldIdLst>
            <p14:sldId id="302"/>
            <p14:sldId id="334"/>
            <p14:sldId id="332"/>
            <p14:sldId id="317"/>
            <p14:sldId id="318"/>
            <p14:sldId id="319"/>
            <p14:sldId id="327"/>
            <p14:sldId id="304"/>
          </p14:sldIdLst>
        </p14:section>
        <p14:section name="Belief" id="{67F6AFB8-7526-458B-89BC-642D990A7A23}">
          <p14:sldIdLst>
            <p14:sldId id="296"/>
            <p14:sldId id="341"/>
            <p14:sldId id="299"/>
            <p14:sldId id="342"/>
            <p14:sldId id="305"/>
            <p14:sldId id="306"/>
            <p14:sldId id="307"/>
            <p14:sldId id="308"/>
            <p14:sldId id="309"/>
            <p14:sldId id="310"/>
          </p14:sldIdLst>
        </p14:section>
        <p14:section name="For Translation Purposes" id="{00B9F8CE-80A9-46E9-8AE5-7ACB507571A9}">
          <p14:sldIdLst>
            <p14:sldId id="343"/>
            <p14:sldId id="348"/>
            <p14:sldId id="344"/>
            <p14:sldId id="345"/>
            <p14:sldId id="346"/>
            <p14:sldId id="34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6" autoAdjust="0"/>
    <p:restoredTop sz="93581"/>
  </p:normalViewPr>
  <p:slideViewPr>
    <p:cSldViewPr snapToGrid="0" snapToObjects="1">
      <p:cViewPr>
        <p:scale>
          <a:sx n="60" d="100"/>
          <a:sy n="60" d="100"/>
        </p:scale>
        <p:origin x="-103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9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34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8748654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0398778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5312164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1976998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161150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7849616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9094308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3720938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0625090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842425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101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1319059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7918105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2617723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41800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2991185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7008883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441303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071627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4396765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530275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769725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031146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553270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570040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658620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36141871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5076965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5544364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023550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6827390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72875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5793558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5249945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4227483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7762325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5863014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6455556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748680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5512917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5901969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1629413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155512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717885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0133144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8516782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8355309"/>
      </p:ext>
    </p:extLst>
  </p:cSld>
  <p:clrMapOvr>
    <a:masterClrMapping/>
  </p:clrMapOvr>
  <p:transition spd="slow">
    <p:push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8897221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4348726"/>
      </p:ext>
    </p:extLst>
  </p:cSld>
  <p:clrMapOvr>
    <a:masterClrMapping/>
  </p:clrMapOvr>
  <p:transition spd="slow">
    <p:push dir="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918187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784423"/>
      </p:ext>
    </p:extLst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024759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183840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15603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3921763"/>
      </p:ext>
    </p:extLst>
  </p:cSld>
  <p:clrMapOvr>
    <a:masterClrMapping/>
  </p:clrMapOvr>
  <p:transition spd="slow">
    <p:push dir="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386647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973566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039825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5892318"/>
      </p:ext>
    </p:extLst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03176"/>
      </p:ext>
    </p:extLst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8439147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6410828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0017125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9630666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21248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1898384"/>
      </p:ext>
    </p:extLst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8004422"/>
      </p:ext>
    </p:extLst>
  </p:cSld>
  <p:clrMapOvr>
    <a:masterClrMapping/>
  </p:clrMapOvr>
  <p:transition spd="slow">
    <p:push dir="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6751353"/>
      </p:ext>
    </p:extLst>
  </p:cSld>
  <p:clrMapOvr>
    <a:masterClrMapping/>
  </p:clrMapOvr>
  <p:transition spd="slow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45971"/>
      </p:ext>
    </p:extLst>
  </p:cSld>
  <p:clrMapOvr>
    <a:masterClrMapping/>
  </p:clrMapOvr>
  <p:transition spd="slow">
    <p:push dir="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9281255"/>
      </p:ext>
    </p:extLst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6494994"/>
      </p:ext>
    </p:extLst>
  </p:cSld>
  <p:clrMapOvr>
    <a:masterClrMapping/>
  </p:clrMapOvr>
  <p:transition spd="slow">
    <p:push dir="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531906"/>
      </p:ext>
    </p:extLst>
  </p:cSld>
  <p:clrMapOvr>
    <a:masterClrMapping/>
  </p:clrMapOvr>
  <p:transition spd="slow">
    <p:push dir="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6370951"/>
      </p:ext>
    </p:extLst>
  </p:cSld>
  <p:clrMapOvr>
    <a:masterClrMapping/>
  </p:clrMapOvr>
  <p:transition spd="slow">
    <p:push dir="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2041085"/>
      </p:ext>
    </p:extLst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2973721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528838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3507275"/>
      </p:ext>
    </p:extLst>
  </p:cSld>
  <p:clrMapOvr>
    <a:masterClrMapping/>
  </p:clrMapOvr>
  <p:transition spd="slow">
    <p:push dir="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6525757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211486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0380404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0871738"/>
      </p:ext>
    </p:extLst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0815688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6502475"/>
      </p:ext>
    </p:extLst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CA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 smtClean="0"/>
              <a:t> </a:t>
            </a:r>
            <a:r>
              <a:rPr kumimoji="1" lang="zh-TW" altLang="en-CA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2017/5/5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32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679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2017/5/5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728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975014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1609211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336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056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802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337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565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710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290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559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68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42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6714502"/>
      </p:ext>
    </p:extLst>
  </p:cSld>
  <p:clrMapOvr>
    <a:masterClrMapping/>
  </p:clrMapOvr>
  <p:transition spd="slow">
    <p:push dir="u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2917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6564925"/>
            <a:ext cx="12192000" cy="293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9617" y="6564925"/>
            <a:ext cx="3692769" cy="2930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41788" y="6528267"/>
            <a:ext cx="2366043" cy="366454"/>
          </a:xfrm>
          <a:prstGeom prst="rect">
            <a:avLst/>
          </a:prstGeom>
          <a:noFill/>
        </p:spPr>
        <p:txBody>
          <a:bodyPr wrap="square" lIns="108846" tIns="54423" rIns="108846" bIns="54423" rtlCol="0">
            <a:spAutoFit/>
          </a:bodyPr>
          <a:lstStyle/>
          <a:p>
            <a:pPr algn="ctr" defTabSz="544209"/>
            <a:r>
              <a:rPr lang="zh-HK" sz="1600" b="0" i="0" dirty="0" smtClean="0">
                <a:solidFill>
                  <a:srgbClr val="BFBFBF"/>
                </a:solidFill>
                <a:ea typeface="微軟正黑體" panose="020B0604030504040204" pitchFamily="34" charset="-120"/>
              </a:rPr>
              <a:t>#MHKAC2017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5649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2"/>
            <a:ext cx="12192000" cy="65649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6564925"/>
            <a:ext cx="12192000" cy="293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9617" y="6564925"/>
            <a:ext cx="3692769" cy="2930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41788" y="6528267"/>
            <a:ext cx="2366043" cy="366454"/>
          </a:xfrm>
          <a:prstGeom prst="rect">
            <a:avLst/>
          </a:prstGeom>
          <a:noFill/>
        </p:spPr>
        <p:txBody>
          <a:bodyPr wrap="square" lIns="108846" tIns="54423" rIns="108846" bIns="54423" rtlCol="0">
            <a:spAutoFit/>
          </a:bodyPr>
          <a:lstStyle/>
          <a:p>
            <a:pPr algn="ctr" defTabSz="544209"/>
            <a:r>
              <a:rPr lang="zh-HK" sz="1600" b="0" i="0" dirty="0" smtClean="0">
                <a:solidFill>
                  <a:srgbClr val="BFBFBF"/>
                </a:solidFill>
                <a:ea typeface="微軟正黑體" panose="020B0604030504040204" pitchFamily="34" charset="-120"/>
              </a:rPr>
              <a:t>#MHKAC2017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22"/>
            <a:ext cx="12192000" cy="65550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2"/>
            <a:ext cx="12192000" cy="65649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5413563"/>
      </p:ext>
    </p:extLst>
  </p:cSld>
  <p:clrMapOvr>
    <a:masterClrMapping/>
  </p:clrMapOvr>
  <p:transition spd="slow">
    <p:push dir="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39788"/>
      </p:ext>
    </p:extLst>
  </p:cSld>
  <p:clrMapOvr>
    <a:masterClrMapping/>
  </p:clrMapOvr>
  <p:transition spd="slow">
    <p:push dir="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8912492"/>
      </p:ext>
    </p:extLst>
  </p:cSld>
  <p:clrMapOvr>
    <a:masterClrMapping/>
  </p:clrMapOvr>
  <p:transition spd="slow">
    <p:push dir="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6157388"/>
      </p:ext>
    </p:extLst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4884265"/>
      </p:ext>
    </p:extLst>
  </p:cSld>
  <p:clrMapOvr>
    <a:masterClrMapping/>
  </p:clrMapOvr>
  <p:transition spd="slow">
    <p:push dir="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7449815"/>
      </p:ext>
    </p:extLst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546888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1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322431"/>
      </p:ext>
    </p:extLst>
  </p:cSld>
  <p:clrMapOvr>
    <a:masterClrMapping/>
  </p:clrMapOvr>
  <p:transition spd="slow">
    <p:push dir="u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0255648"/>
      </p:ext>
    </p:extLst>
  </p:cSld>
  <p:clrMapOvr>
    <a:masterClrMapping/>
  </p:clrMapOvr>
  <p:transition spd="slow">
    <p:push dir="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7445974"/>
      </p:ext>
    </p:extLst>
  </p:cSld>
  <p:clrMapOvr>
    <a:masterClrMapping/>
  </p:clrMapOvr>
  <p:transition spd="slow">
    <p:push dir="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4045756"/>
      </p:ext>
    </p:extLst>
  </p:cSld>
  <p:clrMapOvr>
    <a:masterClrMapping/>
  </p:clrMapOvr>
  <p:transition spd="slow">
    <p:push dir="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3357911"/>
      </p:ext>
    </p:extLst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2493517"/>
      </p:ext>
    </p:extLst>
  </p:cSld>
  <p:clrMapOvr>
    <a:masterClrMapping/>
  </p:clrMapOvr>
  <p:transition spd="slow">
    <p:push dir="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5806413"/>
      </p:ext>
    </p:extLst>
  </p:cSld>
  <p:clrMapOvr>
    <a:masterClrMapping/>
  </p:clrMapOvr>
  <p:transition spd="slow">
    <p:push dir="u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8411045"/>
      </p:ext>
    </p:extLst>
  </p:cSld>
  <p:clrMapOvr>
    <a:masterClrMapping/>
  </p:clrMapOvr>
  <p:transition spd="slow">
    <p:push dir="u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7892419"/>
      </p:ext>
    </p:extLst>
  </p:cSld>
  <p:clrMapOvr>
    <a:masterClrMapping/>
  </p:clrMapOvr>
  <p:transition spd="slow">
    <p:push dir="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9970794"/>
      </p:ext>
    </p:extLst>
  </p:cSld>
  <p:clrMapOvr>
    <a:masterClrMapping/>
  </p:clrMapOvr>
  <p:transition spd="slow">
    <p:push dir="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66909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6598761"/>
      </p:ext>
    </p:extLst>
  </p:cSld>
  <p:clrMapOvr>
    <a:masterClrMapping/>
  </p:clrMapOvr>
  <p:transition spd="slow">
    <p:push dir="u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2382099"/>
      </p:ext>
    </p:extLst>
  </p:cSld>
  <p:clrMapOvr>
    <a:masterClrMapping/>
  </p:clrMapOvr>
  <p:transition spd="slow">
    <p:push dir="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5161"/>
      </p:ext>
    </p:extLst>
  </p:cSld>
  <p:clrMapOvr>
    <a:masterClrMapping/>
  </p:clrMapOvr>
  <p:transition spd="slow">
    <p:push dir="u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8366034"/>
      </p:ext>
    </p:extLst>
  </p:cSld>
  <p:clrMapOvr>
    <a:masterClrMapping/>
  </p:clrMapOvr>
  <p:transition spd="slow">
    <p:push dir="u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8175041"/>
      </p:ext>
    </p:extLst>
  </p:cSld>
  <p:clrMapOvr>
    <a:masterClrMapping/>
  </p:clrMapOvr>
  <p:transition spd="slow">
    <p:push dir="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345469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7847665"/>
      </p:ext>
    </p:extLst>
  </p:cSld>
  <p:clrMapOvr>
    <a:masterClrMapping/>
  </p:clrMapOvr>
  <p:transition spd="slow">
    <p:push dir="u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4212229"/>
      </p:ext>
    </p:extLst>
  </p:cSld>
  <p:clrMapOvr>
    <a:masterClrMapping/>
  </p:clrMapOvr>
  <p:transition spd="slow">
    <p:push dir="u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7558803"/>
      </p:ext>
    </p:extLst>
  </p:cSld>
  <p:clrMapOvr>
    <a:masterClrMapping/>
  </p:clrMapOvr>
  <p:transition spd="slow">
    <p:push dir="u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579387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175594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6249791"/>
      </p:ext>
    </p:extLst>
  </p:cSld>
  <p:clrMapOvr>
    <a:masterClrMapping/>
  </p:clrMapOvr>
  <p:transition spd="slow">
    <p:push dir="u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760841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486730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8599622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1181487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7335233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8979335"/>
      </p:ext>
    </p:extLst>
  </p:cSld>
  <p:clrMapOvr>
    <a:masterClrMapping/>
  </p:clrMapOvr>
  <p:transition spd="slow">
    <p:push dir="u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814401"/>
      </p:ext>
    </p:extLst>
  </p:cSld>
  <p:clrMapOvr>
    <a:masterClrMapping/>
  </p:clrMapOvr>
  <p:transition spd="slow">
    <p:push dir="u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667695"/>
      </p:ext>
    </p:extLst>
  </p:cSld>
  <p:clrMapOvr>
    <a:masterClrMapping/>
  </p:clrMapOvr>
  <p:transition spd="slow">
    <p:push dir="u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0624960"/>
      </p:ext>
    </p:extLst>
  </p:cSld>
  <p:clrMapOvr>
    <a:masterClrMapping/>
  </p:clrMapOvr>
  <p:transition spd="slow">
    <p:push dir="u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106358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4353190"/>
      </p:ext>
    </p:extLst>
  </p:cSld>
  <p:clrMapOvr>
    <a:masterClrMapping/>
  </p:clrMapOvr>
  <p:transition spd="slow">
    <p:push dir="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1535988"/>
      </p:ext>
    </p:extLst>
  </p:cSld>
  <p:clrMapOvr>
    <a:masterClrMapping/>
  </p:clrMapOvr>
  <p:transition spd="slow">
    <p:push dir="u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8860100"/>
      </p:ext>
    </p:extLst>
  </p:cSld>
  <p:clrMapOvr>
    <a:masterClrMapping/>
  </p:clrMapOvr>
  <p:transition spd="slow">
    <p:push dir="u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1447193"/>
      </p:ext>
    </p:extLst>
  </p:cSld>
  <p:clrMapOvr>
    <a:masterClrMapping/>
  </p:clrMapOvr>
  <p:transition spd="slow">
    <p:push dir="u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421809"/>
      </p:ext>
    </p:extLst>
  </p:cSld>
  <p:clrMapOvr>
    <a:masterClrMapping/>
  </p:clrMapOvr>
  <p:transition spd="slow">
    <p:push dir="u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6530414"/>
      </p:ext>
    </p:extLst>
  </p:cSld>
  <p:clrMapOvr>
    <a:masterClrMapping/>
  </p:clrMapOvr>
  <p:transition spd="slow">
    <p:push dir="u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4380210"/>
      </p:ext>
    </p:extLst>
  </p:cSld>
  <p:clrMapOvr>
    <a:masterClrMapping/>
  </p:clrMapOvr>
  <p:transition spd="slow">
    <p:push dir="u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757154"/>
      </p:ext>
    </p:extLst>
  </p:cSld>
  <p:clrMapOvr>
    <a:masterClrMapping/>
  </p:clrMapOvr>
  <p:transition spd="slow">
    <p:push dir="u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9779488"/>
      </p:ext>
    </p:extLst>
  </p:cSld>
  <p:clrMapOvr>
    <a:masterClrMapping/>
  </p:clrMapOvr>
  <p:transition spd="slow">
    <p:push dir="u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1993047"/>
      </p:ext>
    </p:extLst>
  </p:cSld>
  <p:clrMapOvr>
    <a:masterClrMapping/>
  </p:clrMapOvr>
  <p:transition spd="slow">
    <p:push dir="u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61982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3872211"/>
      </p:ext>
    </p:extLst>
  </p:cSld>
  <p:clrMapOvr>
    <a:masterClrMapping/>
  </p:clrMapOvr>
  <p:transition spd="slow">
    <p:push dir="u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6226037"/>
      </p:ext>
    </p:extLst>
  </p:cSld>
  <p:clrMapOvr>
    <a:masterClrMapping/>
  </p:clrMapOvr>
  <p:transition spd="slow">
    <p:push dir="u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7387454"/>
      </p:ext>
    </p:extLst>
  </p:cSld>
  <p:clrMapOvr>
    <a:masterClrMapping/>
  </p:clrMapOvr>
  <p:transition spd="slow">
    <p:push dir="u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8640120"/>
      </p:ext>
    </p:extLst>
  </p:cSld>
  <p:clrMapOvr>
    <a:masterClrMapping/>
  </p:clrMapOvr>
  <p:transition spd="slow">
    <p:push dir="u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914491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4273490"/>
      </p:ext>
    </p:extLst>
  </p:cSld>
  <p:clrMapOvr>
    <a:masterClrMapping/>
  </p:clrMapOvr>
  <p:transition spd="slow">
    <p:push dir="u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927747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293053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4173535"/>
      </p:ext>
    </p:extLst>
  </p:cSld>
  <p:clrMapOvr>
    <a:masterClrMapping/>
  </p:clrMapOvr>
  <p:transition spd="slow">
    <p:push dir="u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808497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62054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84677"/>
      </p:ext>
    </p:extLst>
  </p:cSld>
  <p:clrMapOvr>
    <a:masterClrMapping/>
  </p:clrMapOvr>
  <p:transition spd="slow">
    <p:push dir="u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450723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4164127"/>
      </p:ext>
    </p:extLst>
  </p:cSld>
  <p:clrMapOvr>
    <a:masterClrMapping/>
  </p:clrMapOvr>
  <p:transition spd="slow">
    <p:push dir="u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36112"/>
      </p:ext>
    </p:extLst>
  </p:cSld>
  <p:clrMapOvr>
    <a:masterClrMapping/>
  </p:clrMapOvr>
  <p:transition spd="slow">
    <p:push dir="u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1306021"/>
      </p:ext>
    </p:extLst>
  </p:cSld>
  <p:clrMapOvr>
    <a:masterClrMapping/>
  </p:clrMapOvr>
  <p:transition spd="slow">
    <p:push dir="u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7296423"/>
      </p:ext>
    </p:extLst>
  </p:cSld>
  <p:clrMapOvr>
    <a:masterClrMapping/>
  </p:clrMapOvr>
  <p:transition spd="slow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6807540"/>
      </p:ext>
    </p:extLst>
  </p:cSld>
  <p:clrMapOvr>
    <a:masterClrMapping/>
  </p:clrMapOvr>
  <p:transition spd="slow">
    <p:push dir="u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3353097"/>
      </p:ext>
    </p:extLst>
  </p:cSld>
  <p:clrMapOvr>
    <a:masterClrMapping/>
  </p:clrMapOvr>
  <p:transition spd="slow">
    <p:push dir="u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3975089"/>
      </p:ext>
    </p:extLst>
  </p:cSld>
  <p:clrMapOvr>
    <a:masterClrMapping/>
  </p:clrMapOvr>
  <p:transition spd="slow">
    <p:push dir="u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726223"/>
      </p:ext>
    </p:extLst>
  </p:cSld>
  <p:clrMapOvr>
    <a:masterClrMapping/>
  </p:clrMapOvr>
  <p:transition spd="slow">
    <p:push dir="u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684917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1826629"/>
      </p:ext>
    </p:extLst>
  </p:cSld>
  <p:clrMapOvr>
    <a:masterClrMapping/>
  </p:clrMapOvr>
  <p:transition spd="slow">
    <p:push dir="u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623333"/>
      </p:ext>
    </p:extLst>
  </p:cSld>
  <p:clrMapOvr>
    <a:masterClrMapping/>
  </p:clrMapOvr>
  <p:transition spd="slow">
    <p:push dir="u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6329091"/>
      </p:ext>
    </p:extLst>
  </p:cSld>
  <p:clrMapOvr>
    <a:masterClrMapping/>
  </p:clrMapOvr>
  <p:transition spd="slow">
    <p:push dir="u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5569103"/>
      </p:ext>
    </p:extLst>
  </p:cSld>
  <p:clrMapOvr>
    <a:masterClrMapping/>
  </p:clrMapOvr>
  <p:transition spd="slow">
    <p:push dir="u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8669540"/>
      </p:ext>
    </p:extLst>
  </p:cSld>
  <p:clrMapOvr>
    <a:masterClrMapping/>
  </p:clrMapOvr>
  <p:transition spd="slow">
    <p:push dir="u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383438"/>
      </p:ext>
    </p:extLst>
  </p:cSld>
  <p:clrMapOvr>
    <a:masterClrMapping/>
  </p:clrMapOvr>
  <p:transition spd="slow">
    <p:push dir="u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1134160"/>
      </p:ext>
    </p:extLst>
  </p:cSld>
  <p:clrMapOvr>
    <a:masterClrMapping/>
  </p:clrMapOvr>
  <p:transition spd="slow">
    <p:push dir="u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9701917"/>
      </p:ext>
    </p:extLst>
  </p:cSld>
  <p:clrMapOvr>
    <a:masterClrMapping/>
  </p:clrMapOvr>
  <p:transition spd="slow">
    <p:push dir="u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5988411"/>
      </p:ext>
    </p:extLst>
  </p:cSld>
  <p:clrMapOvr>
    <a:masterClrMapping/>
  </p:clrMapOvr>
  <p:transition spd="slow">
    <p:push dir="u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7631852"/>
      </p:ext>
    </p:extLst>
  </p:cSld>
  <p:clrMapOvr>
    <a:masterClrMapping/>
  </p:clrMapOvr>
  <p:transition spd="slow">
    <p:push dir="u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521234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4471446"/>
      </p:ext>
    </p:extLst>
  </p:cSld>
  <p:clrMapOvr>
    <a:masterClrMapping/>
  </p:clrMapOvr>
  <p:transition spd="slow">
    <p:push dir="u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6161875"/>
      </p:ext>
    </p:extLst>
  </p:cSld>
  <p:clrMapOvr>
    <a:masterClrMapping/>
  </p:clrMapOvr>
  <p:transition spd="slow">
    <p:push dir="u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7174625"/>
      </p:ext>
    </p:extLst>
  </p:cSld>
  <p:clrMapOvr>
    <a:masterClrMapping/>
  </p:clrMapOvr>
  <p:transition spd="slow">
    <p:push dir="u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4520655"/>
      </p:ext>
    </p:extLst>
  </p:cSld>
  <p:clrMapOvr>
    <a:masterClrMapping/>
  </p:clrMapOvr>
  <p:transition spd="slow">
    <p:push dir="u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281951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870376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419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19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366553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08635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751942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38024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895363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20004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144554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793591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04740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012389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5923643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2680582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9517231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69377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82231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412229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5948646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365982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816316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242957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260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7310604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992670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000545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664192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991163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7851060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009850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258889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17261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745898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7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234640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729865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507136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638992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858132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279263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622744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937602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146395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=""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97727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683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2097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4961119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4546286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166315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726944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2174420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1343477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5498322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2345433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153316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05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073716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0063896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1359519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2320209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0160872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0862406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864389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9505925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4231578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473792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354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4613986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5110453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CA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 smtClean="0"/>
              <a:t> </a:t>
            </a:r>
            <a:r>
              <a:rPr kumimoji="1" lang="zh-TW" altLang="en-CA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2017/5/5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938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088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2017/5/5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188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632016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767485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5074413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2765653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85161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76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95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45.xml"/><Relationship Id="rId55" Type="http://schemas.openxmlformats.org/officeDocument/2006/relationships/slideLayout" Target="../slideLayouts/slideLayout150.xml"/><Relationship Id="rId63" Type="http://schemas.openxmlformats.org/officeDocument/2006/relationships/slideLayout" Target="../slideLayouts/slideLayout158.xml"/><Relationship Id="rId68" Type="http://schemas.openxmlformats.org/officeDocument/2006/relationships/slideLayout" Target="../slideLayouts/slideLayout163.xml"/><Relationship Id="rId76" Type="http://schemas.openxmlformats.org/officeDocument/2006/relationships/slideLayout" Target="../slideLayouts/slideLayout171.xml"/><Relationship Id="rId84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02.xml"/><Relationship Id="rId7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slideLayout" Target="../slideLayouts/slideLayout140.xml"/><Relationship Id="rId53" Type="http://schemas.openxmlformats.org/officeDocument/2006/relationships/slideLayout" Target="../slideLayouts/slideLayout148.xml"/><Relationship Id="rId58" Type="http://schemas.openxmlformats.org/officeDocument/2006/relationships/slideLayout" Target="../slideLayouts/slideLayout153.xml"/><Relationship Id="rId66" Type="http://schemas.openxmlformats.org/officeDocument/2006/relationships/slideLayout" Target="../slideLayouts/slideLayout161.xml"/><Relationship Id="rId74" Type="http://schemas.openxmlformats.org/officeDocument/2006/relationships/slideLayout" Target="../slideLayouts/slideLayout169.xml"/><Relationship Id="rId79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00.xml"/><Relationship Id="rId61" Type="http://schemas.openxmlformats.org/officeDocument/2006/relationships/slideLayout" Target="../slideLayouts/slideLayout156.xml"/><Relationship Id="rId82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slideLayout" Target="../slideLayouts/slideLayout143.xml"/><Relationship Id="rId56" Type="http://schemas.openxmlformats.org/officeDocument/2006/relationships/slideLayout" Target="../slideLayouts/slideLayout151.xml"/><Relationship Id="rId64" Type="http://schemas.openxmlformats.org/officeDocument/2006/relationships/slideLayout" Target="../slideLayouts/slideLayout159.xml"/><Relationship Id="rId69" Type="http://schemas.openxmlformats.org/officeDocument/2006/relationships/slideLayout" Target="../slideLayouts/slideLayout164.xml"/><Relationship Id="rId7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03.xml"/><Relationship Id="rId51" Type="http://schemas.openxmlformats.org/officeDocument/2006/relationships/slideLayout" Target="../slideLayouts/slideLayout146.xml"/><Relationship Id="rId72" Type="http://schemas.openxmlformats.org/officeDocument/2006/relationships/slideLayout" Target="../slideLayouts/slideLayout167.xml"/><Relationship Id="rId80" Type="http://schemas.openxmlformats.org/officeDocument/2006/relationships/slideLayout" Target="../slideLayouts/slideLayout175.xml"/><Relationship Id="rId85" Type="http://schemas.openxmlformats.org/officeDocument/2006/relationships/theme" Target="../theme/theme3.xml"/><Relationship Id="rId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41.xml"/><Relationship Id="rId59" Type="http://schemas.openxmlformats.org/officeDocument/2006/relationships/slideLayout" Target="../slideLayouts/slideLayout154.xml"/><Relationship Id="rId67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15.xml"/><Relationship Id="rId41" Type="http://schemas.openxmlformats.org/officeDocument/2006/relationships/slideLayout" Target="../slideLayouts/slideLayout136.xml"/><Relationship Id="rId54" Type="http://schemas.openxmlformats.org/officeDocument/2006/relationships/slideLayout" Target="../slideLayouts/slideLayout149.xml"/><Relationship Id="rId62" Type="http://schemas.openxmlformats.org/officeDocument/2006/relationships/slideLayout" Target="../slideLayouts/slideLayout157.xml"/><Relationship Id="rId70" Type="http://schemas.openxmlformats.org/officeDocument/2006/relationships/slideLayout" Target="../slideLayouts/slideLayout165.xml"/><Relationship Id="rId75" Type="http://schemas.openxmlformats.org/officeDocument/2006/relationships/slideLayout" Target="../slideLayouts/slideLayout170.xml"/><Relationship Id="rId83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slideLayout" Target="../slideLayouts/slideLayout144.xml"/><Relationship Id="rId57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139.xml"/><Relationship Id="rId52" Type="http://schemas.openxmlformats.org/officeDocument/2006/relationships/slideLayout" Target="../slideLayouts/slideLayout147.xml"/><Relationship Id="rId60" Type="http://schemas.openxmlformats.org/officeDocument/2006/relationships/slideLayout" Target="../slideLayouts/slideLayout155.xml"/><Relationship Id="rId65" Type="http://schemas.openxmlformats.org/officeDocument/2006/relationships/slideLayout" Target="../slideLayouts/slideLayout160.xml"/><Relationship Id="rId73" Type="http://schemas.openxmlformats.org/officeDocument/2006/relationships/slideLayout" Target="../slideLayouts/slideLayout168.xml"/><Relationship Id="rId78" Type="http://schemas.openxmlformats.org/officeDocument/2006/relationships/slideLayout" Target="../slideLayouts/slideLayout173.xml"/><Relationship Id="rId81" Type="http://schemas.openxmlformats.org/officeDocument/2006/relationships/slideLayout" Target="../slideLayouts/slideLayout1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26" Type="http://schemas.openxmlformats.org/officeDocument/2006/relationships/slideLayout" Target="../slideLayouts/slideLayout219.xml"/><Relationship Id="rId39" Type="http://schemas.openxmlformats.org/officeDocument/2006/relationships/slideLayout" Target="../slideLayouts/slideLayout232.xml"/><Relationship Id="rId21" Type="http://schemas.openxmlformats.org/officeDocument/2006/relationships/slideLayout" Target="../slideLayouts/slideLayout214.xml"/><Relationship Id="rId34" Type="http://schemas.openxmlformats.org/officeDocument/2006/relationships/slideLayout" Target="../slideLayouts/slideLayout227.xml"/><Relationship Id="rId42" Type="http://schemas.openxmlformats.org/officeDocument/2006/relationships/slideLayout" Target="../slideLayouts/slideLayout235.xml"/><Relationship Id="rId47" Type="http://schemas.openxmlformats.org/officeDocument/2006/relationships/slideLayout" Target="../slideLayouts/slideLayout240.xml"/><Relationship Id="rId50" Type="http://schemas.openxmlformats.org/officeDocument/2006/relationships/slideLayout" Target="../slideLayouts/slideLayout243.xml"/><Relationship Id="rId55" Type="http://schemas.openxmlformats.org/officeDocument/2006/relationships/slideLayout" Target="../slideLayouts/slideLayout248.xml"/><Relationship Id="rId63" Type="http://schemas.openxmlformats.org/officeDocument/2006/relationships/slideLayout" Target="../slideLayouts/slideLayout256.xml"/><Relationship Id="rId68" Type="http://schemas.openxmlformats.org/officeDocument/2006/relationships/slideLayout" Target="../slideLayouts/slideLayout261.xml"/><Relationship Id="rId76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00.xml"/><Relationship Id="rId71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9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04.xml"/><Relationship Id="rId24" Type="http://schemas.openxmlformats.org/officeDocument/2006/relationships/slideLayout" Target="../slideLayouts/slideLayout217.xml"/><Relationship Id="rId32" Type="http://schemas.openxmlformats.org/officeDocument/2006/relationships/slideLayout" Target="../slideLayouts/slideLayout225.xml"/><Relationship Id="rId37" Type="http://schemas.openxmlformats.org/officeDocument/2006/relationships/slideLayout" Target="../slideLayouts/slideLayout230.xml"/><Relationship Id="rId40" Type="http://schemas.openxmlformats.org/officeDocument/2006/relationships/slideLayout" Target="../slideLayouts/slideLayout233.xml"/><Relationship Id="rId45" Type="http://schemas.openxmlformats.org/officeDocument/2006/relationships/slideLayout" Target="../slideLayouts/slideLayout238.xml"/><Relationship Id="rId53" Type="http://schemas.openxmlformats.org/officeDocument/2006/relationships/slideLayout" Target="../slideLayouts/slideLayout246.xml"/><Relationship Id="rId58" Type="http://schemas.openxmlformats.org/officeDocument/2006/relationships/slideLayout" Target="../slideLayouts/slideLayout251.xml"/><Relationship Id="rId66" Type="http://schemas.openxmlformats.org/officeDocument/2006/relationships/slideLayout" Target="../slideLayouts/slideLayout259.xml"/><Relationship Id="rId74" Type="http://schemas.openxmlformats.org/officeDocument/2006/relationships/slideLayout" Target="../slideLayouts/slideLayout267.xml"/><Relationship Id="rId79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198.xml"/><Relationship Id="rId61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31" Type="http://schemas.openxmlformats.org/officeDocument/2006/relationships/slideLayout" Target="../slideLayouts/slideLayout224.xml"/><Relationship Id="rId44" Type="http://schemas.openxmlformats.org/officeDocument/2006/relationships/slideLayout" Target="../slideLayouts/slideLayout237.xml"/><Relationship Id="rId52" Type="http://schemas.openxmlformats.org/officeDocument/2006/relationships/slideLayout" Target="../slideLayouts/slideLayout245.xml"/><Relationship Id="rId60" Type="http://schemas.openxmlformats.org/officeDocument/2006/relationships/slideLayout" Target="../slideLayouts/slideLayout253.xml"/><Relationship Id="rId65" Type="http://schemas.openxmlformats.org/officeDocument/2006/relationships/slideLayout" Target="../slideLayouts/slideLayout258.xml"/><Relationship Id="rId73" Type="http://schemas.openxmlformats.org/officeDocument/2006/relationships/slideLayout" Target="../slideLayouts/slideLayout266.xml"/><Relationship Id="rId78" Type="http://schemas.openxmlformats.org/officeDocument/2006/relationships/slideLayout" Target="../slideLayouts/slideLayout271.xml"/><Relationship Id="rId81" Type="http://schemas.openxmlformats.org/officeDocument/2006/relationships/theme" Target="../theme/theme5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Relationship Id="rId27" Type="http://schemas.openxmlformats.org/officeDocument/2006/relationships/slideLayout" Target="../slideLayouts/slideLayout220.xml"/><Relationship Id="rId30" Type="http://schemas.openxmlformats.org/officeDocument/2006/relationships/slideLayout" Target="../slideLayouts/slideLayout223.xml"/><Relationship Id="rId35" Type="http://schemas.openxmlformats.org/officeDocument/2006/relationships/slideLayout" Target="../slideLayouts/slideLayout228.xml"/><Relationship Id="rId43" Type="http://schemas.openxmlformats.org/officeDocument/2006/relationships/slideLayout" Target="../slideLayouts/slideLayout236.xml"/><Relationship Id="rId48" Type="http://schemas.openxmlformats.org/officeDocument/2006/relationships/slideLayout" Target="../slideLayouts/slideLayout241.xml"/><Relationship Id="rId56" Type="http://schemas.openxmlformats.org/officeDocument/2006/relationships/slideLayout" Target="../slideLayouts/slideLayout249.xml"/><Relationship Id="rId64" Type="http://schemas.openxmlformats.org/officeDocument/2006/relationships/slideLayout" Target="../slideLayouts/slideLayout257.xml"/><Relationship Id="rId69" Type="http://schemas.openxmlformats.org/officeDocument/2006/relationships/slideLayout" Target="../slideLayouts/slideLayout262.xml"/><Relationship Id="rId77" Type="http://schemas.openxmlformats.org/officeDocument/2006/relationships/slideLayout" Target="../slideLayouts/slideLayout270.xml"/><Relationship Id="rId8" Type="http://schemas.openxmlformats.org/officeDocument/2006/relationships/slideLayout" Target="../slideLayouts/slideLayout201.xml"/><Relationship Id="rId51" Type="http://schemas.openxmlformats.org/officeDocument/2006/relationships/slideLayout" Target="../slideLayouts/slideLayout244.xml"/><Relationship Id="rId72" Type="http://schemas.openxmlformats.org/officeDocument/2006/relationships/slideLayout" Target="../slideLayouts/slideLayout265.xml"/><Relationship Id="rId80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5" Type="http://schemas.openxmlformats.org/officeDocument/2006/relationships/slideLayout" Target="../slideLayouts/slideLayout218.xml"/><Relationship Id="rId33" Type="http://schemas.openxmlformats.org/officeDocument/2006/relationships/slideLayout" Target="../slideLayouts/slideLayout226.xml"/><Relationship Id="rId38" Type="http://schemas.openxmlformats.org/officeDocument/2006/relationships/slideLayout" Target="../slideLayouts/slideLayout231.xml"/><Relationship Id="rId46" Type="http://schemas.openxmlformats.org/officeDocument/2006/relationships/slideLayout" Target="../slideLayouts/slideLayout239.xml"/><Relationship Id="rId59" Type="http://schemas.openxmlformats.org/officeDocument/2006/relationships/slideLayout" Target="../slideLayouts/slideLayout252.xml"/><Relationship Id="rId67" Type="http://schemas.openxmlformats.org/officeDocument/2006/relationships/slideLayout" Target="../slideLayouts/slideLayout260.xml"/><Relationship Id="rId20" Type="http://schemas.openxmlformats.org/officeDocument/2006/relationships/slideLayout" Target="../slideLayouts/slideLayout213.xml"/><Relationship Id="rId41" Type="http://schemas.openxmlformats.org/officeDocument/2006/relationships/slideLayout" Target="../slideLayouts/slideLayout234.xml"/><Relationship Id="rId54" Type="http://schemas.openxmlformats.org/officeDocument/2006/relationships/slideLayout" Target="../slideLayouts/slideLayout247.xml"/><Relationship Id="rId62" Type="http://schemas.openxmlformats.org/officeDocument/2006/relationships/slideLayout" Target="../slideLayouts/slideLayout255.xml"/><Relationship Id="rId70" Type="http://schemas.openxmlformats.org/officeDocument/2006/relationships/slideLayout" Target="../slideLayouts/slideLayout263.xml"/><Relationship Id="rId75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8.xml"/><Relationship Id="rId23" Type="http://schemas.openxmlformats.org/officeDocument/2006/relationships/slideLayout" Target="../slideLayouts/slideLayout216.xml"/><Relationship Id="rId28" Type="http://schemas.openxmlformats.org/officeDocument/2006/relationships/slideLayout" Target="../slideLayouts/slideLayout221.xml"/><Relationship Id="rId36" Type="http://schemas.openxmlformats.org/officeDocument/2006/relationships/slideLayout" Target="../slideLayouts/slideLayout229.xml"/><Relationship Id="rId49" Type="http://schemas.openxmlformats.org/officeDocument/2006/relationships/slideLayout" Target="../slideLayouts/slideLayout242.xml"/><Relationship Id="rId57" Type="http://schemas.openxmlformats.org/officeDocument/2006/relationships/slideLayout" Target="../slideLayouts/slideLayout2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2017-05-05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8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2017-05-05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1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59" r:id="rId29"/>
    <p:sldLayoutId id="2147483860" r:id="rId30"/>
    <p:sldLayoutId id="2147483861" r:id="rId31"/>
    <p:sldLayoutId id="2147483862" r:id="rId32"/>
    <p:sldLayoutId id="2147483863" r:id="rId33"/>
    <p:sldLayoutId id="2147483864" r:id="rId34"/>
    <p:sldLayoutId id="2147483865" r:id="rId35"/>
    <p:sldLayoutId id="2147483866" r:id="rId36"/>
    <p:sldLayoutId id="2147483867" r:id="rId37"/>
    <p:sldLayoutId id="2147483868" r:id="rId38"/>
    <p:sldLayoutId id="2147483869" r:id="rId39"/>
    <p:sldLayoutId id="2147483870" r:id="rId40"/>
    <p:sldLayoutId id="2147483871" r:id="rId41"/>
    <p:sldLayoutId id="2147483872" r:id="rId42"/>
    <p:sldLayoutId id="2147483873" r:id="rId43"/>
    <p:sldLayoutId id="2147483874" r:id="rId44"/>
    <p:sldLayoutId id="2147483875" r:id="rId45"/>
    <p:sldLayoutId id="2147483876" r:id="rId46"/>
    <p:sldLayoutId id="2147483877" r:id="rId47"/>
    <p:sldLayoutId id="2147483878" r:id="rId48"/>
    <p:sldLayoutId id="2147483879" r:id="rId49"/>
    <p:sldLayoutId id="2147483880" r:id="rId50"/>
    <p:sldLayoutId id="2147483881" r:id="rId51"/>
    <p:sldLayoutId id="2147483882" r:id="rId52"/>
    <p:sldLayoutId id="2147483883" r:id="rId53"/>
    <p:sldLayoutId id="2147483884" r:id="rId54"/>
    <p:sldLayoutId id="2147483885" r:id="rId55"/>
    <p:sldLayoutId id="2147483886" r:id="rId56"/>
    <p:sldLayoutId id="2147483887" r:id="rId57"/>
    <p:sldLayoutId id="2147483888" r:id="rId58"/>
    <p:sldLayoutId id="2147483889" r:id="rId59"/>
    <p:sldLayoutId id="2147483890" r:id="rId60"/>
    <p:sldLayoutId id="2147483891" r:id="rId61"/>
    <p:sldLayoutId id="2147483892" r:id="rId62"/>
    <p:sldLayoutId id="2147483893" r:id="rId63"/>
    <p:sldLayoutId id="2147483894" r:id="rId64"/>
    <p:sldLayoutId id="2147483895" r:id="rId65"/>
    <p:sldLayoutId id="2147483896" r:id="rId66"/>
    <p:sldLayoutId id="2147483897" r:id="rId67"/>
    <p:sldLayoutId id="2147483898" r:id="rId68"/>
    <p:sldLayoutId id="2147483899" r:id="rId69"/>
    <p:sldLayoutId id="2147483900" r:id="rId70"/>
    <p:sldLayoutId id="2147483901" r:id="rId71"/>
    <p:sldLayoutId id="2147483902" r:id="rId72"/>
    <p:sldLayoutId id="2147483903" r:id="rId73"/>
    <p:sldLayoutId id="2147483904" r:id="rId74"/>
    <p:sldLayoutId id="2147483905" r:id="rId75"/>
    <p:sldLayoutId id="2147483906" r:id="rId76"/>
    <p:sldLayoutId id="2147483907" r:id="rId77"/>
    <p:sldLayoutId id="2147483908" r:id="rId78"/>
    <p:sldLayoutId id="2147483909" r:id="rId79"/>
    <p:sldLayoutId id="2147483910" r:id="rId80"/>
    <p:sldLayoutId id="2147483911" r:id="rId81"/>
    <p:sldLayoutId id="2147483912" r:id="rId82"/>
    <p:sldLayoutId id="2147483913" r:id="rId83"/>
    <p:sldLayoutId id="2147483914" r:id="rId8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6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2017-05-05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7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  <p:sldLayoutId id="2147483955" r:id="rId25"/>
    <p:sldLayoutId id="2147483956" r:id="rId26"/>
    <p:sldLayoutId id="2147483957" r:id="rId27"/>
    <p:sldLayoutId id="2147483958" r:id="rId28"/>
    <p:sldLayoutId id="2147483959" r:id="rId29"/>
    <p:sldLayoutId id="2147483960" r:id="rId30"/>
    <p:sldLayoutId id="2147483961" r:id="rId31"/>
    <p:sldLayoutId id="2147483962" r:id="rId32"/>
    <p:sldLayoutId id="2147483963" r:id="rId33"/>
    <p:sldLayoutId id="2147483964" r:id="rId34"/>
    <p:sldLayoutId id="2147483965" r:id="rId35"/>
    <p:sldLayoutId id="2147483966" r:id="rId36"/>
    <p:sldLayoutId id="2147483967" r:id="rId37"/>
    <p:sldLayoutId id="2147483968" r:id="rId38"/>
    <p:sldLayoutId id="2147483969" r:id="rId39"/>
    <p:sldLayoutId id="2147483970" r:id="rId40"/>
    <p:sldLayoutId id="2147483971" r:id="rId41"/>
    <p:sldLayoutId id="2147483972" r:id="rId42"/>
    <p:sldLayoutId id="2147483973" r:id="rId43"/>
    <p:sldLayoutId id="2147483974" r:id="rId44"/>
    <p:sldLayoutId id="2147483975" r:id="rId45"/>
    <p:sldLayoutId id="2147483976" r:id="rId46"/>
    <p:sldLayoutId id="2147483977" r:id="rId47"/>
    <p:sldLayoutId id="2147483978" r:id="rId48"/>
    <p:sldLayoutId id="2147483979" r:id="rId49"/>
    <p:sldLayoutId id="2147483980" r:id="rId50"/>
    <p:sldLayoutId id="2147483981" r:id="rId51"/>
    <p:sldLayoutId id="2147483982" r:id="rId52"/>
    <p:sldLayoutId id="2147483983" r:id="rId53"/>
    <p:sldLayoutId id="2147483984" r:id="rId54"/>
    <p:sldLayoutId id="2147483985" r:id="rId55"/>
    <p:sldLayoutId id="2147483986" r:id="rId56"/>
    <p:sldLayoutId id="2147483987" r:id="rId57"/>
    <p:sldLayoutId id="2147483988" r:id="rId58"/>
    <p:sldLayoutId id="2147483989" r:id="rId59"/>
    <p:sldLayoutId id="2147483990" r:id="rId60"/>
    <p:sldLayoutId id="2147483991" r:id="rId61"/>
    <p:sldLayoutId id="2147483992" r:id="rId62"/>
    <p:sldLayoutId id="2147483993" r:id="rId63"/>
    <p:sldLayoutId id="2147483994" r:id="rId64"/>
    <p:sldLayoutId id="2147483995" r:id="rId65"/>
    <p:sldLayoutId id="2147483996" r:id="rId66"/>
    <p:sldLayoutId id="2147483997" r:id="rId67"/>
    <p:sldLayoutId id="2147483998" r:id="rId68"/>
    <p:sldLayoutId id="2147483999" r:id="rId69"/>
    <p:sldLayoutId id="2147484000" r:id="rId70"/>
    <p:sldLayoutId id="2147484001" r:id="rId71"/>
    <p:sldLayoutId id="2147484002" r:id="rId72"/>
    <p:sldLayoutId id="2147484003" r:id="rId73"/>
    <p:sldLayoutId id="2147484004" r:id="rId74"/>
    <p:sldLayoutId id="2147484005" r:id="rId75"/>
    <p:sldLayoutId id="2147484006" r:id="rId76"/>
    <p:sldLayoutId id="2147484007" r:id="rId77"/>
    <p:sldLayoutId id="2147484008" r:id="rId78"/>
    <p:sldLayoutId id="2147484009" r:id="rId79"/>
    <p:sldLayoutId id="2147484010" r:id="rId8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06681" cy="70944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119745"/>
            <a:ext cx="12186458" cy="2888673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541" y="0"/>
            <a:ext cx="12197541" cy="6668814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HK" sz="8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Building a strong</a:t>
            </a:r>
            <a:r>
              <a:rPr lang="zh-TW" altLang="en-US" sz="8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8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Belief</a:t>
            </a:r>
            <a:r>
              <a:rPr lang="en" sz="9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9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Frank Chang</a:t>
            </a:r>
          </a:p>
        </p:txBody>
      </p:sp>
    </p:spTree>
    <p:extLst>
      <p:ext uri="{BB962C8B-B14F-4D97-AF65-F5344CB8AC3E}">
        <p14:creationId xmlns:p14="http://schemas.microsoft.com/office/powerpoint/2010/main" val="8027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11"/>
          <p:cNvSpPr/>
          <p:nvPr/>
        </p:nvSpPr>
        <p:spPr>
          <a:xfrm>
            <a:off x="547501" y="977258"/>
            <a:ext cx="11185973" cy="4872105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00159" y="1297952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9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road to </a:t>
            </a:r>
            <a:r>
              <a:rPr lang="en" sz="9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9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7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［</a:t>
            </a:r>
            <a:r>
              <a:rPr lang="zh-HK" sz="72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BELIEVE</a:t>
            </a:r>
            <a:r>
              <a:rPr lang="zh-HK" sz="7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］</a:t>
            </a:r>
            <a:r>
              <a:rPr lang="en" sz="9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9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9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Starts with you</a:t>
            </a:r>
          </a:p>
        </p:txBody>
      </p:sp>
    </p:spTree>
    <p:extLst>
      <p:ext uri="{BB962C8B-B14F-4D97-AF65-F5344CB8AC3E}">
        <p14:creationId xmlns:p14="http://schemas.microsoft.com/office/powerpoint/2010/main" val="415708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12" name="TextBox 11"/>
          <p:cNvSpPr txBox="1">
            <a:spLocks/>
          </p:cNvSpPr>
          <p:nvPr/>
        </p:nvSpPr>
        <p:spPr>
          <a:xfrm>
            <a:off x="707400" y="850512"/>
            <a:ext cx="462817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CAME TRUE</a:t>
            </a: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07400" y="443151"/>
            <a:ext cx="463867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My biggest fear in life</a:t>
            </a: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-1" r="13918" b="-378"/>
          <a:stretch/>
        </p:blipFill>
        <p:spPr/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" y="2027314"/>
            <a:ext cx="5127426" cy="3845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0012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/>
        </p:nvGrpSpPr>
        <p:grpSpPr>
          <a:xfrm>
            <a:off x="-5559" y="0"/>
            <a:ext cx="12397255" cy="7252138"/>
            <a:chOff x="-5558" y="0"/>
            <a:chExt cx="12192016" cy="68580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r="21422"/>
          <a:stretch>
            <a:fillRect/>
          </a:stretch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0" b="24030"/>
          <a:stretch>
            <a:fillRect/>
          </a:stretch>
        </p:blipFill>
        <p:spPr/>
      </p:pic>
      <p:pic>
        <p:nvPicPr>
          <p:cNvPr id="16" name="圖片版面配置區 15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5153"/>
          <a:stretch>
            <a:fillRect/>
          </a:stretch>
        </p:blipFill>
        <p:spPr/>
      </p:pic>
      <p:pic>
        <p:nvPicPr>
          <p:cNvPr id="1026" name="Picture 2" descr="「heart broken png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63" y="869188"/>
            <a:ext cx="2439924" cy="24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652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539144" cy="731520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4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HK" sz="7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 is &lt;Attitude&gt;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900" y="1325567"/>
            <a:ext cx="108952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 asks you </a:t>
            </a:r>
            <a:r>
              <a:rPr lang="zh-HK" sz="4400" b="1" i="0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 think</a:t>
            </a:r>
            <a:r>
              <a:rPr lang="zh-HK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encourage you</a:t>
            </a:r>
            <a:r>
              <a:rPr lang="zh-HK" sz="4400" b="1" i="0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to change</a:t>
            </a:r>
            <a:r>
              <a:rPr lang="zh-HK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draws you</a:t>
            </a:r>
            <a:r>
              <a:rPr lang="zh-HK" sz="4400" b="1" i="0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to learn</a:t>
            </a:r>
          </a:p>
          <a:p>
            <a:endParaRPr 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「thinking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r="15602"/>
          <a:stretch/>
        </p:blipFill>
        <p:spPr bwMode="auto">
          <a:xfrm>
            <a:off x="492364" y="2961701"/>
            <a:ext cx="3444535" cy="2979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「改變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4" t="20701"/>
          <a:stretch/>
        </p:blipFill>
        <p:spPr bwMode="auto">
          <a:xfrm>
            <a:off x="4384734" y="2950194"/>
            <a:ext cx="3484562" cy="2990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「learn」的圖片搜尋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9394"/>
          <a:stretch/>
        </p:blipFill>
        <p:spPr bwMode="auto">
          <a:xfrm>
            <a:off x="8317131" y="2961701"/>
            <a:ext cx="3575144" cy="2979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33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523379" cy="7252138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21554" y="576120"/>
            <a:ext cx="108952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sz="3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But we only got one target...</a:t>
            </a:r>
            <a:r>
              <a:rPr lang="en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3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 gain more</a:t>
            </a:r>
            <a:r>
              <a:rPr lang="en-US" altLang="zh-HK" sz="3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6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KNOWLEDGE</a:t>
            </a:r>
          </a:p>
          <a:p>
            <a:endParaRPr 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02" name="Picture 6" descr="「knowledge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51" y="2698045"/>
            <a:ext cx="5981163" cy="5981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63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633737" cy="7330966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839481" y="503541"/>
            <a:ext cx="10721866" cy="629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Knowledge</a:t>
            </a:r>
            <a:r>
              <a:rPr lang="en-US" alt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0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comes from environment</a:t>
            </a:r>
          </a:p>
        </p:txBody>
      </p:sp>
      <p:pic>
        <p:nvPicPr>
          <p:cNvPr id="7" name="Picture 2" descr="「marketing viral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60" y="1445343"/>
            <a:ext cx="9525108" cy="478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Rectangle 11"/>
          <p:cNvSpPr/>
          <p:nvPr/>
        </p:nvSpPr>
        <p:spPr>
          <a:xfrm>
            <a:off x="1884053" y="2087605"/>
            <a:ext cx="8632722" cy="3238238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995055" y="2472786"/>
            <a:ext cx="8372103" cy="191242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5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best environment </a:t>
            </a:r>
            <a:endParaRPr lang="en-US" altLang="zh-HK" sz="54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sz="5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provided by</a:t>
            </a:r>
            <a:r>
              <a:rPr lang="en" altLang="zh-HK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" altLang="zh-HK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sz="5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GMTSS</a:t>
            </a:r>
          </a:p>
        </p:txBody>
      </p:sp>
    </p:spTree>
    <p:extLst>
      <p:ext uri="{BB962C8B-B14F-4D97-AF65-F5344CB8AC3E}">
        <p14:creationId xmlns:p14="http://schemas.microsoft.com/office/powerpoint/2010/main" val="3991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-1"/>
            <a:ext cx="12617972" cy="7409793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1000701"/>
            <a:ext cx="10721866" cy="629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HK" sz="5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best way</a:t>
            </a:r>
            <a:r>
              <a:rPr lang="en-US" altLang="zh-HK" sz="5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52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 get into the environment</a:t>
            </a:r>
          </a:p>
          <a:p>
            <a:pPr lvl="0" algn="ctr">
              <a:defRPr/>
            </a:pPr>
            <a:endParaRPr kumimoji="0" lang="en-US" b="1" i="0" u="none" strike="noStrike" kern="1200" normalizeH="0" baseline="0" noProof="0" dirty="0">
              <a:solidFill>
                <a:srgbClr val="FFFF00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661536" y="2339880"/>
            <a:ext cx="5599521" cy="3399714"/>
            <a:chOff x="5612810" y="2793497"/>
            <a:chExt cx="5599521" cy="3399714"/>
          </a:xfrm>
        </p:grpSpPr>
        <p:pic>
          <p:nvPicPr>
            <p:cNvPr id="12" name="Picture 4" descr="http://images-origin.shop.com/sku/2189_TW1IC17/400/2189_TW1IC17.jpg?disableFallbac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26308" r="6006" b="27307"/>
            <a:stretch/>
          </p:blipFill>
          <p:spPr bwMode="auto">
            <a:xfrm>
              <a:off x="5612810" y="2793497"/>
              <a:ext cx="4625410" cy="245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images-origin.shop.com/sku/2189_TW1IC17/400/2189_TW1IC17.jpg?disableFallbac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26308" r="6006" b="27307"/>
            <a:stretch/>
          </p:blipFill>
          <p:spPr bwMode="auto">
            <a:xfrm>
              <a:off x="6007511" y="3281469"/>
              <a:ext cx="4625410" cy="245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images-origin.shop.com/sku/2189_TW1IC17/400/2189_TW1IC17.jpg?disableFallbac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26308" r="6006" b="27307"/>
            <a:stretch/>
          </p:blipFill>
          <p:spPr bwMode="auto">
            <a:xfrm>
              <a:off x="6586921" y="3740156"/>
              <a:ext cx="4625410" cy="245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1155321" y="1956619"/>
            <a:ext cx="3760808" cy="4199147"/>
            <a:chOff x="466042" y="2485750"/>
            <a:chExt cx="3396122" cy="3823570"/>
          </a:xfrm>
        </p:grpSpPr>
        <p:pic>
          <p:nvPicPr>
            <p:cNvPr id="16" name="Picture 4" descr="http://michiganstatefairllc.com/wp-content/uploads/2014/03/buy-ticke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42" y="2485750"/>
              <a:ext cx="2724792" cy="2221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michiganstatefairllc.com/wp-content/uploads/2014/03/buy-ticke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47" y="3184364"/>
              <a:ext cx="2808312" cy="228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michiganstatefairllc.com/wp-content/uploads/2014/03/buy-ticke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52" y="4019935"/>
              <a:ext cx="2808312" cy="228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71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791392" cy="7441324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32296" y="419318"/>
            <a:ext cx="10721866" cy="629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Team One Dream </a:t>
            </a: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not only a slogan</a:t>
            </a:r>
          </a:p>
        </p:txBody>
      </p:sp>
      <p:pic>
        <p:nvPicPr>
          <p:cNvPr id="11266" name="Picture 2" descr="「one team one dream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40" y="1358433"/>
            <a:ext cx="9033385" cy="5081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38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/>
          </p:cNvSpPr>
          <p:nvPr/>
        </p:nvSpPr>
        <p:spPr>
          <a:xfrm>
            <a:off x="328663" y="783350"/>
            <a:ext cx="5169609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HK" sz="3600" b="1" i="0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 you jot notes?</a:t>
            </a:r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3600" b="1" i="0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 you attend </a:t>
            </a:r>
            <a:endParaRPr lang="en-US" altLang="zh-HK" sz="3600" b="1" i="0" dirty="0" smtClean="0">
              <a:solidFill>
                <a:srgbClr val="70A8A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3600" b="1" i="0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GMTSS?</a:t>
            </a:r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3600" b="1" i="0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 you talk to senior partner?</a:t>
            </a: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3961"/>
          <a:stretch>
            <a:fillRect/>
          </a:stretch>
        </p:blipFill>
        <p:spPr/>
      </p:pic>
      <p:pic>
        <p:nvPicPr>
          <p:cNvPr id="5" name="圖片版面配置區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739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/>
          </p:cNvSpPr>
          <p:nvPr/>
        </p:nvSpPr>
        <p:spPr>
          <a:xfrm>
            <a:off x="3776662" y="1136024"/>
            <a:ext cx="462817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我們的服務</a:t>
            </a: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3776662" y="728663"/>
            <a:ext cx="463867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HK" sz="20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捕夢者 </a:t>
            </a:r>
          </a:p>
        </p:txBody>
      </p:sp>
      <p:sp>
        <p:nvSpPr>
          <p:cNvPr id="24" name="TextBox 23"/>
          <p:cNvSpPr txBox="1">
            <a:spLocks/>
          </p:cNvSpPr>
          <p:nvPr/>
        </p:nvSpPr>
        <p:spPr>
          <a:xfrm>
            <a:off x="1658463" y="5667282"/>
            <a:ext cx="103672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HK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If I take away you notebook, throw it away, what will you do?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743630" y="5514408"/>
            <a:ext cx="690563" cy="895350"/>
            <a:chOff x="6905340" y="2930564"/>
            <a:chExt cx="690563" cy="895350"/>
          </a:xfrm>
        </p:grpSpPr>
        <p:sp>
          <p:nvSpPr>
            <p:cNvPr id="52" name="Freeform 28"/>
            <p:cNvSpPr>
              <a:spLocks/>
            </p:cNvSpPr>
            <p:nvPr/>
          </p:nvSpPr>
          <p:spPr bwMode="auto">
            <a:xfrm>
              <a:off x="7054565" y="2930564"/>
              <a:ext cx="390525" cy="641350"/>
            </a:xfrm>
            <a:custGeom>
              <a:avLst/>
              <a:gdLst>
                <a:gd name="T0" fmla="*/ 0 w 52"/>
                <a:gd name="T1" fmla="*/ 22 h 86"/>
                <a:gd name="T2" fmla="*/ 26 w 52"/>
                <a:gd name="T3" fmla="*/ 0 h 86"/>
                <a:gd name="T4" fmla="*/ 52 w 52"/>
                <a:gd name="T5" fmla="*/ 22 h 86"/>
                <a:gd name="T6" fmla="*/ 52 w 52"/>
                <a:gd name="T7" fmla="*/ 86 h 86"/>
                <a:gd name="T8" fmla="*/ 0 w 52"/>
                <a:gd name="T9" fmla="*/ 86 h 86"/>
                <a:gd name="T10" fmla="*/ 0 w 52"/>
                <a:gd name="T11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86">
                  <a:moveTo>
                    <a:pt x="0" y="22"/>
                  </a:moveTo>
                  <a:cubicBezTo>
                    <a:pt x="0" y="16"/>
                    <a:pt x="26" y="0"/>
                    <a:pt x="26" y="0"/>
                  </a:cubicBezTo>
                  <a:cubicBezTo>
                    <a:pt x="26" y="0"/>
                    <a:pt x="52" y="14"/>
                    <a:pt x="52" y="22"/>
                  </a:cubicBezTo>
                  <a:cubicBezTo>
                    <a:pt x="52" y="31"/>
                    <a:pt x="52" y="86"/>
                    <a:pt x="52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29"/>
                    <a:pt x="0" y="22"/>
                  </a:cubicBezTo>
                  <a:close/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Rectangle 29"/>
            <p:cNvSpPr>
              <a:spLocks noChangeArrowheads="1"/>
            </p:cNvSpPr>
            <p:nvPr/>
          </p:nvSpPr>
          <p:spPr bwMode="auto">
            <a:xfrm>
              <a:off x="7145052" y="3571914"/>
              <a:ext cx="209550" cy="60325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Freeform 30"/>
            <p:cNvSpPr>
              <a:spLocks/>
            </p:cNvSpPr>
            <p:nvPr/>
          </p:nvSpPr>
          <p:spPr bwMode="auto">
            <a:xfrm>
              <a:off x="6905340" y="3311564"/>
              <a:ext cx="149225" cy="254000"/>
            </a:xfrm>
            <a:custGeom>
              <a:avLst/>
              <a:gdLst>
                <a:gd name="T0" fmla="*/ 0 w 94"/>
                <a:gd name="T1" fmla="*/ 94 h 160"/>
                <a:gd name="T2" fmla="*/ 94 w 94"/>
                <a:gd name="T3" fmla="*/ 0 h 160"/>
                <a:gd name="T4" fmla="*/ 94 w 94"/>
                <a:gd name="T5" fmla="*/ 108 h 160"/>
                <a:gd name="T6" fmla="*/ 0 w 94"/>
                <a:gd name="T7" fmla="*/ 160 h 160"/>
                <a:gd name="T8" fmla="*/ 0 w 94"/>
                <a:gd name="T9" fmla="*/ 9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60">
                  <a:moveTo>
                    <a:pt x="0" y="94"/>
                  </a:moveTo>
                  <a:lnTo>
                    <a:pt x="94" y="0"/>
                  </a:lnTo>
                  <a:lnTo>
                    <a:pt x="94" y="108"/>
                  </a:lnTo>
                  <a:lnTo>
                    <a:pt x="0" y="160"/>
                  </a:lnTo>
                  <a:lnTo>
                    <a:pt x="0" y="94"/>
                  </a:lnTo>
                  <a:close/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>
              <a:off x="7445090" y="3311564"/>
              <a:ext cx="150813" cy="254000"/>
            </a:xfrm>
            <a:custGeom>
              <a:avLst/>
              <a:gdLst>
                <a:gd name="T0" fmla="*/ 95 w 95"/>
                <a:gd name="T1" fmla="*/ 94 h 160"/>
                <a:gd name="T2" fmla="*/ 0 w 95"/>
                <a:gd name="T3" fmla="*/ 0 h 160"/>
                <a:gd name="T4" fmla="*/ 0 w 95"/>
                <a:gd name="T5" fmla="*/ 108 h 160"/>
                <a:gd name="T6" fmla="*/ 95 w 95"/>
                <a:gd name="T7" fmla="*/ 160 h 160"/>
                <a:gd name="T8" fmla="*/ 95 w 95"/>
                <a:gd name="T9" fmla="*/ 9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60">
                  <a:moveTo>
                    <a:pt x="95" y="94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95" y="160"/>
                  </a:lnTo>
                  <a:lnTo>
                    <a:pt x="95" y="94"/>
                  </a:lnTo>
                  <a:close/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Line 32"/>
            <p:cNvSpPr>
              <a:spLocks noChangeShapeType="1"/>
            </p:cNvSpPr>
            <p:nvPr/>
          </p:nvSpPr>
          <p:spPr bwMode="auto">
            <a:xfrm>
              <a:off x="7070440" y="3095664"/>
              <a:ext cx="360363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7189502" y="3198851"/>
              <a:ext cx="120650" cy="112713"/>
            </a:xfrm>
            <a:prstGeom prst="ellips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Oval 34"/>
            <p:cNvSpPr>
              <a:spLocks noChangeArrowheads="1"/>
            </p:cNvSpPr>
            <p:nvPr/>
          </p:nvSpPr>
          <p:spPr bwMode="auto">
            <a:xfrm>
              <a:off x="7189502" y="3363951"/>
              <a:ext cx="120650" cy="119063"/>
            </a:xfrm>
            <a:prstGeom prst="ellips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Line 35"/>
            <p:cNvSpPr>
              <a:spLocks noChangeShapeType="1"/>
            </p:cNvSpPr>
            <p:nvPr/>
          </p:nvSpPr>
          <p:spPr bwMode="auto">
            <a:xfrm>
              <a:off x="7175215" y="3706851"/>
              <a:ext cx="0" cy="119063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Line 36"/>
            <p:cNvSpPr>
              <a:spLocks noChangeShapeType="1"/>
            </p:cNvSpPr>
            <p:nvPr/>
          </p:nvSpPr>
          <p:spPr bwMode="auto">
            <a:xfrm>
              <a:off x="7324440" y="3706851"/>
              <a:ext cx="0" cy="119063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26" name="Picture 2" descr="White Book on Brown Beach Sand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7"/>
          <a:stretch/>
        </p:blipFill>
        <p:spPr bwMode="auto">
          <a:xfrm>
            <a:off x="0" y="361709"/>
            <a:ext cx="12192000" cy="46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00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32965" y="873431"/>
            <a:ext cx="11559034" cy="4340673"/>
            <a:chOff x="632965" y="1149476"/>
            <a:chExt cx="11559034" cy="4340673"/>
          </a:xfrm>
        </p:grpSpPr>
        <p:grpSp>
          <p:nvGrpSpPr>
            <p:cNvPr id="5" name="群組 4"/>
            <p:cNvGrpSpPr/>
            <p:nvPr/>
          </p:nvGrpSpPr>
          <p:grpSpPr>
            <a:xfrm>
              <a:off x="632965" y="1149476"/>
              <a:ext cx="7458613" cy="2123658"/>
              <a:chOff x="632965" y="1002507"/>
              <a:chExt cx="7458613" cy="2123658"/>
            </a:xfrm>
          </p:grpSpPr>
          <p:sp>
            <p:nvSpPr>
              <p:cNvPr id="48" name="TextBox 47"/>
              <p:cNvSpPr txBox="1">
                <a:spLocks/>
              </p:cNvSpPr>
              <p:nvPr/>
            </p:nvSpPr>
            <p:spPr>
              <a:xfrm>
                <a:off x="632965" y="1002507"/>
                <a:ext cx="6460246" cy="212365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zh-HK" sz="6600" b="1" i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Breaking the misconception!</a:t>
                </a:r>
              </a:p>
            </p:txBody>
          </p:sp>
          <p:pic>
            <p:nvPicPr>
              <p:cNvPr id="12" name="Picture 552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</a:blip>
              <a:stretch>
                <a:fillRect/>
              </a:stretch>
            </p:blipFill>
            <p:spPr>
              <a:xfrm>
                <a:off x="7093211" y="1227814"/>
                <a:ext cx="998367" cy="125943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" name="文字方塊 1"/>
            <p:cNvSpPr txBox="1"/>
            <p:nvPr/>
          </p:nvSpPr>
          <p:spPr>
            <a:xfrm>
              <a:off x="944418" y="3705045"/>
              <a:ext cx="11247581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HK" sz="66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［</a:t>
              </a:r>
              <a:r>
                <a:rPr lang="zh-HK" sz="8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What is</a:t>
              </a:r>
              <a:r>
                <a:rPr lang="zh-TW" altLang="en-US" sz="8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HK" sz="8000" b="1" i="0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belief</a:t>
              </a:r>
              <a:r>
                <a:rPr lang="zh-HK" sz="9600" b="1" i="0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r>
                <a:rPr lang="zh-HK" sz="8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］</a:t>
              </a:r>
            </a:p>
            <a:p>
              <a:endPara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34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/>
          </p:cNvSpPr>
          <p:nvPr/>
        </p:nvSpPr>
        <p:spPr>
          <a:xfrm>
            <a:off x="731838" y="1356365"/>
            <a:ext cx="4536848" cy="24314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HK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 you to </a:t>
            </a:r>
            <a:r>
              <a:rPr lang="en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5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make from nothing</a:t>
            </a: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11204" y="804553"/>
            <a:ext cx="463867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HK" sz="2000" b="1" i="0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true meaning behind notes…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347" y="3946986"/>
            <a:ext cx="2683162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sz="2400" b="1" i="0" dirty="0" smtClean="0">
                <a:solidFill>
                  <a:srgbClr val="808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 are FREE !! </a:t>
            </a: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3961"/>
          <a:stretch>
            <a:fillRect/>
          </a:stretch>
        </p:blipFill>
        <p:spPr/>
      </p:pic>
      <p:pic>
        <p:nvPicPr>
          <p:cNvPr id="5" name="圖片版面配置區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7369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681034" cy="7110248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210502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HK" sz="5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  <a:r>
              <a:rPr lang="zh-HK" sz="5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Knowledge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994" y="1983514"/>
            <a:ext cx="643094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Knowledge changes you from inside</a:t>
            </a:r>
          </a:p>
          <a:p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Knowledge makes you feel confident</a:t>
            </a:r>
            <a:r>
              <a:rPr lang="en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powerful!</a:t>
            </a: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All your attention goes to helping others</a:t>
            </a:r>
          </a:p>
          <a:p>
            <a:endParaRPr 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3" descr="photo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24" y="1729519"/>
            <a:ext cx="4178539" cy="4178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91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Brown Wooden Lighted Mat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" y="1"/>
            <a:ext cx="12113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910713" y="819721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HK" sz="5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Attitude + Knowledge = Belief </a:t>
            </a:r>
            <a:r>
              <a:rPr lang="en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884053" y="2087605"/>
            <a:ext cx="8632722" cy="3238238"/>
            <a:chOff x="1884053" y="2087605"/>
            <a:chExt cx="8632722" cy="3238238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sp>
          <p:nvSpPr>
            <p:cNvPr id="14" name="Rectangle 11"/>
            <p:cNvSpPr/>
            <p:nvPr/>
          </p:nvSpPr>
          <p:spPr>
            <a:xfrm>
              <a:off x="1884053" y="2087605"/>
              <a:ext cx="8632722" cy="323823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514475"/>
              <a:endParaRPr lang="en-US" sz="1000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134" name="Picture 14" descr="「go now」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043" y="2275247"/>
              <a:ext cx="7345206" cy="2658965"/>
            </a:xfrm>
            <a:prstGeom prst="rect">
              <a:avLst/>
            </a:prstGeom>
            <a:noFill/>
            <a:ln>
              <a:noFill/>
            </a:ln>
            <a:effectLst>
              <a:reflection stA="89000" endPos="67000" dist="508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6413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6075"/>
          <a:stretch>
            <a:fillRect/>
          </a:stretch>
        </p:blipFill>
        <p:spPr/>
      </p:pic>
      <p:pic>
        <p:nvPicPr>
          <p:cNvPr id="21" name="Picture 2" descr="「james ridinger photo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4"/>
          <a:stretch/>
        </p:blipFill>
        <p:spPr bwMode="auto">
          <a:xfrm rot="463941">
            <a:off x="6812877" y="613741"/>
            <a:ext cx="4015312" cy="5375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4" descr="「james ridinger photo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7"/>
          <a:stretch/>
        </p:blipFill>
        <p:spPr bwMode="auto">
          <a:xfrm rot="21371274">
            <a:off x="6946632" y="752221"/>
            <a:ext cx="4051419" cy="535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4" descr="FullArticl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1" t="46355"/>
          <a:stretch/>
        </p:blipFill>
        <p:spPr>
          <a:xfrm rot="5400000">
            <a:off x="5936587" y="1022118"/>
            <a:ext cx="6329631" cy="5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1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9431" y="1947931"/>
            <a:ext cx="61947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 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sz="2800" b="1" i="1" dirty="0">
                <a:solidFill>
                  <a:prstClr val="white"/>
                </a:solidFill>
              </a:rPr>
              <a:t>        LET ME SPEAK FRANKLY FROM MY HEART HAVING DONE THIS 25 YEARS WITH MA and YOU and 35 years Total on this journey:</a:t>
            </a:r>
            <a:endParaRPr lang="en-US" sz="2800" i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7611" y="1790163"/>
            <a:ext cx="6593983" cy="264016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5184151" y="2178445"/>
            <a:ext cx="7272000" cy="3421962"/>
            <a:chOff x="2314858" y="3881530"/>
            <a:chExt cx="7272000" cy="3421962"/>
          </a:xfrm>
        </p:grpSpPr>
        <p:sp>
          <p:nvSpPr>
            <p:cNvPr id="83" name="TextBox 82"/>
            <p:cNvSpPr txBox="1">
              <a:spLocks/>
            </p:cNvSpPr>
            <p:nvPr/>
          </p:nvSpPr>
          <p:spPr>
            <a:xfrm>
              <a:off x="2314858" y="3881530"/>
              <a:ext cx="7272000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08691"/>
              <a:r>
                <a:rPr lang="zh-HK" sz="2400" b="1" i="0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MARKET AMERICA’S </a:t>
              </a:r>
              <a:r>
                <a:rPr lang="zh-HK" sz="2400" b="1" i="0" dirty="0" smtClean="0">
                  <a:solidFill>
                    <a:srgbClr val="00B0F0"/>
                  </a:solidFill>
                  <a:ea typeface="微軟正黑體" panose="020B0604030504040204" pitchFamily="34" charset="-120"/>
                </a:rPr>
                <a:t>MISSION STATEMENT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740933" y="4625836"/>
              <a:ext cx="641985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HK" sz="2400" b="1" i="0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Market America is a Product Brokerage and Internet Marketing company specializing in one to one marketing through the Shopping Annuity providing a blue print for success with the UnFranchise Business Opportunity where average people can attain financial freedom by</a:t>
              </a:r>
              <a:r>
                <a:rPr lang="en-US" altLang="zh-HK" sz="2400" b="1" i="0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 </a:t>
              </a:r>
              <a:r>
                <a:rPr lang="zh-HK" sz="2400" b="1" i="0" dirty="0" smtClean="0">
                  <a:solidFill>
                    <a:srgbClr val="00B0F0"/>
                  </a:solidFill>
                  <a:ea typeface="微軟正黑體" panose="020B0604030504040204" pitchFamily="34" charset="-120"/>
                </a:rPr>
                <a:t>creating their own economy</a:t>
              </a:r>
              <a:r>
                <a:rPr lang="zh-HK" sz="2400" b="1" i="0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. </a:t>
              </a:r>
              <a:r>
                <a:rPr lang="zh-HK" sz="2400" b="0" i="0" dirty="0" smtClean="0">
                  <a:solidFill>
                    <a:srgbClr val="000000"/>
                  </a:solidFill>
                  <a:ea typeface="微軟正黑體" panose="020B0604030504040204" pitchFamily="34" charset="-120"/>
                </a:rPr>
                <a:t> </a:t>
              </a:r>
            </a:p>
          </p:txBody>
        </p:sp>
      </p:grp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12527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6" b="12636"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5" t="-383" r="10367" b="383"/>
          <a:stretch/>
        </p:blipFill>
        <p:spPr/>
      </p:pic>
      <p:pic>
        <p:nvPicPr>
          <p:cNvPr id="10" name="Picture 2" descr="「shopping annuity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243" y="217434"/>
            <a:ext cx="1766824" cy="17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5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0034" y="257578"/>
            <a:ext cx="6928834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prstClr val="white"/>
                </a:solidFill>
              </a:rPr>
              <a:t>58 of these WC or IC </a:t>
            </a:r>
            <a:r>
              <a:rPr lang="en-US" sz="2000" b="1" i="1" dirty="0" smtClean="0">
                <a:solidFill>
                  <a:prstClr val="white"/>
                </a:solidFill>
              </a:rPr>
              <a:t>events including Asia.</a:t>
            </a:r>
            <a:r>
              <a:rPr lang="en-US" sz="2000" b="1" i="1" dirty="0">
                <a:solidFill>
                  <a:prstClr val="white"/>
                </a:solidFill>
              </a:rPr>
              <a:t>  Who else has a business like </a:t>
            </a:r>
            <a:r>
              <a:rPr lang="en-US" sz="2000" b="1" i="1" dirty="0" smtClean="0">
                <a:solidFill>
                  <a:prstClr val="white"/>
                </a:solidFill>
              </a:rPr>
              <a:t>this, </a:t>
            </a:r>
            <a:r>
              <a:rPr lang="en-US" sz="2000" b="1" i="1" dirty="0">
                <a:solidFill>
                  <a:prstClr val="white"/>
                </a:solidFill>
              </a:rPr>
              <a:t>other than us. Who else fills arenas for 25 years 3 times a year with over 20,000 people.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700" b="1" dirty="0">
                <a:solidFill>
                  <a:prstClr val="white"/>
                </a:solidFill>
              </a:rPr>
              <a:t>Meetings or Show the plan: </a:t>
            </a:r>
            <a:r>
              <a:rPr lang="en-US" sz="1700" b="1" i="1" dirty="0">
                <a:solidFill>
                  <a:prstClr val="white"/>
                </a:solidFill>
              </a:rPr>
              <a:t> 11,200 </a:t>
            </a:r>
            <a:r>
              <a:rPr lang="en-US" sz="1700" b="1" dirty="0">
                <a:solidFill>
                  <a:prstClr val="white"/>
                </a:solidFill>
              </a:rPr>
              <a:t>MA, Overall </a:t>
            </a:r>
            <a:r>
              <a:rPr lang="en-US" sz="1700" b="1" i="1" dirty="0">
                <a:solidFill>
                  <a:prstClr val="white"/>
                </a:solidFill>
              </a:rPr>
              <a:t>20,250</a:t>
            </a:r>
          </a:p>
          <a:p>
            <a:pPr marL="342900" indent="-342900">
              <a:buFont typeface="Arial" charset="0"/>
              <a:buChar char="•"/>
            </a:pPr>
            <a:endParaRPr lang="en-US" sz="1700" i="1" dirty="0">
              <a:solidFill>
                <a:prstClr val="white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700" dirty="0">
                <a:solidFill>
                  <a:prstClr val="white"/>
                </a:solidFill>
              </a:rPr>
              <a:t> </a:t>
            </a:r>
            <a:r>
              <a:rPr lang="en-US" sz="1700" b="1" dirty="0">
                <a:solidFill>
                  <a:prstClr val="white"/>
                </a:solidFill>
              </a:rPr>
              <a:t>Show it 1:1 to 50 at a time – average 8/mtg. Show it to myself: </a:t>
            </a:r>
            <a:r>
              <a:rPr lang="en-US" sz="1700" b="1" i="1" dirty="0">
                <a:solidFill>
                  <a:prstClr val="white"/>
                </a:solidFill>
              </a:rPr>
              <a:t>89,600</a:t>
            </a:r>
            <a:endParaRPr lang="en-US" sz="1700" i="1" dirty="0">
              <a:solidFill>
                <a:prstClr val="white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1700" b="1" dirty="0">
                <a:solidFill>
                  <a:prstClr val="white"/>
                </a:solidFill>
              </a:rPr>
              <a:t>Follow ups:  </a:t>
            </a:r>
            <a:r>
              <a:rPr lang="en-US" sz="1700" b="1" i="1" dirty="0">
                <a:solidFill>
                  <a:prstClr val="white"/>
                </a:solidFill>
              </a:rPr>
              <a:t>44,800</a:t>
            </a:r>
            <a:endParaRPr lang="en-US" sz="1700" i="1" dirty="0">
              <a:solidFill>
                <a:prstClr val="white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1700" b="1" dirty="0">
                <a:solidFill>
                  <a:prstClr val="white"/>
                </a:solidFill>
              </a:rPr>
              <a:t>Overall: </a:t>
            </a:r>
            <a:r>
              <a:rPr lang="en-US" sz="1700" b="1" i="1" dirty="0">
                <a:solidFill>
                  <a:prstClr val="white"/>
                </a:solidFill>
              </a:rPr>
              <a:t>162,000</a:t>
            </a:r>
            <a:endParaRPr lang="en-US" sz="1700" i="1" dirty="0">
              <a:solidFill>
                <a:prstClr val="white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1700" b="1" dirty="0">
                <a:solidFill>
                  <a:prstClr val="white"/>
                </a:solidFill>
              </a:rPr>
              <a:t>Always sponsored the most important person- My self</a:t>
            </a:r>
          </a:p>
          <a:p>
            <a:pPr marL="800100" lvl="1" indent="-342900">
              <a:buFont typeface=".AppleSystemUIFont" charset="-120"/>
              <a:buChar char="-"/>
            </a:pPr>
            <a:endParaRPr lang="en-US" sz="1700" dirty="0">
              <a:solidFill>
                <a:prstClr val="white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700" b="1" dirty="0">
                <a:solidFill>
                  <a:prstClr val="white"/>
                </a:solidFill>
              </a:rPr>
              <a:t>Coring’s, Seminars, trainings: </a:t>
            </a:r>
            <a:r>
              <a:rPr lang="en-US" sz="1700" b="1" i="1" dirty="0">
                <a:solidFill>
                  <a:prstClr val="white"/>
                </a:solidFill>
              </a:rPr>
              <a:t>2,600</a:t>
            </a:r>
            <a:r>
              <a:rPr lang="en-US" sz="1700" b="1" dirty="0">
                <a:solidFill>
                  <a:prstClr val="white"/>
                </a:solidFill>
              </a:rPr>
              <a:t>-MA, Career </a:t>
            </a:r>
            <a:r>
              <a:rPr lang="en-US" sz="1700" b="1" i="1" dirty="0">
                <a:solidFill>
                  <a:prstClr val="white"/>
                </a:solidFill>
              </a:rPr>
              <a:t>4,888</a:t>
            </a:r>
          </a:p>
          <a:p>
            <a:pPr marL="342900" indent="-342900">
              <a:buFont typeface="Arial" charset="0"/>
              <a:buChar char="•"/>
            </a:pPr>
            <a:endParaRPr lang="en-US" sz="1700" i="1" dirty="0">
              <a:solidFill>
                <a:prstClr val="white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700" b="1" dirty="0">
                <a:solidFill>
                  <a:prstClr val="white"/>
                </a:solidFill>
              </a:rPr>
              <a:t>Corporate meetings </a:t>
            </a:r>
            <a:r>
              <a:rPr lang="en-US" sz="1700" b="1" i="1" dirty="0">
                <a:solidFill>
                  <a:prstClr val="white"/>
                </a:solidFill>
              </a:rPr>
              <a:t>2,260</a:t>
            </a:r>
          </a:p>
          <a:p>
            <a:pPr marL="342900" indent="-342900">
              <a:buFont typeface="Arial" charset="0"/>
              <a:buChar char="•"/>
            </a:pPr>
            <a:endParaRPr lang="en-US" sz="1700" i="1" dirty="0">
              <a:solidFill>
                <a:prstClr val="white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700" b="1" dirty="0">
                <a:solidFill>
                  <a:prstClr val="white"/>
                </a:solidFill>
              </a:rPr>
              <a:t>Countless lives changed in the business or as a result of the experience.</a:t>
            </a:r>
            <a:endParaRPr lang="en-US" sz="1700" dirty="0">
              <a:solidFill>
                <a:prstClr val="white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1700" b="1" i="1" dirty="0">
                <a:solidFill>
                  <a:prstClr val="white"/>
                </a:solidFill>
              </a:rPr>
              <a:t>1,000’s</a:t>
            </a:r>
            <a:r>
              <a:rPr lang="en-US" sz="1700" b="1" dirty="0">
                <a:solidFill>
                  <a:prstClr val="white"/>
                </a:solidFill>
              </a:rPr>
              <a:t> of letters of gratitude</a:t>
            </a:r>
            <a:endParaRPr lang="en-US" sz="1700" dirty="0">
              <a:solidFill>
                <a:prstClr val="white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1700" b="1" dirty="0" smtClean="0">
                <a:solidFill>
                  <a:prstClr val="white"/>
                </a:solidFill>
              </a:rPr>
              <a:t>Billions of dollars  earned by average people</a:t>
            </a:r>
            <a:endParaRPr lang="en-US" sz="1700" dirty="0">
              <a:solidFill>
                <a:prstClr val="white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1700" b="1" i="1" dirty="0" smtClean="0">
                <a:solidFill>
                  <a:prstClr val="white"/>
                </a:solidFill>
              </a:rPr>
              <a:t>100’s</a:t>
            </a:r>
            <a:r>
              <a:rPr lang="en-US" sz="1700" b="1" dirty="0" smtClean="0">
                <a:solidFill>
                  <a:prstClr val="white"/>
                </a:solidFill>
              </a:rPr>
              <a:t> </a:t>
            </a:r>
            <a:r>
              <a:rPr lang="en-US" sz="1700" b="1" dirty="0">
                <a:solidFill>
                  <a:prstClr val="white"/>
                </a:solidFill>
              </a:rPr>
              <a:t>of millionaires</a:t>
            </a:r>
            <a:endParaRPr lang="en-US" sz="1700" dirty="0">
              <a:solidFill>
                <a:prstClr val="white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1700" b="1" i="1" dirty="0">
                <a:solidFill>
                  <a:prstClr val="white"/>
                </a:solidFill>
              </a:rPr>
              <a:t>100,000’s</a:t>
            </a:r>
            <a:r>
              <a:rPr lang="en-US" sz="1700" b="1" dirty="0">
                <a:solidFill>
                  <a:prstClr val="white"/>
                </a:solidFill>
              </a:rPr>
              <a:t> made end meet or </a:t>
            </a:r>
            <a:r>
              <a:rPr lang="en-US" sz="1700" b="1" dirty="0" smtClean="0">
                <a:solidFill>
                  <a:prstClr val="white"/>
                </a:solidFill>
              </a:rPr>
              <a:t>improved </a:t>
            </a:r>
            <a:r>
              <a:rPr lang="en-US" sz="1700" b="1" dirty="0">
                <a:solidFill>
                  <a:prstClr val="white"/>
                </a:solidFill>
              </a:rPr>
              <a:t>their economic situation</a:t>
            </a:r>
            <a:endParaRPr lang="en-US" sz="1700" dirty="0">
              <a:solidFill>
                <a:prstClr val="white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1700" b="1" dirty="0">
                <a:solidFill>
                  <a:prstClr val="white"/>
                </a:solidFill>
              </a:rPr>
              <a:t>Products – </a:t>
            </a:r>
            <a:r>
              <a:rPr lang="en-US" sz="1700" b="1" i="1" dirty="0">
                <a:solidFill>
                  <a:prstClr val="white"/>
                </a:solidFill>
              </a:rPr>
              <a:t>10,000’s</a:t>
            </a:r>
            <a:r>
              <a:rPr lang="en-US" sz="1700" b="1" dirty="0">
                <a:solidFill>
                  <a:prstClr val="white"/>
                </a:solidFill>
              </a:rPr>
              <a:t> of miracles</a:t>
            </a:r>
            <a:endParaRPr lang="en-US" sz="1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san antonio spurs dynasty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7" y="171004"/>
            <a:ext cx="11594368" cy="64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/>
          <p:nvPr/>
        </p:nvSpPr>
        <p:spPr>
          <a:xfrm>
            <a:off x="379563" y="3467820"/>
            <a:ext cx="11378242" cy="3079630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11828" y="3154199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HK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Winning over 50 games in 18 consecutive seasons</a:t>
            </a:r>
          </a:p>
          <a:p>
            <a:pPr algn="ctr"/>
            <a:endParaRPr lang="en-US" altLang="zh-HK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HK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Spur never had advantage in draft picks since 1997 nor a big market like Los Angeles. It all depended on the vision of the management and coaches to build a powerful team. With the effort of scouts, they were still able to find real talents.</a:t>
            </a:r>
          </a:p>
          <a:p>
            <a:pPr algn="ctr"/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9207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san antonio spurs dynasty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9" y="207034"/>
            <a:ext cx="10899660" cy="646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391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8206" y="217579"/>
            <a:ext cx="10918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sz="2400" b="1" i="0" dirty="0" smtClean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There is a photo frame sticking on the wall of San Antonio Spurs Team locker room. The famous motto written on it, is the spirit of Spurs Team. </a:t>
            </a:r>
            <a:r>
              <a:rPr lang="zh-HK" sz="2400" b="0" i="0" dirty="0" smtClean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493">
            <a:off x="836391" y="1452515"/>
            <a:ext cx="4107238" cy="479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00" y="1137145"/>
            <a:ext cx="6587194" cy="370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1" r="5320" b="415"/>
          <a:stretch/>
        </p:blipFill>
        <p:spPr>
          <a:xfrm>
            <a:off x="5628856" y="2784506"/>
            <a:ext cx="5987516" cy="366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3900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05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15522" y="598069"/>
            <a:ext cx="6833410" cy="1938992"/>
            <a:chOff x="1187682" y="709450"/>
            <a:chExt cx="6833410" cy="1938992"/>
          </a:xfrm>
        </p:grpSpPr>
        <p:sp>
          <p:nvSpPr>
            <p:cNvPr id="48" name="TextBox 47"/>
            <p:cNvSpPr txBox="1">
              <a:spLocks/>
            </p:cNvSpPr>
            <p:nvPr/>
          </p:nvSpPr>
          <p:spPr>
            <a:xfrm>
              <a:off x="1187682" y="709450"/>
              <a:ext cx="5935244" cy="193899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HK" sz="6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Breaking the misconception</a:t>
              </a:r>
              <a:r>
                <a:rPr lang="en-US" altLang="zh-TW" sz="6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HK" sz="6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Picture 552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7022725" y="1049230"/>
              <a:ext cx="998367" cy="125943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文字方塊 1"/>
          <p:cNvSpPr txBox="1"/>
          <p:nvPr/>
        </p:nvSpPr>
        <p:spPr>
          <a:xfrm>
            <a:off x="415522" y="2564544"/>
            <a:ext cx="11670086" cy="363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Belief is a vague and general concept. </a:t>
            </a:r>
            <a:endParaRPr lang="en-US" altLang="zh-HK" sz="20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 comes from a combination of your </a:t>
            </a:r>
            <a:r>
              <a:rPr lang="zh-HK" sz="2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dissatisfaction (Attitude) </a:t>
            </a:r>
            <a:endParaRPr lang="en-US" altLang="zh-HK" sz="2800" b="1" i="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</a:t>
            </a:r>
            <a:r>
              <a:rPr lang="zh-HK" sz="2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desire</a:t>
            </a:r>
            <a:r>
              <a:rPr lang="zh-TW" altLang="en-US" sz="2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</a:t>
            </a:r>
            <a:r>
              <a:rPr lang="zh-TW" altLang="en-US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move forward</a:t>
            </a:r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r>
              <a:rPr lang="en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secret to strong BELIEF is not a slogan or simply daydreaming, but</a:t>
            </a:r>
            <a:r>
              <a:rPr lang="zh-TW" altLang="en-US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HK" sz="2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ttitude</a:t>
            </a:r>
            <a:r>
              <a:rPr lang="en-US" altLang="zh-HK" sz="2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</a:t>
            </a:r>
            <a:r>
              <a:rPr lang="en-US" altLang="zh-HK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HK" sz="2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ogitation</a:t>
            </a:r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</a:p>
          <a:p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 is not fantasize or concern, it’s </a:t>
            </a:r>
            <a:r>
              <a:rPr lang="zh-HK" sz="2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Action</a:t>
            </a:r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HK" sz="2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Practice</a:t>
            </a:r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endParaRPr lang="en-US" altLang="zh-HK" sz="20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HK" sz="20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44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 simplest term,</a:t>
            </a:r>
            <a:r>
              <a:rPr lang="zh-TW" altLang="en-US" sz="44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36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JUST DO IT</a:t>
            </a:r>
            <a:r>
              <a:rPr lang="zh-HK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  <a:p>
            <a:endParaRPr lang="zh-TW" altLang="en-US" sz="105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010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jacob riss stone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32" y="70338"/>
            <a:ext cx="8931423" cy="669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/>
          <p:nvPr/>
        </p:nvSpPr>
        <p:spPr>
          <a:xfrm>
            <a:off x="500332" y="1984075"/>
            <a:ext cx="11378242" cy="3260786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875729" y="2102360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HK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“During the time I felt all of my efforts were to no avail，I visited a mason who was hitting the stone. When he hit it for 100 times, the stone remained unchanged. After he hit for one more time, the stone split. I know the key is not the last hit, but </a:t>
            </a:r>
            <a:r>
              <a:rPr lang="zh-HK" sz="32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100 times before it</a:t>
            </a:r>
            <a:r>
              <a:rPr lang="zh-HK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86443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55"/>
            <a:ext cx="12285786" cy="6910755"/>
          </a:xfrm>
          <a:prstGeom prst="rect">
            <a:avLst/>
          </a:prstGeom>
        </p:spPr>
      </p:pic>
      <p:sp>
        <p:nvSpPr>
          <p:cNvPr id="5" name="Rectangle 11"/>
          <p:cNvSpPr/>
          <p:nvPr/>
        </p:nvSpPr>
        <p:spPr>
          <a:xfrm>
            <a:off x="224285" y="818003"/>
            <a:ext cx="6883880" cy="3667733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86351" y="818003"/>
            <a:ext cx="6363022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It’s the era of fast food culture, people seeking to succeed in a short period of time. UnFranchise Business becomes a contrarian in the society.  Be humble. Never underestimate itself. Be honest and dedication and leave no stone unturned.  Market America is passing a more simple and accurate philosophy of life to the society, </a:t>
            </a:r>
            <a:r>
              <a:rPr lang="zh-HK" sz="2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respect, low-profile, hard work and persistence.</a:t>
            </a:r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These are what make Market America being so attractive.</a:t>
            </a:r>
          </a:p>
        </p:txBody>
      </p:sp>
    </p:spTree>
    <p:extLst>
      <p:ext uri="{BB962C8B-B14F-4D97-AF65-F5344CB8AC3E}">
        <p14:creationId xmlns:p14="http://schemas.microsoft.com/office/powerpoint/2010/main" val="4075298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568" y="0"/>
            <a:ext cx="12631568" cy="6926087"/>
          </a:xfrm>
          <a:prstGeom prst="rect">
            <a:avLst/>
          </a:prstGeom>
        </p:spPr>
      </p:pic>
      <p:sp>
        <p:nvSpPr>
          <p:cNvPr id="4" name="Rectangle 11"/>
          <p:cNvSpPr/>
          <p:nvPr/>
        </p:nvSpPr>
        <p:spPr>
          <a:xfrm>
            <a:off x="5618056" y="196508"/>
            <a:ext cx="6134375" cy="658210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894127" y="221805"/>
            <a:ext cx="5626529" cy="5609173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 love UnFranchise Business, because it is </a:t>
            </a:r>
            <a:r>
              <a:rPr lang="zh-HK" sz="2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 similar with ourselves</a:t>
            </a:r>
          </a:p>
          <a:p>
            <a:endParaRPr lang="zh-TW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 found no difference between SHOP.COM and us, wandering in the society, without extraordinary background, 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without remarkable appearance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work for our dream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sometimes we face difficulties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but we overcome and move forward</a:t>
            </a:r>
          </a:p>
          <a:p>
            <a:pPr algn="r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Being beaten black and blue cannot stop us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We have no other choice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 love SHOP.COM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just like</a:t>
            </a:r>
            <a:r>
              <a:rPr lang="zh-HK" sz="2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 love ourselves</a:t>
            </a:r>
          </a:p>
        </p:txBody>
      </p:sp>
    </p:spTree>
    <p:extLst>
      <p:ext uri="{BB962C8B-B14F-4D97-AF65-F5344CB8AC3E}">
        <p14:creationId xmlns:p14="http://schemas.microsoft.com/office/powerpoint/2010/main" val="236750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86125" y="1937986"/>
            <a:ext cx="117678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secret to </a:t>
            </a: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belief has 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always been a vague and general concept.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path to </a:t>
            </a: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believing comes 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from a combination of your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desire to be better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intolerance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towards the </a:t>
            </a:r>
            <a:r>
              <a: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current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situation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secret </a:t>
            </a: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 strong BELIEF is 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 </a:t>
            </a: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slogan 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 </a:t>
            </a: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simply daydreaming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 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</a:t>
            </a:r>
            <a:r>
              <a: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Attitude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</a:t>
            </a:r>
            <a:r>
              <a: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knowledge. </a:t>
            </a:r>
            <a:endParaRPr lang="en-US" altLang="zh-TW" sz="2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secret to </a:t>
            </a: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BELIEF is </a:t>
            </a:r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 fantasize or concern, it is </a:t>
            </a:r>
            <a:r>
              <a: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Action 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</a:t>
            </a:r>
            <a:r>
              <a:rPr lang="en-US" altLang="zh-TW" sz="2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Practice</a:t>
            </a:r>
            <a:r>
              <a:rPr lang="en-US" altLang="zh-TW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 </a:t>
            </a:r>
            <a:r>
              <a:rPr lang="en-US" altLang="zh-TW" sz="2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simplest term, </a:t>
            </a:r>
            <a:r>
              <a:rPr lang="en-US" altLang="zh-TW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JUST DO IT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47"/>
          <p:cNvSpPr txBox="1">
            <a:spLocks/>
          </p:cNvSpPr>
          <p:nvPr/>
        </p:nvSpPr>
        <p:spPr>
          <a:xfrm>
            <a:off x="424148" y="245718"/>
            <a:ext cx="856936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8800" b="1" spc="400" dirty="0" err="1" smtClean="0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Myth</a:t>
            </a:r>
            <a:r>
              <a:rPr lang="en-US" altLang="zh-TW" sz="8800" b="1" spc="400" dirty="0" err="1" smtClean="0">
                <a:solidFill>
                  <a:srgbClr val="FFFF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Buster</a:t>
            </a:r>
            <a:r>
              <a:rPr lang="en-US" altLang="zh-TW" sz="8800" b="1" spc="400" dirty="0" smtClean="0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!</a:t>
            </a:r>
            <a:endParaRPr lang="fr-CA" sz="8800" b="1" spc="300" dirty="0">
              <a:solidFill>
                <a:srgbClr val="FFFFFF"/>
              </a:solidFill>
              <a:latin typeface="Montserrat" panose="0200050500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9" name="Picture 55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993517" y="245718"/>
            <a:ext cx="998367" cy="12594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643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5520906" y="1836337"/>
            <a:ext cx="67717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“The scariest moment in life occurs</a:t>
            </a:r>
            <a:b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when we start to believe</a:t>
            </a:r>
            <a:b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nothing we do is ever going to </a:t>
            </a:r>
            <a:b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make a difference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 we just comfortably </a:t>
            </a:r>
            <a:b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28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STOPPED</a:t>
            </a: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doing anything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。”</a:t>
            </a:r>
            <a:endParaRPr lang="fr-CA" sz="2800" spc="100" dirty="0">
              <a:solidFill>
                <a:srgbClr val="000000">
                  <a:lumMod val="50000"/>
                  <a:lumOff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257458" y="266677"/>
            <a:ext cx="5651160" cy="1668397"/>
            <a:chOff x="6096000" y="449254"/>
            <a:chExt cx="5952949" cy="1668397"/>
          </a:xfrm>
        </p:grpSpPr>
        <p:sp>
          <p:nvSpPr>
            <p:cNvPr id="11" name="TextBox 10"/>
            <p:cNvSpPr txBox="1">
              <a:spLocks/>
            </p:cNvSpPr>
            <p:nvPr/>
          </p:nvSpPr>
          <p:spPr>
            <a:xfrm>
              <a:off x="6096000" y="1717541"/>
              <a:ext cx="5952949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CA" sz="2000" dirty="0">
                <a:solidFill>
                  <a:srgbClr val="000000">
                    <a:lumMod val="50000"/>
                    <a:lumOff val="50000"/>
                  </a:srgbClr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10" name="TextBox 9"/>
            <p:cNvSpPr txBox="1">
              <a:spLocks/>
            </p:cNvSpPr>
            <p:nvPr/>
          </p:nvSpPr>
          <p:spPr>
            <a:xfrm>
              <a:off x="6706471" y="449254"/>
              <a:ext cx="4732006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b="1" dirty="0" smtClean="0">
                  <a:solidFill>
                    <a:srgbClr val="000000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>We start to ENVY</a:t>
              </a:r>
              <a:br>
                <a:rPr lang="en-US" altLang="zh-TW" sz="3200" b="1" dirty="0" smtClean="0">
                  <a:solidFill>
                    <a:srgbClr val="000000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</a:br>
              <a:r>
                <a:rPr lang="en-US" altLang="zh-TW" sz="3200" b="1" dirty="0" smtClean="0">
                  <a:solidFill>
                    <a:srgbClr val="000000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>soon it turns to jealousy</a:t>
              </a:r>
              <a:endParaRPr lang="fr-CA" sz="3200" b="1" dirty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642967" y="6175182"/>
            <a:ext cx="3286540" cy="519714"/>
            <a:chOff x="7678938" y="5834368"/>
            <a:chExt cx="3286540" cy="519714"/>
          </a:xfrm>
        </p:grpSpPr>
        <p:sp>
          <p:nvSpPr>
            <p:cNvPr id="49" name="Rectangle 48"/>
            <p:cNvSpPr/>
            <p:nvPr/>
          </p:nvSpPr>
          <p:spPr bwMode="auto">
            <a:xfrm>
              <a:off x="7678938" y="5834368"/>
              <a:ext cx="3286540" cy="5197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>
              <a:spLocks/>
            </p:cNvSpPr>
            <p:nvPr/>
          </p:nvSpPr>
          <p:spPr>
            <a:xfrm>
              <a:off x="7930729" y="5924948"/>
              <a:ext cx="2782957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rgbClr val="FFFFFF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>ENVY</a:t>
              </a:r>
              <a:endParaRPr lang="fr-CA" sz="1600" dirty="0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1" r="6541" b="-1"/>
          <a:stretch/>
        </p:blipFill>
        <p:spPr>
          <a:xfrm>
            <a:off x="-237392" y="0"/>
            <a:ext cx="6708530" cy="6872514"/>
          </a:xfrm>
        </p:spPr>
      </p:pic>
    </p:spTree>
    <p:extLst>
      <p:ext uri="{BB962C8B-B14F-4D97-AF65-F5344CB8AC3E}">
        <p14:creationId xmlns:p14="http://schemas.microsoft.com/office/powerpoint/2010/main" val="2102975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12527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6" b="12636"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5" t="-383" r="10367" b="383"/>
          <a:stretch/>
        </p:blipFill>
        <p:spPr/>
      </p:pic>
      <p:sp>
        <p:nvSpPr>
          <p:cNvPr id="14" name="TextBox 3"/>
          <p:cNvSpPr txBox="1"/>
          <p:nvPr/>
        </p:nvSpPr>
        <p:spPr>
          <a:xfrm>
            <a:off x="6299656" y="406860"/>
            <a:ext cx="4712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691"/>
            <a:r>
              <a:rPr lang="en-US" sz="2800" b="1" dirty="0" smtClean="0">
                <a:solidFill>
                  <a:srgbClr val="00B0F0"/>
                </a:solidFill>
              </a:rPr>
              <a:t>MARKET AMERICA’S </a:t>
            </a:r>
            <a:br>
              <a:rPr lang="en-US" sz="2800" b="1" dirty="0" smtClean="0">
                <a:solidFill>
                  <a:srgbClr val="00B0F0"/>
                </a:solidFill>
              </a:rPr>
            </a:br>
            <a:r>
              <a:rPr lang="en-US" sz="2800" b="1" dirty="0" smtClean="0">
                <a:solidFill>
                  <a:srgbClr val="00B0F0"/>
                </a:solidFill>
              </a:rPr>
              <a:t>MISSION STATEMENT</a:t>
            </a:r>
          </a:p>
          <a:p>
            <a:pPr algn="ctr" defTabSz="608691"/>
            <a:r>
              <a:rPr lang="en-US" sz="2800" b="1" dirty="0" smtClean="0">
                <a:solidFill>
                  <a:srgbClr val="00B0F0"/>
                </a:solidFill>
              </a:rPr>
              <a:t>WHAT IS IT?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5329530" y="1862715"/>
            <a:ext cx="66525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America is a Product Brokerage and Internet Marketing company specializing </a:t>
            </a:r>
            <a:r>
              <a:rPr lang="en-US" sz="2800" b="1" dirty="0" smtClean="0"/>
              <a:t>in one </a:t>
            </a:r>
            <a:r>
              <a:rPr lang="en-US" sz="2800" b="1" dirty="0"/>
              <a:t>to one </a:t>
            </a:r>
            <a:r>
              <a:rPr lang="en-US" sz="2800" b="1" dirty="0" smtClean="0"/>
              <a:t>marketing </a:t>
            </a:r>
            <a:r>
              <a:rPr lang="en-US" sz="2800" b="1" dirty="0"/>
              <a:t>through the Shopping </a:t>
            </a:r>
            <a:r>
              <a:rPr lang="en-US" sz="2800" b="1" dirty="0" smtClean="0"/>
              <a:t>Annuity </a:t>
            </a:r>
            <a:r>
              <a:rPr lang="en-US" sz="2800" b="1" dirty="0"/>
              <a:t>providing a blue print for </a:t>
            </a:r>
            <a:r>
              <a:rPr lang="en-US" sz="2800" b="1" dirty="0" smtClean="0"/>
              <a:t>success with the UnFranchise Business Opportunity where </a:t>
            </a:r>
            <a:r>
              <a:rPr lang="en-US" sz="2800" b="1" dirty="0"/>
              <a:t>average people can attain financial </a:t>
            </a:r>
            <a:r>
              <a:rPr lang="en-US" sz="2800" b="1" dirty="0" smtClean="0"/>
              <a:t>independence </a:t>
            </a:r>
            <a:r>
              <a:rPr lang="en-US" sz="2800" b="1" dirty="0"/>
              <a:t>by </a:t>
            </a:r>
            <a:r>
              <a:rPr lang="en-US" sz="2800" b="1" dirty="0" smtClean="0">
                <a:solidFill>
                  <a:srgbClr val="00B0F0"/>
                </a:solidFill>
              </a:rPr>
              <a:t>creating their </a:t>
            </a:r>
            <a:r>
              <a:rPr lang="en-US" sz="2800" b="1" dirty="0">
                <a:solidFill>
                  <a:srgbClr val="00B0F0"/>
                </a:solidFill>
              </a:rPr>
              <a:t>own </a:t>
            </a:r>
            <a:r>
              <a:rPr lang="en-US" sz="2800" b="1" dirty="0" smtClean="0">
                <a:solidFill>
                  <a:srgbClr val="00B0F0"/>
                </a:solidFill>
              </a:rPr>
              <a:t>economy.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6157605" y="5665715"/>
            <a:ext cx="5908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“</a:t>
            </a:r>
            <a:r>
              <a:rPr lang="en-US" sz="2000" i="1" dirty="0" smtClean="0"/>
              <a:t>Creating  our own economy”  has always been in there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148287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11"/>
          <p:cNvSpPr/>
          <p:nvPr/>
        </p:nvSpPr>
        <p:spPr>
          <a:xfrm>
            <a:off x="547501" y="977258"/>
            <a:ext cx="11185973" cy="4872105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00159" y="1297952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88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The road to</a:t>
            </a:r>
            <a:r>
              <a:rPr lang="en-US" altLang="zh-TW" sz="6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6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CA" altLang="zh-TW" sz="72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[</a:t>
            </a:r>
            <a:r>
              <a:rPr lang="en-US" altLang="zh-TW" sz="72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Entrepreneurship</a:t>
            </a:r>
            <a:r>
              <a:rPr lang="en-CA" altLang="zh-TW" sz="72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]</a:t>
            </a:r>
            <a:r>
              <a:rPr lang="en-US" altLang="zh-TW" sz="72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US" altLang="zh-TW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starts with YOU</a:t>
            </a:r>
            <a:endParaRPr lang="zh-TW" altLang="en-US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55996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/>
          </p:cNvSpPr>
          <p:nvPr/>
        </p:nvSpPr>
        <p:spPr>
          <a:xfrm>
            <a:off x="707400" y="850512"/>
            <a:ext cx="462817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CAME TRUE !!</a:t>
            </a:r>
            <a:endParaRPr lang="fr-CA" sz="4400" b="1" dirty="0">
              <a:solidFill>
                <a:srgbClr val="000000"/>
              </a:solidFill>
              <a:latin typeface="Montserrat" panose="0200050500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07400" y="443151"/>
            <a:ext cx="46386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My biggest fear in life</a:t>
            </a:r>
            <a:endParaRPr lang="fr-CA" sz="2400" dirty="0">
              <a:solidFill>
                <a:srgbClr val="000000"/>
              </a:solidFill>
              <a:latin typeface="Montserrat" panose="0200050500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-1" r="13918" b="-378"/>
          <a:stretch/>
        </p:blipFill>
        <p:spPr/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" y="2027314"/>
            <a:ext cx="5127426" cy="3845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9178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r="21422"/>
          <a:stretch>
            <a:fillRect/>
          </a:stretch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0" b="24030"/>
          <a:stretch>
            <a:fillRect/>
          </a:stretch>
        </p:blipFill>
        <p:spPr/>
      </p:pic>
      <p:pic>
        <p:nvPicPr>
          <p:cNvPr id="16" name="圖片版面配置區 1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5153"/>
          <a:stretch>
            <a:fillRect/>
          </a:stretch>
        </p:blipFill>
        <p:spPr/>
      </p:pic>
      <p:pic>
        <p:nvPicPr>
          <p:cNvPr id="1026" name="Picture 2" descr="「heart broken png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63" y="869188"/>
            <a:ext cx="2439924" cy="24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06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460317" cy="7189076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32626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HK" sz="5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 is Belief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432" y="1241807"/>
            <a:ext cx="67882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Belief is an</a:t>
            </a: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attitude</a:t>
            </a:r>
            <a:r>
              <a:rPr lang="en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 determines</a:t>
            </a:r>
            <a:r>
              <a:rPr lang="zh-TW" altLang="en-US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your action</a:t>
            </a:r>
            <a:r>
              <a:rPr lang="en-US" altLang="zh-TW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endParaRPr lang="zh-HK" sz="4000" b="1" i="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etermines your</a:t>
            </a:r>
            <a:r>
              <a:rPr lang="en-US" alt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thought</a:t>
            </a:r>
            <a:r>
              <a:rPr lang="en-US" alt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endParaRPr lang="zh-HK" sz="4000" b="1" i="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HK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etermines the way</a:t>
            </a:r>
            <a:r>
              <a:rPr lang="en-US" alt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 do</a:t>
            </a:r>
            <a:r>
              <a:rPr lang="en" altLang="zh-HK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HK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  <a:r>
              <a:rPr lang="en" altLang="zh-HK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way</a:t>
            </a:r>
            <a:r>
              <a:rPr lang="en-US" alt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 treat yourself</a:t>
            </a:r>
          </a:p>
        </p:txBody>
      </p:sp>
      <p:pic>
        <p:nvPicPr>
          <p:cNvPr id="1026" name="Picture 2" descr="「courage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50" y="1325567"/>
            <a:ext cx="4635065" cy="500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559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413020" cy="7252138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32626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HK" sz="5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 is Attitude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143" y="1358189"/>
            <a:ext cx="81469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Attitude can be temporary 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can be</a:t>
            </a:r>
            <a:r>
              <a:rPr lang="en-US" alt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forever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key is…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</a:t>
            </a:r>
            <a:r>
              <a:rPr lang="en-US" alt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 know </a:t>
            </a:r>
            <a:endParaRPr lang="en-US" altLang="zh-HK" sz="4800" b="1" i="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truth?</a:t>
            </a:r>
            <a:r>
              <a:rPr lang="en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787206" y="2148047"/>
            <a:ext cx="6746764" cy="4541416"/>
            <a:chOff x="5641675" y="2234312"/>
            <a:chExt cx="6746764" cy="4541416"/>
          </a:xfrm>
        </p:grpSpPr>
        <p:pic>
          <p:nvPicPr>
            <p:cNvPr id="2058" name="Picture 10" descr="「十二個夏天」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315" y="3152628"/>
              <a:ext cx="3554309" cy="2704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相關圖片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5" y="2234312"/>
              <a:ext cx="6746764" cy="4541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0" name="Picture 12" descr="「sad puppy png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18" y="1979510"/>
            <a:ext cx="5439063" cy="466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5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224370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"/>
          <p:cNvGrpSpPr/>
          <p:nvPr/>
        </p:nvGrpSpPr>
        <p:grpSpPr>
          <a:xfrm>
            <a:off x="9264" y="0"/>
            <a:ext cx="12603150" cy="7236372"/>
            <a:chOff x="-5558" y="0"/>
            <a:chExt cx="12192016" cy="6858000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25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  <p:pic>
        <p:nvPicPr>
          <p:cNvPr id="18434" name="Picture 2" descr="「employe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62" y="3423794"/>
            <a:ext cx="2197481" cy="21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ile:Coffee Sh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94" y="3317654"/>
            <a:ext cx="2362418" cy="2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Franchise Marke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363" y="3718831"/>
            <a:ext cx="3466892" cy="16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/>
          <p:nvPr/>
        </p:nvSpPr>
        <p:spPr bwMode="auto">
          <a:xfrm>
            <a:off x="1899032" y="205806"/>
            <a:ext cx="8412481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CA" sz="11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99022" y="438745"/>
            <a:ext cx="8412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Life’s like this.</a:t>
            </a:r>
            <a:r>
              <a:rPr lang="en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ESBI</a:t>
            </a:r>
            <a:r>
              <a:rPr lang="en-US" alt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Quadrant is not a choice, </a:t>
            </a:r>
            <a:endParaRPr lang="en-US" altLang="zh-HK" sz="40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342446">
              <a:tabLst>
                <a:tab pos="86790" algn="l"/>
              </a:tabLst>
            </a:pP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but a </a:t>
            </a: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process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425039" y="2831302"/>
            <a:ext cx="2861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Salary for employee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861515" y="2814831"/>
            <a:ext cx="2051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Profit for boss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350825" y="2833024"/>
            <a:ext cx="343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Revenue for entrepreneur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1988699" y="5844815"/>
            <a:ext cx="2067544" cy="806179"/>
            <a:chOff x="561086" y="6070461"/>
            <a:chExt cx="1734631" cy="806179"/>
          </a:xfrm>
        </p:grpSpPr>
        <p:sp>
          <p:nvSpPr>
            <p:cNvPr id="15" name="文字方塊 14"/>
            <p:cNvSpPr txBox="1"/>
            <p:nvPr/>
          </p:nvSpPr>
          <p:spPr>
            <a:xfrm>
              <a:off x="1035280" y="6168754"/>
              <a:ext cx="1260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HK" sz="2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Character</a:t>
              </a:r>
            </a:p>
          </p:txBody>
        </p:sp>
        <p:pic>
          <p:nvPicPr>
            <p:cNvPr id="18446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86" y="6070461"/>
              <a:ext cx="474194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4971859" y="5959591"/>
            <a:ext cx="2096453" cy="537213"/>
            <a:chOff x="2955922" y="6070461"/>
            <a:chExt cx="2096453" cy="537213"/>
          </a:xfrm>
        </p:grpSpPr>
        <p:sp>
          <p:nvSpPr>
            <p:cNvPr id="16" name="文字方塊 15"/>
            <p:cNvSpPr txBox="1"/>
            <p:nvPr/>
          </p:nvSpPr>
          <p:spPr>
            <a:xfrm>
              <a:off x="3493135" y="6122531"/>
              <a:ext cx="1559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HK" sz="2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Profession</a:t>
              </a:r>
            </a:p>
          </p:txBody>
        </p:sp>
        <p:pic>
          <p:nvPicPr>
            <p:cNvPr id="20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922" y="6070461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群組 8"/>
          <p:cNvGrpSpPr/>
          <p:nvPr/>
        </p:nvGrpSpPr>
        <p:grpSpPr>
          <a:xfrm>
            <a:off x="8320876" y="5979299"/>
            <a:ext cx="1716954" cy="537213"/>
            <a:chOff x="6434839" y="6057503"/>
            <a:chExt cx="1716954" cy="537213"/>
          </a:xfrm>
        </p:grpSpPr>
        <p:sp>
          <p:nvSpPr>
            <p:cNvPr id="17" name="文字方塊 16"/>
            <p:cNvSpPr txBox="1"/>
            <p:nvPr/>
          </p:nvSpPr>
          <p:spPr>
            <a:xfrm>
              <a:off x="6911978" y="6089922"/>
              <a:ext cx="1239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HK" sz="2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System</a:t>
              </a:r>
            </a:p>
          </p:txBody>
        </p:sp>
        <p:pic>
          <p:nvPicPr>
            <p:cNvPr id="21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839" y="6057503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35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6432125" y="2369308"/>
            <a:ext cx="587163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HK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“The scariest moment in life occurs</a:t>
            </a:r>
            <a:r>
              <a:rPr lang="en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when we start to believe</a:t>
            </a:r>
            <a:r>
              <a:rPr lang="en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nothing we do </a:t>
            </a:r>
            <a:endParaRPr lang="en-US" altLang="zh-HK" b="0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HK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ever going to make a difference,</a:t>
            </a:r>
            <a:r>
              <a:rPr lang="en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 we just comfortably </a:t>
            </a:r>
            <a:r>
              <a:rPr lang="zh-HK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STOPPED</a:t>
            </a:r>
            <a:r>
              <a:rPr lang="en-US" altLang="zh-HK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doing anything.”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257458" y="482337"/>
            <a:ext cx="5651160" cy="1329626"/>
            <a:chOff x="6096000" y="664914"/>
            <a:chExt cx="5952949" cy="1329626"/>
          </a:xfrm>
        </p:grpSpPr>
        <p:sp>
          <p:nvSpPr>
            <p:cNvPr id="11" name="TextBox 10"/>
            <p:cNvSpPr txBox="1">
              <a:spLocks/>
            </p:cNvSpPr>
            <p:nvPr/>
          </p:nvSpPr>
          <p:spPr>
            <a:xfrm>
              <a:off x="6096000" y="1717541"/>
              <a:ext cx="5952949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CA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10" name="TextBox 9"/>
            <p:cNvSpPr txBox="1">
              <a:spLocks/>
            </p:cNvSpPr>
            <p:nvPr/>
          </p:nvSpPr>
          <p:spPr>
            <a:xfrm>
              <a:off x="6321091" y="664914"/>
              <a:ext cx="5727858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HK" sz="32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We start to ENVY</a:t>
              </a:r>
              <a:r>
                <a:rPr lang="en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HK" sz="32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soon it turns to </a:t>
              </a:r>
              <a:r>
                <a:rPr lang="en-US" altLang="zh-HK" sz="32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</a:t>
              </a:r>
              <a:r>
                <a:rPr lang="zh-HK" sz="32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ealousy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724672" y="5161273"/>
            <a:ext cx="3286540" cy="584775"/>
            <a:chOff x="7694004" y="5405234"/>
            <a:chExt cx="3286540" cy="584775"/>
          </a:xfrm>
        </p:grpSpPr>
        <p:sp>
          <p:nvSpPr>
            <p:cNvPr id="49" name="Rectangle 48"/>
            <p:cNvSpPr/>
            <p:nvPr/>
          </p:nvSpPr>
          <p:spPr bwMode="auto">
            <a:xfrm>
              <a:off x="7694004" y="5405234"/>
              <a:ext cx="3286540" cy="5197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36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TextBox 49"/>
            <p:cNvSpPr txBox="1">
              <a:spLocks/>
            </p:cNvSpPr>
            <p:nvPr/>
          </p:nvSpPr>
          <p:spPr>
            <a:xfrm>
              <a:off x="7945795" y="5405234"/>
              <a:ext cx="278295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sz="32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ENVY</a:t>
              </a:r>
              <a:endParaRPr lang="zh-HK" sz="32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1" r="6541" b="-1"/>
          <a:stretch/>
        </p:blipFill>
        <p:spPr>
          <a:xfrm>
            <a:off x="-237392" y="0"/>
            <a:ext cx="6708530" cy="6872514"/>
          </a:xfrm>
        </p:spPr>
      </p:pic>
    </p:spTree>
    <p:extLst>
      <p:ext uri="{BB962C8B-B14F-4D97-AF65-F5344CB8AC3E}">
        <p14:creationId xmlns:p14="http://schemas.microsoft.com/office/powerpoint/2010/main" val="136869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27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fr-CA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789"/>
          <a:stretch>
            <a:fillRect/>
          </a:stretch>
        </p:blipFill>
        <p:spPr>
          <a:xfrm>
            <a:off x="4206961" y="2064737"/>
            <a:ext cx="4003040" cy="4791336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sp>
        <p:nvSpPr>
          <p:cNvPr id="12" name="TextBox 11"/>
          <p:cNvSpPr txBox="1">
            <a:spLocks/>
          </p:cNvSpPr>
          <p:nvPr/>
        </p:nvSpPr>
        <p:spPr>
          <a:xfrm>
            <a:off x="1" y="331833"/>
            <a:ext cx="121920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There is no difference between </a:t>
            </a:r>
            <a:endParaRPr lang="en-US" altLang="zh-HK" sz="4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ordinary people </a:t>
            </a:r>
            <a:r>
              <a:rPr lang="zh-HK" sz="48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successful people</a:t>
            </a: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-14"/>
          <a:stretch/>
        </p:blipFill>
        <p:spPr>
          <a:xfrm>
            <a:off x="4663440" y="3333115"/>
            <a:ext cx="3134829" cy="3535045"/>
          </a:xfrm>
        </p:spPr>
      </p:pic>
      <p:grpSp>
        <p:nvGrpSpPr>
          <p:cNvPr id="2" name="群組 1"/>
          <p:cNvGrpSpPr/>
          <p:nvPr/>
        </p:nvGrpSpPr>
        <p:grpSpPr>
          <a:xfrm>
            <a:off x="1579419" y="2898403"/>
            <a:ext cx="9013372" cy="3238238"/>
            <a:chOff x="2124160" y="2492002"/>
            <a:chExt cx="8168640" cy="3498969"/>
          </a:xfrm>
        </p:grpSpPr>
        <p:sp>
          <p:nvSpPr>
            <p:cNvPr id="55" name="Rectangle 11"/>
            <p:cNvSpPr/>
            <p:nvPr/>
          </p:nvSpPr>
          <p:spPr>
            <a:xfrm>
              <a:off x="2124160" y="2492002"/>
              <a:ext cx="8168640" cy="34989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514475"/>
              <a:endParaRPr lang="en-US" sz="1000" dirty="0">
                <a:solidFill>
                  <a:srgbClr val="FFFFFF">
                    <a:lumMod val="9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標題 1"/>
            <p:cNvSpPr txBox="1">
              <a:spLocks/>
            </p:cNvSpPr>
            <p:nvPr/>
          </p:nvSpPr>
          <p:spPr>
            <a:xfrm>
              <a:off x="2533130" y="2930970"/>
              <a:ext cx="7426036" cy="2066409"/>
            </a:xfrm>
            <a:prstGeom prst="rect">
              <a:avLst/>
            </a:prstGeom>
          </p:spPr>
          <p:txBody>
            <a:bodyPr vert="horz" lIns="68579" tIns="34289" rIns="68579" bIns="34289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zh-HK" sz="8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The point is</a:t>
              </a:r>
              <a:r>
                <a:rPr lang="en" altLang="zh-HK" sz="8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HK" sz="8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who</a:t>
              </a:r>
              <a:r>
                <a:rPr lang="en-US" altLang="zh-HK" sz="80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HK" sz="8000" b="1" i="0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starts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611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3882</TotalTime>
  <Words>608</Words>
  <Application>Microsoft Office PowerPoint</Application>
  <PresentationFormat>Custom</PresentationFormat>
  <Paragraphs>112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51</cp:revision>
  <dcterms:created xsi:type="dcterms:W3CDTF">2017-02-17T21:11:56Z</dcterms:created>
  <dcterms:modified xsi:type="dcterms:W3CDTF">2017-05-05T09:36:23Z</dcterms:modified>
</cp:coreProperties>
</file>