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</p:sldMasterIdLst>
  <p:notesMasterIdLst>
    <p:notesMasterId r:id="rId29"/>
  </p:notesMasterIdLst>
  <p:sldIdLst>
    <p:sldId id="257" r:id="rId3"/>
    <p:sldId id="320" r:id="rId4"/>
    <p:sldId id="322" r:id="rId5"/>
    <p:sldId id="323" r:id="rId6"/>
    <p:sldId id="339" r:id="rId7"/>
    <p:sldId id="342" r:id="rId8"/>
    <p:sldId id="343" r:id="rId9"/>
    <p:sldId id="332" r:id="rId10"/>
    <p:sldId id="334" r:id="rId11"/>
    <p:sldId id="335" r:id="rId12"/>
    <p:sldId id="325" r:id="rId13"/>
    <p:sldId id="333" r:id="rId14"/>
    <p:sldId id="336" r:id="rId15"/>
    <p:sldId id="344" r:id="rId16"/>
    <p:sldId id="349" r:id="rId17"/>
    <p:sldId id="346" r:id="rId18"/>
    <p:sldId id="347" r:id="rId19"/>
    <p:sldId id="348" r:id="rId20"/>
    <p:sldId id="341" r:id="rId21"/>
    <p:sldId id="340" r:id="rId22"/>
    <p:sldId id="306" r:id="rId23"/>
    <p:sldId id="287" r:id="rId24"/>
    <p:sldId id="295" r:id="rId25"/>
    <p:sldId id="291" r:id="rId26"/>
    <p:sldId id="338" r:id="rId27"/>
    <p:sldId id="33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9679FBC-2FF9-4AB4-A556-4A26C526191E}">
          <p14:sldIdLst>
            <p14:sldId id="257"/>
            <p14:sldId id="320"/>
            <p14:sldId id="322"/>
            <p14:sldId id="323"/>
            <p14:sldId id="339"/>
            <p14:sldId id="342"/>
            <p14:sldId id="343"/>
            <p14:sldId id="332"/>
            <p14:sldId id="334"/>
            <p14:sldId id="335"/>
            <p14:sldId id="325"/>
            <p14:sldId id="333"/>
            <p14:sldId id="336"/>
          </p14:sldIdLst>
        </p14:section>
        <p14:section name="Why--購物年金" id="{A7FA759A-CCB8-417B-8308-6DDD266CCA95}">
          <p14:sldIdLst>
            <p14:sldId id="344"/>
            <p14:sldId id="349"/>
            <p14:sldId id="346"/>
            <p14:sldId id="347"/>
            <p14:sldId id="348"/>
            <p14:sldId id="341"/>
            <p14:sldId id="340"/>
            <p14:sldId id="306"/>
            <p14:sldId id="287"/>
            <p14:sldId id="295"/>
            <p14:sldId id="291"/>
            <p14:sldId id="338"/>
            <p14:sldId id="3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2" autoAdjust="0"/>
    <p:restoredTop sz="91079" autoAdjust="0"/>
  </p:normalViewPr>
  <p:slideViewPr>
    <p:cSldViewPr snapToGrid="0" snapToObjects="1">
      <p:cViewPr>
        <p:scale>
          <a:sx n="60" d="100"/>
          <a:sy n="60" d="100"/>
        </p:scale>
        <p:origin x="-840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624FFD-D447-4B74-8BAD-AE1EF2B2669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HK" altLang="en-US"/>
        </a:p>
      </dgm:t>
    </dgm:pt>
    <dgm:pt modelId="{990F5FFF-283A-4A05-AD46-5DD674D89C55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喝</a:t>
          </a:r>
          <a:r>
            <a:rPr lang="en-US" altLang="zh-TW" b="1" dirty="0" smtClean="0">
              <a:solidFill>
                <a:schemeClr val="tx1"/>
              </a:solidFill>
            </a:rPr>
            <a:t>OPC</a:t>
          </a:r>
          <a:r>
            <a:rPr lang="zh-TW" altLang="en-US" b="1" dirty="0" smtClean="0">
              <a:solidFill>
                <a:schemeClr val="tx1"/>
              </a:solidFill>
            </a:rPr>
            <a:t>補鈣、基礎保健；       洗 臉、護膚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zh-TW" altLang="en-US" b="1" dirty="0" smtClean="0">
              <a:solidFill>
                <a:schemeClr val="tx1"/>
              </a:solidFill>
            </a:rPr>
            <a:t>沐浴 洗頭 護髮 ；          </a:t>
          </a:r>
          <a:r>
            <a:rPr lang="zh-HK" altLang="en-US" b="1" dirty="0" smtClean="0">
              <a:solidFill>
                <a:schemeClr val="tx1"/>
              </a:solidFill>
            </a:rPr>
            <a:t>洗衣、洗碗、擦地</a:t>
          </a:r>
          <a:r>
            <a:rPr lang="en-US" altLang="zh-TW" b="1" dirty="0" smtClean="0">
              <a:solidFill>
                <a:schemeClr val="tx1"/>
              </a:solidFill>
            </a:rPr>
            <a:t>Motives</a:t>
          </a:r>
          <a:r>
            <a:rPr lang="zh-TW" altLang="en-US" b="1" dirty="0" smtClean="0">
              <a:solidFill>
                <a:schemeClr val="tx1"/>
              </a:solidFill>
            </a:rPr>
            <a:t>化妝 ；                 指甲護理       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zh-TW" altLang="en-US" b="1" dirty="0" smtClean="0">
              <a:solidFill>
                <a:schemeClr val="tx1"/>
              </a:solidFill>
            </a:rPr>
            <a:t> </a:t>
          </a:r>
          <a:r>
            <a:rPr lang="en-US" altLang="zh-TW" b="1" dirty="0" smtClean="0">
              <a:solidFill>
                <a:schemeClr val="tx1"/>
              </a:solidFill>
            </a:rPr>
            <a:t>TLS</a:t>
          </a:r>
          <a:r>
            <a:rPr lang="zh-TW" altLang="en-US" b="1" dirty="0" smtClean="0">
              <a:solidFill>
                <a:schemeClr val="tx1"/>
              </a:solidFill>
            </a:rPr>
            <a:t>體重管理；        </a:t>
          </a:r>
          <a:r>
            <a:rPr lang="en-US" altLang="en-US" b="1" dirty="0" smtClean="0">
              <a:solidFill>
                <a:schemeClr val="tx1"/>
              </a:solidFill>
            </a:rPr>
            <a:t>…..</a:t>
          </a:r>
          <a:r>
            <a:rPr lang="zh-TW" altLang="en-US" b="1" dirty="0" smtClean="0">
              <a:solidFill>
                <a:schemeClr val="tx1"/>
              </a:solidFill>
            </a:rPr>
            <a:t>禮物</a:t>
          </a:r>
          <a:r>
            <a:rPr lang="en-US" altLang="zh-TW" b="1" dirty="0" smtClean="0">
              <a:solidFill>
                <a:schemeClr val="tx1"/>
              </a:solidFill>
            </a:rPr>
            <a:t>(DNA</a:t>
          </a:r>
          <a:r>
            <a:rPr lang="zh-TW" altLang="en-US" b="1" dirty="0" smtClean="0">
              <a:solidFill>
                <a:schemeClr val="tx1"/>
              </a:solidFill>
            </a:rPr>
            <a:t>、魚油</a:t>
          </a:r>
          <a:r>
            <a:rPr lang="en-US" altLang="zh-TW" b="1" dirty="0" smtClean="0">
              <a:solidFill>
                <a:schemeClr val="tx1"/>
              </a:solidFill>
            </a:rPr>
            <a:t>..)</a:t>
          </a:r>
          <a:endParaRPr lang="zh-HK" altLang="en-US" b="1" dirty="0">
            <a:solidFill>
              <a:schemeClr val="tx1"/>
            </a:solidFill>
          </a:endParaRPr>
        </a:p>
      </dgm:t>
    </dgm:pt>
    <dgm:pt modelId="{7C79D115-FE69-4DB8-B485-397DBA6AEB26}" type="par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C481975D-8852-4E87-960A-7BF8AA49A905}" type="sib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DCBC90F9-F42F-4701-AF8B-59CEF2DDC537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chemeClr val="tx1"/>
              </a:solidFill>
            </a:rPr>
            <a:t>電髮、風筒、衣服、鍊子、褲子、鞋子、包包、零食</a:t>
          </a:r>
          <a:r>
            <a:rPr lang="en-US" altLang="zh-TW" sz="2400" b="1" dirty="0" smtClean="0">
              <a:solidFill>
                <a:schemeClr val="tx1"/>
              </a:solidFill>
            </a:rPr>
            <a:t>…</a:t>
          </a:r>
          <a:r>
            <a:rPr lang="zh-TW" altLang="en-US" sz="2400" b="1" dirty="0" smtClean="0">
              <a:solidFill>
                <a:schemeClr val="tx1"/>
              </a:solidFill>
            </a:rPr>
            <a:t>一家五口三餐、送禮、節慶 生日聚餐、、旅行、家居維修、電子用品</a:t>
          </a:r>
          <a:r>
            <a:rPr lang="en-US" altLang="zh-TW" sz="2400" b="1" dirty="0" smtClean="0">
              <a:solidFill>
                <a:schemeClr val="tx1"/>
              </a:solidFill>
            </a:rPr>
            <a:t>..</a:t>
          </a:r>
          <a:endParaRPr lang="zh-HK" altLang="en-US" sz="2400" b="1" dirty="0">
            <a:solidFill>
              <a:schemeClr val="tx1"/>
            </a:solidFill>
          </a:endParaRPr>
        </a:p>
      </dgm:t>
    </dgm:pt>
    <dgm:pt modelId="{BD5BC100-E586-45B2-B38B-996196BE4D78}" type="par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A84336FA-B9DF-4BED-868D-BE446E0A3479}" type="sib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85E7CEFD-6E4C-4237-8403-260FD095C1C4}">
      <dgm:prSet phldrT="[文字]"/>
      <dgm:spPr/>
      <dgm:t>
        <a:bodyPr/>
        <a:lstStyle/>
        <a:p>
          <a:r>
            <a:rPr lang="zh-TW" altLang="en-US" dirty="0" smtClean="0"/>
            <a:t>推薦轉寄給</a:t>
          </a:r>
          <a:r>
            <a:rPr lang="en-US" altLang="zh-TW" dirty="0" smtClean="0"/>
            <a:t>…</a:t>
          </a:r>
          <a:r>
            <a:rPr lang="zh-TW" altLang="en-US" dirty="0" smtClean="0"/>
            <a:t>親朋好友、美安夥伴其他店主</a:t>
          </a:r>
          <a:r>
            <a:rPr lang="en-US" altLang="zh-TW" dirty="0" smtClean="0"/>
            <a:t>….</a:t>
          </a:r>
          <a:endParaRPr lang="zh-HK" altLang="en-US" dirty="0"/>
        </a:p>
      </dgm:t>
    </dgm:pt>
    <dgm:pt modelId="{75206B64-FE65-44E7-B830-AD9064702810}" type="sib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0C28605B-D2C8-48BF-95AF-30C56E1EC976}" type="par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60257FE3-F8C8-4AD9-89A9-1B3B022E7546}" type="pres">
      <dgm:prSet presAssocID="{D4624FFD-D447-4B74-8BAD-AE1EF2B2669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HK" altLang="en-US"/>
        </a:p>
      </dgm:t>
    </dgm:pt>
    <dgm:pt modelId="{EDB18E19-49E4-411D-BDE4-09F5F75BAE6F}" type="pres">
      <dgm:prSet presAssocID="{D4624FFD-D447-4B74-8BAD-AE1EF2B26692}" presName="Name1" presStyleCnt="0"/>
      <dgm:spPr/>
    </dgm:pt>
    <dgm:pt modelId="{02C79EA1-C062-4E4E-8F40-92EF3974A608}" type="pres">
      <dgm:prSet presAssocID="{D4624FFD-D447-4B74-8BAD-AE1EF2B26692}" presName="cycle" presStyleCnt="0"/>
      <dgm:spPr/>
    </dgm:pt>
    <dgm:pt modelId="{CB9801AD-3624-45E1-910A-FB017C5B1844}" type="pres">
      <dgm:prSet presAssocID="{D4624FFD-D447-4B74-8BAD-AE1EF2B26692}" presName="srcNode" presStyleLbl="node1" presStyleIdx="0" presStyleCnt="3"/>
      <dgm:spPr/>
    </dgm:pt>
    <dgm:pt modelId="{D4AC434F-BFBE-4A79-9256-C09E682FE7CC}" type="pres">
      <dgm:prSet presAssocID="{D4624FFD-D447-4B74-8BAD-AE1EF2B26692}" presName="conn" presStyleLbl="parChTrans1D2" presStyleIdx="0" presStyleCnt="1"/>
      <dgm:spPr/>
      <dgm:t>
        <a:bodyPr/>
        <a:lstStyle/>
        <a:p>
          <a:endParaRPr lang="zh-HK" altLang="en-US"/>
        </a:p>
      </dgm:t>
    </dgm:pt>
    <dgm:pt modelId="{E0CAF557-D8AE-4D91-A288-C1D2352BFBC2}" type="pres">
      <dgm:prSet presAssocID="{D4624FFD-D447-4B74-8BAD-AE1EF2B26692}" presName="extraNode" presStyleLbl="node1" presStyleIdx="0" presStyleCnt="3"/>
      <dgm:spPr/>
    </dgm:pt>
    <dgm:pt modelId="{C5074070-C73A-4CF8-893A-5F26C27302BB}" type="pres">
      <dgm:prSet presAssocID="{D4624FFD-D447-4B74-8BAD-AE1EF2B26692}" presName="dstNode" presStyleLbl="node1" presStyleIdx="0" presStyleCnt="3"/>
      <dgm:spPr/>
    </dgm:pt>
    <dgm:pt modelId="{DFE55101-987C-490B-AE5F-3A361330248D}" type="pres">
      <dgm:prSet presAssocID="{990F5FFF-283A-4A05-AD46-5DD674D89C55}" presName="text_1" presStyleLbl="node1" presStyleIdx="0" presStyleCnt="3" custScaleY="159557" custLinFactNeighborX="1020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B398D45-A883-4BF2-B627-3C8A8DCC4DF7}" type="pres">
      <dgm:prSet presAssocID="{990F5FFF-283A-4A05-AD46-5DD674D89C55}" presName="accent_1" presStyleCnt="0"/>
      <dgm:spPr/>
    </dgm:pt>
    <dgm:pt modelId="{290B5FFD-536A-4703-B3CA-15CD3E7E8705}" type="pres">
      <dgm:prSet presAssocID="{990F5FFF-283A-4A05-AD46-5DD674D89C55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E35A046-20F4-4E21-B16A-4F35873571BA}" type="pres">
      <dgm:prSet presAssocID="{DCBC90F9-F42F-4701-AF8B-59CEF2DDC537}" presName="text_2" presStyleLbl="node1" presStyleIdx="1" presStyleCnt="3" custScaleX="105308" custScaleY="155754" custLinFactNeighborX="-1355" custLinFactNeighborY="14031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DB93444-BA30-47F8-8AF3-E351624B416A}" type="pres">
      <dgm:prSet presAssocID="{DCBC90F9-F42F-4701-AF8B-59CEF2DDC537}" presName="accent_2" presStyleCnt="0"/>
      <dgm:spPr/>
    </dgm:pt>
    <dgm:pt modelId="{741FC1E8-8B81-4CA5-A248-BFCF5FBE884E}" type="pres">
      <dgm:prSet presAssocID="{DCBC90F9-F42F-4701-AF8B-59CEF2DDC537}" presName="accentRepeatNode" presStyleLbl="solidFgAcc1" presStyleIdx="1" presStyleCnt="3" custLinFactNeighborX="-13717" custLinFactNeighborY="74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752274-1392-4E8E-BA9F-3D328ECF9842}" type="pres">
      <dgm:prSet presAssocID="{85E7CEFD-6E4C-4237-8403-260FD095C1C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00C545D-7E83-4262-ACE4-094719399B6C}" type="pres">
      <dgm:prSet presAssocID="{85E7CEFD-6E4C-4237-8403-260FD095C1C4}" presName="accent_3" presStyleCnt="0"/>
      <dgm:spPr/>
    </dgm:pt>
    <dgm:pt modelId="{ECCA5172-D24F-4EF4-98CC-10E0F8502C40}" type="pres">
      <dgm:prSet presAssocID="{85E7CEFD-6E4C-4237-8403-260FD095C1C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07162A4-875C-4937-9DF6-2396A48CA434}" type="presOf" srcId="{DCBC90F9-F42F-4701-AF8B-59CEF2DDC537}" destId="{EE35A046-20F4-4E21-B16A-4F35873571BA}" srcOrd="0" destOrd="0" presId="urn:microsoft.com/office/officeart/2008/layout/VerticalCurvedList"/>
    <dgm:cxn modelId="{58720735-98B6-4CEF-AFDE-C4BF76D9BB3C}" type="presOf" srcId="{990F5FFF-283A-4A05-AD46-5DD674D89C55}" destId="{DFE55101-987C-490B-AE5F-3A361330248D}" srcOrd="0" destOrd="0" presId="urn:microsoft.com/office/officeart/2008/layout/VerticalCurvedList"/>
    <dgm:cxn modelId="{5A55C511-8C09-499F-9FD0-BF9256872E8F}" srcId="{D4624FFD-D447-4B74-8BAD-AE1EF2B26692}" destId="{990F5FFF-283A-4A05-AD46-5DD674D89C55}" srcOrd="0" destOrd="0" parTransId="{7C79D115-FE69-4DB8-B485-397DBA6AEB26}" sibTransId="{C481975D-8852-4E87-960A-7BF8AA49A905}"/>
    <dgm:cxn modelId="{B83F1F0A-B14E-481C-9830-58C8745B5D3A}" srcId="{D4624FFD-D447-4B74-8BAD-AE1EF2B26692}" destId="{DCBC90F9-F42F-4701-AF8B-59CEF2DDC537}" srcOrd="1" destOrd="0" parTransId="{BD5BC100-E586-45B2-B38B-996196BE4D78}" sibTransId="{A84336FA-B9DF-4BED-868D-BE446E0A3479}"/>
    <dgm:cxn modelId="{5DEA117D-570C-48B5-A433-45CFA5A8031E}" type="presOf" srcId="{85E7CEFD-6E4C-4237-8403-260FD095C1C4}" destId="{0B752274-1392-4E8E-BA9F-3D328ECF9842}" srcOrd="0" destOrd="0" presId="urn:microsoft.com/office/officeart/2008/layout/VerticalCurvedList"/>
    <dgm:cxn modelId="{C9EB5861-2804-4250-8DF7-260277E16C3D}" srcId="{D4624FFD-D447-4B74-8BAD-AE1EF2B26692}" destId="{85E7CEFD-6E4C-4237-8403-260FD095C1C4}" srcOrd="2" destOrd="0" parTransId="{0C28605B-D2C8-48BF-95AF-30C56E1EC976}" sibTransId="{75206B64-FE65-44E7-B830-AD9064702810}"/>
    <dgm:cxn modelId="{166924F9-881B-4C53-B3BD-92166E70E4E2}" type="presOf" srcId="{D4624FFD-D447-4B74-8BAD-AE1EF2B26692}" destId="{60257FE3-F8C8-4AD9-89A9-1B3B022E7546}" srcOrd="0" destOrd="0" presId="urn:microsoft.com/office/officeart/2008/layout/VerticalCurvedList"/>
    <dgm:cxn modelId="{F6444A9E-4A0E-41A7-8EE2-3CEE8007CBF0}" type="presOf" srcId="{C481975D-8852-4E87-960A-7BF8AA49A905}" destId="{D4AC434F-BFBE-4A79-9256-C09E682FE7CC}" srcOrd="0" destOrd="0" presId="urn:microsoft.com/office/officeart/2008/layout/VerticalCurvedList"/>
    <dgm:cxn modelId="{5BC008DC-0F3D-4065-853C-12C69CFAD6A6}" type="presParOf" srcId="{60257FE3-F8C8-4AD9-89A9-1B3B022E7546}" destId="{EDB18E19-49E4-411D-BDE4-09F5F75BAE6F}" srcOrd="0" destOrd="0" presId="urn:microsoft.com/office/officeart/2008/layout/VerticalCurvedList"/>
    <dgm:cxn modelId="{44DC5311-1026-4289-BB70-5FCDDE29C836}" type="presParOf" srcId="{EDB18E19-49E4-411D-BDE4-09F5F75BAE6F}" destId="{02C79EA1-C062-4E4E-8F40-92EF3974A608}" srcOrd="0" destOrd="0" presId="urn:microsoft.com/office/officeart/2008/layout/VerticalCurvedList"/>
    <dgm:cxn modelId="{AB401DA8-7429-49A3-BE60-F5845BC51D7E}" type="presParOf" srcId="{02C79EA1-C062-4E4E-8F40-92EF3974A608}" destId="{CB9801AD-3624-45E1-910A-FB017C5B1844}" srcOrd="0" destOrd="0" presId="urn:microsoft.com/office/officeart/2008/layout/VerticalCurvedList"/>
    <dgm:cxn modelId="{249F0BD5-EDCD-40E7-8D19-C3CC73067F06}" type="presParOf" srcId="{02C79EA1-C062-4E4E-8F40-92EF3974A608}" destId="{D4AC434F-BFBE-4A79-9256-C09E682FE7CC}" srcOrd="1" destOrd="0" presId="urn:microsoft.com/office/officeart/2008/layout/VerticalCurvedList"/>
    <dgm:cxn modelId="{972E6230-A6A8-4630-87D5-ACB4F604C3CA}" type="presParOf" srcId="{02C79EA1-C062-4E4E-8F40-92EF3974A608}" destId="{E0CAF557-D8AE-4D91-A288-C1D2352BFBC2}" srcOrd="2" destOrd="0" presId="urn:microsoft.com/office/officeart/2008/layout/VerticalCurvedList"/>
    <dgm:cxn modelId="{71D466CE-1BCB-4402-9593-6FEF463C9FDF}" type="presParOf" srcId="{02C79EA1-C062-4E4E-8F40-92EF3974A608}" destId="{C5074070-C73A-4CF8-893A-5F26C27302BB}" srcOrd="3" destOrd="0" presId="urn:microsoft.com/office/officeart/2008/layout/VerticalCurvedList"/>
    <dgm:cxn modelId="{F2CE034A-5FBC-4F08-9B9D-7CABCC26F6FF}" type="presParOf" srcId="{EDB18E19-49E4-411D-BDE4-09F5F75BAE6F}" destId="{DFE55101-987C-490B-AE5F-3A361330248D}" srcOrd="1" destOrd="0" presId="urn:microsoft.com/office/officeart/2008/layout/VerticalCurvedList"/>
    <dgm:cxn modelId="{38B0C5DF-5645-48DA-A434-FD06B1919808}" type="presParOf" srcId="{EDB18E19-49E4-411D-BDE4-09F5F75BAE6F}" destId="{6B398D45-A883-4BF2-B627-3C8A8DCC4DF7}" srcOrd="2" destOrd="0" presId="urn:microsoft.com/office/officeart/2008/layout/VerticalCurvedList"/>
    <dgm:cxn modelId="{404E6701-2A13-4196-8F8B-F913C3490E2F}" type="presParOf" srcId="{6B398D45-A883-4BF2-B627-3C8A8DCC4DF7}" destId="{290B5FFD-536A-4703-B3CA-15CD3E7E8705}" srcOrd="0" destOrd="0" presId="urn:microsoft.com/office/officeart/2008/layout/VerticalCurvedList"/>
    <dgm:cxn modelId="{F10467C0-337F-4A36-9073-FBC02A903204}" type="presParOf" srcId="{EDB18E19-49E4-411D-BDE4-09F5F75BAE6F}" destId="{EE35A046-20F4-4E21-B16A-4F35873571BA}" srcOrd="3" destOrd="0" presId="urn:microsoft.com/office/officeart/2008/layout/VerticalCurvedList"/>
    <dgm:cxn modelId="{735488EA-BF19-4639-8F24-DA229A815342}" type="presParOf" srcId="{EDB18E19-49E4-411D-BDE4-09F5F75BAE6F}" destId="{CDB93444-BA30-47F8-8AF3-E351624B416A}" srcOrd="4" destOrd="0" presId="urn:microsoft.com/office/officeart/2008/layout/VerticalCurvedList"/>
    <dgm:cxn modelId="{D34DDBCC-CF54-405B-ADE4-BDC58BA9A35B}" type="presParOf" srcId="{CDB93444-BA30-47F8-8AF3-E351624B416A}" destId="{741FC1E8-8B81-4CA5-A248-BFCF5FBE884E}" srcOrd="0" destOrd="0" presId="urn:microsoft.com/office/officeart/2008/layout/VerticalCurvedList"/>
    <dgm:cxn modelId="{19785EF5-2447-45CD-BDBB-2A948F3AEBB4}" type="presParOf" srcId="{EDB18E19-49E4-411D-BDE4-09F5F75BAE6F}" destId="{0B752274-1392-4E8E-BA9F-3D328ECF9842}" srcOrd="5" destOrd="0" presId="urn:microsoft.com/office/officeart/2008/layout/VerticalCurvedList"/>
    <dgm:cxn modelId="{503FB105-3BEF-47FD-B179-BD5AFA4D0BE9}" type="presParOf" srcId="{EDB18E19-49E4-411D-BDE4-09F5F75BAE6F}" destId="{E00C545D-7E83-4262-ACE4-094719399B6C}" srcOrd="6" destOrd="0" presId="urn:microsoft.com/office/officeart/2008/layout/VerticalCurvedList"/>
    <dgm:cxn modelId="{AE5E94CB-701A-4BE5-84AD-9A03283B72E3}" type="presParOf" srcId="{E00C545D-7E83-4262-ACE4-094719399B6C}" destId="{ECCA5172-D24F-4EF4-98CC-10E0F8502C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24FFD-D447-4B74-8BAD-AE1EF2B2669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HK" altLang="en-US"/>
        </a:p>
      </dgm:t>
    </dgm:pt>
    <dgm:pt modelId="{990F5FFF-283A-4A05-AD46-5DD674D89C55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喝</a:t>
          </a:r>
          <a:r>
            <a:rPr lang="en-US" altLang="zh-TW" b="1" dirty="0" smtClean="0">
              <a:solidFill>
                <a:schemeClr val="tx1"/>
              </a:solidFill>
            </a:rPr>
            <a:t>OPC</a:t>
          </a:r>
          <a:r>
            <a:rPr lang="zh-TW" altLang="en-US" b="1" dirty="0" smtClean="0">
              <a:solidFill>
                <a:schemeClr val="tx1"/>
              </a:solidFill>
            </a:rPr>
            <a:t>補鈣、基礎保健；       洗 臉、護膚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zh-TW" altLang="en-US" b="1" dirty="0" smtClean="0">
              <a:solidFill>
                <a:schemeClr val="tx1"/>
              </a:solidFill>
            </a:rPr>
            <a:t>沐浴 洗頭 護髮 ；          </a:t>
          </a:r>
          <a:r>
            <a:rPr lang="zh-HK" altLang="en-US" b="1" dirty="0" smtClean="0">
              <a:solidFill>
                <a:schemeClr val="tx1"/>
              </a:solidFill>
            </a:rPr>
            <a:t>洗衣、洗碗、擦地</a:t>
          </a:r>
          <a:r>
            <a:rPr lang="en-US" altLang="zh-TW" b="1" dirty="0" smtClean="0">
              <a:solidFill>
                <a:schemeClr val="tx1"/>
              </a:solidFill>
            </a:rPr>
            <a:t>Motives</a:t>
          </a:r>
          <a:r>
            <a:rPr lang="zh-TW" altLang="en-US" b="1" dirty="0" smtClean="0">
              <a:solidFill>
                <a:schemeClr val="tx1"/>
              </a:solidFill>
            </a:rPr>
            <a:t>化妝 ；                 指甲護理       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zh-TW" altLang="en-US" b="1" dirty="0" smtClean="0">
              <a:solidFill>
                <a:schemeClr val="tx1"/>
              </a:solidFill>
            </a:rPr>
            <a:t> </a:t>
          </a:r>
          <a:r>
            <a:rPr lang="en-US" altLang="zh-TW" b="1" dirty="0" smtClean="0">
              <a:solidFill>
                <a:schemeClr val="tx1"/>
              </a:solidFill>
            </a:rPr>
            <a:t>TLS</a:t>
          </a:r>
          <a:r>
            <a:rPr lang="zh-TW" altLang="en-US" b="1" dirty="0" smtClean="0">
              <a:solidFill>
                <a:schemeClr val="tx1"/>
              </a:solidFill>
            </a:rPr>
            <a:t>體重管理；       </a:t>
          </a:r>
          <a:r>
            <a:rPr lang="en-US" altLang="en-US" b="1" dirty="0" smtClean="0">
              <a:solidFill>
                <a:schemeClr val="tx1"/>
              </a:solidFill>
            </a:rPr>
            <a:t>…..</a:t>
          </a:r>
          <a:r>
            <a:rPr lang="zh-TW" altLang="en-US" b="1" dirty="0" smtClean="0">
              <a:solidFill>
                <a:schemeClr val="tx1"/>
              </a:solidFill>
            </a:rPr>
            <a:t>禮物</a:t>
          </a:r>
          <a:r>
            <a:rPr lang="en-US" altLang="zh-TW" b="1" dirty="0" smtClean="0">
              <a:solidFill>
                <a:schemeClr val="tx1"/>
              </a:solidFill>
            </a:rPr>
            <a:t>(DNA</a:t>
          </a:r>
          <a:r>
            <a:rPr lang="zh-TW" altLang="en-US" b="1" dirty="0" smtClean="0">
              <a:solidFill>
                <a:schemeClr val="tx1"/>
              </a:solidFill>
            </a:rPr>
            <a:t>、魚油</a:t>
          </a:r>
          <a:r>
            <a:rPr lang="en-US" altLang="zh-TW" b="1" dirty="0" smtClean="0">
              <a:solidFill>
                <a:schemeClr val="tx1"/>
              </a:solidFill>
            </a:rPr>
            <a:t>..)</a:t>
          </a:r>
          <a:endParaRPr lang="zh-HK" altLang="en-US" b="1" dirty="0">
            <a:solidFill>
              <a:schemeClr val="tx1"/>
            </a:solidFill>
          </a:endParaRPr>
        </a:p>
      </dgm:t>
    </dgm:pt>
    <dgm:pt modelId="{7C79D115-FE69-4DB8-B485-397DBA6AEB26}" type="par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C481975D-8852-4E87-960A-7BF8AA49A905}" type="sibTrans" cxnId="{5A55C511-8C09-499F-9FD0-BF9256872E8F}">
      <dgm:prSet/>
      <dgm:spPr/>
      <dgm:t>
        <a:bodyPr/>
        <a:lstStyle/>
        <a:p>
          <a:endParaRPr lang="zh-HK" altLang="en-US"/>
        </a:p>
      </dgm:t>
    </dgm:pt>
    <dgm:pt modelId="{DCBC90F9-F42F-4701-AF8B-59CEF2DDC537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chemeClr val="tx1"/>
              </a:solidFill>
            </a:rPr>
            <a:t>電髮、風筒、衣服、鍊子、褲子、鞋子、包包、零食</a:t>
          </a:r>
          <a:r>
            <a:rPr lang="en-US" altLang="zh-TW" sz="2400" b="1" dirty="0" smtClean="0">
              <a:solidFill>
                <a:schemeClr val="tx1"/>
              </a:solidFill>
            </a:rPr>
            <a:t>…</a:t>
          </a:r>
          <a:r>
            <a:rPr lang="zh-TW" altLang="en-US" sz="2400" b="1" dirty="0" smtClean="0">
              <a:solidFill>
                <a:schemeClr val="tx1"/>
              </a:solidFill>
            </a:rPr>
            <a:t>一家五口三餐、送禮、節慶 生日聚餐、、旅行、家居維修、電子用品</a:t>
          </a:r>
          <a:r>
            <a:rPr lang="en-US" altLang="zh-TW" sz="2400" b="1" dirty="0" smtClean="0">
              <a:solidFill>
                <a:schemeClr val="tx1"/>
              </a:solidFill>
            </a:rPr>
            <a:t>..</a:t>
          </a:r>
          <a:endParaRPr lang="zh-HK" altLang="en-US" sz="2400" b="1" dirty="0">
            <a:solidFill>
              <a:schemeClr val="tx1"/>
            </a:solidFill>
          </a:endParaRPr>
        </a:p>
      </dgm:t>
    </dgm:pt>
    <dgm:pt modelId="{BD5BC100-E586-45B2-B38B-996196BE4D78}" type="par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A84336FA-B9DF-4BED-868D-BE446E0A3479}" type="sibTrans" cxnId="{B83F1F0A-B14E-481C-9830-58C8745B5D3A}">
      <dgm:prSet/>
      <dgm:spPr/>
      <dgm:t>
        <a:bodyPr/>
        <a:lstStyle/>
        <a:p>
          <a:endParaRPr lang="zh-HK" altLang="en-US"/>
        </a:p>
      </dgm:t>
    </dgm:pt>
    <dgm:pt modelId="{85E7CEFD-6E4C-4237-8403-260FD095C1C4}">
      <dgm:prSet phldrT="[文字]"/>
      <dgm:spPr/>
      <dgm:t>
        <a:bodyPr/>
        <a:lstStyle/>
        <a:p>
          <a:r>
            <a:rPr lang="zh-TW" altLang="en-US" dirty="0" smtClean="0"/>
            <a:t>推薦轉寄給</a:t>
          </a:r>
          <a:r>
            <a:rPr lang="en-US" altLang="zh-TW" dirty="0" smtClean="0"/>
            <a:t>…</a:t>
          </a:r>
          <a:r>
            <a:rPr lang="zh-TW" altLang="en-US" dirty="0" smtClean="0"/>
            <a:t>親朋好友、美安夥伴其他店主</a:t>
          </a:r>
          <a:r>
            <a:rPr lang="en-US" altLang="zh-TW" dirty="0" smtClean="0"/>
            <a:t>….</a:t>
          </a:r>
          <a:endParaRPr lang="zh-HK" altLang="en-US" dirty="0"/>
        </a:p>
      </dgm:t>
    </dgm:pt>
    <dgm:pt modelId="{75206B64-FE65-44E7-B830-AD9064702810}" type="sib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0C28605B-D2C8-48BF-95AF-30C56E1EC976}" type="parTrans" cxnId="{C9EB5861-2804-4250-8DF7-260277E16C3D}">
      <dgm:prSet/>
      <dgm:spPr/>
      <dgm:t>
        <a:bodyPr/>
        <a:lstStyle/>
        <a:p>
          <a:endParaRPr lang="zh-HK" altLang="en-US"/>
        </a:p>
      </dgm:t>
    </dgm:pt>
    <dgm:pt modelId="{60257FE3-F8C8-4AD9-89A9-1B3B022E7546}" type="pres">
      <dgm:prSet presAssocID="{D4624FFD-D447-4B74-8BAD-AE1EF2B2669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HK" altLang="en-US"/>
        </a:p>
      </dgm:t>
    </dgm:pt>
    <dgm:pt modelId="{EDB18E19-49E4-411D-BDE4-09F5F75BAE6F}" type="pres">
      <dgm:prSet presAssocID="{D4624FFD-D447-4B74-8BAD-AE1EF2B26692}" presName="Name1" presStyleCnt="0"/>
      <dgm:spPr/>
    </dgm:pt>
    <dgm:pt modelId="{02C79EA1-C062-4E4E-8F40-92EF3974A608}" type="pres">
      <dgm:prSet presAssocID="{D4624FFD-D447-4B74-8BAD-AE1EF2B26692}" presName="cycle" presStyleCnt="0"/>
      <dgm:spPr/>
    </dgm:pt>
    <dgm:pt modelId="{CB9801AD-3624-45E1-910A-FB017C5B1844}" type="pres">
      <dgm:prSet presAssocID="{D4624FFD-D447-4B74-8BAD-AE1EF2B26692}" presName="srcNode" presStyleLbl="node1" presStyleIdx="0" presStyleCnt="3"/>
      <dgm:spPr/>
    </dgm:pt>
    <dgm:pt modelId="{D4AC434F-BFBE-4A79-9256-C09E682FE7CC}" type="pres">
      <dgm:prSet presAssocID="{D4624FFD-D447-4B74-8BAD-AE1EF2B26692}" presName="conn" presStyleLbl="parChTrans1D2" presStyleIdx="0" presStyleCnt="1"/>
      <dgm:spPr/>
      <dgm:t>
        <a:bodyPr/>
        <a:lstStyle/>
        <a:p>
          <a:endParaRPr lang="zh-HK" altLang="en-US"/>
        </a:p>
      </dgm:t>
    </dgm:pt>
    <dgm:pt modelId="{E0CAF557-D8AE-4D91-A288-C1D2352BFBC2}" type="pres">
      <dgm:prSet presAssocID="{D4624FFD-D447-4B74-8BAD-AE1EF2B26692}" presName="extraNode" presStyleLbl="node1" presStyleIdx="0" presStyleCnt="3"/>
      <dgm:spPr/>
    </dgm:pt>
    <dgm:pt modelId="{C5074070-C73A-4CF8-893A-5F26C27302BB}" type="pres">
      <dgm:prSet presAssocID="{D4624FFD-D447-4B74-8BAD-AE1EF2B26692}" presName="dstNode" presStyleLbl="node1" presStyleIdx="0" presStyleCnt="3"/>
      <dgm:spPr/>
    </dgm:pt>
    <dgm:pt modelId="{DFE55101-987C-490B-AE5F-3A361330248D}" type="pres">
      <dgm:prSet presAssocID="{990F5FFF-283A-4A05-AD46-5DD674D89C55}" presName="text_1" presStyleLbl="node1" presStyleIdx="0" presStyleCnt="3" custScaleY="159557" custLinFactNeighborX="1020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B398D45-A883-4BF2-B627-3C8A8DCC4DF7}" type="pres">
      <dgm:prSet presAssocID="{990F5FFF-283A-4A05-AD46-5DD674D89C55}" presName="accent_1" presStyleCnt="0"/>
      <dgm:spPr/>
    </dgm:pt>
    <dgm:pt modelId="{290B5FFD-536A-4703-B3CA-15CD3E7E8705}" type="pres">
      <dgm:prSet presAssocID="{990F5FFF-283A-4A05-AD46-5DD674D89C55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E35A046-20F4-4E21-B16A-4F35873571BA}" type="pres">
      <dgm:prSet presAssocID="{DCBC90F9-F42F-4701-AF8B-59CEF2DDC537}" presName="text_2" presStyleLbl="node1" presStyleIdx="1" presStyleCnt="3" custScaleX="105308" custScaleY="155754" custLinFactNeighborX="-1355" custLinFactNeighborY="14031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DB93444-BA30-47F8-8AF3-E351624B416A}" type="pres">
      <dgm:prSet presAssocID="{DCBC90F9-F42F-4701-AF8B-59CEF2DDC537}" presName="accent_2" presStyleCnt="0"/>
      <dgm:spPr/>
    </dgm:pt>
    <dgm:pt modelId="{741FC1E8-8B81-4CA5-A248-BFCF5FBE884E}" type="pres">
      <dgm:prSet presAssocID="{DCBC90F9-F42F-4701-AF8B-59CEF2DDC537}" presName="accentRepeatNode" presStyleLbl="solidFgAcc1" presStyleIdx="1" presStyleCnt="3" custLinFactNeighborX="-13717" custLinFactNeighborY="74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752274-1392-4E8E-BA9F-3D328ECF9842}" type="pres">
      <dgm:prSet presAssocID="{85E7CEFD-6E4C-4237-8403-260FD095C1C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00C545D-7E83-4262-ACE4-094719399B6C}" type="pres">
      <dgm:prSet presAssocID="{85E7CEFD-6E4C-4237-8403-260FD095C1C4}" presName="accent_3" presStyleCnt="0"/>
      <dgm:spPr/>
    </dgm:pt>
    <dgm:pt modelId="{ECCA5172-D24F-4EF4-98CC-10E0F8502C40}" type="pres">
      <dgm:prSet presAssocID="{85E7CEFD-6E4C-4237-8403-260FD095C1C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98CC725-5C76-49FE-BB10-75588CA2DED5}" type="presOf" srcId="{990F5FFF-283A-4A05-AD46-5DD674D89C55}" destId="{DFE55101-987C-490B-AE5F-3A361330248D}" srcOrd="0" destOrd="0" presId="urn:microsoft.com/office/officeart/2008/layout/VerticalCurvedList"/>
    <dgm:cxn modelId="{58C07052-9F46-454E-915D-8A8F8C142FE3}" type="presOf" srcId="{85E7CEFD-6E4C-4237-8403-260FD095C1C4}" destId="{0B752274-1392-4E8E-BA9F-3D328ECF9842}" srcOrd="0" destOrd="0" presId="urn:microsoft.com/office/officeart/2008/layout/VerticalCurvedList"/>
    <dgm:cxn modelId="{9556A7A0-424F-49D1-B8BC-A46547580422}" type="presOf" srcId="{DCBC90F9-F42F-4701-AF8B-59CEF2DDC537}" destId="{EE35A046-20F4-4E21-B16A-4F35873571BA}" srcOrd="0" destOrd="0" presId="urn:microsoft.com/office/officeart/2008/layout/VerticalCurvedList"/>
    <dgm:cxn modelId="{63A66C8F-1DE2-4A16-9517-0C6D6899A569}" type="presOf" srcId="{C481975D-8852-4E87-960A-7BF8AA49A905}" destId="{D4AC434F-BFBE-4A79-9256-C09E682FE7CC}" srcOrd="0" destOrd="0" presId="urn:microsoft.com/office/officeart/2008/layout/VerticalCurvedList"/>
    <dgm:cxn modelId="{5A55C511-8C09-499F-9FD0-BF9256872E8F}" srcId="{D4624FFD-D447-4B74-8BAD-AE1EF2B26692}" destId="{990F5FFF-283A-4A05-AD46-5DD674D89C55}" srcOrd="0" destOrd="0" parTransId="{7C79D115-FE69-4DB8-B485-397DBA6AEB26}" sibTransId="{C481975D-8852-4E87-960A-7BF8AA49A905}"/>
    <dgm:cxn modelId="{B83F1F0A-B14E-481C-9830-58C8745B5D3A}" srcId="{D4624FFD-D447-4B74-8BAD-AE1EF2B26692}" destId="{DCBC90F9-F42F-4701-AF8B-59CEF2DDC537}" srcOrd="1" destOrd="0" parTransId="{BD5BC100-E586-45B2-B38B-996196BE4D78}" sibTransId="{A84336FA-B9DF-4BED-868D-BE446E0A3479}"/>
    <dgm:cxn modelId="{C9EB5861-2804-4250-8DF7-260277E16C3D}" srcId="{D4624FFD-D447-4B74-8BAD-AE1EF2B26692}" destId="{85E7CEFD-6E4C-4237-8403-260FD095C1C4}" srcOrd="2" destOrd="0" parTransId="{0C28605B-D2C8-48BF-95AF-30C56E1EC976}" sibTransId="{75206B64-FE65-44E7-B830-AD9064702810}"/>
    <dgm:cxn modelId="{C36ABDAE-E5B6-4D76-9129-D7151A840DD6}" type="presOf" srcId="{D4624FFD-D447-4B74-8BAD-AE1EF2B26692}" destId="{60257FE3-F8C8-4AD9-89A9-1B3B022E7546}" srcOrd="0" destOrd="0" presId="urn:microsoft.com/office/officeart/2008/layout/VerticalCurvedList"/>
    <dgm:cxn modelId="{7DF9202A-FB3A-4BAD-8F16-054BA133011B}" type="presParOf" srcId="{60257FE3-F8C8-4AD9-89A9-1B3B022E7546}" destId="{EDB18E19-49E4-411D-BDE4-09F5F75BAE6F}" srcOrd="0" destOrd="0" presId="urn:microsoft.com/office/officeart/2008/layout/VerticalCurvedList"/>
    <dgm:cxn modelId="{5F44615A-6E82-454A-A46F-C8926C7A4510}" type="presParOf" srcId="{EDB18E19-49E4-411D-BDE4-09F5F75BAE6F}" destId="{02C79EA1-C062-4E4E-8F40-92EF3974A608}" srcOrd="0" destOrd="0" presId="urn:microsoft.com/office/officeart/2008/layout/VerticalCurvedList"/>
    <dgm:cxn modelId="{D9429281-B656-4FF7-9DBF-A62A0F8A36B2}" type="presParOf" srcId="{02C79EA1-C062-4E4E-8F40-92EF3974A608}" destId="{CB9801AD-3624-45E1-910A-FB017C5B1844}" srcOrd="0" destOrd="0" presId="urn:microsoft.com/office/officeart/2008/layout/VerticalCurvedList"/>
    <dgm:cxn modelId="{6C5AC050-D7AB-460A-A526-00A5E1C947B7}" type="presParOf" srcId="{02C79EA1-C062-4E4E-8F40-92EF3974A608}" destId="{D4AC434F-BFBE-4A79-9256-C09E682FE7CC}" srcOrd="1" destOrd="0" presId="urn:microsoft.com/office/officeart/2008/layout/VerticalCurvedList"/>
    <dgm:cxn modelId="{185AB2A3-3BAF-4F92-8432-F2BA964F8418}" type="presParOf" srcId="{02C79EA1-C062-4E4E-8F40-92EF3974A608}" destId="{E0CAF557-D8AE-4D91-A288-C1D2352BFBC2}" srcOrd="2" destOrd="0" presId="urn:microsoft.com/office/officeart/2008/layout/VerticalCurvedList"/>
    <dgm:cxn modelId="{E92B3719-9216-4C9E-B5AD-8C26A4B1D671}" type="presParOf" srcId="{02C79EA1-C062-4E4E-8F40-92EF3974A608}" destId="{C5074070-C73A-4CF8-893A-5F26C27302BB}" srcOrd="3" destOrd="0" presId="urn:microsoft.com/office/officeart/2008/layout/VerticalCurvedList"/>
    <dgm:cxn modelId="{66D46F32-5C56-4E9F-AF5D-918460BB50F8}" type="presParOf" srcId="{EDB18E19-49E4-411D-BDE4-09F5F75BAE6F}" destId="{DFE55101-987C-490B-AE5F-3A361330248D}" srcOrd="1" destOrd="0" presId="urn:microsoft.com/office/officeart/2008/layout/VerticalCurvedList"/>
    <dgm:cxn modelId="{6CE89262-DCB3-482A-A04C-663CF3ADAD42}" type="presParOf" srcId="{EDB18E19-49E4-411D-BDE4-09F5F75BAE6F}" destId="{6B398D45-A883-4BF2-B627-3C8A8DCC4DF7}" srcOrd="2" destOrd="0" presId="urn:microsoft.com/office/officeart/2008/layout/VerticalCurvedList"/>
    <dgm:cxn modelId="{D3A3D450-ED08-4B91-9519-C7D56E720B75}" type="presParOf" srcId="{6B398D45-A883-4BF2-B627-3C8A8DCC4DF7}" destId="{290B5FFD-536A-4703-B3CA-15CD3E7E8705}" srcOrd="0" destOrd="0" presId="urn:microsoft.com/office/officeart/2008/layout/VerticalCurvedList"/>
    <dgm:cxn modelId="{7D007D77-8073-404F-BCF8-866FE9F9EE4E}" type="presParOf" srcId="{EDB18E19-49E4-411D-BDE4-09F5F75BAE6F}" destId="{EE35A046-20F4-4E21-B16A-4F35873571BA}" srcOrd="3" destOrd="0" presId="urn:microsoft.com/office/officeart/2008/layout/VerticalCurvedList"/>
    <dgm:cxn modelId="{BBB0486F-2016-4463-A273-AADA99D72601}" type="presParOf" srcId="{EDB18E19-49E4-411D-BDE4-09F5F75BAE6F}" destId="{CDB93444-BA30-47F8-8AF3-E351624B416A}" srcOrd="4" destOrd="0" presId="urn:microsoft.com/office/officeart/2008/layout/VerticalCurvedList"/>
    <dgm:cxn modelId="{41804580-481F-4D12-88A1-A9DEB113E6F9}" type="presParOf" srcId="{CDB93444-BA30-47F8-8AF3-E351624B416A}" destId="{741FC1E8-8B81-4CA5-A248-BFCF5FBE884E}" srcOrd="0" destOrd="0" presId="urn:microsoft.com/office/officeart/2008/layout/VerticalCurvedList"/>
    <dgm:cxn modelId="{322FF1AD-C7B2-4CC7-93B0-49773188DEDF}" type="presParOf" srcId="{EDB18E19-49E4-411D-BDE4-09F5F75BAE6F}" destId="{0B752274-1392-4E8E-BA9F-3D328ECF9842}" srcOrd="5" destOrd="0" presId="urn:microsoft.com/office/officeart/2008/layout/VerticalCurvedList"/>
    <dgm:cxn modelId="{2BFFDEBB-1267-42A3-AA75-5CB9D85A8CCB}" type="presParOf" srcId="{EDB18E19-49E4-411D-BDE4-09F5F75BAE6F}" destId="{E00C545D-7E83-4262-ACE4-094719399B6C}" srcOrd="6" destOrd="0" presId="urn:microsoft.com/office/officeart/2008/layout/VerticalCurvedList"/>
    <dgm:cxn modelId="{5A38BDD5-37F4-4C08-8902-B8801891F6BA}" type="presParOf" srcId="{E00C545D-7E83-4262-ACE4-094719399B6C}" destId="{ECCA5172-D24F-4EF4-98CC-10E0F8502C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A83CED-1A66-4287-BB42-702CF170D83B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DB03F4EA-3689-4E09-A9F7-F0248D4616CE}">
      <dgm:prSet phldrT="[文字]" custT="1"/>
      <dgm:spPr/>
      <dgm:t>
        <a:bodyPr/>
        <a:lstStyle/>
        <a:p>
          <a:r>
            <a:rPr lang="zh-TW" altLang="en-US" sz="4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金流</a:t>
          </a:r>
          <a:endParaRPr lang="zh-HK" altLang="en-US" sz="48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222B29-9F1F-4163-96E5-62C34AE4B39C}" type="parTrans" cxnId="{93A6E741-5BE1-448C-8639-9E94E98ADE43}">
      <dgm:prSet/>
      <dgm:spPr/>
      <dgm:t>
        <a:bodyPr/>
        <a:lstStyle/>
        <a:p>
          <a:endParaRPr lang="zh-HK" altLang="en-US"/>
        </a:p>
      </dgm:t>
    </dgm:pt>
    <dgm:pt modelId="{9EA86C86-DBC7-45BA-9F54-61F8CEB05464}" type="sibTrans" cxnId="{93A6E741-5BE1-448C-8639-9E94E98ADE43}">
      <dgm:prSet/>
      <dgm:spPr/>
      <dgm:t>
        <a:bodyPr/>
        <a:lstStyle/>
        <a:p>
          <a:endParaRPr lang="zh-HK" altLang="en-US"/>
        </a:p>
      </dgm:t>
    </dgm:pt>
    <dgm:pt modelId="{AC75E3C9-885E-470D-A68B-6119F9BA8E34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物流</a:t>
          </a:r>
          <a:endParaRPr lang="zh-HK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5F9FC8-9793-41EF-AFD5-29055785F93E}" type="parTrans" cxnId="{FD666745-733F-435F-A483-B72B81647B3A}">
      <dgm:prSet/>
      <dgm:spPr/>
      <dgm:t>
        <a:bodyPr/>
        <a:lstStyle/>
        <a:p>
          <a:endParaRPr lang="zh-HK" altLang="en-US"/>
        </a:p>
      </dgm:t>
    </dgm:pt>
    <dgm:pt modelId="{F9F7744C-2BA5-45CE-9C38-96E2CCA81A22}" type="sibTrans" cxnId="{FD666745-733F-435F-A483-B72B81647B3A}">
      <dgm:prSet/>
      <dgm:spPr/>
      <dgm:t>
        <a:bodyPr/>
        <a:lstStyle/>
        <a:p>
          <a:endParaRPr lang="zh-HK" altLang="en-US"/>
        </a:p>
      </dgm:t>
    </dgm:pt>
    <dgm:pt modelId="{2A63845C-7F6A-418B-B73C-7728A0FD69C3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人流</a:t>
          </a:r>
          <a:endParaRPr lang="en-US" altLang="zh-TW" b="1" dirty="0" smtClean="0">
            <a:solidFill>
              <a:srgbClr val="FFC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2B5B62-6D6E-4B08-94ED-B65DA0E1ABE6}" type="parTrans" cxnId="{E4156287-63A6-42E3-A86D-9D1736CBD1EB}">
      <dgm:prSet/>
      <dgm:spPr/>
      <dgm:t>
        <a:bodyPr/>
        <a:lstStyle/>
        <a:p>
          <a:endParaRPr lang="zh-HK" altLang="en-US"/>
        </a:p>
      </dgm:t>
    </dgm:pt>
    <dgm:pt modelId="{8FC94A19-29E0-4AA9-AED7-136764580F11}" type="sibTrans" cxnId="{E4156287-63A6-42E3-A86D-9D1736CBD1EB}">
      <dgm:prSet/>
      <dgm:spPr/>
      <dgm:t>
        <a:bodyPr/>
        <a:lstStyle/>
        <a:p>
          <a:endParaRPr lang="zh-HK" altLang="en-US"/>
        </a:p>
      </dgm:t>
    </dgm:pt>
    <dgm:pt modelId="{424079C4-B9AC-4AD2-AB15-9C69DC94D413}" type="pres">
      <dgm:prSet presAssocID="{59A83CED-1A66-4287-BB42-702CF170D83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AD8CC78-FFA4-474E-B4F8-FB4DAC107586}" type="pres">
      <dgm:prSet presAssocID="{DB03F4EA-3689-4E09-A9F7-F0248D4616C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133DA0D4-A981-4ED8-B2BC-845DD5C179FB}" type="pres">
      <dgm:prSet presAssocID="{DB03F4EA-3689-4E09-A9F7-F0248D4616CE}" presName="gear1srcNode" presStyleLbl="node1" presStyleIdx="0" presStyleCnt="3"/>
      <dgm:spPr/>
      <dgm:t>
        <a:bodyPr/>
        <a:lstStyle/>
        <a:p>
          <a:endParaRPr lang="zh-HK" altLang="en-US"/>
        </a:p>
      </dgm:t>
    </dgm:pt>
    <dgm:pt modelId="{80EA547C-7B93-4BF6-9F51-62EFA7ECED58}" type="pres">
      <dgm:prSet presAssocID="{DB03F4EA-3689-4E09-A9F7-F0248D4616CE}" presName="gear1dstNode" presStyleLbl="node1" presStyleIdx="0" presStyleCnt="3"/>
      <dgm:spPr/>
      <dgm:t>
        <a:bodyPr/>
        <a:lstStyle/>
        <a:p>
          <a:endParaRPr lang="zh-HK" altLang="en-US"/>
        </a:p>
      </dgm:t>
    </dgm:pt>
    <dgm:pt modelId="{1737FF55-713C-49E2-89FA-8BDCE6830FED}" type="pres">
      <dgm:prSet presAssocID="{AC75E3C9-885E-470D-A68B-6119F9BA8E3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EA70185-975D-4C5A-A757-66768567E3E9}" type="pres">
      <dgm:prSet presAssocID="{AC75E3C9-885E-470D-A68B-6119F9BA8E34}" presName="gear2srcNode" presStyleLbl="node1" presStyleIdx="1" presStyleCnt="3"/>
      <dgm:spPr/>
      <dgm:t>
        <a:bodyPr/>
        <a:lstStyle/>
        <a:p>
          <a:endParaRPr lang="zh-HK" altLang="en-US"/>
        </a:p>
      </dgm:t>
    </dgm:pt>
    <dgm:pt modelId="{543C23BE-0FAC-405B-92A7-21FA9B119C42}" type="pres">
      <dgm:prSet presAssocID="{AC75E3C9-885E-470D-A68B-6119F9BA8E34}" presName="gear2dstNode" presStyleLbl="node1" presStyleIdx="1" presStyleCnt="3"/>
      <dgm:spPr/>
      <dgm:t>
        <a:bodyPr/>
        <a:lstStyle/>
        <a:p>
          <a:endParaRPr lang="zh-HK" altLang="en-US"/>
        </a:p>
      </dgm:t>
    </dgm:pt>
    <dgm:pt modelId="{A734F42D-0918-4471-8923-55DF47E35357}" type="pres">
      <dgm:prSet presAssocID="{2A63845C-7F6A-418B-B73C-7728A0FD69C3}" presName="gear3" presStyleLbl="node1" presStyleIdx="2" presStyleCnt="3"/>
      <dgm:spPr/>
      <dgm:t>
        <a:bodyPr/>
        <a:lstStyle/>
        <a:p>
          <a:endParaRPr lang="zh-HK" altLang="en-US"/>
        </a:p>
      </dgm:t>
    </dgm:pt>
    <dgm:pt modelId="{193CC4A9-EA6B-43A3-A601-1B449AFAE6A8}" type="pres">
      <dgm:prSet presAssocID="{2A63845C-7F6A-418B-B73C-7728A0FD69C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18293F8-62E1-43E2-A068-D4D4567D32F4}" type="pres">
      <dgm:prSet presAssocID="{2A63845C-7F6A-418B-B73C-7728A0FD69C3}" presName="gear3srcNode" presStyleLbl="node1" presStyleIdx="2" presStyleCnt="3"/>
      <dgm:spPr/>
      <dgm:t>
        <a:bodyPr/>
        <a:lstStyle/>
        <a:p>
          <a:endParaRPr lang="zh-HK" altLang="en-US"/>
        </a:p>
      </dgm:t>
    </dgm:pt>
    <dgm:pt modelId="{4DB72A8F-EE0E-4A3F-9E53-EE06D1B85B7B}" type="pres">
      <dgm:prSet presAssocID="{2A63845C-7F6A-418B-B73C-7728A0FD69C3}" presName="gear3dstNode" presStyleLbl="node1" presStyleIdx="2" presStyleCnt="3"/>
      <dgm:spPr/>
      <dgm:t>
        <a:bodyPr/>
        <a:lstStyle/>
        <a:p>
          <a:endParaRPr lang="zh-HK" altLang="en-US"/>
        </a:p>
      </dgm:t>
    </dgm:pt>
    <dgm:pt modelId="{B418B819-C76B-4679-B444-AC79A0E05FF4}" type="pres">
      <dgm:prSet presAssocID="{9EA86C86-DBC7-45BA-9F54-61F8CEB05464}" presName="connector1" presStyleLbl="sibTrans2D1" presStyleIdx="0" presStyleCnt="3"/>
      <dgm:spPr/>
      <dgm:t>
        <a:bodyPr/>
        <a:lstStyle/>
        <a:p>
          <a:endParaRPr lang="zh-HK" altLang="en-US"/>
        </a:p>
      </dgm:t>
    </dgm:pt>
    <dgm:pt modelId="{ADEA9AE9-F572-4622-8F15-42390DC937FB}" type="pres">
      <dgm:prSet presAssocID="{F9F7744C-2BA5-45CE-9C38-96E2CCA81A22}" presName="connector2" presStyleLbl="sibTrans2D1" presStyleIdx="1" presStyleCnt="3"/>
      <dgm:spPr/>
      <dgm:t>
        <a:bodyPr/>
        <a:lstStyle/>
        <a:p>
          <a:endParaRPr lang="zh-HK" altLang="en-US"/>
        </a:p>
      </dgm:t>
    </dgm:pt>
    <dgm:pt modelId="{054BBCAA-4645-4C1F-BB62-41FD02382F82}" type="pres">
      <dgm:prSet presAssocID="{8FC94A19-29E0-4AA9-AED7-136764580F11}" presName="connector3" presStyleLbl="sibTrans2D1" presStyleIdx="2" presStyleCnt="3"/>
      <dgm:spPr/>
      <dgm:t>
        <a:bodyPr/>
        <a:lstStyle/>
        <a:p>
          <a:endParaRPr lang="zh-HK" altLang="en-US"/>
        </a:p>
      </dgm:t>
    </dgm:pt>
  </dgm:ptLst>
  <dgm:cxnLst>
    <dgm:cxn modelId="{47FC393E-9970-4566-B432-81E7F61DA5D3}" type="presOf" srcId="{8FC94A19-29E0-4AA9-AED7-136764580F11}" destId="{054BBCAA-4645-4C1F-BB62-41FD02382F82}" srcOrd="0" destOrd="0" presId="urn:microsoft.com/office/officeart/2005/8/layout/gear1"/>
    <dgm:cxn modelId="{C6BC0821-9AD9-4BAD-90F4-1F8506A19500}" type="presOf" srcId="{AC75E3C9-885E-470D-A68B-6119F9BA8E34}" destId="{1737FF55-713C-49E2-89FA-8BDCE6830FED}" srcOrd="0" destOrd="0" presId="urn:microsoft.com/office/officeart/2005/8/layout/gear1"/>
    <dgm:cxn modelId="{CED0F947-0980-4DF6-A039-D016ECBFBE49}" type="presOf" srcId="{DB03F4EA-3689-4E09-A9F7-F0248D4616CE}" destId="{80EA547C-7B93-4BF6-9F51-62EFA7ECED58}" srcOrd="2" destOrd="0" presId="urn:microsoft.com/office/officeart/2005/8/layout/gear1"/>
    <dgm:cxn modelId="{E4156287-63A6-42E3-A86D-9D1736CBD1EB}" srcId="{59A83CED-1A66-4287-BB42-702CF170D83B}" destId="{2A63845C-7F6A-418B-B73C-7728A0FD69C3}" srcOrd="2" destOrd="0" parTransId="{A22B5B62-6D6E-4B08-94ED-B65DA0E1ABE6}" sibTransId="{8FC94A19-29E0-4AA9-AED7-136764580F11}"/>
    <dgm:cxn modelId="{76E83021-A757-4EE2-8105-D4D74CF8903A}" type="presOf" srcId="{DB03F4EA-3689-4E09-A9F7-F0248D4616CE}" destId="{6AD8CC78-FFA4-474E-B4F8-FB4DAC107586}" srcOrd="0" destOrd="0" presId="urn:microsoft.com/office/officeart/2005/8/layout/gear1"/>
    <dgm:cxn modelId="{524B2D18-1E36-4061-8E10-8B6DE5BF9BB0}" type="presOf" srcId="{AC75E3C9-885E-470D-A68B-6119F9BA8E34}" destId="{543C23BE-0FAC-405B-92A7-21FA9B119C42}" srcOrd="2" destOrd="0" presId="urn:microsoft.com/office/officeart/2005/8/layout/gear1"/>
    <dgm:cxn modelId="{FD666745-733F-435F-A483-B72B81647B3A}" srcId="{59A83CED-1A66-4287-BB42-702CF170D83B}" destId="{AC75E3C9-885E-470D-A68B-6119F9BA8E34}" srcOrd="1" destOrd="0" parTransId="{D85F9FC8-9793-41EF-AFD5-29055785F93E}" sibTransId="{F9F7744C-2BA5-45CE-9C38-96E2CCA81A22}"/>
    <dgm:cxn modelId="{8EF77256-3168-4926-9D7D-14890347702E}" type="presOf" srcId="{2A63845C-7F6A-418B-B73C-7728A0FD69C3}" destId="{4DB72A8F-EE0E-4A3F-9E53-EE06D1B85B7B}" srcOrd="3" destOrd="0" presId="urn:microsoft.com/office/officeart/2005/8/layout/gear1"/>
    <dgm:cxn modelId="{0E5EDF6F-66D7-41CE-A899-012630680F46}" type="presOf" srcId="{DB03F4EA-3689-4E09-A9F7-F0248D4616CE}" destId="{133DA0D4-A981-4ED8-B2BC-845DD5C179FB}" srcOrd="1" destOrd="0" presId="urn:microsoft.com/office/officeart/2005/8/layout/gear1"/>
    <dgm:cxn modelId="{7B354042-08F3-44DF-86FF-603553BBAE99}" type="presOf" srcId="{9EA86C86-DBC7-45BA-9F54-61F8CEB05464}" destId="{B418B819-C76B-4679-B444-AC79A0E05FF4}" srcOrd="0" destOrd="0" presId="urn:microsoft.com/office/officeart/2005/8/layout/gear1"/>
    <dgm:cxn modelId="{532E0BE5-6A98-424A-95B9-A8D7E17B6920}" type="presOf" srcId="{2A63845C-7F6A-418B-B73C-7728A0FD69C3}" destId="{193CC4A9-EA6B-43A3-A601-1B449AFAE6A8}" srcOrd="1" destOrd="0" presId="urn:microsoft.com/office/officeart/2005/8/layout/gear1"/>
    <dgm:cxn modelId="{CAA72A74-EFBB-44F9-A76C-E8BC0C6F11A7}" type="presOf" srcId="{2A63845C-7F6A-418B-B73C-7728A0FD69C3}" destId="{F18293F8-62E1-43E2-A068-D4D4567D32F4}" srcOrd="2" destOrd="0" presId="urn:microsoft.com/office/officeart/2005/8/layout/gear1"/>
    <dgm:cxn modelId="{3CF7705C-D9F6-4894-A9A5-B215F7346282}" type="presOf" srcId="{AC75E3C9-885E-470D-A68B-6119F9BA8E34}" destId="{5EA70185-975D-4C5A-A757-66768567E3E9}" srcOrd="1" destOrd="0" presId="urn:microsoft.com/office/officeart/2005/8/layout/gear1"/>
    <dgm:cxn modelId="{EAEA9C4C-FBA0-443F-874D-7C84E8EDBFFD}" type="presOf" srcId="{59A83CED-1A66-4287-BB42-702CF170D83B}" destId="{424079C4-B9AC-4AD2-AB15-9C69DC94D413}" srcOrd="0" destOrd="0" presId="urn:microsoft.com/office/officeart/2005/8/layout/gear1"/>
    <dgm:cxn modelId="{D1CC65E8-6463-44E4-9DF7-FAE00EECA718}" type="presOf" srcId="{2A63845C-7F6A-418B-B73C-7728A0FD69C3}" destId="{A734F42D-0918-4471-8923-55DF47E35357}" srcOrd="0" destOrd="0" presId="urn:microsoft.com/office/officeart/2005/8/layout/gear1"/>
    <dgm:cxn modelId="{93A6E741-5BE1-448C-8639-9E94E98ADE43}" srcId="{59A83CED-1A66-4287-BB42-702CF170D83B}" destId="{DB03F4EA-3689-4E09-A9F7-F0248D4616CE}" srcOrd="0" destOrd="0" parTransId="{91222B29-9F1F-4163-96E5-62C34AE4B39C}" sibTransId="{9EA86C86-DBC7-45BA-9F54-61F8CEB05464}"/>
    <dgm:cxn modelId="{40A37A8F-F5F6-422C-9B6A-2BA96E3D2BEF}" type="presOf" srcId="{F9F7744C-2BA5-45CE-9C38-96E2CCA81A22}" destId="{ADEA9AE9-F572-4622-8F15-42390DC937FB}" srcOrd="0" destOrd="0" presId="urn:microsoft.com/office/officeart/2005/8/layout/gear1"/>
    <dgm:cxn modelId="{86D3E3CA-E96B-41A6-8ADC-BE8C4E940CDD}" type="presParOf" srcId="{424079C4-B9AC-4AD2-AB15-9C69DC94D413}" destId="{6AD8CC78-FFA4-474E-B4F8-FB4DAC107586}" srcOrd="0" destOrd="0" presId="urn:microsoft.com/office/officeart/2005/8/layout/gear1"/>
    <dgm:cxn modelId="{F8C22BDC-ED27-4072-B924-681A67DAA10E}" type="presParOf" srcId="{424079C4-B9AC-4AD2-AB15-9C69DC94D413}" destId="{133DA0D4-A981-4ED8-B2BC-845DD5C179FB}" srcOrd="1" destOrd="0" presId="urn:microsoft.com/office/officeart/2005/8/layout/gear1"/>
    <dgm:cxn modelId="{957C4B34-DF5A-4EA5-BA1A-96A48A5F5B48}" type="presParOf" srcId="{424079C4-B9AC-4AD2-AB15-9C69DC94D413}" destId="{80EA547C-7B93-4BF6-9F51-62EFA7ECED58}" srcOrd="2" destOrd="0" presId="urn:microsoft.com/office/officeart/2005/8/layout/gear1"/>
    <dgm:cxn modelId="{CAC02315-3B5D-44DE-A7BA-CEF87495D855}" type="presParOf" srcId="{424079C4-B9AC-4AD2-AB15-9C69DC94D413}" destId="{1737FF55-713C-49E2-89FA-8BDCE6830FED}" srcOrd="3" destOrd="0" presId="urn:microsoft.com/office/officeart/2005/8/layout/gear1"/>
    <dgm:cxn modelId="{32D29D4C-58B0-4058-A99B-3AADB166A943}" type="presParOf" srcId="{424079C4-B9AC-4AD2-AB15-9C69DC94D413}" destId="{5EA70185-975D-4C5A-A757-66768567E3E9}" srcOrd="4" destOrd="0" presId="urn:microsoft.com/office/officeart/2005/8/layout/gear1"/>
    <dgm:cxn modelId="{90ABBC44-41D8-4A43-822A-5DEC8785E973}" type="presParOf" srcId="{424079C4-B9AC-4AD2-AB15-9C69DC94D413}" destId="{543C23BE-0FAC-405B-92A7-21FA9B119C42}" srcOrd="5" destOrd="0" presId="urn:microsoft.com/office/officeart/2005/8/layout/gear1"/>
    <dgm:cxn modelId="{C72C5AE7-ACB2-448B-9A49-94887F50BF66}" type="presParOf" srcId="{424079C4-B9AC-4AD2-AB15-9C69DC94D413}" destId="{A734F42D-0918-4471-8923-55DF47E35357}" srcOrd="6" destOrd="0" presId="urn:microsoft.com/office/officeart/2005/8/layout/gear1"/>
    <dgm:cxn modelId="{FE231EE0-4F2D-40D0-999D-07AC12B875DB}" type="presParOf" srcId="{424079C4-B9AC-4AD2-AB15-9C69DC94D413}" destId="{193CC4A9-EA6B-43A3-A601-1B449AFAE6A8}" srcOrd="7" destOrd="0" presId="urn:microsoft.com/office/officeart/2005/8/layout/gear1"/>
    <dgm:cxn modelId="{9C04F205-5E48-4BD3-BD3B-E4FBB05C4559}" type="presParOf" srcId="{424079C4-B9AC-4AD2-AB15-9C69DC94D413}" destId="{F18293F8-62E1-43E2-A068-D4D4567D32F4}" srcOrd="8" destOrd="0" presId="urn:microsoft.com/office/officeart/2005/8/layout/gear1"/>
    <dgm:cxn modelId="{DF6AF75A-9369-4EA9-8F5A-C75134FA4B1C}" type="presParOf" srcId="{424079C4-B9AC-4AD2-AB15-9C69DC94D413}" destId="{4DB72A8F-EE0E-4A3F-9E53-EE06D1B85B7B}" srcOrd="9" destOrd="0" presId="urn:microsoft.com/office/officeart/2005/8/layout/gear1"/>
    <dgm:cxn modelId="{C6783F00-9ED5-439F-B77B-8520C58394A9}" type="presParOf" srcId="{424079C4-B9AC-4AD2-AB15-9C69DC94D413}" destId="{B418B819-C76B-4679-B444-AC79A0E05FF4}" srcOrd="10" destOrd="0" presId="urn:microsoft.com/office/officeart/2005/8/layout/gear1"/>
    <dgm:cxn modelId="{26C9060B-B5A0-4D9C-8C0F-00B287F7EF03}" type="presParOf" srcId="{424079C4-B9AC-4AD2-AB15-9C69DC94D413}" destId="{ADEA9AE9-F572-4622-8F15-42390DC937FB}" srcOrd="11" destOrd="0" presId="urn:microsoft.com/office/officeart/2005/8/layout/gear1"/>
    <dgm:cxn modelId="{99BAE32D-A638-43FD-8BB1-C3688D719CB9}" type="presParOf" srcId="{424079C4-B9AC-4AD2-AB15-9C69DC94D413}" destId="{054BBCAA-4645-4C1F-BB62-41FD02382F8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C434F-BFBE-4A79-9256-C09E682FE7CC}">
      <dsp:nvSpPr>
        <dsp:cNvPr id="0" name=""/>
        <dsp:cNvSpPr/>
      </dsp:nvSpPr>
      <dsp:spPr>
        <a:xfrm>
          <a:off x="-6999138" y="-1056314"/>
          <a:ext cx="8222596" cy="8222596"/>
        </a:xfrm>
        <a:prstGeom prst="blockArc">
          <a:avLst>
            <a:gd name="adj1" fmla="val 18900000"/>
            <a:gd name="adj2" fmla="val 2700000"/>
            <a:gd name="adj3" fmla="val 263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55101-987C-490B-AE5F-3A361330248D}">
      <dsp:nvSpPr>
        <dsp:cNvPr id="0" name=""/>
        <dsp:cNvSpPr/>
      </dsp:nvSpPr>
      <dsp:spPr>
        <a:xfrm>
          <a:off x="831029" y="247105"/>
          <a:ext cx="7468668" cy="19497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tx1"/>
              </a:solidFill>
            </a:rPr>
            <a:t>喝</a:t>
          </a:r>
          <a:r>
            <a:rPr lang="en-US" altLang="zh-TW" sz="2500" b="1" kern="1200" dirty="0" smtClean="0">
              <a:solidFill>
                <a:schemeClr val="tx1"/>
              </a:solidFill>
            </a:rPr>
            <a:t>OPC</a:t>
          </a:r>
          <a:r>
            <a:rPr lang="zh-TW" altLang="en-US" sz="2500" b="1" kern="1200" dirty="0" smtClean="0">
              <a:solidFill>
                <a:schemeClr val="tx1"/>
              </a:solidFill>
            </a:rPr>
            <a:t>補鈣、基礎保健；       洗 臉、護膚</a:t>
          </a:r>
          <a:endParaRPr lang="en-US" altLang="zh-TW" sz="2500" b="1" kern="1200" dirty="0" smtClean="0">
            <a:solidFill>
              <a:schemeClr val="tx1"/>
            </a:solidFill>
          </a:endParaRP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tx1"/>
              </a:solidFill>
            </a:rPr>
            <a:t>沐浴 洗頭 護髮 ；          </a:t>
          </a:r>
          <a:r>
            <a:rPr lang="zh-HK" altLang="en-US" sz="2500" b="1" kern="1200" dirty="0" smtClean="0">
              <a:solidFill>
                <a:schemeClr val="tx1"/>
              </a:solidFill>
            </a:rPr>
            <a:t>洗衣、洗碗、擦地</a:t>
          </a:r>
          <a:r>
            <a:rPr lang="en-US" altLang="zh-TW" sz="2500" b="1" kern="1200" dirty="0" smtClean="0">
              <a:solidFill>
                <a:schemeClr val="tx1"/>
              </a:solidFill>
            </a:rPr>
            <a:t>Motives</a:t>
          </a:r>
          <a:r>
            <a:rPr lang="zh-TW" altLang="en-US" sz="2500" b="1" kern="1200" dirty="0" smtClean="0">
              <a:solidFill>
                <a:schemeClr val="tx1"/>
              </a:solidFill>
            </a:rPr>
            <a:t>化妝 ；                 指甲護理       </a:t>
          </a:r>
          <a:endParaRPr lang="en-US" altLang="zh-TW" sz="2500" b="1" kern="1200" dirty="0" smtClean="0">
            <a:solidFill>
              <a:schemeClr val="tx1"/>
            </a:solidFill>
          </a:endParaRP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tx1"/>
              </a:solidFill>
            </a:rPr>
            <a:t> </a:t>
          </a:r>
          <a:r>
            <a:rPr lang="en-US" altLang="zh-TW" sz="2500" b="1" kern="1200" dirty="0" smtClean="0">
              <a:solidFill>
                <a:schemeClr val="tx1"/>
              </a:solidFill>
            </a:rPr>
            <a:t>TLS</a:t>
          </a:r>
          <a:r>
            <a:rPr lang="zh-TW" altLang="en-US" sz="2500" b="1" kern="1200" dirty="0" smtClean="0">
              <a:solidFill>
                <a:schemeClr val="tx1"/>
              </a:solidFill>
            </a:rPr>
            <a:t>體重管理；        </a:t>
          </a:r>
          <a:r>
            <a:rPr lang="en-US" altLang="en-US" sz="2500" b="1" kern="1200" dirty="0" smtClean="0">
              <a:solidFill>
                <a:schemeClr val="tx1"/>
              </a:solidFill>
            </a:rPr>
            <a:t>…..</a:t>
          </a:r>
          <a:r>
            <a:rPr lang="zh-TW" altLang="en-US" sz="2500" b="1" kern="1200" dirty="0" smtClean="0">
              <a:solidFill>
                <a:schemeClr val="tx1"/>
              </a:solidFill>
            </a:rPr>
            <a:t>禮物</a:t>
          </a:r>
          <a:r>
            <a:rPr lang="en-US" altLang="zh-TW" sz="2500" b="1" kern="1200" dirty="0" smtClean="0">
              <a:solidFill>
                <a:schemeClr val="tx1"/>
              </a:solidFill>
            </a:rPr>
            <a:t>(DNA</a:t>
          </a:r>
          <a:r>
            <a:rPr lang="zh-TW" altLang="en-US" sz="2500" b="1" kern="1200" dirty="0" smtClean="0">
              <a:solidFill>
                <a:schemeClr val="tx1"/>
              </a:solidFill>
            </a:rPr>
            <a:t>、魚油</a:t>
          </a:r>
          <a:r>
            <a:rPr lang="en-US" altLang="zh-TW" sz="2500" b="1" kern="1200" dirty="0" smtClean="0">
              <a:solidFill>
                <a:schemeClr val="tx1"/>
              </a:solidFill>
            </a:rPr>
            <a:t>..)</a:t>
          </a:r>
          <a:endParaRPr lang="zh-HK" altLang="en-US" sz="2500" b="1" kern="1200" dirty="0">
            <a:solidFill>
              <a:schemeClr val="tx1"/>
            </a:solidFill>
          </a:endParaRPr>
        </a:p>
      </dsp:txBody>
      <dsp:txXfrm>
        <a:off x="831029" y="247105"/>
        <a:ext cx="7468668" cy="1949776"/>
      </dsp:txXfrm>
    </dsp:sp>
    <dsp:sp modelId="{290B5FFD-536A-4703-B3CA-15CD3E7E8705}">
      <dsp:nvSpPr>
        <dsp:cNvPr id="0" name=""/>
        <dsp:cNvSpPr/>
      </dsp:nvSpPr>
      <dsp:spPr>
        <a:xfrm>
          <a:off x="-8897" y="458247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5A046-20F4-4E21-B16A-4F35873571BA}">
      <dsp:nvSpPr>
        <dsp:cNvPr id="0" name=""/>
        <dsp:cNvSpPr/>
      </dsp:nvSpPr>
      <dsp:spPr>
        <a:xfrm>
          <a:off x="917432" y="2274789"/>
          <a:ext cx="7397333" cy="1903303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chemeClr val="tx1"/>
              </a:solidFill>
            </a:rPr>
            <a:t>電髮、風筒、衣服、鍊子、褲子、鞋子、包包、零食</a:t>
          </a:r>
          <a:r>
            <a:rPr lang="en-US" altLang="zh-TW" sz="2400" b="1" kern="1200" dirty="0" smtClean="0">
              <a:solidFill>
                <a:schemeClr val="tx1"/>
              </a:solidFill>
            </a:rPr>
            <a:t>…</a:t>
          </a:r>
          <a:r>
            <a:rPr lang="zh-TW" altLang="en-US" sz="2400" b="1" kern="1200" dirty="0" smtClean="0">
              <a:solidFill>
                <a:schemeClr val="tx1"/>
              </a:solidFill>
            </a:rPr>
            <a:t>一家五口三餐、送禮、節慶 生日聚餐、、旅行、家居維修、電子用品</a:t>
          </a:r>
          <a:r>
            <a:rPr lang="en-US" altLang="zh-TW" sz="2400" b="1" kern="1200" dirty="0" smtClean="0">
              <a:solidFill>
                <a:schemeClr val="tx1"/>
              </a:solidFill>
            </a:rPr>
            <a:t>..</a:t>
          </a:r>
          <a:endParaRPr lang="zh-HK" altLang="en-US" sz="2400" b="1" kern="1200" dirty="0">
            <a:solidFill>
              <a:schemeClr val="tx1"/>
            </a:solidFill>
          </a:endParaRPr>
        </a:p>
      </dsp:txBody>
      <dsp:txXfrm>
        <a:off x="917432" y="2274789"/>
        <a:ext cx="7397333" cy="1903303"/>
      </dsp:txXfrm>
    </dsp:sp>
    <dsp:sp modelId="{741FC1E8-8B81-4CA5-A248-BFCF5FBE884E}">
      <dsp:nvSpPr>
        <dsp:cNvPr id="0" name=""/>
        <dsp:cNvSpPr/>
      </dsp:nvSpPr>
      <dsp:spPr>
        <a:xfrm>
          <a:off x="225771" y="2405524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52274-1392-4E8E-BA9F-3D328ECF9842}">
      <dsp:nvSpPr>
        <dsp:cNvPr id="0" name=""/>
        <dsp:cNvSpPr/>
      </dsp:nvSpPr>
      <dsp:spPr>
        <a:xfrm>
          <a:off x="754848" y="4276977"/>
          <a:ext cx="7468668" cy="1221993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/>
            <a:t>推薦轉寄給</a:t>
          </a:r>
          <a:r>
            <a:rPr lang="en-US" altLang="zh-TW" sz="2500" kern="1200" dirty="0" smtClean="0"/>
            <a:t>…</a:t>
          </a:r>
          <a:r>
            <a:rPr lang="zh-TW" altLang="en-US" sz="2500" kern="1200" dirty="0" smtClean="0"/>
            <a:t>親朋好友、美安夥伴其他店主</a:t>
          </a:r>
          <a:r>
            <a:rPr lang="en-US" altLang="zh-TW" sz="2500" kern="1200" dirty="0" smtClean="0"/>
            <a:t>….</a:t>
          </a:r>
          <a:endParaRPr lang="zh-HK" altLang="en-US" sz="2500" kern="1200" dirty="0"/>
        </a:p>
      </dsp:txBody>
      <dsp:txXfrm>
        <a:off x="754848" y="4276977"/>
        <a:ext cx="7468668" cy="1221993"/>
      </dsp:txXfrm>
    </dsp:sp>
    <dsp:sp modelId="{ECCA5172-D24F-4EF4-98CC-10E0F8502C40}">
      <dsp:nvSpPr>
        <dsp:cNvPr id="0" name=""/>
        <dsp:cNvSpPr/>
      </dsp:nvSpPr>
      <dsp:spPr>
        <a:xfrm>
          <a:off x="-8897" y="4124228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C434F-BFBE-4A79-9256-C09E682FE7CC}">
      <dsp:nvSpPr>
        <dsp:cNvPr id="0" name=""/>
        <dsp:cNvSpPr/>
      </dsp:nvSpPr>
      <dsp:spPr>
        <a:xfrm>
          <a:off x="-6999138" y="-1056314"/>
          <a:ext cx="8222596" cy="8222596"/>
        </a:xfrm>
        <a:prstGeom prst="blockArc">
          <a:avLst>
            <a:gd name="adj1" fmla="val 18900000"/>
            <a:gd name="adj2" fmla="val 2700000"/>
            <a:gd name="adj3" fmla="val 263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55101-987C-490B-AE5F-3A361330248D}">
      <dsp:nvSpPr>
        <dsp:cNvPr id="0" name=""/>
        <dsp:cNvSpPr/>
      </dsp:nvSpPr>
      <dsp:spPr>
        <a:xfrm>
          <a:off x="831029" y="247105"/>
          <a:ext cx="7468668" cy="19497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tx1"/>
              </a:solidFill>
            </a:rPr>
            <a:t>喝</a:t>
          </a:r>
          <a:r>
            <a:rPr lang="en-US" altLang="zh-TW" sz="2500" b="1" kern="1200" dirty="0" smtClean="0">
              <a:solidFill>
                <a:schemeClr val="tx1"/>
              </a:solidFill>
            </a:rPr>
            <a:t>OPC</a:t>
          </a:r>
          <a:r>
            <a:rPr lang="zh-TW" altLang="en-US" sz="2500" b="1" kern="1200" dirty="0" smtClean="0">
              <a:solidFill>
                <a:schemeClr val="tx1"/>
              </a:solidFill>
            </a:rPr>
            <a:t>補鈣、基礎保健；       洗 臉、護膚</a:t>
          </a:r>
          <a:endParaRPr lang="en-US" altLang="zh-TW" sz="2500" b="1" kern="1200" dirty="0" smtClean="0">
            <a:solidFill>
              <a:schemeClr val="tx1"/>
            </a:solidFill>
          </a:endParaRP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tx1"/>
              </a:solidFill>
            </a:rPr>
            <a:t>沐浴 洗頭 護髮 ；          </a:t>
          </a:r>
          <a:r>
            <a:rPr lang="zh-HK" altLang="en-US" sz="2500" b="1" kern="1200" dirty="0" smtClean="0">
              <a:solidFill>
                <a:schemeClr val="tx1"/>
              </a:solidFill>
            </a:rPr>
            <a:t>洗衣、洗碗、擦地</a:t>
          </a:r>
          <a:r>
            <a:rPr lang="en-US" altLang="zh-TW" sz="2500" b="1" kern="1200" dirty="0" smtClean="0">
              <a:solidFill>
                <a:schemeClr val="tx1"/>
              </a:solidFill>
            </a:rPr>
            <a:t>Motives</a:t>
          </a:r>
          <a:r>
            <a:rPr lang="zh-TW" altLang="en-US" sz="2500" b="1" kern="1200" dirty="0" smtClean="0">
              <a:solidFill>
                <a:schemeClr val="tx1"/>
              </a:solidFill>
            </a:rPr>
            <a:t>化妝 ；                 指甲護理       </a:t>
          </a:r>
          <a:endParaRPr lang="en-US" altLang="zh-TW" sz="2500" b="1" kern="1200" dirty="0" smtClean="0">
            <a:solidFill>
              <a:schemeClr val="tx1"/>
            </a:solidFill>
          </a:endParaRP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tx1"/>
              </a:solidFill>
            </a:rPr>
            <a:t> </a:t>
          </a:r>
          <a:r>
            <a:rPr lang="en-US" altLang="zh-TW" sz="2500" b="1" kern="1200" dirty="0" smtClean="0">
              <a:solidFill>
                <a:schemeClr val="tx1"/>
              </a:solidFill>
            </a:rPr>
            <a:t>TLS</a:t>
          </a:r>
          <a:r>
            <a:rPr lang="zh-TW" altLang="en-US" sz="2500" b="1" kern="1200" dirty="0" smtClean="0">
              <a:solidFill>
                <a:schemeClr val="tx1"/>
              </a:solidFill>
            </a:rPr>
            <a:t>體重管理；       </a:t>
          </a:r>
          <a:r>
            <a:rPr lang="en-US" altLang="en-US" sz="2500" b="1" kern="1200" dirty="0" smtClean="0">
              <a:solidFill>
                <a:schemeClr val="tx1"/>
              </a:solidFill>
            </a:rPr>
            <a:t>…..</a:t>
          </a:r>
          <a:r>
            <a:rPr lang="zh-TW" altLang="en-US" sz="2500" b="1" kern="1200" dirty="0" smtClean="0">
              <a:solidFill>
                <a:schemeClr val="tx1"/>
              </a:solidFill>
            </a:rPr>
            <a:t>禮物</a:t>
          </a:r>
          <a:r>
            <a:rPr lang="en-US" altLang="zh-TW" sz="2500" b="1" kern="1200" dirty="0" smtClean="0">
              <a:solidFill>
                <a:schemeClr val="tx1"/>
              </a:solidFill>
            </a:rPr>
            <a:t>(DNA</a:t>
          </a:r>
          <a:r>
            <a:rPr lang="zh-TW" altLang="en-US" sz="2500" b="1" kern="1200" dirty="0" smtClean="0">
              <a:solidFill>
                <a:schemeClr val="tx1"/>
              </a:solidFill>
            </a:rPr>
            <a:t>、魚油</a:t>
          </a:r>
          <a:r>
            <a:rPr lang="en-US" altLang="zh-TW" sz="2500" b="1" kern="1200" dirty="0" smtClean="0">
              <a:solidFill>
                <a:schemeClr val="tx1"/>
              </a:solidFill>
            </a:rPr>
            <a:t>..)</a:t>
          </a:r>
          <a:endParaRPr lang="zh-HK" altLang="en-US" sz="2500" b="1" kern="1200" dirty="0">
            <a:solidFill>
              <a:schemeClr val="tx1"/>
            </a:solidFill>
          </a:endParaRPr>
        </a:p>
      </dsp:txBody>
      <dsp:txXfrm>
        <a:off x="831029" y="247105"/>
        <a:ext cx="7468668" cy="1949776"/>
      </dsp:txXfrm>
    </dsp:sp>
    <dsp:sp modelId="{290B5FFD-536A-4703-B3CA-15CD3E7E8705}">
      <dsp:nvSpPr>
        <dsp:cNvPr id="0" name=""/>
        <dsp:cNvSpPr/>
      </dsp:nvSpPr>
      <dsp:spPr>
        <a:xfrm>
          <a:off x="-8897" y="458247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5A046-20F4-4E21-B16A-4F35873571BA}">
      <dsp:nvSpPr>
        <dsp:cNvPr id="0" name=""/>
        <dsp:cNvSpPr/>
      </dsp:nvSpPr>
      <dsp:spPr>
        <a:xfrm>
          <a:off x="917432" y="2274789"/>
          <a:ext cx="7397333" cy="1903303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chemeClr val="tx1"/>
              </a:solidFill>
            </a:rPr>
            <a:t>電髮、風筒、衣服、鍊子、褲子、鞋子、包包、零食</a:t>
          </a:r>
          <a:r>
            <a:rPr lang="en-US" altLang="zh-TW" sz="2400" b="1" kern="1200" dirty="0" smtClean="0">
              <a:solidFill>
                <a:schemeClr val="tx1"/>
              </a:solidFill>
            </a:rPr>
            <a:t>…</a:t>
          </a:r>
          <a:r>
            <a:rPr lang="zh-TW" altLang="en-US" sz="2400" b="1" kern="1200" dirty="0" smtClean="0">
              <a:solidFill>
                <a:schemeClr val="tx1"/>
              </a:solidFill>
            </a:rPr>
            <a:t>一家五口三餐、送禮、節慶 生日聚餐、、旅行、家居維修、電子用品</a:t>
          </a:r>
          <a:r>
            <a:rPr lang="en-US" altLang="zh-TW" sz="2400" b="1" kern="1200" dirty="0" smtClean="0">
              <a:solidFill>
                <a:schemeClr val="tx1"/>
              </a:solidFill>
            </a:rPr>
            <a:t>..</a:t>
          </a:r>
          <a:endParaRPr lang="zh-HK" altLang="en-US" sz="2400" b="1" kern="1200" dirty="0">
            <a:solidFill>
              <a:schemeClr val="tx1"/>
            </a:solidFill>
          </a:endParaRPr>
        </a:p>
      </dsp:txBody>
      <dsp:txXfrm>
        <a:off x="917432" y="2274789"/>
        <a:ext cx="7397333" cy="1903303"/>
      </dsp:txXfrm>
    </dsp:sp>
    <dsp:sp modelId="{741FC1E8-8B81-4CA5-A248-BFCF5FBE884E}">
      <dsp:nvSpPr>
        <dsp:cNvPr id="0" name=""/>
        <dsp:cNvSpPr/>
      </dsp:nvSpPr>
      <dsp:spPr>
        <a:xfrm>
          <a:off x="225771" y="2405524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52274-1392-4E8E-BA9F-3D328ECF9842}">
      <dsp:nvSpPr>
        <dsp:cNvPr id="0" name=""/>
        <dsp:cNvSpPr/>
      </dsp:nvSpPr>
      <dsp:spPr>
        <a:xfrm>
          <a:off x="754848" y="4276977"/>
          <a:ext cx="7468668" cy="1221993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95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/>
            <a:t>推薦轉寄給</a:t>
          </a:r>
          <a:r>
            <a:rPr lang="en-US" altLang="zh-TW" sz="2500" kern="1200" dirty="0" smtClean="0"/>
            <a:t>…</a:t>
          </a:r>
          <a:r>
            <a:rPr lang="zh-TW" altLang="en-US" sz="2500" kern="1200" dirty="0" smtClean="0"/>
            <a:t>親朋好友、美安夥伴其他店主</a:t>
          </a:r>
          <a:r>
            <a:rPr lang="en-US" altLang="zh-TW" sz="2500" kern="1200" dirty="0" smtClean="0"/>
            <a:t>….</a:t>
          </a:r>
          <a:endParaRPr lang="zh-HK" altLang="en-US" sz="2500" kern="1200" dirty="0"/>
        </a:p>
      </dsp:txBody>
      <dsp:txXfrm>
        <a:off x="754848" y="4276977"/>
        <a:ext cx="7468668" cy="1221993"/>
      </dsp:txXfrm>
    </dsp:sp>
    <dsp:sp modelId="{ECCA5172-D24F-4EF4-98CC-10E0F8502C40}">
      <dsp:nvSpPr>
        <dsp:cNvPr id="0" name=""/>
        <dsp:cNvSpPr/>
      </dsp:nvSpPr>
      <dsp:spPr>
        <a:xfrm>
          <a:off x="-8897" y="4124228"/>
          <a:ext cx="1527491" cy="152749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8CC78-FFA4-474E-B4F8-FB4DAC107586}">
      <dsp:nvSpPr>
        <dsp:cNvPr id="0" name=""/>
        <dsp:cNvSpPr/>
      </dsp:nvSpPr>
      <dsp:spPr>
        <a:xfrm>
          <a:off x="2083725" y="2077640"/>
          <a:ext cx="2539339" cy="2539339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金流</a:t>
          </a:r>
          <a:endParaRPr lang="zh-HK" altLang="en-US" sz="48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94245" y="2672468"/>
        <a:ext cx="1518299" cy="1305273"/>
      </dsp:txXfrm>
    </dsp:sp>
    <dsp:sp modelId="{1737FF55-713C-49E2-89FA-8BDCE6830FED}">
      <dsp:nvSpPr>
        <dsp:cNvPr id="0" name=""/>
        <dsp:cNvSpPr/>
      </dsp:nvSpPr>
      <dsp:spPr>
        <a:xfrm>
          <a:off x="606292" y="1477433"/>
          <a:ext cx="1846792" cy="1846792"/>
        </a:xfrm>
        <a:prstGeom prst="gear6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物流</a:t>
          </a:r>
          <a:endParaRPr lang="zh-HK" altLang="en-US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71227" y="1945178"/>
        <a:ext cx="916922" cy="911302"/>
      </dsp:txXfrm>
    </dsp:sp>
    <dsp:sp modelId="{A734F42D-0918-4471-8923-55DF47E35357}">
      <dsp:nvSpPr>
        <dsp:cNvPr id="0" name=""/>
        <dsp:cNvSpPr/>
      </dsp:nvSpPr>
      <dsp:spPr>
        <a:xfrm rot="20700000">
          <a:off x="1640684" y="203335"/>
          <a:ext cx="1809479" cy="1809479"/>
        </a:xfrm>
        <a:prstGeom prst="gear6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人流</a:t>
          </a:r>
          <a:endParaRPr lang="en-US" altLang="zh-TW" sz="3200" b="1" kern="1200" dirty="0" smtClean="0">
            <a:solidFill>
              <a:srgbClr val="FFC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20700000">
        <a:off x="2037556" y="600207"/>
        <a:ext cx="1015735" cy="1015735"/>
      </dsp:txXfrm>
    </dsp:sp>
    <dsp:sp modelId="{B418B819-C76B-4679-B444-AC79A0E05FF4}">
      <dsp:nvSpPr>
        <dsp:cNvPr id="0" name=""/>
        <dsp:cNvSpPr/>
      </dsp:nvSpPr>
      <dsp:spPr>
        <a:xfrm>
          <a:off x="1893132" y="1691801"/>
          <a:ext cx="3250353" cy="3250353"/>
        </a:xfrm>
        <a:prstGeom prst="circularArrow">
          <a:avLst>
            <a:gd name="adj1" fmla="val 4687"/>
            <a:gd name="adj2" fmla="val 299029"/>
            <a:gd name="adj3" fmla="val 2525421"/>
            <a:gd name="adj4" fmla="val 15841481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A9AE9-F572-4622-8F15-42390DC937FB}">
      <dsp:nvSpPr>
        <dsp:cNvPr id="0" name=""/>
        <dsp:cNvSpPr/>
      </dsp:nvSpPr>
      <dsp:spPr>
        <a:xfrm>
          <a:off x="279229" y="1066994"/>
          <a:ext cx="2361585" cy="23615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BBCAA-4645-4C1F-BB62-41FD02382F82}">
      <dsp:nvSpPr>
        <dsp:cNvPr id="0" name=""/>
        <dsp:cNvSpPr/>
      </dsp:nvSpPr>
      <dsp:spPr>
        <a:xfrm>
          <a:off x="1222133" y="-194822"/>
          <a:ext cx="2546264" cy="254626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30195-9DAF-4E35-9408-71076B92C95B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7D4AC-C159-408C-B093-AC0A001657F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08093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好，那來看我勾選了哪些東西！ 有哪個人、哪個家庭不會需要這些事的！</a:t>
            </a:r>
            <a:r>
              <a:rPr lang="en-US" altLang="zh-TW" dirty="0" smtClean="0"/>
              <a:t>?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176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好，那來看我勾選了哪些東西！ 有哪個人、哪個家庭不會需要這些事的！</a:t>
            </a:r>
            <a:r>
              <a:rPr lang="en-US" altLang="zh-TW" dirty="0" smtClean="0"/>
              <a:t>?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176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做給他們看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>
                <a:solidFill>
                  <a:prstClr val="black"/>
                </a:solidFill>
              </a:rPr>
              <a:pPr/>
              <a:t>20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0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夢想</a:t>
            </a:r>
            <a:r>
              <a:rPr lang="zh-TW" altLang="en-US" dirty="0" smtClean="0"/>
              <a:t>正在倒數中</a:t>
            </a:r>
            <a:r>
              <a:rPr lang="en-US" altLang="zh-TW" dirty="0" smtClean="0"/>
              <a:t>.......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30354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能力及自由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D4AC-C159-408C-B093-AC0A001657F2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1153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3275">
              <a:defRPr/>
            </a:pPr>
            <a:fld id="{9660FABF-E617-4A1A-ABD1-9E3CE00B272E}" type="slidenum">
              <a:rPr lang="en-US">
                <a:solidFill>
                  <a:srgbClr val="000000"/>
                </a:solidFill>
              </a:rPr>
              <a:pPr defTabSz="913275"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83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3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1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5/5/2017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3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363"/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21363"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363"/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521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3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1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2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6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5789" tIns="60946" rIns="115789" bIns="609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15789" tIns="60946" rIns="115789" bIns="6094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0"/>
            <a:ext cx="2743200" cy="365125"/>
          </a:xfrm>
          <a:prstGeom prst="rect">
            <a:avLst/>
          </a:prstGeom>
        </p:spPr>
        <p:txBody>
          <a:bodyPr vert="horz" lIns="115789" tIns="60946" rIns="115789" bIns="6094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1602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1151602"/>
              <a:t>5/5/2017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700"/>
            <a:ext cx="4114800" cy="365125"/>
          </a:xfrm>
          <a:prstGeom prst="rect">
            <a:avLst/>
          </a:prstGeom>
        </p:spPr>
        <p:txBody>
          <a:bodyPr vert="horz" lIns="115789" tIns="60946" rIns="115789" bIns="6094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1602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0"/>
            <a:ext cx="2743200" cy="365125"/>
          </a:xfrm>
          <a:prstGeom prst="rect">
            <a:avLst/>
          </a:prstGeom>
        </p:spPr>
        <p:txBody>
          <a:bodyPr vert="horz" lIns="115789" tIns="60946" rIns="115789" bIns="6094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1602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1151602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7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1151602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447" indent="-288447" algn="l" defTabSz="115160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5352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438675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14330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0706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6142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1576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7219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2904" indent="-288447" algn="l" defTabSz="11516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5348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602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843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665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878257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453746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029266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604794" algn="l" defTabSz="115160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38.jpe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22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diagramDrawing" Target="../diagrams/drawing1.xml"/><Relationship Id="rId5" Type="http://schemas.openxmlformats.org/officeDocument/2006/relationships/image" Target="../media/image26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5.jp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1.emf"/><Relationship Id="rId3" Type="http://schemas.openxmlformats.org/officeDocument/2006/relationships/image" Target="../media/image1.png"/><Relationship Id="rId7" Type="http://schemas.openxmlformats.org/officeDocument/2006/relationships/diagramData" Target="../diagrams/data2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diagramDrawing" Target="../diagrams/drawing2.xml"/><Relationship Id="rId5" Type="http://schemas.openxmlformats.org/officeDocument/2006/relationships/image" Target="../media/image26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5.jpg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18" Type="http://schemas.openxmlformats.org/officeDocument/2006/relationships/image" Target="../media/image23.jpeg"/><Relationship Id="rId3" Type="http://schemas.openxmlformats.org/officeDocument/2006/relationships/image" Target="../media/image32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6.jpeg"/><Relationship Id="rId5" Type="http://schemas.openxmlformats.org/officeDocument/2006/relationships/image" Target="../media/image7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119745"/>
            <a:ext cx="12186458" cy="2888673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5541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8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從 消費轉移</a:t>
            </a:r>
            <a:endParaRPr lang="en-US" altLang="zh-TW" sz="8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  <a:p>
            <a:pPr algn="ctr"/>
            <a:r>
              <a:rPr lang="zh-TW" altLang="en-US" sz="8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至</a:t>
            </a:r>
            <a:endParaRPr lang="en-US" altLang="zh-TW" sz="8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  <a:p>
            <a:pPr algn="ctr"/>
            <a:r>
              <a:rPr lang="zh-TW" altLang="en-US" sz="8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爆發</a:t>
            </a:r>
            <a:r>
              <a:rPr lang="en-US" altLang="zh-TW" sz="8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MPCP</a:t>
            </a:r>
            <a:r>
              <a:rPr lang="zh-TW" altLang="en-US" sz="8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的</a:t>
            </a:r>
            <a:r>
              <a:rPr lang="zh-TW" altLang="en-US" sz="8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力量</a:t>
            </a:r>
            <a:endParaRPr lang="en-US" sz="8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5" b="2948"/>
          <a:stretch/>
        </p:blipFill>
        <p:spPr>
          <a:xfrm>
            <a:off x="4133850" y="2420764"/>
            <a:ext cx="7588250" cy="403718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2468" y="177283"/>
            <a:ext cx="112496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JR </a:t>
            </a:r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你所有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的消費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買，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筆消費 我都分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2%---55%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分紅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你！若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東西買不到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，告訴我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，我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來談，我來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篩選，讓我們一起把 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變成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最大的 超級無敵無牆大百貨公司！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8600" y="2576569"/>
            <a:ext cx="4387740" cy="298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你是否願意，</a:t>
            </a:r>
            <a:endParaRPr lang="en-US" altLang="zh-TW" sz="32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忍、</a:t>
            </a:r>
            <a:endParaRPr lang="en-US" altLang="zh-TW" sz="32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堅持、</a:t>
            </a:r>
            <a:endParaRPr lang="en-US" altLang="zh-TW" sz="32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想辦法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</a:t>
            </a:r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轉移</a:t>
            </a:r>
            <a:r>
              <a:rPr lang="en-US" altLang="zh-TW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HK" altLang="en-US" sz="6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13">
            <a:off x="7250793" y="2518922"/>
            <a:ext cx="2627426" cy="262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5342489"/>
            <a:ext cx="13906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5" name="標題 1"/>
          <p:cNvSpPr txBox="1">
            <a:spLocks/>
          </p:cNvSpPr>
          <p:nvPr/>
        </p:nvSpPr>
        <p:spPr>
          <a:xfrm>
            <a:off x="1132297" y="4877822"/>
            <a:ext cx="10515600" cy="14974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</a:t>
            </a:r>
            <a:r>
              <a:rPr lang="en-US" altLang="zh-TW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倍增</a:t>
            </a:r>
            <a:endParaRPr lang="en-US" altLang="zh-TW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</a:t>
            </a:r>
            <a:r>
              <a:rPr lang="en-US" altLang="zh-TW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en-US" altLang="zh-TW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2200)</a:t>
            </a:r>
            <a:endParaRPr lang="zh-HK" altLang="en-US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322403" y="-185937"/>
            <a:ext cx="3747030" cy="3957068"/>
            <a:chOff x="-11960" y="-144463"/>
            <a:chExt cx="7019311" cy="67264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6" name="群組 45"/>
          <p:cNvGrpSpPr/>
          <p:nvPr/>
        </p:nvGrpSpPr>
        <p:grpSpPr>
          <a:xfrm>
            <a:off x="563012" y="2619304"/>
            <a:ext cx="3747030" cy="3957068"/>
            <a:chOff x="-11960" y="-144463"/>
            <a:chExt cx="7019311" cy="6726436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3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圖片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6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7" name="圖片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9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圖片 6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" name="圖片 6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9" y="3706676"/>
            <a:ext cx="1973754" cy="2411120"/>
          </a:xfrm>
          <a:prstGeom prst="rect">
            <a:avLst/>
          </a:prstGeom>
        </p:spPr>
      </p:pic>
      <p:grpSp>
        <p:nvGrpSpPr>
          <p:cNvPr id="65" name="群組 64"/>
          <p:cNvGrpSpPr/>
          <p:nvPr/>
        </p:nvGrpSpPr>
        <p:grpSpPr>
          <a:xfrm>
            <a:off x="8223858" y="2619402"/>
            <a:ext cx="3747030" cy="3957068"/>
            <a:chOff x="-11960" y="-144463"/>
            <a:chExt cx="7019311" cy="6726436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圖片 6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8" name="圖片 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9" name="圖片 6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0" name="圖片 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" name="圖片 7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5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6" name="圖片 7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7" name="圖片 7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8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圖片 8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3" name="圖片 8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5" name="圖片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73" y="3672262"/>
            <a:ext cx="1973754" cy="241112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r="2401" b="14127"/>
          <a:stretch/>
        </p:blipFill>
        <p:spPr>
          <a:xfrm>
            <a:off x="733799" y="1883881"/>
            <a:ext cx="3468150" cy="462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15766"/>
          <a:stretch/>
        </p:blipFill>
        <p:spPr>
          <a:xfrm>
            <a:off x="8408697" y="2546252"/>
            <a:ext cx="3424958" cy="42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3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1358900" y="441325"/>
            <a:ext cx="350520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4666" r="15524" b="3028"/>
          <a:stretch/>
        </p:blipFill>
        <p:spPr>
          <a:xfrm>
            <a:off x="365760" y="1887220"/>
            <a:ext cx="5143509" cy="359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7719712" y="481595"/>
            <a:ext cx="22552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14828" r="64520" b="19777"/>
          <a:stretch/>
        </p:blipFill>
        <p:spPr bwMode="auto">
          <a:xfrm>
            <a:off x="5803900" y="1766888"/>
            <a:ext cx="6089312" cy="39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762000" y="2176780"/>
            <a:ext cx="4457700" cy="311912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我花錢，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 ✔</a:t>
            </a:r>
            <a:r>
              <a:rPr lang="zh-TW" altLang="en-US" sz="4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別人賺錢！</a:t>
            </a:r>
            <a:endParaRPr lang="zh-HK" altLang="en-US" sz="4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6093229" y="2176780"/>
            <a:ext cx="5508221" cy="311912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我花錢，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4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✔</a:t>
            </a:r>
            <a:r>
              <a:rPr lang="zh-TW" altLang="en-US" sz="4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我賺錢！</a:t>
            </a:r>
            <a:endParaRPr lang="en-US" altLang="zh-TW" sz="48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客人花錢</a:t>
            </a:r>
            <a:r>
              <a:rPr lang="zh-TW" altLang="en-US" sz="4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8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✔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客人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省錢、老闆省錢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、我賺錢！</a:t>
            </a:r>
            <a:endParaRPr lang="zh-HK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75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762000" y="441324"/>
            <a:ext cx="415290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</a:t>
            </a:r>
            <a:r>
              <a:rPr lang="en-US" altLang="zh-TW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762000" y="2895600"/>
            <a:ext cx="5951621" cy="2109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15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MPCP</a:t>
            </a:r>
            <a:endParaRPr lang="zh-HK" altLang="en-US" sz="15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774978683"/>
              </p:ext>
            </p:extLst>
          </p:nvPr>
        </p:nvGraphicFramePr>
        <p:xfrm>
          <a:off x="7067550" y="246062"/>
          <a:ext cx="4629150" cy="4616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58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8" name="Picture 15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10" name="Picture 16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11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cxnSp>
        <p:nvCxnSpPr>
          <p:cNvPr id="13" name="Straight Arrow Connector 2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/>
            </a:solidFill>
            <a:prstDash val="dash"/>
            <a:miter lim="800000"/>
            <a:tailEnd type="triangle"/>
          </a:ln>
          <a:effectLst/>
        </p:spPr>
      </p:cxnSp>
      <p:sp>
        <p:nvSpPr>
          <p:cNvPr id="14" name="TextBox 12"/>
          <p:cNvSpPr txBox="1"/>
          <p:nvPr/>
        </p:nvSpPr>
        <p:spPr>
          <a:xfrm>
            <a:off x="69450" y="913425"/>
            <a:ext cx="12069008" cy="954103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 defTabSz="914105"/>
            <a:r>
              <a:rPr lang="zh-HK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此系統可追蹤你、你的顧客及你的團隊的消費與銷售資訊；</a:t>
            </a:r>
            <a:endParaRPr lang="en-US" altLang="zh-HK" sz="28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05"/>
            <a:r>
              <a:rPr lang="zh-HK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你可</a:t>
            </a:r>
            <a:r>
              <a:rPr lang="en-US" altLang="zh-HK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100%</a:t>
            </a:r>
            <a:r>
              <a:rPr lang="zh-HK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享有你組織內的業績成果</a:t>
            </a:r>
          </a:p>
        </p:txBody>
      </p:sp>
      <p:sp>
        <p:nvSpPr>
          <p:cNvPr id="15" name="Rectangle 10"/>
          <p:cNvSpPr/>
          <p:nvPr/>
        </p:nvSpPr>
        <p:spPr>
          <a:xfrm>
            <a:off x="200722" y="237981"/>
            <a:ext cx="11775688" cy="62827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Rectangle 11"/>
          <p:cNvSpPr/>
          <p:nvPr/>
        </p:nvSpPr>
        <p:spPr>
          <a:xfrm>
            <a:off x="0" y="330730"/>
            <a:ext cx="12192000" cy="53552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91440" algn="ctr" defTabSz="914105">
              <a:lnSpc>
                <a:spcPct val="90000"/>
              </a:lnSpc>
              <a:tabLst>
                <a:tab pos="114265" algn="l"/>
              </a:tabLst>
            </a:pPr>
            <a:r>
              <a:rPr lang="zh-HK" altLang="en-US" sz="3200" b="1" dirty="0" smtClean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美安的追蹤系統每日無限搜尋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1883406" y="4573041"/>
            <a:ext cx="1263701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健康專業人員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6702" y="4573041"/>
            <a:ext cx="1264846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健身教練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8130" y="5246845"/>
            <a:ext cx="782793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化妝師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76499" y="5246845"/>
            <a:ext cx="782793" cy="13849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網頁設計師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00722" y="1867528"/>
            <a:ext cx="193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</a:t>
            </a:r>
            <a:r>
              <a:rPr lang="zh-TW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50BV x 400 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</a:t>
            </a:r>
            <a:endParaRPr lang="zh-HK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170222" y="1867528"/>
            <a:ext cx="193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</a:t>
            </a:r>
            <a:r>
              <a:rPr lang="zh-TW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50BV x 400 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</a:t>
            </a:r>
            <a:endParaRPr lang="zh-HK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0722" y="1867528"/>
            <a:ext cx="19328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</a:t>
            </a:r>
            <a:r>
              <a:rPr lang="zh-TW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500BV x </a:t>
            </a:r>
            <a:r>
              <a:rPr lang="en-US" altLang="zh-HK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UFO</a:t>
            </a:r>
            <a:endParaRPr lang="zh-HK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0170222" y="1867528"/>
            <a:ext cx="19328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BV/</a:t>
            </a:r>
            <a:r>
              <a:rPr lang="zh-TW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zh-HK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500BV x </a:t>
            </a:r>
            <a:r>
              <a:rPr lang="en-US" altLang="zh-HK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UFO</a:t>
            </a:r>
            <a:endParaRPr lang="zh-HK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/>
          <a:stretch/>
        </p:blipFill>
        <p:spPr bwMode="auto">
          <a:xfrm>
            <a:off x="0" y="285750"/>
            <a:ext cx="12192000" cy="630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06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23850" y="685800"/>
            <a:ext cx="1466850" cy="857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13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83481"/>
              </p:ext>
            </p:extLst>
          </p:nvPr>
        </p:nvGraphicFramePr>
        <p:xfrm>
          <a:off x="1638300" y="1881716"/>
          <a:ext cx="893445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7225"/>
                <a:gridCol w="446722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在一個星期內</a:t>
                      </a:r>
                      <a:endParaRPr lang="zh-HK" alt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solidFill>
                            <a:srgbClr val="FF0000"/>
                          </a:solidFill>
                        </a:rPr>
                        <a:t>我做了甚麼</a:t>
                      </a:r>
                      <a:endParaRPr lang="zh-HK" alt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solidFill>
                            <a:srgbClr val="7030A0"/>
                          </a:solidFill>
                        </a:rPr>
                        <a:t>從</a:t>
                      </a:r>
                      <a:r>
                        <a:rPr lang="en-US" altLang="zh-TW" sz="3600" b="1" dirty="0" smtClean="0">
                          <a:solidFill>
                            <a:srgbClr val="7030A0"/>
                          </a:solidFill>
                        </a:rPr>
                        <a:t>MPCP</a:t>
                      </a:r>
                      <a:r>
                        <a:rPr lang="zh-TW" altLang="en-US" sz="3600" b="1" dirty="0" smtClean="0">
                          <a:solidFill>
                            <a:srgbClr val="7030A0"/>
                          </a:solidFill>
                        </a:rPr>
                        <a:t>獲得了甚麼</a:t>
                      </a:r>
                      <a:endParaRPr lang="zh-HK" altLang="en-US" sz="3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/>
                        <a:t>3</a:t>
                      </a:r>
                      <a:r>
                        <a:rPr lang="zh-TW" altLang="en-US" sz="3600" b="1" dirty="0" smtClean="0"/>
                        <a:t>張訂單</a:t>
                      </a:r>
                      <a:endParaRPr lang="zh-HK" alt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/>
                        <a:t>超過</a:t>
                      </a:r>
                      <a:r>
                        <a:rPr lang="en-US" altLang="zh-TW" sz="3600" b="1" dirty="0" smtClean="0"/>
                        <a:t>400</a:t>
                      </a:r>
                      <a:r>
                        <a:rPr lang="zh-TW" altLang="en-US" sz="3600" b="1" dirty="0" smtClean="0"/>
                        <a:t>張訂單</a:t>
                      </a:r>
                      <a:endParaRPr lang="zh-HK" alt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/>
                        <a:t>大約</a:t>
                      </a:r>
                      <a:r>
                        <a:rPr lang="en-US" altLang="zh-TW" sz="3600" b="1" dirty="0" smtClean="0"/>
                        <a:t>400BV</a:t>
                      </a:r>
                      <a:endParaRPr lang="zh-HK" alt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/>
                        <a:t>接近</a:t>
                      </a:r>
                      <a:r>
                        <a:rPr lang="en-US" altLang="zh-TW" sz="3600" b="1" dirty="0" smtClean="0"/>
                        <a:t>40000BV</a:t>
                      </a:r>
                      <a:endParaRPr lang="zh-HK" altLang="en-US" sz="3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9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33405" y="2083415"/>
            <a:ext cx="1032519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96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購物年金 </a:t>
            </a:r>
            <a:r>
              <a:rPr lang="en-US" altLang="zh-TW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altLang="zh-TW" sz="96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altLang="zh-TW" sz="120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MUFO</a:t>
            </a:r>
            <a:endParaRPr lang="zh-TW" altLang="en-US" sz="120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19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0172"/>
            <a:ext cx="12192016" cy="68961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80" y="1441563"/>
            <a:ext cx="3925801" cy="3829732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grpSp>
        <p:nvGrpSpPr>
          <p:cNvPr id="8" name="Group 9"/>
          <p:cNvGrpSpPr/>
          <p:nvPr/>
        </p:nvGrpSpPr>
        <p:grpSpPr>
          <a:xfrm>
            <a:off x="5313866" y="2655978"/>
            <a:ext cx="5154111" cy="1730717"/>
            <a:chOff x="5313865" y="2647540"/>
            <a:chExt cx="5154110" cy="1730717"/>
          </a:xfrm>
        </p:grpSpPr>
        <p:grpSp>
          <p:nvGrpSpPr>
            <p:cNvPr id="10" name="Group 2"/>
            <p:cNvGrpSpPr/>
            <p:nvPr/>
          </p:nvGrpSpPr>
          <p:grpSpPr>
            <a:xfrm>
              <a:off x="5466265" y="2647540"/>
              <a:ext cx="3505451" cy="365760"/>
              <a:chOff x="5423336" y="2210893"/>
              <a:chExt cx="3320734" cy="365760"/>
            </a:xfrm>
          </p:grpSpPr>
          <p:pic>
            <p:nvPicPr>
              <p:cNvPr id="13" name="Picture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3336" y="2292945"/>
                <a:ext cx="1860331" cy="201657"/>
              </a:xfrm>
              <a:prstGeom prst="rect">
                <a:avLst/>
              </a:prstGeom>
            </p:spPr>
          </p:pic>
          <p:pic>
            <p:nvPicPr>
              <p:cNvPr id="14" name="Picture 4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39474" y="2283189"/>
                <a:ext cx="1304596" cy="221168"/>
              </a:xfrm>
              <a:prstGeom prst="rect">
                <a:avLst/>
              </a:prstGeom>
            </p:spPr>
          </p:pic>
          <p:cxnSp>
            <p:nvCxnSpPr>
              <p:cNvPr id="15" name="Straight Connector 5"/>
              <p:cNvCxnSpPr/>
              <p:nvPr/>
            </p:nvCxnSpPr>
            <p:spPr>
              <a:xfrm>
                <a:off x="7330965" y="2210893"/>
                <a:ext cx="0" cy="36576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6"/>
            <p:cNvSpPr/>
            <p:nvPr/>
          </p:nvSpPr>
          <p:spPr>
            <a:xfrm>
              <a:off x="5313865" y="3051400"/>
              <a:ext cx="24416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zh-TW" altLang="en-US" sz="4400" cap="all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購物年金</a:t>
              </a:r>
              <a:endParaRPr lang="en-US" sz="4400" cap="all" baseline="30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5326743" y="3793482"/>
              <a:ext cx="5141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latin typeface="PMingLiU" panose="02020500000000000000" pitchFamily="18" charset="-120"/>
                </a:rPr>
                <a:t>轉消費為收入</a:t>
              </a:r>
              <a:endParaRPr lang="en-US" sz="32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</p:grpSp>
      <p:pic>
        <p:nvPicPr>
          <p:cNvPr id="1026" name="Picture 2" descr="困難的圖片搜尋結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12532"/>
          <a:stretch/>
        </p:blipFill>
        <p:spPr bwMode="auto">
          <a:xfrm>
            <a:off x="1009080" y="-20172"/>
            <a:ext cx="10039920" cy="68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pic>
        <p:nvPicPr>
          <p:cNvPr id="10" name="Picture 6" descr="消費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1296975"/>
            <a:ext cx="5502601" cy="3582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消費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0" y="3761533"/>
            <a:ext cx="3937000" cy="295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/>
          <p:nvPr/>
        </p:nvSpPr>
        <p:spPr>
          <a:xfrm>
            <a:off x="277531" y="360898"/>
            <a:ext cx="70681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花錢</a:t>
            </a:r>
            <a:r>
              <a:rPr lang="en-US" altLang="zh-TW" sz="8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r>
              <a:rPr lang="en-US" altLang="zh-TW" sz="8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可以變</a:t>
            </a:r>
            <a:r>
              <a:rPr lang="zh-TW" altLang="en-US" sz="8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賺錢！</a:t>
            </a:r>
            <a:r>
              <a:rPr lang="en-US" altLang="zh-TW" sz="8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HK" altLang="en-US" sz="8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26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98120" y="520512"/>
            <a:ext cx="117652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7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kumimoji="1" lang="zh-TW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購物年金</a:t>
            </a:r>
            <a:r>
              <a:rPr kumimoji="1" lang="zh-TW" altLang="en-US" sz="7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未</a:t>
            </a:r>
            <a:r>
              <a:rPr kumimoji="1" lang="zh-CN" altLang="en-US" sz="7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來</a:t>
            </a:r>
            <a:r>
              <a:rPr kumimoji="1" lang="zh-TW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價值</a:t>
            </a:r>
            <a:r>
              <a:rPr kumimoji="1" lang="zh-TW" altLang="en-US" sz="7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1" lang="zh-TW" alt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肯定</a:t>
            </a:r>
            <a:endParaRPr kumimoji="1" lang="en-US" altLang="zh-TW" sz="7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困難</a:t>
            </a:r>
            <a:r>
              <a:rPr kumimoji="1" lang="zh-TW" altLang="en-US" sz="6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=</a:t>
            </a:r>
            <a:r>
              <a:rPr kumimoji="1" lang="en-US" altLang="zh-TW" sz="6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價值</a:t>
            </a:r>
            <a:endParaRPr kumimoji="1" lang="en-US" altLang="zh-TW" sz="6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TW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需克服的</a:t>
            </a:r>
            <a:r>
              <a:rPr kumimoji="1" lang="zh-TW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困難</a:t>
            </a:r>
            <a:r>
              <a:rPr kumimoji="1" lang="zh-TW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愈</a:t>
            </a:r>
            <a:r>
              <a:rPr kumimoji="1" lang="zh-TW" alt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</a:t>
            </a:r>
            <a:endParaRPr kumimoji="1" lang="en-US" altLang="zh-TW" sz="9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TW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能顯示的</a:t>
            </a:r>
            <a:r>
              <a:rPr kumimoji="1" lang="zh-TW" altLang="en-US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價值</a:t>
            </a:r>
            <a:r>
              <a:rPr kumimoji="1" lang="zh-TW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愈</a:t>
            </a:r>
            <a:r>
              <a:rPr kumimoji="1" lang="zh-TW" altLang="en-US" sz="9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</a:t>
            </a:r>
            <a:endParaRPr kumimoji="1" lang="en-US" altLang="en-US" sz="96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6" name="Picture 2" descr="C:\Users\admin\Downloads\IMG_7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83" y="0"/>
            <a:ext cx="7907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4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標題</a:t>
            </a:r>
            <a:endParaRPr 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325567"/>
            <a:ext cx="108952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en-US" altLang="zh-TW" sz="32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倒數計時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15776"/>
            <a:ext cx="10350500" cy="688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7" b="21176"/>
          <a:stretch/>
        </p:blipFill>
        <p:spPr>
          <a:xfrm>
            <a:off x="638175" y="0"/>
            <a:ext cx="10915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7558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7" name="Title 8"/>
          <p:cNvSpPr txBox="1">
            <a:spLocks/>
          </p:cNvSpPr>
          <p:nvPr/>
        </p:nvSpPr>
        <p:spPr>
          <a:xfrm>
            <a:off x="926123" y="924680"/>
            <a:ext cx="1066800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3600" b="1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zh-TW" altLang="en-US" sz="3600" b="1" cap="all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性收入與</a:t>
            </a:r>
            <a:r>
              <a:rPr lang="zh-TW" altLang="en-US" sz="6000" b="1" cap="all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永續收入</a:t>
            </a:r>
            <a:r>
              <a:rPr lang="zh-TW" altLang="en-US" sz="3600" b="1" cap="all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之比較</a:t>
            </a:r>
            <a:endParaRPr lang="en-US" sz="3600" b="1" cap="all" dirty="0" smtClean="0">
              <a:ln w="3175">
                <a:solidFill>
                  <a:prstClr val="white"/>
                </a:solidFill>
              </a:ln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>
            <a:off x="6096001" y="1073080"/>
            <a:ext cx="0" cy="481566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ysDash"/>
            <a:miter lim="800000"/>
          </a:ln>
          <a:effectLst/>
        </p:spPr>
      </p:cxnSp>
      <p:sp>
        <p:nvSpPr>
          <p:cNvPr id="10" name="Rounded Rectangle 4"/>
          <p:cNvSpPr/>
          <p:nvPr/>
        </p:nvSpPr>
        <p:spPr>
          <a:xfrm>
            <a:off x="756150" y="2038350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以時間換金錢</a:t>
            </a:r>
            <a:endParaRPr kumimoji="0" lang="en-US" sz="28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ounded Rectangle 11"/>
          <p:cNvSpPr/>
          <p:nvPr/>
        </p:nvSpPr>
        <p:spPr>
          <a:xfrm>
            <a:off x="756150" y="2708816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收入以線性方式增加</a:t>
            </a:r>
            <a:endParaRPr kumimoji="0" lang="en-US" sz="28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Rounded Rectangle 12"/>
          <p:cNvSpPr/>
          <p:nvPr/>
        </p:nvSpPr>
        <p:spPr>
          <a:xfrm>
            <a:off x="756150" y="3379257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工作停止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收入停止</a:t>
            </a:r>
            <a:endParaRPr kumimoji="0" lang="en-US" sz="28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ounded Rectangle 14"/>
          <p:cNvSpPr/>
          <p:nvPr/>
        </p:nvSpPr>
        <p:spPr>
          <a:xfrm>
            <a:off x="756150" y="4049748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不能累積財富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endParaRPr kumimoji="0" lang="en-US" sz="28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ounded Rectangle 15"/>
          <p:cNvSpPr/>
          <p:nvPr/>
        </p:nvSpPr>
        <p:spPr>
          <a:xfrm>
            <a:off x="756150" y="4720214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時間不屬自己</a:t>
            </a:r>
            <a:endParaRPr kumimoji="0" lang="en-US" sz="28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ounded Rectangle 16"/>
          <p:cNvSpPr/>
          <p:nvPr/>
        </p:nvSpPr>
        <p:spPr>
          <a:xfrm>
            <a:off x="756150" y="5390681"/>
            <a:ext cx="4396155" cy="632459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維持生活</a:t>
            </a:r>
            <a:endParaRPr kumimoji="0" lang="en-US" sz="2800" b="0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ounded Rectangle 18"/>
          <p:cNvSpPr/>
          <p:nvPr/>
        </p:nvSpPr>
        <p:spPr>
          <a:xfrm>
            <a:off x="5879122" y="2038350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A9FC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有效支配自己的時間</a:t>
            </a:r>
            <a:endParaRPr kumimoji="0" lang="en-US" sz="40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ounded Rectangle 19"/>
          <p:cNvSpPr/>
          <p:nvPr/>
        </p:nvSpPr>
        <p:spPr>
          <a:xfrm>
            <a:off x="5879122" y="2708816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收入以指數方式增加</a:t>
            </a:r>
          </a:p>
        </p:txBody>
      </p:sp>
      <p:sp>
        <p:nvSpPr>
          <p:cNvPr id="18" name="Rounded Rectangle 20"/>
          <p:cNvSpPr/>
          <p:nvPr/>
        </p:nvSpPr>
        <p:spPr>
          <a:xfrm>
            <a:off x="5879122" y="3379257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收入永續</a:t>
            </a:r>
            <a:endParaRPr kumimoji="0" lang="en-US" sz="40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ounded Rectangle 21"/>
          <p:cNvSpPr/>
          <p:nvPr/>
        </p:nvSpPr>
        <p:spPr>
          <a:xfrm>
            <a:off x="5879122" y="4049748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能夠累積財富</a:t>
            </a:r>
            <a:endParaRPr kumimoji="0" lang="en-US" sz="40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ounded Rectangle 22"/>
          <p:cNvSpPr/>
          <p:nvPr/>
        </p:nvSpPr>
        <p:spPr>
          <a:xfrm>
            <a:off x="5879122" y="4720214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時間完全自由</a:t>
            </a:r>
            <a:endParaRPr kumimoji="0" lang="en-US" sz="40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ounded Rectangle 23"/>
          <p:cNvSpPr/>
          <p:nvPr/>
        </p:nvSpPr>
        <p:spPr>
          <a:xfrm>
            <a:off x="5879122" y="5390681"/>
            <a:ext cx="5703277" cy="632460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en-US" sz="4000" b="0" i="0" u="none" strike="noStrike" kern="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創造合意的生活方式</a:t>
            </a:r>
            <a:endParaRPr kumimoji="0" lang="en-US" sz="4000" b="0" i="0" u="none" strike="noStrike" kern="0" cap="none" spc="0" normalizeH="0" baseline="0" noProof="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0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7" name="Rectangle 2"/>
          <p:cNvSpPr/>
          <p:nvPr/>
        </p:nvSpPr>
        <p:spPr>
          <a:xfrm>
            <a:off x="395746" y="751949"/>
            <a:ext cx="5763116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7200" kern="0" spc="15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r>
              <a:rPr lang="en-US" altLang="zh-TW" sz="7200" kern="0" spc="15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>
              <a:spcBef>
                <a:spcPct val="50000"/>
              </a:spcBef>
              <a:defRPr/>
            </a:pPr>
            <a:r>
              <a:rPr lang="zh-TW" altLang="en-US" sz="7200" kern="0" spc="150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lang="zh-TW" altLang="en-US" sz="7200" kern="0" spc="15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只有</a:t>
            </a:r>
            <a:endParaRPr lang="en-US" altLang="zh-TW" sz="7200" kern="0" spc="1500" dirty="0" smtClean="0">
              <a:ln>
                <a:solidFill>
                  <a:srgbClr val="FFBE00"/>
                </a:solidFill>
              </a:ln>
              <a:solidFill>
                <a:srgbClr val="FFBE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zh-TW" altLang="en-US" sz="7200" kern="0" spc="1500" dirty="0" smtClean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賺錢</a:t>
            </a:r>
            <a:r>
              <a:rPr lang="zh-TW" altLang="en-US" sz="7200" kern="0" spc="150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而已！</a:t>
            </a:r>
            <a:endParaRPr lang="en-US" altLang="zh-TW" sz="7200" kern="0" spc="1500" dirty="0" smtClean="0">
              <a:ln>
                <a:solidFill>
                  <a:srgbClr val="FFBE00"/>
                </a:solidFill>
              </a:ln>
              <a:solidFill>
                <a:srgbClr val="FFBE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r="4308" b="33333"/>
          <a:stretch/>
        </p:blipFill>
        <p:spPr>
          <a:xfrm>
            <a:off x="5716806" y="796013"/>
            <a:ext cx="6094195" cy="35182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矩形 4"/>
          <p:cNvSpPr/>
          <p:nvPr/>
        </p:nvSpPr>
        <p:spPr>
          <a:xfrm>
            <a:off x="5915206" y="4739819"/>
            <a:ext cx="56973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家人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財富 </a:t>
            </a:r>
            <a:r>
              <a:rPr lang="en-US" altLang="zh-TW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cap="all" dirty="0" smtClean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朋友</a:t>
            </a:r>
            <a:endParaRPr lang="zh-TW" altLang="en-US" sz="4000" cap="all" dirty="0">
              <a:ln w="3175">
                <a:solidFill>
                  <a:prstClr val="white"/>
                </a:solidFill>
              </a:ln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6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98120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9892" tIns="79947" rIns="159892" bIns="79947" rtlCol="0" anchor="ctr"/>
          <a:lstStyle/>
          <a:p>
            <a:pPr algn="ctr" defTabSz="1595559">
              <a:defRPr/>
            </a:pPr>
            <a:endParaRPr lang="en-US" sz="320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0" y="5661485"/>
            <a:ext cx="12295736" cy="1254062"/>
          </a:xfrm>
          <a:prstGeom prst="rect">
            <a:avLst/>
          </a:prstGeom>
        </p:spPr>
        <p:txBody>
          <a:bodyPr wrap="none" lIns="159892" tIns="79947" rIns="159892" bIns="79947">
            <a:spAutoFit/>
          </a:bodyPr>
          <a:lstStyle/>
          <a:p>
            <a:pPr algn="ctr" defTabSz="1504258">
              <a:defRPr/>
            </a:pPr>
            <a:r>
              <a:rPr lang="zh-TW" altLang="en-US" sz="7100" b="1" cap="all" spc="-400" dirty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 </a:t>
            </a:r>
            <a:r>
              <a:rPr lang="zh-TW" altLang="en-US" sz="7100" b="1" cap="all" spc="-400" dirty="0">
                <a:solidFill>
                  <a:srgbClr val="FFB8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來</a:t>
            </a:r>
            <a:r>
              <a:rPr lang="zh-TW" altLang="en-US" sz="7100" b="1" cap="all" spc="-400" dirty="0" smtClean="0">
                <a:solidFill>
                  <a:srgbClr val="FFB8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 全球</a:t>
            </a:r>
            <a:r>
              <a:rPr lang="zh-TW" altLang="en-US" sz="7100" b="1" cap="all" spc="-400" dirty="0">
                <a:solidFill>
                  <a:srgbClr val="FFB8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造富運動 吧！</a:t>
            </a:r>
            <a:endParaRPr lang="en-US" sz="7100" b="1" cap="all" spc="-400" dirty="0">
              <a:solidFill>
                <a:srgbClr val="FFB8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3" descr="C:\Users\admin\Downloads\yu hu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3"/>
            <a:ext cx="10066801" cy="56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1358900" y="441325"/>
            <a:ext cx="350520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4666" r="15524" b="3028"/>
          <a:stretch/>
        </p:blipFill>
        <p:spPr>
          <a:xfrm>
            <a:off x="365760" y="1887220"/>
            <a:ext cx="5143509" cy="359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7442200" y="517524"/>
            <a:ext cx="350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9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endParaRPr lang="zh-HK" altLang="en-US" sz="9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14828" r="64520" b="19777"/>
          <a:stretch/>
        </p:blipFill>
        <p:spPr bwMode="auto">
          <a:xfrm>
            <a:off x="5803900" y="1766888"/>
            <a:ext cx="6089312" cy="39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10642600" y="2419350"/>
            <a:ext cx="1460500" cy="622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49" y="3477260"/>
            <a:ext cx="4258551" cy="7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74" y="3075122"/>
            <a:ext cx="2941575" cy="7468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99" y="2432574"/>
            <a:ext cx="1668925" cy="23319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4" y="1033005"/>
            <a:ext cx="10260169" cy="456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" y="5218682"/>
            <a:ext cx="2692554" cy="159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01" y="1997464"/>
            <a:ext cx="4099559" cy="263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51" y="126973"/>
            <a:ext cx="4684349" cy="118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" y="150304"/>
            <a:ext cx="1668925" cy="233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81" y="195282"/>
            <a:ext cx="1787135" cy="132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76" y="4206868"/>
            <a:ext cx="1721872" cy="127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02" y="150305"/>
            <a:ext cx="1599596" cy="167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衛生紙 維達的圖片搜尋結果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8552" r="36352" b="3289"/>
          <a:stretch/>
        </p:blipFill>
        <p:spPr bwMode="auto">
          <a:xfrm>
            <a:off x="59486" y="2337750"/>
            <a:ext cx="1472536" cy="2968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學生協的圖片搜尋結果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6733" b="21042"/>
          <a:stretch/>
        </p:blipFill>
        <p:spPr bwMode="auto">
          <a:xfrm>
            <a:off x="1557905" y="194459"/>
            <a:ext cx="2388271" cy="1222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15" y="196633"/>
            <a:ext cx="1633010" cy="10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utoShape 6" descr="蔬果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42" y="1205774"/>
            <a:ext cx="1802727" cy="141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71" y="2616462"/>
            <a:ext cx="1363570" cy="162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等滲 保健的圖片搜尋結果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80" y="5319402"/>
            <a:ext cx="3009900" cy="152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美安 家居的圖片搜尋結果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0" b="12083"/>
          <a:stretch/>
        </p:blipFill>
        <p:spPr bwMode="auto">
          <a:xfrm>
            <a:off x="4904995" y="5394667"/>
            <a:ext cx="2639001" cy="140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oyal spa的圖片搜尋結果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43624" b="10275"/>
          <a:stretch/>
        </p:blipFill>
        <p:spPr bwMode="auto">
          <a:xfrm>
            <a:off x="3723694" y="5471803"/>
            <a:ext cx="1739589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專業 吹風機的圖片搜尋結果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11" y="5413717"/>
            <a:ext cx="1235914" cy="137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64" y="5486400"/>
            <a:ext cx="3179797" cy="120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533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74" y="3075122"/>
            <a:ext cx="2941575" cy="7468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99" y="2432574"/>
            <a:ext cx="1668925" cy="23319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4" y="1033005"/>
            <a:ext cx="10260169" cy="456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" y="5218682"/>
            <a:ext cx="2692554" cy="159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01" y="1997464"/>
            <a:ext cx="4099559" cy="263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51" y="126973"/>
            <a:ext cx="4684349" cy="118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" y="150304"/>
            <a:ext cx="1668925" cy="233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81" y="195282"/>
            <a:ext cx="1787135" cy="132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76" y="4206868"/>
            <a:ext cx="1721872" cy="127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02" y="150305"/>
            <a:ext cx="1599596" cy="167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衛生紙 維達的圖片搜尋結果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8552" r="36352" b="3289"/>
          <a:stretch/>
        </p:blipFill>
        <p:spPr bwMode="auto">
          <a:xfrm>
            <a:off x="59486" y="2337750"/>
            <a:ext cx="1472536" cy="2968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學生協的圖片搜尋結果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6733" b="21042"/>
          <a:stretch/>
        </p:blipFill>
        <p:spPr bwMode="auto">
          <a:xfrm>
            <a:off x="1557905" y="194459"/>
            <a:ext cx="2388271" cy="1222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15" y="196633"/>
            <a:ext cx="1633010" cy="10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utoShape 6" descr="蔬果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42" y="1205774"/>
            <a:ext cx="1802727" cy="141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71" y="2616462"/>
            <a:ext cx="1363570" cy="162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等滲 保健的圖片搜尋結果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80" y="5319402"/>
            <a:ext cx="3009900" cy="152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美安 家居的圖片搜尋結果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0" b="12083"/>
          <a:stretch/>
        </p:blipFill>
        <p:spPr bwMode="auto">
          <a:xfrm>
            <a:off x="4904995" y="5394667"/>
            <a:ext cx="2639001" cy="140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oyal spa的圖片搜尋結果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43624" b="10275"/>
          <a:stretch/>
        </p:blipFill>
        <p:spPr bwMode="auto">
          <a:xfrm>
            <a:off x="3723694" y="5471803"/>
            <a:ext cx="1739589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專業 吹風機的圖片搜尋結果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11" y="5413717"/>
            <a:ext cx="1235914" cy="137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64" y="5486400"/>
            <a:ext cx="3179797" cy="120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2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37546" y="609600"/>
            <a:ext cx="4091554" cy="5952282"/>
            <a:chOff x="137546" y="609600"/>
            <a:chExt cx="4091554" cy="595228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8" t="10814" r="13090" b="7908"/>
            <a:stretch/>
          </p:blipFill>
          <p:spPr bwMode="auto">
            <a:xfrm>
              <a:off x="137546" y="739285"/>
              <a:ext cx="4091554" cy="5822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94" y="1071264"/>
              <a:ext cx="1248456" cy="15766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74" y="609600"/>
              <a:ext cx="2487951" cy="231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390973938"/>
              </p:ext>
            </p:extLst>
          </p:nvPr>
        </p:nvGraphicFramePr>
        <p:xfrm>
          <a:off x="3482975" y="451067"/>
          <a:ext cx="8401050" cy="610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2"/>
          <p:cNvSpPr/>
          <p:nvPr/>
        </p:nvSpPr>
        <p:spPr>
          <a:xfrm>
            <a:off x="137546" y="147935"/>
            <a:ext cx="8390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solidFill>
                  <a:srgbClr val="FFFF00"/>
                </a:solidFill>
              </a:rPr>
              <a:t>我的</a:t>
            </a:r>
            <a:r>
              <a:rPr lang="en-US" altLang="zh-TW" sz="5400" b="1" dirty="0" smtClean="0">
                <a:solidFill>
                  <a:srgbClr val="FFFF00"/>
                </a:solidFill>
              </a:rPr>
              <a:t>500 BV / IBV</a:t>
            </a:r>
            <a:endParaRPr lang="zh-HK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06" y="5499996"/>
            <a:ext cx="1608035" cy="126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5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37546" y="609600"/>
            <a:ext cx="4091554" cy="5952282"/>
            <a:chOff x="137546" y="609600"/>
            <a:chExt cx="4091554" cy="595228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8" t="10814" r="13090" b="7908"/>
            <a:stretch/>
          </p:blipFill>
          <p:spPr bwMode="auto">
            <a:xfrm>
              <a:off x="137546" y="739285"/>
              <a:ext cx="4091554" cy="5822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94" y="1071264"/>
              <a:ext cx="1248456" cy="15766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74" y="609600"/>
              <a:ext cx="2487951" cy="231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294518966"/>
              </p:ext>
            </p:extLst>
          </p:nvPr>
        </p:nvGraphicFramePr>
        <p:xfrm>
          <a:off x="3482975" y="451067"/>
          <a:ext cx="8401050" cy="610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2"/>
          <p:cNvSpPr/>
          <p:nvPr/>
        </p:nvSpPr>
        <p:spPr>
          <a:xfrm>
            <a:off x="137546" y="147935"/>
            <a:ext cx="8390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solidFill>
                  <a:srgbClr val="FFFF00"/>
                </a:solidFill>
              </a:rPr>
              <a:t>我的</a:t>
            </a:r>
            <a:r>
              <a:rPr lang="en-US" altLang="zh-TW" sz="5400" b="1" dirty="0" smtClean="0">
                <a:solidFill>
                  <a:srgbClr val="FFFF00"/>
                </a:solidFill>
              </a:rPr>
              <a:t>500 BV / IBV</a:t>
            </a:r>
            <a:endParaRPr lang="zh-HK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06" y="5499996"/>
            <a:ext cx="1608035" cy="126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7067407" y="220125"/>
            <a:ext cx="1739615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66+151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963007" y="239570"/>
            <a:ext cx="1739615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53+72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79112" y="1154419"/>
            <a:ext cx="947053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115318" y="1167118"/>
            <a:ext cx="768707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</a:t>
            </a:r>
            <a:endParaRPr lang="zh-HK" altLang="en-US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11989" y="1576099"/>
            <a:ext cx="1350676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65+67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168265" y="1597996"/>
            <a:ext cx="947053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181708" y="2099319"/>
            <a:ext cx="61992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80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682709" y="2099319"/>
            <a:ext cx="1201316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16+…</a:t>
            </a:r>
            <a:endParaRPr lang="zh-HK" altLang="en-US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870073"/>
            <a:ext cx="3006724" cy="54541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8" name="直線單箭頭接點 7"/>
          <p:cNvCxnSpPr/>
          <p:nvPr/>
        </p:nvCxnSpPr>
        <p:spPr>
          <a:xfrm flipV="1">
            <a:off x="4876800" y="2374890"/>
            <a:ext cx="323850" cy="6159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6" name="標題 1"/>
          <p:cNvSpPr txBox="1">
            <a:spLocks/>
          </p:cNvSpPr>
          <p:nvPr/>
        </p:nvSpPr>
        <p:spPr>
          <a:xfrm>
            <a:off x="5908767" y="136129"/>
            <a:ext cx="6130833" cy="25149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只要有平靚</a:t>
            </a:r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正、免運費</a:t>
            </a:r>
            <a:r>
              <a:rPr lang="en-US" altLang="zh-TW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>
              <a:lnSpc>
                <a:spcPct val="100000"/>
              </a:lnSpc>
            </a:pPr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馬上通知我的親朋好友</a:t>
            </a:r>
            <a:endParaRPr lang="en-US" altLang="zh-TW" sz="4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一起來消費！！</a:t>
            </a:r>
            <a:endParaRPr lang="zh-HK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AutoShape 2" descr="通知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438" b="27215"/>
          <a:stretch/>
        </p:blipFill>
        <p:spPr>
          <a:xfrm>
            <a:off x="6280940" y="3367195"/>
            <a:ext cx="5472910" cy="3061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群組 6"/>
          <p:cNvGrpSpPr/>
          <p:nvPr/>
        </p:nvGrpSpPr>
        <p:grpSpPr>
          <a:xfrm>
            <a:off x="29864" y="406720"/>
            <a:ext cx="6102401" cy="6117682"/>
            <a:chOff x="-11960" y="-144463"/>
            <a:chExt cx="7019311" cy="672643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422" y="2482226"/>
              <a:ext cx="4099559" cy="26311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4624036"/>
              <a:ext cx="4428976" cy="11244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60" y="766866"/>
              <a:ext cx="1411321" cy="19719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1178669"/>
              <a:ext cx="1787135" cy="13255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25" y="473325"/>
              <a:ext cx="1721872" cy="12795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061" y="1653600"/>
              <a:ext cx="1599596" cy="16757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6" name="Picture 2" descr="衛生紙 維達的圖片搜尋結果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5" t="8552" r="36352" b="3289"/>
            <a:stretch/>
          </p:blipFill>
          <p:spPr bwMode="auto">
            <a:xfrm>
              <a:off x="92391" y="2593880"/>
              <a:ext cx="1203508" cy="24260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28" name="Picture 4" descr="學生協的圖片搜尋結果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 t="6733" b="21042"/>
            <a:stretch/>
          </p:blipFill>
          <p:spPr bwMode="auto">
            <a:xfrm>
              <a:off x="1161422" y="1653600"/>
              <a:ext cx="1880487" cy="962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40" y="1884013"/>
              <a:ext cx="1633010" cy="10281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AutoShape 6" descr="蔬果的圖片搜尋結果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12" y="473325"/>
              <a:ext cx="1802727" cy="14106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489" y="509955"/>
              <a:ext cx="1363570" cy="16250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8" name="Picture 14" descr="等滲 保健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0" y="5254225"/>
              <a:ext cx="2622301" cy="13277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40" name="Picture 16" descr="美安 家居的圖片搜尋結果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0" b="12083"/>
            <a:stretch/>
          </p:blipFill>
          <p:spPr bwMode="auto">
            <a:xfrm>
              <a:off x="4111270" y="3092966"/>
              <a:ext cx="2639001" cy="14096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42" name="Picture 18" descr="royal spa的圖片搜尋結果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5" r="43624" b="10275"/>
            <a:stretch/>
          </p:blipFill>
          <p:spPr bwMode="auto">
            <a:xfrm>
              <a:off x="3198586" y="5413717"/>
              <a:ext cx="1419224" cy="11190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46" name="Picture 22" descr="專業 吹風機的圖片搜尋結果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982" y="5348228"/>
              <a:ext cx="1026292" cy="11397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489" y="4303959"/>
              <a:ext cx="2413862" cy="11049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50" y="5062042"/>
              <a:ext cx="2283664" cy="13518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9218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5" b="2948"/>
          <a:stretch/>
        </p:blipFill>
        <p:spPr>
          <a:xfrm>
            <a:off x="4133850" y="2420764"/>
            <a:ext cx="7588250" cy="403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472468" y="386833"/>
            <a:ext cx="112496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若李嘉誠</a:t>
            </a:r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你所有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的消費 都跑去百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筆消費 我都分 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2%---55%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分紅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你！若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東西買不到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，告訴我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，我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來談，我來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篩選，讓我們一起把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變成香港最大的 超級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無敵大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百貨公司！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800" y="2995669"/>
            <a:ext cx="4031873" cy="298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你是否就願意，</a:t>
            </a:r>
            <a:endParaRPr lang="en-US" altLang="zh-TW" sz="32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忍、</a:t>
            </a:r>
            <a:endParaRPr lang="en-US" altLang="zh-TW" sz="32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堅持、</a:t>
            </a:r>
            <a:endParaRPr lang="en-US" altLang="zh-TW" sz="32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想辦法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消費轉移！</a:t>
            </a:r>
            <a:endParaRPr lang="zh-HK" altLang="en-US" sz="6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購物車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t="-620" r="26499" b="620"/>
          <a:stretch/>
        </p:blipFill>
        <p:spPr bwMode="auto">
          <a:xfrm>
            <a:off x="4133849" y="5134939"/>
            <a:ext cx="1733551" cy="1361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6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2645</TotalTime>
  <Words>1012</Words>
  <Application>Microsoft Office PowerPoint</Application>
  <PresentationFormat>Custom</PresentationFormat>
  <Paragraphs>119</Paragraphs>
  <Slides>26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86_Custom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69</cp:revision>
  <dcterms:created xsi:type="dcterms:W3CDTF">2017-02-17T21:11:56Z</dcterms:created>
  <dcterms:modified xsi:type="dcterms:W3CDTF">2017-05-05T10:37:18Z</dcterms:modified>
</cp:coreProperties>
</file>