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</p:sldMasterIdLst>
  <p:notesMasterIdLst>
    <p:notesMasterId r:id="rId29"/>
  </p:notesMasterIdLst>
  <p:sldIdLst>
    <p:sldId id="342" r:id="rId3"/>
    <p:sldId id="320" r:id="rId4"/>
    <p:sldId id="322" r:id="rId5"/>
    <p:sldId id="323" r:id="rId6"/>
    <p:sldId id="339" r:id="rId7"/>
    <p:sldId id="343" r:id="rId8"/>
    <p:sldId id="344" r:id="rId9"/>
    <p:sldId id="332" r:id="rId10"/>
    <p:sldId id="334" r:id="rId11"/>
    <p:sldId id="335" r:id="rId12"/>
    <p:sldId id="325" r:id="rId13"/>
    <p:sldId id="333" r:id="rId14"/>
    <p:sldId id="336" r:id="rId15"/>
    <p:sldId id="288" r:id="rId16"/>
    <p:sldId id="345" r:id="rId17"/>
    <p:sldId id="346" r:id="rId18"/>
    <p:sldId id="347" r:id="rId19"/>
    <p:sldId id="330" r:id="rId20"/>
    <p:sldId id="341" r:id="rId21"/>
    <p:sldId id="340" r:id="rId22"/>
    <p:sldId id="306" r:id="rId23"/>
    <p:sldId id="287" r:id="rId24"/>
    <p:sldId id="295" r:id="rId25"/>
    <p:sldId id="291" r:id="rId26"/>
    <p:sldId id="338" r:id="rId27"/>
    <p:sldId id="33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69679FBC-2FF9-4AB4-A556-4A26C526191E}">
          <p14:sldIdLst>
            <p14:sldId id="342"/>
            <p14:sldId id="320"/>
            <p14:sldId id="322"/>
            <p14:sldId id="323"/>
            <p14:sldId id="339"/>
            <p14:sldId id="343"/>
            <p14:sldId id="344"/>
            <p14:sldId id="332"/>
            <p14:sldId id="334"/>
            <p14:sldId id="335"/>
            <p14:sldId id="325"/>
            <p14:sldId id="333"/>
            <p14:sldId id="336"/>
          </p14:sldIdLst>
        </p14:section>
        <p14:section name="What -- 購物年金的意義" id="{D9CB7A16-061D-4151-AF30-5A78DB481155}">
          <p14:sldIdLst>
            <p14:sldId id="288"/>
            <p14:sldId id="345"/>
            <p14:sldId id="346"/>
            <p14:sldId id="347"/>
            <p14:sldId id="330"/>
            <p14:sldId id="341"/>
            <p14:sldId id="340"/>
            <p14:sldId id="306"/>
            <p14:sldId id="287"/>
            <p14:sldId id="295"/>
            <p14:sldId id="291"/>
            <p14:sldId id="338"/>
            <p14:sldId id="33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22" autoAdjust="0"/>
    <p:restoredTop sz="94485" autoAdjust="0"/>
  </p:normalViewPr>
  <p:slideViewPr>
    <p:cSldViewPr snapToGrid="0" snapToObjects="1">
      <p:cViewPr>
        <p:scale>
          <a:sx n="70" d="100"/>
          <a:sy n="70" d="100"/>
        </p:scale>
        <p:origin x="-4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624FFD-D447-4B74-8BAD-AE1EF2B2669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HK" altLang="en-US"/>
        </a:p>
      </dgm:t>
    </dgm:pt>
    <dgm:pt modelId="{990F5FFF-283A-4A05-AD46-5DD674D89C55}">
      <dgm:prSet phldrT="[文字]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en-US" altLang="zh-TW" b="1" dirty="0" smtClean="0">
              <a:solidFill>
                <a:schemeClr val="tx1"/>
              </a:solidFill>
            </a:rPr>
            <a:t>OPC-3 for calcium supplement, ;                face cleaning, skincare</a:t>
          </a:r>
          <a:br>
            <a:rPr lang="en-US" altLang="zh-TW" b="1" dirty="0" smtClean="0">
              <a:solidFill>
                <a:schemeClr val="tx1"/>
              </a:solidFill>
            </a:rPr>
          </a:br>
          <a:r>
            <a:rPr lang="en-US" altLang="zh-TW" b="1" dirty="0" smtClean="0">
              <a:solidFill>
                <a:schemeClr val="tx1"/>
              </a:solidFill>
            </a:rPr>
            <a:t>Basic health nutrition support</a:t>
          </a:r>
          <a:br>
            <a:rPr lang="en-US" altLang="zh-TW" b="1" dirty="0" smtClean="0">
              <a:solidFill>
                <a:schemeClr val="tx1"/>
              </a:solidFill>
            </a:rPr>
          </a:br>
          <a:r>
            <a:rPr lang="en-US" altLang="zh-TW" b="1" dirty="0" smtClean="0">
              <a:solidFill>
                <a:schemeClr val="tx1"/>
              </a:solidFill>
            </a:rPr>
            <a:t>Bathing, hair-washing, ;                                     laundry, </a:t>
          </a:r>
          <a:br>
            <a:rPr lang="en-US" altLang="zh-TW" b="1" dirty="0" smtClean="0">
              <a:solidFill>
                <a:schemeClr val="tx1"/>
              </a:solidFill>
            </a:rPr>
          </a:br>
          <a:r>
            <a:rPr lang="en-US" altLang="zh-TW" b="1" dirty="0" smtClean="0">
              <a:solidFill>
                <a:schemeClr val="tx1"/>
              </a:solidFill>
            </a:rPr>
            <a:t>conditioning                                      dish-cleaning, house-cleaning </a:t>
          </a:r>
        </a:p>
        <a:p>
          <a:r>
            <a:rPr lang="en-US" altLang="zh-TW" b="1" dirty="0" smtClean="0">
              <a:solidFill>
                <a:schemeClr val="tx1"/>
              </a:solidFill>
            </a:rPr>
            <a:t>Motives make-up;</a:t>
          </a:r>
          <a:r>
            <a:rPr lang="zh-TW" altLang="en-US" b="1" dirty="0" smtClean="0">
              <a:solidFill>
                <a:schemeClr val="tx1"/>
              </a:solidFill>
            </a:rPr>
            <a:t>                                               </a:t>
          </a:r>
          <a:r>
            <a:rPr lang="en-US" altLang="zh-TW" b="1" dirty="0" smtClean="0">
              <a:solidFill>
                <a:schemeClr val="tx1"/>
              </a:solidFill>
            </a:rPr>
            <a:t>Nail care</a:t>
          </a:r>
          <a:r>
            <a:rPr lang="zh-TW" altLang="en-US" b="1" dirty="0" smtClean="0">
              <a:solidFill>
                <a:schemeClr val="tx1"/>
              </a:solidFill>
            </a:rPr>
            <a:t>       </a:t>
          </a:r>
          <a:endParaRPr lang="en-US" altLang="zh-TW" b="1" dirty="0" smtClean="0">
            <a:solidFill>
              <a:schemeClr val="tx1"/>
            </a:solidFill>
          </a:endParaRPr>
        </a:p>
        <a:p>
          <a:r>
            <a:rPr lang="en-US" altLang="zh-TW" b="1" dirty="0" smtClean="0">
              <a:solidFill>
                <a:schemeClr val="tx1"/>
              </a:solidFill>
            </a:rPr>
            <a:t>TLS Weight Loss Solution;</a:t>
          </a:r>
          <a:r>
            <a:rPr lang="zh-TW" altLang="en-US" b="1" dirty="0" smtClean="0">
              <a:solidFill>
                <a:schemeClr val="tx1"/>
              </a:solidFill>
            </a:rPr>
            <a:t>                     </a:t>
          </a:r>
          <a:r>
            <a:rPr lang="en-US" altLang="zh-TW" b="1" dirty="0" smtClean="0">
              <a:solidFill>
                <a:schemeClr val="tx1"/>
              </a:solidFill>
            </a:rPr>
            <a:t>……Gift (DNA, Fish oil..)</a:t>
          </a:r>
          <a:endParaRPr lang="zh-HK" altLang="en-US" b="1" dirty="0">
            <a:solidFill>
              <a:schemeClr val="tx1"/>
            </a:solidFill>
          </a:endParaRPr>
        </a:p>
      </dgm:t>
    </dgm:pt>
    <dgm:pt modelId="{7C79D115-FE69-4DB8-B485-397DBA6AEB26}" type="parTrans" cxnId="{5A55C511-8C09-499F-9FD0-BF9256872E8F}">
      <dgm:prSet/>
      <dgm:spPr/>
      <dgm:t>
        <a:bodyPr/>
        <a:lstStyle/>
        <a:p>
          <a:endParaRPr lang="zh-HK" altLang="en-US"/>
        </a:p>
      </dgm:t>
    </dgm:pt>
    <dgm:pt modelId="{C481975D-8852-4E87-960A-7BF8AA49A905}" type="sibTrans" cxnId="{5A55C511-8C09-499F-9FD0-BF9256872E8F}">
      <dgm:prSet/>
      <dgm:spPr/>
      <dgm:t>
        <a:bodyPr/>
        <a:lstStyle/>
        <a:p>
          <a:endParaRPr lang="zh-HK" altLang="en-US"/>
        </a:p>
      </dgm:t>
    </dgm:pt>
    <dgm:pt modelId="{DCBC90F9-F42F-4701-AF8B-59CEF2DDC537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1" dirty="0" smtClean="0">
              <a:solidFill>
                <a:schemeClr val="tx1"/>
              </a:solidFill>
            </a:rPr>
            <a:t>Perming, hair dryer, clothes, accessories, trousers, shoes, bags, snacks… 3 meals a day, gift, festival and birthday celebration, travelling, house maintenance, electronic products…</a:t>
          </a:r>
          <a:endParaRPr lang="zh-HK" altLang="en-US" sz="2400" b="1" dirty="0">
            <a:solidFill>
              <a:schemeClr val="tx1"/>
            </a:solidFill>
          </a:endParaRPr>
        </a:p>
      </dgm:t>
    </dgm:pt>
    <dgm:pt modelId="{BD5BC100-E586-45B2-B38B-996196BE4D78}" type="parTrans" cxnId="{B83F1F0A-B14E-481C-9830-58C8745B5D3A}">
      <dgm:prSet/>
      <dgm:spPr/>
      <dgm:t>
        <a:bodyPr/>
        <a:lstStyle/>
        <a:p>
          <a:endParaRPr lang="zh-HK" altLang="en-US"/>
        </a:p>
      </dgm:t>
    </dgm:pt>
    <dgm:pt modelId="{A84336FA-B9DF-4BED-868D-BE446E0A3479}" type="sibTrans" cxnId="{B83F1F0A-B14E-481C-9830-58C8745B5D3A}">
      <dgm:prSet/>
      <dgm:spPr/>
      <dgm:t>
        <a:bodyPr/>
        <a:lstStyle/>
        <a:p>
          <a:endParaRPr lang="zh-HK" altLang="en-US"/>
        </a:p>
      </dgm:t>
    </dgm:pt>
    <dgm:pt modelId="{85E7CEFD-6E4C-4237-8403-260FD095C1C4}">
      <dgm:prSet phldrT="[文字]"/>
      <dgm:spPr/>
      <dgm:t>
        <a:bodyPr/>
        <a:lstStyle/>
        <a:p>
          <a:r>
            <a:rPr lang="en-US" altLang="zh-TW" b="1" dirty="0" smtClean="0"/>
            <a:t>Recommend to your families and friends, and other </a:t>
          </a:r>
          <a:r>
            <a:rPr lang="en-US" altLang="zh-TW" b="1" dirty="0" err="1" smtClean="0"/>
            <a:t>UnFranchise</a:t>
          </a:r>
          <a:r>
            <a:rPr lang="en-US" altLang="zh-TW" b="1" dirty="0" smtClean="0"/>
            <a:t> Owners...</a:t>
          </a:r>
          <a:endParaRPr lang="zh-HK" altLang="en-US" b="1" dirty="0"/>
        </a:p>
      </dgm:t>
    </dgm:pt>
    <dgm:pt modelId="{75206B64-FE65-44E7-B830-AD9064702810}" type="sibTrans" cxnId="{C9EB5861-2804-4250-8DF7-260277E16C3D}">
      <dgm:prSet/>
      <dgm:spPr/>
      <dgm:t>
        <a:bodyPr/>
        <a:lstStyle/>
        <a:p>
          <a:endParaRPr lang="zh-HK" altLang="en-US"/>
        </a:p>
      </dgm:t>
    </dgm:pt>
    <dgm:pt modelId="{0C28605B-D2C8-48BF-95AF-30C56E1EC976}" type="parTrans" cxnId="{C9EB5861-2804-4250-8DF7-260277E16C3D}">
      <dgm:prSet/>
      <dgm:spPr/>
      <dgm:t>
        <a:bodyPr/>
        <a:lstStyle/>
        <a:p>
          <a:endParaRPr lang="zh-HK" altLang="en-US"/>
        </a:p>
      </dgm:t>
    </dgm:pt>
    <dgm:pt modelId="{60257FE3-F8C8-4AD9-89A9-1B3B022E7546}" type="pres">
      <dgm:prSet presAssocID="{D4624FFD-D447-4B74-8BAD-AE1EF2B2669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HK" altLang="en-US"/>
        </a:p>
      </dgm:t>
    </dgm:pt>
    <dgm:pt modelId="{EDB18E19-49E4-411D-BDE4-09F5F75BAE6F}" type="pres">
      <dgm:prSet presAssocID="{D4624FFD-D447-4B74-8BAD-AE1EF2B26692}" presName="Name1" presStyleCnt="0"/>
      <dgm:spPr/>
    </dgm:pt>
    <dgm:pt modelId="{02C79EA1-C062-4E4E-8F40-92EF3974A608}" type="pres">
      <dgm:prSet presAssocID="{D4624FFD-D447-4B74-8BAD-AE1EF2B26692}" presName="cycle" presStyleCnt="0"/>
      <dgm:spPr/>
    </dgm:pt>
    <dgm:pt modelId="{CB9801AD-3624-45E1-910A-FB017C5B1844}" type="pres">
      <dgm:prSet presAssocID="{D4624FFD-D447-4B74-8BAD-AE1EF2B26692}" presName="srcNode" presStyleLbl="node1" presStyleIdx="0" presStyleCnt="3"/>
      <dgm:spPr/>
    </dgm:pt>
    <dgm:pt modelId="{D4AC434F-BFBE-4A79-9256-C09E682FE7CC}" type="pres">
      <dgm:prSet presAssocID="{D4624FFD-D447-4B74-8BAD-AE1EF2B26692}" presName="conn" presStyleLbl="parChTrans1D2" presStyleIdx="0" presStyleCnt="1"/>
      <dgm:spPr/>
      <dgm:t>
        <a:bodyPr/>
        <a:lstStyle/>
        <a:p>
          <a:endParaRPr lang="zh-HK" altLang="en-US"/>
        </a:p>
      </dgm:t>
    </dgm:pt>
    <dgm:pt modelId="{E0CAF557-D8AE-4D91-A288-C1D2352BFBC2}" type="pres">
      <dgm:prSet presAssocID="{D4624FFD-D447-4B74-8BAD-AE1EF2B26692}" presName="extraNode" presStyleLbl="node1" presStyleIdx="0" presStyleCnt="3"/>
      <dgm:spPr/>
    </dgm:pt>
    <dgm:pt modelId="{C5074070-C73A-4CF8-893A-5F26C27302BB}" type="pres">
      <dgm:prSet presAssocID="{D4624FFD-D447-4B74-8BAD-AE1EF2B26692}" presName="dstNode" presStyleLbl="node1" presStyleIdx="0" presStyleCnt="3"/>
      <dgm:spPr/>
    </dgm:pt>
    <dgm:pt modelId="{DFE55101-987C-490B-AE5F-3A361330248D}" type="pres">
      <dgm:prSet presAssocID="{990F5FFF-283A-4A05-AD46-5DD674D89C55}" presName="text_1" presStyleLbl="node1" presStyleIdx="0" presStyleCnt="3" custScaleY="159557" custLinFactNeighborX="1020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6B398D45-A883-4BF2-B627-3C8A8DCC4DF7}" type="pres">
      <dgm:prSet presAssocID="{990F5FFF-283A-4A05-AD46-5DD674D89C55}" presName="accent_1" presStyleCnt="0"/>
      <dgm:spPr/>
    </dgm:pt>
    <dgm:pt modelId="{290B5FFD-536A-4703-B3CA-15CD3E7E8705}" type="pres">
      <dgm:prSet presAssocID="{990F5FFF-283A-4A05-AD46-5DD674D89C55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E35A046-20F4-4E21-B16A-4F35873571BA}" type="pres">
      <dgm:prSet presAssocID="{DCBC90F9-F42F-4701-AF8B-59CEF2DDC537}" presName="text_2" presStyleLbl="node1" presStyleIdx="1" presStyleCnt="3" custScaleX="105308" custScaleY="155754" custLinFactNeighborX="-1355" custLinFactNeighborY="14031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DB93444-BA30-47F8-8AF3-E351624B416A}" type="pres">
      <dgm:prSet presAssocID="{DCBC90F9-F42F-4701-AF8B-59CEF2DDC537}" presName="accent_2" presStyleCnt="0"/>
      <dgm:spPr/>
    </dgm:pt>
    <dgm:pt modelId="{741FC1E8-8B81-4CA5-A248-BFCF5FBE884E}" type="pres">
      <dgm:prSet presAssocID="{DCBC90F9-F42F-4701-AF8B-59CEF2DDC537}" presName="accentRepeatNode" presStyleLbl="solidFgAcc1" presStyleIdx="1" presStyleCnt="3" custLinFactNeighborX="-13717" custLinFactNeighborY="748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B752274-1392-4E8E-BA9F-3D328ECF9842}" type="pres">
      <dgm:prSet presAssocID="{85E7CEFD-6E4C-4237-8403-260FD095C1C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E00C545D-7E83-4262-ACE4-094719399B6C}" type="pres">
      <dgm:prSet presAssocID="{85E7CEFD-6E4C-4237-8403-260FD095C1C4}" presName="accent_3" presStyleCnt="0"/>
      <dgm:spPr/>
    </dgm:pt>
    <dgm:pt modelId="{ECCA5172-D24F-4EF4-98CC-10E0F8502C40}" type="pres">
      <dgm:prSet presAssocID="{85E7CEFD-6E4C-4237-8403-260FD095C1C4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1F9FC42-8C35-418C-8E36-1F306CC20A97}" type="presOf" srcId="{85E7CEFD-6E4C-4237-8403-260FD095C1C4}" destId="{0B752274-1392-4E8E-BA9F-3D328ECF9842}" srcOrd="0" destOrd="0" presId="urn:microsoft.com/office/officeart/2008/layout/VerticalCurvedList"/>
    <dgm:cxn modelId="{0DAF797D-42BF-4E57-BA89-CB225B1F156A}" type="presOf" srcId="{DCBC90F9-F42F-4701-AF8B-59CEF2DDC537}" destId="{EE35A046-20F4-4E21-B16A-4F35873571BA}" srcOrd="0" destOrd="0" presId="urn:microsoft.com/office/officeart/2008/layout/VerticalCurvedList"/>
    <dgm:cxn modelId="{38796B66-7813-40C5-9B72-95631AA9A1B0}" type="presOf" srcId="{D4624FFD-D447-4B74-8BAD-AE1EF2B26692}" destId="{60257FE3-F8C8-4AD9-89A9-1B3B022E7546}" srcOrd="0" destOrd="0" presId="urn:microsoft.com/office/officeart/2008/layout/VerticalCurvedList"/>
    <dgm:cxn modelId="{416FB313-BAAD-4C77-B6C7-68BE064723D6}" type="presOf" srcId="{C481975D-8852-4E87-960A-7BF8AA49A905}" destId="{D4AC434F-BFBE-4A79-9256-C09E682FE7CC}" srcOrd="0" destOrd="0" presId="urn:microsoft.com/office/officeart/2008/layout/VerticalCurvedList"/>
    <dgm:cxn modelId="{5A55C511-8C09-499F-9FD0-BF9256872E8F}" srcId="{D4624FFD-D447-4B74-8BAD-AE1EF2B26692}" destId="{990F5FFF-283A-4A05-AD46-5DD674D89C55}" srcOrd="0" destOrd="0" parTransId="{7C79D115-FE69-4DB8-B485-397DBA6AEB26}" sibTransId="{C481975D-8852-4E87-960A-7BF8AA49A905}"/>
    <dgm:cxn modelId="{B83F1F0A-B14E-481C-9830-58C8745B5D3A}" srcId="{D4624FFD-D447-4B74-8BAD-AE1EF2B26692}" destId="{DCBC90F9-F42F-4701-AF8B-59CEF2DDC537}" srcOrd="1" destOrd="0" parTransId="{BD5BC100-E586-45B2-B38B-996196BE4D78}" sibTransId="{A84336FA-B9DF-4BED-868D-BE446E0A3479}"/>
    <dgm:cxn modelId="{C9EB5861-2804-4250-8DF7-260277E16C3D}" srcId="{D4624FFD-D447-4B74-8BAD-AE1EF2B26692}" destId="{85E7CEFD-6E4C-4237-8403-260FD095C1C4}" srcOrd="2" destOrd="0" parTransId="{0C28605B-D2C8-48BF-95AF-30C56E1EC976}" sibTransId="{75206B64-FE65-44E7-B830-AD9064702810}"/>
    <dgm:cxn modelId="{1D313B90-2346-45A9-A220-61A690C6F9B4}" type="presOf" srcId="{990F5FFF-283A-4A05-AD46-5DD674D89C55}" destId="{DFE55101-987C-490B-AE5F-3A361330248D}" srcOrd="0" destOrd="0" presId="urn:microsoft.com/office/officeart/2008/layout/VerticalCurvedList"/>
    <dgm:cxn modelId="{ED187126-53DE-46A5-9F4D-8B5A6FBF9886}" type="presParOf" srcId="{60257FE3-F8C8-4AD9-89A9-1B3B022E7546}" destId="{EDB18E19-49E4-411D-BDE4-09F5F75BAE6F}" srcOrd="0" destOrd="0" presId="urn:microsoft.com/office/officeart/2008/layout/VerticalCurvedList"/>
    <dgm:cxn modelId="{18455397-B55C-4DCA-8D46-C9C07C4B38FF}" type="presParOf" srcId="{EDB18E19-49E4-411D-BDE4-09F5F75BAE6F}" destId="{02C79EA1-C062-4E4E-8F40-92EF3974A608}" srcOrd="0" destOrd="0" presId="urn:microsoft.com/office/officeart/2008/layout/VerticalCurvedList"/>
    <dgm:cxn modelId="{48A22E67-F647-4CB3-9344-A192EA5F51E6}" type="presParOf" srcId="{02C79EA1-C062-4E4E-8F40-92EF3974A608}" destId="{CB9801AD-3624-45E1-910A-FB017C5B1844}" srcOrd="0" destOrd="0" presId="urn:microsoft.com/office/officeart/2008/layout/VerticalCurvedList"/>
    <dgm:cxn modelId="{62C9F294-1BA1-492D-B327-6B4353B331CB}" type="presParOf" srcId="{02C79EA1-C062-4E4E-8F40-92EF3974A608}" destId="{D4AC434F-BFBE-4A79-9256-C09E682FE7CC}" srcOrd="1" destOrd="0" presId="urn:microsoft.com/office/officeart/2008/layout/VerticalCurvedList"/>
    <dgm:cxn modelId="{FCF9763D-9254-4375-A7E5-71B48D475231}" type="presParOf" srcId="{02C79EA1-C062-4E4E-8F40-92EF3974A608}" destId="{E0CAF557-D8AE-4D91-A288-C1D2352BFBC2}" srcOrd="2" destOrd="0" presId="urn:microsoft.com/office/officeart/2008/layout/VerticalCurvedList"/>
    <dgm:cxn modelId="{D2463B80-6D05-45B3-A2B6-13ADCBF0A678}" type="presParOf" srcId="{02C79EA1-C062-4E4E-8F40-92EF3974A608}" destId="{C5074070-C73A-4CF8-893A-5F26C27302BB}" srcOrd="3" destOrd="0" presId="urn:microsoft.com/office/officeart/2008/layout/VerticalCurvedList"/>
    <dgm:cxn modelId="{AE083AFF-431A-4A07-A56E-BFCEA92C5DAF}" type="presParOf" srcId="{EDB18E19-49E4-411D-BDE4-09F5F75BAE6F}" destId="{DFE55101-987C-490B-AE5F-3A361330248D}" srcOrd="1" destOrd="0" presId="urn:microsoft.com/office/officeart/2008/layout/VerticalCurvedList"/>
    <dgm:cxn modelId="{B3A7E8B4-FABD-4DE1-9BA3-980A505CE649}" type="presParOf" srcId="{EDB18E19-49E4-411D-BDE4-09F5F75BAE6F}" destId="{6B398D45-A883-4BF2-B627-3C8A8DCC4DF7}" srcOrd="2" destOrd="0" presId="urn:microsoft.com/office/officeart/2008/layout/VerticalCurvedList"/>
    <dgm:cxn modelId="{FC98D829-322F-436B-8D0B-87615F9F7C6B}" type="presParOf" srcId="{6B398D45-A883-4BF2-B627-3C8A8DCC4DF7}" destId="{290B5FFD-536A-4703-B3CA-15CD3E7E8705}" srcOrd="0" destOrd="0" presId="urn:microsoft.com/office/officeart/2008/layout/VerticalCurvedList"/>
    <dgm:cxn modelId="{210260A3-4022-4926-B954-EB7ED520E25F}" type="presParOf" srcId="{EDB18E19-49E4-411D-BDE4-09F5F75BAE6F}" destId="{EE35A046-20F4-4E21-B16A-4F35873571BA}" srcOrd="3" destOrd="0" presId="urn:microsoft.com/office/officeart/2008/layout/VerticalCurvedList"/>
    <dgm:cxn modelId="{3D78256B-EEC2-4375-B07A-93225C5BFBCE}" type="presParOf" srcId="{EDB18E19-49E4-411D-BDE4-09F5F75BAE6F}" destId="{CDB93444-BA30-47F8-8AF3-E351624B416A}" srcOrd="4" destOrd="0" presId="urn:microsoft.com/office/officeart/2008/layout/VerticalCurvedList"/>
    <dgm:cxn modelId="{693BD4BC-B104-462B-9824-84D6BC80041C}" type="presParOf" srcId="{CDB93444-BA30-47F8-8AF3-E351624B416A}" destId="{741FC1E8-8B81-4CA5-A248-BFCF5FBE884E}" srcOrd="0" destOrd="0" presId="urn:microsoft.com/office/officeart/2008/layout/VerticalCurvedList"/>
    <dgm:cxn modelId="{43F35512-AF99-4F2E-853D-0E281A4A8C4C}" type="presParOf" srcId="{EDB18E19-49E4-411D-BDE4-09F5F75BAE6F}" destId="{0B752274-1392-4E8E-BA9F-3D328ECF9842}" srcOrd="5" destOrd="0" presId="urn:microsoft.com/office/officeart/2008/layout/VerticalCurvedList"/>
    <dgm:cxn modelId="{313644E1-2938-4E20-8070-007361E3416E}" type="presParOf" srcId="{EDB18E19-49E4-411D-BDE4-09F5F75BAE6F}" destId="{E00C545D-7E83-4262-ACE4-094719399B6C}" srcOrd="6" destOrd="0" presId="urn:microsoft.com/office/officeart/2008/layout/VerticalCurvedList"/>
    <dgm:cxn modelId="{8587BA70-A15B-47F4-8EF5-EEA24AB4E9B6}" type="presParOf" srcId="{E00C545D-7E83-4262-ACE4-094719399B6C}" destId="{ECCA5172-D24F-4EF4-98CC-10E0F8502C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624FFD-D447-4B74-8BAD-AE1EF2B2669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HK" altLang="en-US"/>
        </a:p>
      </dgm:t>
    </dgm:pt>
    <dgm:pt modelId="{990F5FFF-283A-4A05-AD46-5DD674D89C55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b="1" dirty="0" smtClean="0">
              <a:solidFill>
                <a:schemeClr val="tx1"/>
              </a:solidFill>
            </a:rPr>
            <a:t>OPC-3 for calcium supplement, ;                face cleaning, skincare</a:t>
          </a:r>
          <a:br>
            <a:rPr lang="en-US" altLang="zh-TW" b="1" dirty="0" smtClean="0">
              <a:solidFill>
                <a:schemeClr val="tx1"/>
              </a:solidFill>
            </a:rPr>
          </a:br>
          <a:r>
            <a:rPr lang="en-US" altLang="zh-TW" b="1" dirty="0" smtClean="0">
              <a:solidFill>
                <a:schemeClr val="tx1"/>
              </a:solidFill>
            </a:rPr>
            <a:t>Basic health nutrition support</a:t>
          </a:r>
          <a:br>
            <a:rPr lang="en-US" altLang="zh-TW" b="1" dirty="0" smtClean="0">
              <a:solidFill>
                <a:schemeClr val="tx1"/>
              </a:solidFill>
            </a:rPr>
          </a:br>
          <a:r>
            <a:rPr lang="en-US" altLang="zh-TW" b="1" dirty="0" smtClean="0">
              <a:solidFill>
                <a:schemeClr val="tx1"/>
              </a:solidFill>
            </a:rPr>
            <a:t>Bathing, hair-washing, ;                                     laundry, </a:t>
          </a:r>
          <a:br>
            <a:rPr lang="en-US" altLang="zh-TW" b="1" dirty="0" smtClean="0">
              <a:solidFill>
                <a:schemeClr val="tx1"/>
              </a:solidFill>
            </a:rPr>
          </a:br>
          <a:r>
            <a:rPr lang="en-US" altLang="zh-TW" b="1" dirty="0" smtClean="0">
              <a:solidFill>
                <a:schemeClr val="tx1"/>
              </a:solidFill>
            </a:rPr>
            <a:t>conditioning                                      dish-cleaning, house-cleaning 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b="1" dirty="0" smtClean="0">
              <a:solidFill>
                <a:schemeClr val="tx1"/>
              </a:solidFill>
            </a:rPr>
            <a:t>Motives make-up;</a:t>
          </a:r>
          <a:r>
            <a:rPr lang="zh-TW" altLang="en-US" b="1" dirty="0" smtClean="0">
              <a:solidFill>
                <a:schemeClr val="tx1"/>
              </a:solidFill>
            </a:rPr>
            <a:t>                                               </a:t>
          </a:r>
          <a:r>
            <a:rPr lang="en-US" altLang="zh-TW" b="1" dirty="0" smtClean="0">
              <a:solidFill>
                <a:schemeClr val="tx1"/>
              </a:solidFill>
            </a:rPr>
            <a:t>Nail care</a:t>
          </a:r>
          <a:r>
            <a:rPr lang="zh-TW" altLang="en-US" b="1" dirty="0" smtClean="0">
              <a:solidFill>
                <a:schemeClr val="tx1"/>
              </a:solidFill>
            </a:rPr>
            <a:t>       </a:t>
          </a:r>
          <a:endParaRPr lang="en-US" altLang="zh-TW" b="1" dirty="0" smtClean="0">
            <a:solidFill>
              <a:schemeClr val="tx1"/>
            </a:solidFill>
          </a:endParaRP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b="1" dirty="0" smtClean="0">
              <a:solidFill>
                <a:schemeClr val="tx1"/>
              </a:solidFill>
            </a:rPr>
            <a:t>TLS Weight Loss Solution;</a:t>
          </a:r>
          <a:r>
            <a:rPr lang="zh-TW" altLang="en-US" b="1" dirty="0" smtClean="0">
              <a:solidFill>
                <a:schemeClr val="tx1"/>
              </a:solidFill>
            </a:rPr>
            <a:t>                     </a:t>
          </a:r>
          <a:r>
            <a:rPr lang="en-US" altLang="zh-TW" b="1" dirty="0" smtClean="0">
              <a:solidFill>
                <a:schemeClr val="tx1"/>
              </a:solidFill>
            </a:rPr>
            <a:t>……Gift (DNA, Fish oil..)</a:t>
          </a:r>
          <a:endParaRPr lang="zh-HK" altLang="en-US" b="1" dirty="0">
            <a:solidFill>
              <a:schemeClr val="tx1"/>
            </a:solidFill>
          </a:endParaRPr>
        </a:p>
      </dgm:t>
    </dgm:pt>
    <dgm:pt modelId="{7C79D115-FE69-4DB8-B485-397DBA6AEB26}" type="parTrans" cxnId="{5A55C511-8C09-499F-9FD0-BF9256872E8F}">
      <dgm:prSet/>
      <dgm:spPr/>
      <dgm:t>
        <a:bodyPr/>
        <a:lstStyle/>
        <a:p>
          <a:endParaRPr lang="zh-HK" altLang="en-US"/>
        </a:p>
      </dgm:t>
    </dgm:pt>
    <dgm:pt modelId="{C481975D-8852-4E87-960A-7BF8AA49A905}" type="sibTrans" cxnId="{5A55C511-8C09-499F-9FD0-BF9256872E8F}">
      <dgm:prSet/>
      <dgm:spPr/>
      <dgm:t>
        <a:bodyPr/>
        <a:lstStyle/>
        <a:p>
          <a:endParaRPr lang="zh-HK" altLang="en-US"/>
        </a:p>
      </dgm:t>
    </dgm:pt>
    <dgm:pt modelId="{DCBC90F9-F42F-4701-AF8B-59CEF2DDC537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1" dirty="0" smtClean="0">
              <a:solidFill>
                <a:schemeClr val="tx1"/>
              </a:solidFill>
            </a:rPr>
            <a:t>Perming, hair dryer, clothes, accessories, trousers, shoes, bags, snacks… 3 meals a day, gift, festival and birthday celebration, travelling, house maintenance, electronic products…</a:t>
          </a:r>
          <a:endParaRPr lang="zh-HK" altLang="en-US" sz="2400" b="1" dirty="0">
            <a:solidFill>
              <a:schemeClr val="tx1"/>
            </a:solidFill>
          </a:endParaRPr>
        </a:p>
      </dgm:t>
    </dgm:pt>
    <dgm:pt modelId="{BD5BC100-E586-45B2-B38B-996196BE4D78}" type="parTrans" cxnId="{B83F1F0A-B14E-481C-9830-58C8745B5D3A}">
      <dgm:prSet/>
      <dgm:spPr/>
      <dgm:t>
        <a:bodyPr/>
        <a:lstStyle/>
        <a:p>
          <a:endParaRPr lang="zh-HK" altLang="en-US"/>
        </a:p>
      </dgm:t>
    </dgm:pt>
    <dgm:pt modelId="{A84336FA-B9DF-4BED-868D-BE446E0A3479}" type="sibTrans" cxnId="{B83F1F0A-B14E-481C-9830-58C8745B5D3A}">
      <dgm:prSet/>
      <dgm:spPr/>
      <dgm:t>
        <a:bodyPr/>
        <a:lstStyle/>
        <a:p>
          <a:endParaRPr lang="zh-HK" altLang="en-US"/>
        </a:p>
      </dgm:t>
    </dgm:pt>
    <dgm:pt modelId="{85E7CEFD-6E4C-4237-8403-260FD095C1C4}">
      <dgm:prSet phldrT="[文字]"/>
      <dgm:spPr/>
      <dgm:t>
        <a:bodyPr/>
        <a:lstStyle/>
        <a:p>
          <a:r>
            <a:rPr lang="en-US" altLang="zh-TW" b="1" dirty="0" smtClean="0"/>
            <a:t>Recommend to your families and friends, and other </a:t>
          </a:r>
          <a:r>
            <a:rPr lang="en-US" altLang="zh-TW" b="1" dirty="0" err="1" smtClean="0"/>
            <a:t>UnFranchise</a:t>
          </a:r>
          <a:r>
            <a:rPr lang="en-US" altLang="zh-TW" b="1" dirty="0" smtClean="0"/>
            <a:t> Owners...</a:t>
          </a:r>
          <a:endParaRPr lang="zh-HK" altLang="en-US" b="1" dirty="0"/>
        </a:p>
      </dgm:t>
    </dgm:pt>
    <dgm:pt modelId="{75206B64-FE65-44E7-B830-AD9064702810}" type="sibTrans" cxnId="{C9EB5861-2804-4250-8DF7-260277E16C3D}">
      <dgm:prSet/>
      <dgm:spPr/>
      <dgm:t>
        <a:bodyPr/>
        <a:lstStyle/>
        <a:p>
          <a:endParaRPr lang="zh-HK" altLang="en-US"/>
        </a:p>
      </dgm:t>
    </dgm:pt>
    <dgm:pt modelId="{0C28605B-D2C8-48BF-95AF-30C56E1EC976}" type="parTrans" cxnId="{C9EB5861-2804-4250-8DF7-260277E16C3D}">
      <dgm:prSet/>
      <dgm:spPr/>
      <dgm:t>
        <a:bodyPr/>
        <a:lstStyle/>
        <a:p>
          <a:endParaRPr lang="zh-HK" altLang="en-US"/>
        </a:p>
      </dgm:t>
    </dgm:pt>
    <dgm:pt modelId="{60257FE3-F8C8-4AD9-89A9-1B3B022E7546}" type="pres">
      <dgm:prSet presAssocID="{D4624FFD-D447-4B74-8BAD-AE1EF2B2669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HK" altLang="en-US"/>
        </a:p>
      </dgm:t>
    </dgm:pt>
    <dgm:pt modelId="{EDB18E19-49E4-411D-BDE4-09F5F75BAE6F}" type="pres">
      <dgm:prSet presAssocID="{D4624FFD-D447-4B74-8BAD-AE1EF2B26692}" presName="Name1" presStyleCnt="0"/>
      <dgm:spPr/>
    </dgm:pt>
    <dgm:pt modelId="{02C79EA1-C062-4E4E-8F40-92EF3974A608}" type="pres">
      <dgm:prSet presAssocID="{D4624FFD-D447-4B74-8BAD-AE1EF2B26692}" presName="cycle" presStyleCnt="0"/>
      <dgm:spPr/>
    </dgm:pt>
    <dgm:pt modelId="{CB9801AD-3624-45E1-910A-FB017C5B1844}" type="pres">
      <dgm:prSet presAssocID="{D4624FFD-D447-4B74-8BAD-AE1EF2B26692}" presName="srcNode" presStyleLbl="node1" presStyleIdx="0" presStyleCnt="3"/>
      <dgm:spPr/>
    </dgm:pt>
    <dgm:pt modelId="{D4AC434F-BFBE-4A79-9256-C09E682FE7CC}" type="pres">
      <dgm:prSet presAssocID="{D4624FFD-D447-4B74-8BAD-AE1EF2B26692}" presName="conn" presStyleLbl="parChTrans1D2" presStyleIdx="0" presStyleCnt="1"/>
      <dgm:spPr/>
      <dgm:t>
        <a:bodyPr/>
        <a:lstStyle/>
        <a:p>
          <a:endParaRPr lang="zh-HK" altLang="en-US"/>
        </a:p>
      </dgm:t>
    </dgm:pt>
    <dgm:pt modelId="{E0CAF557-D8AE-4D91-A288-C1D2352BFBC2}" type="pres">
      <dgm:prSet presAssocID="{D4624FFD-D447-4B74-8BAD-AE1EF2B26692}" presName="extraNode" presStyleLbl="node1" presStyleIdx="0" presStyleCnt="3"/>
      <dgm:spPr/>
    </dgm:pt>
    <dgm:pt modelId="{C5074070-C73A-4CF8-893A-5F26C27302BB}" type="pres">
      <dgm:prSet presAssocID="{D4624FFD-D447-4B74-8BAD-AE1EF2B26692}" presName="dstNode" presStyleLbl="node1" presStyleIdx="0" presStyleCnt="3"/>
      <dgm:spPr/>
    </dgm:pt>
    <dgm:pt modelId="{DFE55101-987C-490B-AE5F-3A361330248D}" type="pres">
      <dgm:prSet presAssocID="{990F5FFF-283A-4A05-AD46-5DD674D89C55}" presName="text_1" presStyleLbl="node1" presStyleIdx="0" presStyleCnt="3" custScaleY="159557" custLinFactNeighborX="1020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6B398D45-A883-4BF2-B627-3C8A8DCC4DF7}" type="pres">
      <dgm:prSet presAssocID="{990F5FFF-283A-4A05-AD46-5DD674D89C55}" presName="accent_1" presStyleCnt="0"/>
      <dgm:spPr/>
    </dgm:pt>
    <dgm:pt modelId="{290B5FFD-536A-4703-B3CA-15CD3E7E8705}" type="pres">
      <dgm:prSet presAssocID="{990F5FFF-283A-4A05-AD46-5DD674D89C55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E35A046-20F4-4E21-B16A-4F35873571BA}" type="pres">
      <dgm:prSet presAssocID="{DCBC90F9-F42F-4701-AF8B-59CEF2DDC537}" presName="text_2" presStyleLbl="node1" presStyleIdx="1" presStyleCnt="3" custScaleX="105308" custScaleY="155754" custLinFactNeighborX="-1355" custLinFactNeighborY="14031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DB93444-BA30-47F8-8AF3-E351624B416A}" type="pres">
      <dgm:prSet presAssocID="{DCBC90F9-F42F-4701-AF8B-59CEF2DDC537}" presName="accent_2" presStyleCnt="0"/>
      <dgm:spPr/>
    </dgm:pt>
    <dgm:pt modelId="{741FC1E8-8B81-4CA5-A248-BFCF5FBE884E}" type="pres">
      <dgm:prSet presAssocID="{DCBC90F9-F42F-4701-AF8B-59CEF2DDC537}" presName="accentRepeatNode" presStyleLbl="solidFgAcc1" presStyleIdx="1" presStyleCnt="3" custLinFactNeighborX="-13717" custLinFactNeighborY="748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B752274-1392-4E8E-BA9F-3D328ECF9842}" type="pres">
      <dgm:prSet presAssocID="{85E7CEFD-6E4C-4237-8403-260FD095C1C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E00C545D-7E83-4262-ACE4-094719399B6C}" type="pres">
      <dgm:prSet presAssocID="{85E7CEFD-6E4C-4237-8403-260FD095C1C4}" presName="accent_3" presStyleCnt="0"/>
      <dgm:spPr/>
    </dgm:pt>
    <dgm:pt modelId="{ECCA5172-D24F-4EF4-98CC-10E0F8502C40}" type="pres">
      <dgm:prSet presAssocID="{85E7CEFD-6E4C-4237-8403-260FD095C1C4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B79EF7C-DE96-419C-8792-28199C749EA5}" type="presOf" srcId="{85E7CEFD-6E4C-4237-8403-260FD095C1C4}" destId="{0B752274-1392-4E8E-BA9F-3D328ECF9842}" srcOrd="0" destOrd="0" presId="urn:microsoft.com/office/officeart/2008/layout/VerticalCurvedList"/>
    <dgm:cxn modelId="{0EB7D113-1FEC-4C1F-8904-0A749632C995}" type="presOf" srcId="{D4624FFD-D447-4B74-8BAD-AE1EF2B26692}" destId="{60257FE3-F8C8-4AD9-89A9-1B3B022E7546}" srcOrd="0" destOrd="0" presId="urn:microsoft.com/office/officeart/2008/layout/VerticalCurvedList"/>
    <dgm:cxn modelId="{C15EA7E2-9E27-415E-B427-B74C593B4218}" type="presOf" srcId="{C481975D-8852-4E87-960A-7BF8AA49A905}" destId="{D4AC434F-BFBE-4A79-9256-C09E682FE7CC}" srcOrd="0" destOrd="0" presId="urn:microsoft.com/office/officeart/2008/layout/VerticalCurvedList"/>
    <dgm:cxn modelId="{5A55C511-8C09-499F-9FD0-BF9256872E8F}" srcId="{D4624FFD-D447-4B74-8BAD-AE1EF2B26692}" destId="{990F5FFF-283A-4A05-AD46-5DD674D89C55}" srcOrd="0" destOrd="0" parTransId="{7C79D115-FE69-4DB8-B485-397DBA6AEB26}" sibTransId="{C481975D-8852-4E87-960A-7BF8AA49A905}"/>
    <dgm:cxn modelId="{B83F1F0A-B14E-481C-9830-58C8745B5D3A}" srcId="{D4624FFD-D447-4B74-8BAD-AE1EF2B26692}" destId="{DCBC90F9-F42F-4701-AF8B-59CEF2DDC537}" srcOrd="1" destOrd="0" parTransId="{BD5BC100-E586-45B2-B38B-996196BE4D78}" sibTransId="{A84336FA-B9DF-4BED-868D-BE446E0A3479}"/>
    <dgm:cxn modelId="{C9EB5861-2804-4250-8DF7-260277E16C3D}" srcId="{D4624FFD-D447-4B74-8BAD-AE1EF2B26692}" destId="{85E7CEFD-6E4C-4237-8403-260FD095C1C4}" srcOrd="2" destOrd="0" parTransId="{0C28605B-D2C8-48BF-95AF-30C56E1EC976}" sibTransId="{75206B64-FE65-44E7-B830-AD9064702810}"/>
    <dgm:cxn modelId="{43ECD484-DE23-4515-B7CB-390B687A09D8}" type="presOf" srcId="{DCBC90F9-F42F-4701-AF8B-59CEF2DDC537}" destId="{EE35A046-20F4-4E21-B16A-4F35873571BA}" srcOrd="0" destOrd="0" presId="urn:microsoft.com/office/officeart/2008/layout/VerticalCurvedList"/>
    <dgm:cxn modelId="{124193AF-3643-45F9-99F2-DFB0D6F07D9F}" type="presOf" srcId="{990F5FFF-283A-4A05-AD46-5DD674D89C55}" destId="{DFE55101-987C-490B-AE5F-3A361330248D}" srcOrd="0" destOrd="0" presId="urn:microsoft.com/office/officeart/2008/layout/VerticalCurvedList"/>
    <dgm:cxn modelId="{D083DFB4-E089-47B4-992A-9ECB7A9F23D5}" type="presParOf" srcId="{60257FE3-F8C8-4AD9-89A9-1B3B022E7546}" destId="{EDB18E19-49E4-411D-BDE4-09F5F75BAE6F}" srcOrd="0" destOrd="0" presId="urn:microsoft.com/office/officeart/2008/layout/VerticalCurvedList"/>
    <dgm:cxn modelId="{AAACFCDD-1317-4DCB-8520-78D58EDD0FC7}" type="presParOf" srcId="{EDB18E19-49E4-411D-BDE4-09F5F75BAE6F}" destId="{02C79EA1-C062-4E4E-8F40-92EF3974A608}" srcOrd="0" destOrd="0" presId="urn:microsoft.com/office/officeart/2008/layout/VerticalCurvedList"/>
    <dgm:cxn modelId="{F461446D-5094-47A5-B6D2-1F62CC51FC0C}" type="presParOf" srcId="{02C79EA1-C062-4E4E-8F40-92EF3974A608}" destId="{CB9801AD-3624-45E1-910A-FB017C5B1844}" srcOrd="0" destOrd="0" presId="urn:microsoft.com/office/officeart/2008/layout/VerticalCurvedList"/>
    <dgm:cxn modelId="{FE80E60C-3DFE-45B4-8200-DEA638614E08}" type="presParOf" srcId="{02C79EA1-C062-4E4E-8F40-92EF3974A608}" destId="{D4AC434F-BFBE-4A79-9256-C09E682FE7CC}" srcOrd="1" destOrd="0" presId="urn:microsoft.com/office/officeart/2008/layout/VerticalCurvedList"/>
    <dgm:cxn modelId="{E7736E08-F034-42A7-930F-7D68EEBCAD00}" type="presParOf" srcId="{02C79EA1-C062-4E4E-8F40-92EF3974A608}" destId="{E0CAF557-D8AE-4D91-A288-C1D2352BFBC2}" srcOrd="2" destOrd="0" presId="urn:microsoft.com/office/officeart/2008/layout/VerticalCurvedList"/>
    <dgm:cxn modelId="{8BC6EE09-34C8-4E8B-857F-E26E8A01DED1}" type="presParOf" srcId="{02C79EA1-C062-4E4E-8F40-92EF3974A608}" destId="{C5074070-C73A-4CF8-893A-5F26C27302BB}" srcOrd="3" destOrd="0" presId="urn:microsoft.com/office/officeart/2008/layout/VerticalCurvedList"/>
    <dgm:cxn modelId="{93F54463-0414-4B97-86C0-2FB7D447A388}" type="presParOf" srcId="{EDB18E19-49E4-411D-BDE4-09F5F75BAE6F}" destId="{DFE55101-987C-490B-AE5F-3A361330248D}" srcOrd="1" destOrd="0" presId="urn:microsoft.com/office/officeart/2008/layout/VerticalCurvedList"/>
    <dgm:cxn modelId="{EA9256B7-7F05-4D72-98CB-174CCFF1FB3A}" type="presParOf" srcId="{EDB18E19-49E4-411D-BDE4-09F5F75BAE6F}" destId="{6B398D45-A883-4BF2-B627-3C8A8DCC4DF7}" srcOrd="2" destOrd="0" presId="urn:microsoft.com/office/officeart/2008/layout/VerticalCurvedList"/>
    <dgm:cxn modelId="{EF109377-70E7-4E72-B348-E297A22F87D4}" type="presParOf" srcId="{6B398D45-A883-4BF2-B627-3C8A8DCC4DF7}" destId="{290B5FFD-536A-4703-B3CA-15CD3E7E8705}" srcOrd="0" destOrd="0" presId="urn:microsoft.com/office/officeart/2008/layout/VerticalCurvedList"/>
    <dgm:cxn modelId="{6E9C9AA8-C572-43C8-9A50-9733C0EB9633}" type="presParOf" srcId="{EDB18E19-49E4-411D-BDE4-09F5F75BAE6F}" destId="{EE35A046-20F4-4E21-B16A-4F35873571BA}" srcOrd="3" destOrd="0" presId="urn:microsoft.com/office/officeart/2008/layout/VerticalCurvedList"/>
    <dgm:cxn modelId="{9B595D42-8BBA-4BBF-8B23-8C203F3DD4B3}" type="presParOf" srcId="{EDB18E19-49E4-411D-BDE4-09F5F75BAE6F}" destId="{CDB93444-BA30-47F8-8AF3-E351624B416A}" srcOrd="4" destOrd="0" presId="urn:microsoft.com/office/officeart/2008/layout/VerticalCurvedList"/>
    <dgm:cxn modelId="{FB09F7FF-F9A4-4D80-9751-131BD9B043A9}" type="presParOf" srcId="{CDB93444-BA30-47F8-8AF3-E351624B416A}" destId="{741FC1E8-8B81-4CA5-A248-BFCF5FBE884E}" srcOrd="0" destOrd="0" presId="urn:microsoft.com/office/officeart/2008/layout/VerticalCurvedList"/>
    <dgm:cxn modelId="{58FFF26B-6D11-44AE-BA8A-5BAD79111778}" type="presParOf" srcId="{EDB18E19-49E4-411D-BDE4-09F5F75BAE6F}" destId="{0B752274-1392-4E8E-BA9F-3D328ECF9842}" srcOrd="5" destOrd="0" presId="urn:microsoft.com/office/officeart/2008/layout/VerticalCurvedList"/>
    <dgm:cxn modelId="{905A2360-C194-4A96-B6BC-B736379CE500}" type="presParOf" srcId="{EDB18E19-49E4-411D-BDE4-09F5F75BAE6F}" destId="{E00C545D-7E83-4262-ACE4-094719399B6C}" srcOrd="6" destOrd="0" presId="urn:microsoft.com/office/officeart/2008/layout/VerticalCurvedList"/>
    <dgm:cxn modelId="{3E6F0BC2-852D-4019-98DB-547CBC9D1A2C}" type="presParOf" srcId="{E00C545D-7E83-4262-ACE4-094719399B6C}" destId="{ECCA5172-D24F-4EF4-98CC-10E0F8502C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A83CED-1A66-4287-BB42-702CF170D83B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DB03F4EA-3689-4E09-A9F7-F0248D4616CE}">
      <dgm:prSet phldrT="[文字]" custT="1"/>
      <dgm:spPr/>
      <dgm:t>
        <a:bodyPr/>
        <a:lstStyle/>
        <a:p>
          <a:r>
            <a:rPr lang="en-US" altLang="zh-HK" sz="1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Capital flow</a:t>
          </a:r>
          <a:endParaRPr lang="zh-HK" altLang="en-US" sz="14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222B29-9F1F-4163-96E5-62C34AE4B39C}" type="parTrans" cxnId="{93A6E741-5BE1-448C-8639-9E94E98ADE43}">
      <dgm:prSet/>
      <dgm:spPr/>
      <dgm:t>
        <a:bodyPr/>
        <a:lstStyle/>
        <a:p>
          <a:endParaRPr lang="zh-HK" altLang="en-US"/>
        </a:p>
      </dgm:t>
    </dgm:pt>
    <dgm:pt modelId="{9EA86C86-DBC7-45BA-9F54-61F8CEB05464}" type="sibTrans" cxnId="{93A6E741-5BE1-448C-8639-9E94E98ADE43}">
      <dgm:prSet/>
      <dgm:spPr/>
      <dgm:t>
        <a:bodyPr/>
        <a:lstStyle/>
        <a:p>
          <a:endParaRPr lang="zh-HK" altLang="en-US"/>
        </a:p>
      </dgm:t>
    </dgm:pt>
    <dgm:pt modelId="{AC75E3C9-885E-470D-A68B-6119F9BA8E34}">
      <dgm:prSet phldrT="[文字]" custT="1"/>
      <dgm:spPr/>
      <dgm:t>
        <a:bodyPr/>
        <a:lstStyle/>
        <a:p>
          <a:r>
            <a:rPr lang="en-US" altLang="zh-TW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Distribution</a:t>
          </a:r>
          <a:endParaRPr lang="zh-HK" altLang="en-US" sz="12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5F9FC8-9793-41EF-AFD5-29055785F93E}" type="parTrans" cxnId="{FD666745-733F-435F-A483-B72B81647B3A}">
      <dgm:prSet/>
      <dgm:spPr/>
      <dgm:t>
        <a:bodyPr/>
        <a:lstStyle/>
        <a:p>
          <a:endParaRPr lang="zh-HK" altLang="en-US"/>
        </a:p>
      </dgm:t>
    </dgm:pt>
    <dgm:pt modelId="{F9F7744C-2BA5-45CE-9C38-96E2CCA81A22}" type="sibTrans" cxnId="{FD666745-733F-435F-A483-B72B81647B3A}">
      <dgm:prSet/>
      <dgm:spPr/>
      <dgm:t>
        <a:bodyPr/>
        <a:lstStyle/>
        <a:p>
          <a:endParaRPr lang="zh-HK" altLang="en-US"/>
        </a:p>
      </dgm:t>
    </dgm:pt>
    <dgm:pt modelId="{2A63845C-7F6A-418B-B73C-7728A0FD69C3}">
      <dgm:prSet phldrT="[文字]"/>
      <dgm:spPr/>
      <dgm:t>
        <a:bodyPr/>
        <a:lstStyle/>
        <a:p>
          <a:r>
            <a:rPr lang="en-US" altLang="zh-TW" b="1" dirty="0" smtClean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Population</a:t>
          </a:r>
        </a:p>
      </dgm:t>
    </dgm:pt>
    <dgm:pt modelId="{A22B5B62-6D6E-4B08-94ED-B65DA0E1ABE6}" type="parTrans" cxnId="{E4156287-63A6-42E3-A86D-9D1736CBD1EB}">
      <dgm:prSet/>
      <dgm:spPr/>
      <dgm:t>
        <a:bodyPr/>
        <a:lstStyle/>
        <a:p>
          <a:endParaRPr lang="zh-HK" altLang="en-US"/>
        </a:p>
      </dgm:t>
    </dgm:pt>
    <dgm:pt modelId="{8FC94A19-29E0-4AA9-AED7-136764580F11}" type="sibTrans" cxnId="{E4156287-63A6-42E3-A86D-9D1736CBD1EB}">
      <dgm:prSet/>
      <dgm:spPr/>
      <dgm:t>
        <a:bodyPr/>
        <a:lstStyle/>
        <a:p>
          <a:endParaRPr lang="zh-HK" altLang="en-US"/>
        </a:p>
      </dgm:t>
    </dgm:pt>
    <dgm:pt modelId="{424079C4-B9AC-4AD2-AB15-9C69DC94D413}" type="pres">
      <dgm:prSet presAssocID="{59A83CED-1A66-4287-BB42-702CF170D83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AD8CC78-FFA4-474E-B4F8-FB4DAC107586}" type="pres">
      <dgm:prSet presAssocID="{DB03F4EA-3689-4E09-A9F7-F0248D4616C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133DA0D4-A981-4ED8-B2BC-845DD5C179FB}" type="pres">
      <dgm:prSet presAssocID="{DB03F4EA-3689-4E09-A9F7-F0248D4616CE}" presName="gear1srcNode" presStyleLbl="node1" presStyleIdx="0" presStyleCnt="3"/>
      <dgm:spPr/>
      <dgm:t>
        <a:bodyPr/>
        <a:lstStyle/>
        <a:p>
          <a:endParaRPr lang="zh-HK" altLang="en-US"/>
        </a:p>
      </dgm:t>
    </dgm:pt>
    <dgm:pt modelId="{80EA547C-7B93-4BF6-9F51-62EFA7ECED58}" type="pres">
      <dgm:prSet presAssocID="{DB03F4EA-3689-4E09-A9F7-F0248D4616CE}" presName="gear1dstNode" presStyleLbl="node1" presStyleIdx="0" presStyleCnt="3"/>
      <dgm:spPr/>
      <dgm:t>
        <a:bodyPr/>
        <a:lstStyle/>
        <a:p>
          <a:endParaRPr lang="zh-HK" altLang="en-US"/>
        </a:p>
      </dgm:t>
    </dgm:pt>
    <dgm:pt modelId="{1737FF55-713C-49E2-89FA-8BDCE6830FED}" type="pres">
      <dgm:prSet presAssocID="{AC75E3C9-885E-470D-A68B-6119F9BA8E34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5EA70185-975D-4C5A-A757-66768567E3E9}" type="pres">
      <dgm:prSet presAssocID="{AC75E3C9-885E-470D-A68B-6119F9BA8E34}" presName="gear2srcNode" presStyleLbl="node1" presStyleIdx="1" presStyleCnt="3"/>
      <dgm:spPr/>
      <dgm:t>
        <a:bodyPr/>
        <a:lstStyle/>
        <a:p>
          <a:endParaRPr lang="zh-HK" altLang="en-US"/>
        </a:p>
      </dgm:t>
    </dgm:pt>
    <dgm:pt modelId="{543C23BE-0FAC-405B-92A7-21FA9B119C42}" type="pres">
      <dgm:prSet presAssocID="{AC75E3C9-885E-470D-A68B-6119F9BA8E34}" presName="gear2dstNode" presStyleLbl="node1" presStyleIdx="1" presStyleCnt="3"/>
      <dgm:spPr/>
      <dgm:t>
        <a:bodyPr/>
        <a:lstStyle/>
        <a:p>
          <a:endParaRPr lang="zh-HK" altLang="en-US"/>
        </a:p>
      </dgm:t>
    </dgm:pt>
    <dgm:pt modelId="{A734F42D-0918-4471-8923-55DF47E35357}" type="pres">
      <dgm:prSet presAssocID="{2A63845C-7F6A-418B-B73C-7728A0FD69C3}" presName="gear3" presStyleLbl="node1" presStyleIdx="2" presStyleCnt="3"/>
      <dgm:spPr/>
      <dgm:t>
        <a:bodyPr/>
        <a:lstStyle/>
        <a:p>
          <a:endParaRPr lang="zh-HK" altLang="en-US"/>
        </a:p>
      </dgm:t>
    </dgm:pt>
    <dgm:pt modelId="{193CC4A9-EA6B-43A3-A601-1B449AFAE6A8}" type="pres">
      <dgm:prSet presAssocID="{2A63845C-7F6A-418B-B73C-7728A0FD69C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F18293F8-62E1-43E2-A068-D4D4567D32F4}" type="pres">
      <dgm:prSet presAssocID="{2A63845C-7F6A-418B-B73C-7728A0FD69C3}" presName="gear3srcNode" presStyleLbl="node1" presStyleIdx="2" presStyleCnt="3"/>
      <dgm:spPr/>
      <dgm:t>
        <a:bodyPr/>
        <a:lstStyle/>
        <a:p>
          <a:endParaRPr lang="zh-HK" altLang="en-US"/>
        </a:p>
      </dgm:t>
    </dgm:pt>
    <dgm:pt modelId="{4DB72A8F-EE0E-4A3F-9E53-EE06D1B85B7B}" type="pres">
      <dgm:prSet presAssocID="{2A63845C-7F6A-418B-B73C-7728A0FD69C3}" presName="gear3dstNode" presStyleLbl="node1" presStyleIdx="2" presStyleCnt="3"/>
      <dgm:spPr/>
      <dgm:t>
        <a:bodyPr/>
        <a:lstStyle/>
        <a:p>
          <a:endParaRPr lang="zh-HK" altLang="en-US"/>
        </a:p>
      </dgm:t>
    </dgm:pt>
    <dgm:pt modelId="{B418B819-C76B-4679-B444-AC79A0E05FF4}" type="pres">
      <dgm:prSet presAssocID="{9EA86C86-DBC7-45BA-9F54-61F8CEB05464}" presName="connector1" presStyleLbl="sibTrans2D1" presStyleIdx="0" presStyleCnt="3"/>
      <dgm:spPr/>
      <dgm:t>
        <a:bodyPr/>
        <a:lstStyle/>
        <a:p>
          <a:endParaRPr lang="zh-HK" altLang="en-US"/>
        </a:p>
      </dgm:t>
    </dgm:pt>
    <dgm:pt modelId="{ADEA9AE9-F572-4622-8F15-42390DC937FB}" type="pres">
      <dgm:prSet presAssocID="{F9F7744C-2BA5-45CE-9C38-96E2CCA81A22}" presName="connector2" presStyleLbl="sibTrans2D1" presStyleIdx="1" presStyleCnt="3"/>
      <dgm:spPr/>
      <dgm:t>
        <a:bodyPr/>
        <a:lstStyle/>
        <a:p>
          <a:endParaRPr lang="zh-HK" altLang="en-US"/>
        </a:p>
      </dgm:t>
    </dgm:pt>
    <dgm:pt modelId="{054BBCAA-4645-4C1F-BB62-41FD02382F82}" type="pres">
      <dgm:prSet presAssocID="{8FC94A19-29E0-4AA9-AED7-136764580F11}" presName="connector3" presStyleLbl="sibTrans2D1" presStyleIdx="2" presStyleCnt="3"/>
      <dgm:spPr/>
      <dgm:t>
        <a:bodyPr/>
        <a:lstStyle/>
        <a:p>
          <a:endParaRPr lang="zh-HK" altLang="en-US"/>
        </a:p>
      </dgm:t>
    </dgm:pt>
  </dgm:ptLst>
  <dgm:cxnLst>
    <dgm:cxn modelId="{C6BC0821-9AD9-4BAD-90F4-1F8506A19500}" type="presOf" srcId="{AC75E3C9-885E-470D-A68B-6119F9BA8E34}" destId="{1737FF55-713C-49E2-89FA-8BDCE6830FED}" srcOrd="0" destOrd="0" presId="urn:microsoft.com/office/officeart/2005/8/layout/gear1"/>
    <dgm:cxn modelId="{CED0F947-0980-4DF6-A039-D016ECBFBE49}" type="presOf" srcId="{DB03F4EA-3689-4E09-A9F7-F0248D4616CE}" destId="{80EA547C-7B93-4BF6-9F51-62EFA7ECED58}" srcOrd="2" destOrd="0" presId="urn:microsoft.com/office/officeart/2005/8/layout/gear1"/>
    <dgm:cxn modelId="{E4156287-63A6-42E3-A86D-9D1736CBD1EB}" srcId="{59A83CED-1A66-4287-BB42-702CF170D83B}" destId="{2A63845C-7F6A-418B-B73C-7728A0FD69C3}" srcOrd="2" destOrd="0" parTransId="{A22B5B62-6D6E-4B08-94ED-B65DA0E1ABE6}" sibTransId="{8FC94A19-29E0-4AA9-AED7-136764580F11}"/>
    <dgm:cxn modelId="{76E83021-A757-4EE2-8105-D4D74CF8903A}" type="presOf" srcId="{DB03F4EA-3689-4E09-A9F7-F0248D4616CE}" destId="{6AD8CC78-FFA4-474E-B4F8-FB4DAC107586}" srcOrd="0" destOrd="0" presId="urn:microsoft.com/office/officeart/2005/8/layout/gear1"/>
    <dgm:cxn modelId="{524B2D18-1E36-4061-8E10-8B6DE5BF9BB0}" type="presOf" srcId="{AC75E3C9-885E-470D-A68B-6119F9BA8E34}" destId="{543C23BE-0FAC-405B-92A7-21FA9B119C42}" srcOrd="2" destOrd="0" presId="urn:microsoft.com/office/officeart/2005/8/layout/gear1"/>
    <dgm:cxn modelId="{3F83C903-7DE3-445A-BC4B-9FA0194C5E0C}" type="presOf" srcId="{2A63845C-7F6A-418B-B73C-7728A0FD69C3}" destId="{193CC4A9-EA6B-43A3-A601-1B449AFAE6A8}" srcOrd="1" destOrd="0" presId="urn:microsoft.com/office/officeart/2005/8/layout/gear1"/>
    <dgm:cxn modelId="{F67565F9-0A99-4BE1-9D80-7A695DAFE236}" type="presOf" srcId="{8FC94A19-29E0-4AA9-AED7-136764580F11}" destId="{054BBCAA-4645-4C1F-BB62-41FD02382F82}" srcOrd="0" destOrd="0" presId="urn:microsoft.com/office/officeart/2005/8/layout/gear1"/>
    <dgm:cxn modelId="{FD666745-733F-435F-A483-B72B81647B3A}" srcId="{59A83CED-1A66-4287-BB42-702CF170D83B}" destId="{AC75E3C9-885E-470D-A68B-6119F9BA8E34}" srcOrd="1" destOrd="0" parTransId="{D85F9FC8-9793-41EF-AFD5-29055785F93E}" sibTransId="{F9F7744C-2BA5-45CE-9C38-96E2CCA81A22}"/>
    <dgm:cxn modelId="{44733318-E893-4F52-9C6C-6D0E01FC70EF}" type="presOf" srcId="{2A63845C-7F6A-418B-B73C-7728A0FD69C3}" destId="{A734F42D-0918-4471-8923-55DF47E35357}" srcOrd="0" destOrd="0" presId="urn:microsoft.com/office/officeart/2005/8/layout/gear1"/>
    <dgm:cxn modelId="{0E5EDF6F-66D7-41CE-A899-012630680F46}" type="presOf" srcId="{DB03F4EA-3689-4E09-A9F7-F0248D4616CE}" destId="{133DA0D4-A981-4ED8-B2BC-845DD5C179FB}" srcOrd="1" destOrd="0" presId="urn:microsoft.com/office/officeart/2005/8/layout/gear1"/>
    <dgm:cxn modelId="{42260438-CE79-4D6C-A890-5342032A4960}" type="presOf" srcId="{2A63845C-7F6A-418B-B73C-7728A0FD69C3}" destId="{F18293F8-62E1-43E2-A068-D4D4567D32F4}" srcOrd="2" destOrd="0" presId="urn:microsoft.com/office/officeart/2005/8/layout/gear1"/>
    <dgm:cxn modelId="{241DB5D6-86BE-4B31-8E8B-796D33DC208A}" type="presOf" srcId="{2A63845C-7F6A-418B-B73C-7728A0FD69C3}" destId="{4DB72A8F-EE0E-4A3F-9E53-EE06D1B85B7B}" srcOrd="3" destOrd="0" presId="urn:microsoft.com/office/officeart/2005/8/layout/gear1"/>
    <dgm:cxn modelId="{7B354042-08F3-44DF-86FF-603553BBAE99}" type="presOf" srcId="{9EA86C86-DBC7-45BA-9F54-61F8CEB05464}" destId="{B418B819-C76B-4679-B444-AC79A0E05FF4}" srcOrd="0" destOrd="0" presId="urn:microsoft.com/office/officeart/2005/8/layout/gear1"/>
    <dgm:cxn modelId="{3CF7705C-D9F6-4894-A9A5-B215F7346282}" type="presOf" srcId="{AC75E3C9-885E-470D-A68B-6119F9BA8E34}" destId="{5EA70185-975D-4C5A-A757-66768567E3E9}" srcOrd="1" destOrd="0" presId="urn:microsoft.com/office/officeart/2005/8/layout/gear1"/>
    <dgm:cxn modelId="{EAEA9C4C-FBA0-443F-874D-7C84E8EDBFFD}" type="presOf" srcId="{59A83CED-1A66-4287-BB42-702CF170D83B}" destId="{424079C4-B9AC-4AD2-AB15-9C69DC94D413}" srcOrd="0" destOrd="0" presId="urn:microsoft.com/office/officeart/2005/8/layout/gear1"/>
    <dgm:cxn modelId="{93A6E741-5BE1-448C-8639-9E94E98ADE43}" srcId="{59A83CED-1A66-4287-BB42-702CF170D83B}" destId="{DB03F4EA-3689-4E09-A9F7-F0248D4616CE}" srcOrd="0" destOrd="0" parTransId="{91222B29-9F1F-4163-96E5-62C34AE4B39C}" sibTransId="{9EA86C86-DBC7-45BA-9F54-61F8CEB05464}"/>
    <dgm:cxn modelId="{40A37A8F-F5F6-422C-9B6A-2BA96E3D2BEF}" type="presOf" srcId="{F9F7744C-2BA5-45CE-9C38-96E2CCA81A22}" destId="{ADEA9AE9-F572-4622-8F15-42390DC937FB}" srcOrd="0" destOrd="0" presId="urn:microsoft.com/office/officeart/2005/8/layout/gear1"/>
    <dgm:cxn modelId="{86D3E3CA-E96B-41A6-8ADC-BE8C4E940CDD}" type="presParOf" srcId="{424079C4-B9AC-4AD2-AB15-9C69DC94D413}" destId="{6AD8CC78-FFA4-474E-B4F8-FB4DAC107586}" srcOrd="0" destOrd="0" presId="urn:microsoft.com/office/officeart/2005/8/layout/gear1"/>
    <dgm:cxn modelId="{F8C22BDC-ED27-4072-B924-681A67DAA10E}" type="presParOf" srcId="{424079C4-B9AC-4AD2-AB15-9C69DC94D413}" destId="{133DA0D4-A981-4ED8-B2BC-845DD5C179FB}" srcOrd="1" destOrd="0" presId="urn:microsoft.com/office/officeart/2005/8/layout/gear1"/>
    <dgm:cxn modelId="{957C4B34-DF5A-4EA5-BA1A-96A48A5F5B48}" type="presParOf" srcId="{424079C4-B9AC-4AD2-AB15-9C69DC94D413}" destId="{80EA547C-7B93-4BF6-9F51-62EFA7ECED58}" srcOrd="2" destOrd="0" presId="urn:microsoft.com/office/officeart/2005/8/layout/gear1"/>
    <dgm:cxn modelId="{CAC02315-3B5D-44DE-A7BA-CEF87495D855}" type="presParOf" srcId="{424079C4-B9AC-4AD2-AB15-9C69DC94D413}" destId="{1737FF55-713C-49E2-89FA-8BDCE6830FED}" srcOrd="3" destOrd="0" presId="urn:microsoft.com/office/officeart/2005/8/layout/gear1"/>
    <dgm:cxn modelId="{32D29D4C-58B0-4058-A99B-3AADB166A943}" type="presParOf" srcId="{424079C4-B9AC-4AD2-AB15-9C69DC94D413}" destId="{5EA70185-975D-4C5A-A757-66768567E3E9}" srcOrd="4" destOrd="0" presId="urn:microsoft.com/office/officeart/2005/8/layout/gear1"/>
    <dgm:cxn modelId="{90ABBC44-41D8-4A43-822A-5DEC8785E973}" type="presParOf" srcId="{424079C4-B9AC-4AD2-AB15-9C69DC94D413}" destId="{543C23BE-0FAC-405B-92A7-21FA9B119C42}" srcOrd="5" destOrd="0" presId="urn:microsoft.com/office/officeart/2005/8/layout/gear1"/>
    <dgm:cxn modelId="{85290527-D55F-44C0-9105-7AB1E4D2F56C}" type="presParOf" srcId="{424079C4-B9AC-4AD2-AB15-9C69DC94D413}" destId="{A734F42D-0918-4471-8923-55DF47E35357}" srcOrd="6" destOrd="0" presId="urn:microsoft.com/office/officeart/2005/8/layout/gear1"/>
    <dgm:cxn modelId="{B3214856-5499-40D1-8CC2-9C0854407AFB}" type="presParOf" srcId="{424079C4-B9AC-4AD2-AB15-9C69DC94D413}" destId="{193CC4A9-EA6B-43A3-A601-1B449AFAE6A8}" srcOrd="7" destOrd="0" presId="urn:microsoft.com/office/officeart/2005/8/layout/gear1"/>
    <dgm:cxn modelId="{A08621CC-18C5-4120-9C26-91528F9FFC31}" type="presParOf" srcId="{424079C4-B9AC-4AD2-AB15-9C69DC94D413}" destId="{F18293F8-62E1-43E2-A068-D4D4567D32F4}" srcOrd="8" destOrd="0" presId="urn:microsoft.com/office/officeart/2005/8/layout/gear1"/>
    <dgm:cxn modelId="{2CE346F4-07A2-4E19-9C87-7074736A895F}" type="presParOf" srcId="{424079C4-B9AC-4AD2-AB15-9C69DC94D413}" destId="{4DB72A8F-EE0E-4A3F-9E53-EE06D1B85B7B}" srcOrd="9" destOrd="0" presId="urn:microsoft.com/office/officeart/2005/8/layout/gear1"/>
    <dgm:cxn modelId="{C6783F00-9ED5-439F-B77B-8520C58394A9}" type="presParOf" srcId="{424079C4-B9AC-4AD2-AB15-9C69DC94D413}" destId="{B418B819-C76B-4679-B444-AC79A0E05FF4}" srcOrd="10" destOrd="0" presId="urn:microsoft.com/office/officeart/2005/8/layout/gear1"/>
    <dgm:cxn modelId="{26C9060B-B5A0-4D9C-8C0F-00B287F7EF03}" type="presParOf" srcId="{424079C4-B9AC-4AD2-AB15-9C69DC94D413}" destId="{ADEA9AE9-F572-4622-8F15-42390DC937FB}" srcOrd="11" destOrd="0" presId="urn:microsoft.com/office/officeart/2005/8/layout/gear1"/>
    <dgm:cxn modelId="{ED87F844-A9A6-4D94-BA61-CF5DB21F9F72}" type="presParOf" srcId="{424079C4-B9AC-4AD2-AB15-9C69DC94D413}" destId="{054BBCAA-4645-4C1F-BB62-41FD02382F8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C434F-BFBE-4A79-9256-C09E682FE7CC}">
      <dsp:nvSpPr>
        <dsp:cNvPr id="0" name=""/>
        <dsp:cNvSpPr/>
      </dsp:nvSpPr>
      <dsp:spPr>
        <a:xfrm>
          <a:off x="-6999138" y="-1056314"/>
          <a:ext cx="8222596" cy="8222596"/>
        </a:xfrm>
        <a:prstGeom prst="blockArc">
          <a:avLst>
            <a:gd name="adj1" fmla="val 18900000"/>
            <a:gd name="adj2" fmla="val 2700000"/>
            <a:gd name="adj3" fmla="val 263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E55101-987C-490B-AE5F-3A361330248D}">
      <dsp:nvSpPr>
        <dsp:cNvPr id="0" name=""/>
        <dsp:cNvSpPr/>
      </dsp:nvSpPr>
      <dsp:spPr>
        <a:xfrm>
          <a:off x="831029" y="247105"/>
          <a:ext cx="7468668" cy="19497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957" tIns="48260" rIns="48260" bIns="48260" numCol="1" spcCol="1270" anchor="ctr" anchorCtr="0">
          <a:noAutofit/>
        </a:bodyPr>
        <a:lstStyle/>
        <a:p>
          <a:pPr marR="0" lvl="0" algn="l" defTabSz="8445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en-US" altLang="zh-TW" sz="1900" b="1" kern="1200" dirty="0" smtClean="0">
              <a:solidFill>
                <a:schemeClr val="tx1"/>
              </a:solidFill>
            </a:rPr>
            <a:t>OPC-3 for calcium supplement, ;                face cleaning, skincare</a:t>
          </a:r>
          <a:br>
            <a:rPr lang="en-US" altLang="zh-TW" sz="1900" b="1" kern="1200" dirty="0" smtClean="0">
              <a:solidFill>
                <a:schemeClr val="tx1"/>
              </a:solidFill>
            </a:rPr>
          </a:br>
          <a:r>
            <a:rPr lang="en-US" altLang="zh-TW" sz="1900" b="1" kern="1200" dirty="0" smtClean="0">
              <a:solidFill>
                <a:schemeClr val="tx1"/>
              </a:solidFill>
            </a:rPr>
            <a:t>Basic health nutrition support</a:t>
          </a:r>
          <a:br>
            <a:rPr lang="en-US" altLang="zh-TW" sz="1900" b="1" kern="1200" dirty="0" smtClean="0">
              <a:solidFill>
                <a:schemeClr val="tx1"/>
              </a:solidFill>
            </a:rPr>
          </a:br>
          <a:r>
            <a:rPr lang="en-US" altLang="zh-TW" sz="1900" b="1" kern="1200" dirty="0" smtClean="0">
              <a:solidFill>
                <a:schemeClr val="tx1"/>
              </a:solidFill>
            </a:rPr>
            <a:t>Bathing, hair-washing, ;                                     laundry, </a:t>
          </a:r>
          <a:br>
            <a:rPr lang="en-US" altLang="zh-TW" sz="1900" b="1" kern="1200" dirty="0" smtClean="0">
              <a:solidFill>
                <a:schemeClr val="tx1"/>
              </a:solidFill>
            </a:rPr>
          </a:br>
          <a:r>
            <a:rPr lang="en-US" altLang="zh-TW" sz="1900" b="1" kern="1200" dirty="0" smtClean="0">
              <a:solidFill>
                <a:schemeClr val="tx1"/>
              </a:solidFill>
            </a:rPr>
            <a:t>conditioning                                      dish-cleaning, house-cleaning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b="1" kern="1200" dirty="0" smtClean="0">
              <a:solidFill>
                <a:schemeClr val="tx1"/>
              </a:solidFill>
            </a:rPr>
            <a:t>Motives make-up;</a:t>
          </a:r>
          <a:r>
            <a:rPr lang="zh-TW" altLang="en-US" sz="1900" b="1" kern="1200" dirty="0" smtClean="0">
              <a:solidFill>
                <a:schemeClr val="tx1"/>
              </a:solidFill>
            </a:rPr>
            <a:t>                                               </a:t>
          </a:r>
          <a:r>
            <a:rPr lang="en-US" altLang="zh-TW" sz="1900" b="1" kern="1200" dirty="0" smtClean="0">
              <a:solidFill>
                <a:schemeClr val="tx1"/>
              </a:solidFill>
            </a:rPr>
            <a:t>Nail care</a:t>
          </a:r>
          <a:r>
            <a:rPr lang="zh-TW" altLang="en-US" sz="1900" b="1" kern="1200" dirty="0" smtClean="0">
              <a:solidFill>
                <a:schemeClr val="tx1"/>
              </a:solidFill>
            </a:rPr>
            <a:t>       </a:t>
          </a:r>
          <a:endParaRPr lang="en-US" altLang="zh-TW" sz="1900" b="1" kern="1200" dirty="0" smtClean="0">
            <a:solidFill>
              <a:schemeClr val="tx1"/>
            </a:solidFill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b="1" kern="1200" dirty="0" smtClean="0">
              <a:solidFill>
                <a:schemeClr val="tx1"/>
              </a:solidFill>
            </a:rPr>
            <a:t>TLS Weight Loss Solution;</a:t>
          </a:r>
          <a:r>
            <a:rPr lang="zh-TW" altLang="en-US" sz="1900" b="1" kern="1200" dirty="0" smtClean="0">
              <a:solidFill>
                <a:schemeClr val="tx1"/>
              </a:solidFill>
            </a:rPr>
            <a:t>                     </a:t>
          </a:r>
          <a:r>
            <a:rPr lang="en-US" altLang="zh-TW" sz="1900" b="1" kern="1200" dirty="0" smtClean="0">
              <a:solidFill>
                <a:schemeClr val="tx1"/>
              </a:solidFill>
            </a:rPr>
            <a:t>……Gift (DNA, Fish oil..)</a:t>
          </a:r>
          <a:endParaRPr lang="zh-HK" altLang="en-US" sz="1900" b="1" kern="1200" dirty="0">
            <a:solidFill>
              <a:schemeClr val="tx1"/>
            </a:solidFill>
          </a:endParaRPr>
        </a:p>
      </dsp:txBody>
      <dsp:txXfrm>
        <a:off x="831029" y="247105"/>
        <a:ext cx="7468668" cy="1949776"/>
      </dsp:txXfrm>
    </dsp:sp>
    <dsp:sp modelId="{290B5FFD-536A-4703-B3CA-15CD3E7E8705}">
      <dsp:nvSpPr>
        <dsp:cNvPr id="0" name=""/>
        <dsp:cNvSpPr/>
      </dsp:nvSpPr>
      <dsp:spPr>
        <a:xfrm>
          <a:off x="-8897" y="458247"/>
          <a:ext cx="1527491" cy="15274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5A046-20F4-4E21-B16A-4F35873571BA}">
      <dsp:nvSpPr>
        <dsp:cNvPr id="0" name=""/>
        <dsp:cNvSpPr/>
      </dsp:nvSpPr>
      <dsp:spPr>
        <a:xfrm>
          <a:off x="917432" y="2274789"/>
          <a:ext cx="7397333" cy="1903303"/>
        </a:xfrm>
        <a:prstGeom prst="rect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957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1" kern="1200" dirty="0" smtClean="0">
              <a:solidFill>
                <a:schemeClr val="tx1"/>
              </a:solidFill>
            </a:rPr>
            <a:t>Perming, hair dryer, clothes, accessories, trousers, shoes, bags, snacks… 3 meals a day, gift, festival and birthday celebration, travelling, house maintenance, electronic products…</a:t>
          </a:r>
          <a:endParaRPr lang="zh-HK" altLang="en-US" sz="2400" b="1" kern="1200" dirty="0">
            <a:solidFill>
              <a:schemeClr val="tx1"/>
            </a:solidFill>
          </a:endParaRPr>
        </a:p>
      </dsp:txBody>
      <dsp:txXfrm>
        <a:off x="917432" y="2274789"/>
        <a:ext cx="7397333" cy="1903303"/>
      </dsp:txXfrm>
    </dsp:sp>
    <dsp:sp modelId="{741FC1E8-8B81-4CA5-A248-BFCF5FBE884E}">
      <dsp:nvSpPr>
        <dsp:cNvPr id="0" name=""/>
        <dsp:cNvSpPr/>
      </dsp:nvSpPr>
      <dsp:spPr>
        <a:xfrm>
          <a:off x="225771" y="2405524"/>
          <a:ext cx="1527491" cy="152749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52274-1392-4E8E-BA9F-3D328ECF9842}">
      <dsp:nvSpPr>
        <dsp:cNvPr id="0" name=""/>
        <dsp:cNvSpPr/>
      </dsp:nvSpPr>
      <dsp:spPr>
        <a:xfrm>
          <a:off x="754848" y="4276977"/>
          <a:ext cx="7468668" cy="1221993"/>
        </a:xfrm>
        <a:prstGeom prst="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9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b="1" kern="1200" dirty="0" smtClean="0"/>
            <a:t>Recommend to your families and friends, and other </a:t>
          </a:r>
          <a:r>
            <a:rPr lang="en-US" altLang="zh-TW" sz="1900" b="1" kern="1200" dirty="0" err="1" smtClean="0"/>
            <a:t>UnFranchise</a:t>
          </a:r>
          <a:r>
            <a:rPr lang="en-US" altLang="zh-TW" sz="1900" b="1" kern="1200" dirty="0" smtClean="0"/>
            <a:t> Owners...</a:t>
          </a:r>
          <a:endParaRPr lang="zh-HK" altLang="en-US" sz="1900" b="1" kern="1200" dirty="0"/>
        </a:p>
      </dsp:txBody>
      <dsp:txXfrm>
        <a:off x="754848" y="4276977"/>
        <a:ext cx="7468668" cy="1221993"/>
      </dsp:txXfrm>
    </dsp:sp>
    <dsp:sp modelId="{ECCA5172-D24F-4EF4-98CC-10E0F8502C40}">
      <dsp:nvSpPr>
        <dsp:cNvPr id="0" name=""/>
        <dsp:cNvSpPr/>
      </dsp:nvSpPr>
      <dsp:spPr>
        <a:xfrm>
          <a:off x="-8897" y="4124228"/>
          <a:ext cx="1527491" cy="152749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C434F-BFBE-4A79-9256-C09E682FE7CC}">
      <dsp:nvSpPr>
        <dsp:cNvPr id="0" name=""/>
        <dsp:cNvSpPr/>
      </dsp:nvSpPr>
      <dsp:spPr>
        <a:xfrm>
          <a:off x="-6999138" y="-1056314"/>
          <a:ext cx="8222596" cy="8222596"/>
        </a:xfrm>
        <a:prstGeom prst="blockArc">
          <a:avLst>
            <a:gd name="adj1" fmla="val 18900000"/>
            <a:gd name="adj2" fmla="val 2700000"/>
            <a:gd name="adj3" fmla="val 263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E55101-987C-490B-AE5F-3A361330248D}">
      <dsp:nvSpPr>
        <dsp:cNvPr id="0" name=""/>
        <dsp:cNvSpPr/>
      </dsp:nvSpPr>
      <dsp:spPr>
        <a:xfrm>
          <a:off x="831029" y="247105"/>
          <a:ext cx="7468668" cy="19497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957" tIns="48260" rIns="48260" bIns="482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900" b="1" kern="1200" dirty="0" smtClean="0">
              <a:solidFill>
                <a:schemeClr val="tx1"/>
              </a:solidFill>
            </a:rPr>
            <a:t>OPC-3 for calcium supplement, ;                face cleaning, skincare</a:t>
          </a:r>
          <a:br>
            <a:rPr lang="en-US" altLang="zh-TW" sz="1900" b="1" kern="1200" dirty="0" smtClean="0">
              <a:solidFill>
                <a:schemeClr val="tx1"/>
              </a:solidFill>
            </a:rPr>
          </a:br>
          <a:r>
            <a:rPr lang="en-US" altLang="zh-TW" sz="1900" b="1" kern="1200" dirty="0" smtClean="0">
              <a:solidFill>
                <a:schemeClr val="tx1"/>
              </a:solidFill>
            </a:rPr>
            <a:t>Basic health nutrition support</a:t>
          </a:r>
          <a:br>
            <a:rPr lang="en-US" altLang="zh-TW" sz="1900" b="1" kern="1200" dirty="0" smtClean="0">
              <a:solidFill>
                <a:schemeClr val="tx1"/>
              </a:solidFill>
            </a:rPr>
          </a:br>
          <a:r>
            <a:rPr lang="en-US" altLang="zh-TW" sz="1900" b="1" kern="1200" dirty="0" smtClean="0">
              <a:solidFill>
                <a:schemeClr val="tx1"/>
              </a:solidFill>
            </a:rPr>
            <a:t>Bathing, hair-washing, ;                                     laundry, </a:t>
          </a:r>
          <a:br>
            <a:rPr lang="en-US" altLang="zh-TW" sz="1900" b="1" kern="1200" dirty="0" smtClean="0">
              <a:solidFill>
                <a:schemeClr val="tx1"/>
              </a:solidFill>
            </a:rPr>
          </a:br>
          <a:r>
            <a:rPr lang="en-US" altLang="zh-TW" sz="1900" b="1" kern="1200" dirty="0" smtClean="0">
              <a:solidFill>
                <a:schemeClr val="tx1"/>
              </a:solidFill>
            </a:rPr>
            <a:t>conditioning                                      dish-cleaning, house-cleaning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b="1" kern="1200" dirty="0" smtClean="0">
              <a:solidFill>
                <a:schemeClr val="tx1"/>
              </a:solidFill>
            </a:rPr>
            <a:t>Motives make-up;</a:t>
          </a:r>
          <a:r>
            <a:rPr lang="zh-TW" altLang="en-US" sz="1900" b="1" kern="1200" dirty="0" smtClean="0">
              <a:solidFill>
                <a:schemeClr val="tx1"/>
              </a:solidFill>
            </a:rPr>
            <a:t>                                               </a:t>
          </a:r>
          <a:r>
            <a:rPr lang="en-US" altLang="zh-TW" sz="1900" b="1" kern="1200" dirty="0" smtClean="0">
              <a:solidFill>
                <a:schemeClr val="tx1"/>
              </a:solidFill>
            </a:rPr>
            <a:t>Nail care</a:t>
          </a:r>
          <a:r>
            <a:rPr lang="zh-TW" altLang="en-US" sz="1900" b="1" kern="1200" dirty="0" smtClean="0">
              <a:solidFill>
                <a:schemeClr val="tx1"/>
              </a:solidFill>
            </a:rPr>
            <a:t>       </a:t>
          </a:r>
          <a:endParaRPr lang="en-US" altLang="zh-TW" sz="1900" b="1" kern="1200" dirty="0" smtClean="0">
            <a:solidFill>
              <a:schemeClr val="tx1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b="1" kern="1200" dirty="0" smtClean="0">
              <a:solidFill>
                <a:schemeClr val="tx1"/>
              </a:solidFill>
            </a:rPr>
            <a:t>TLS Weight Loss Solution;</a:t>
          </a:r>
          <a:r>
            <a:rPr lang="zh-TW" altLang="en-US" sz="1900" b="1" kern="1200" dirty="0" smtClean="0">
              <a:solidFill>
                <a:schemeClr val="tx1"/>
              </a:solidFill>
            </a:rPr>
            <a:t>                     </a:t>
          </a:r>
          <a:r>
            <a:rPr lang="en-US" altLang="zh-TW" sz="1900" b="1" kern="1200" dirty="0" smtClean="0">
              <a:solidFill>
                <a:schemeClr val="tx1"/>
              </a:solidFill>
            </a:rPr>
            <a:t>……Gift (DNA, Fish oil..)</a:t>
          </a:r>
          <a:endParaRPr lang="zh-HK" altLang="en-US" sz="1900" b="1" kern="1200" dirty="0">
            <a:solidFill>
              <a:schemeClr val="tx1"/>
            </a:solidFill>
          </a:endParaRPr>
        </a:p>
      </dsp:txBody>
      <dsp:txXfrm>
        <a:off x="831029" y="247105"/>
        <a:ext cx="7468668" cy="1949776"/>
      </dsp:txXfrm>
    </dsp:sp>
    <dsp:sp modelId="{290B5FFD-536A-4703-B3CA-15CD3E7E8705}">
      <dsp:nvSpPr>
        <dsp:cNvPr id="0" name=""/>
        <dsp:cNvSpPr/>
      </dsp:nvSpPr>
      <dsp:spPr>
        <a:xfrm>
          <a:off x="-8897" y="458247"/>
          <a:ext cx="1527491" cy="15274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5A046-20F4-4E21-B16A-4F35873571BA}">
      <dsp:nvSpPr>
        <dsp:cNvPr id="0" name=""/>
        <dsp:cNvSpPr/>
      </dsp:nvSpPr>
      <dsp:spPr>
        <a:xfrm>
          <a:off x="917432" y="2274789"/>
          <a:ext cx="7397333" cy="1903303"/>
        </a:xfrm>
        <a:prstGeom prst="rect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957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1" kern="1200" dirty="0" smtClean="0">
              <a:solidFill>
                <a:schemeClr val="tx1"/>
              </a:solidFill>
            </a:rPr>
            <a:t>Perming, hair dryer, clothes, accessories, trousers, shoes, bags, snacks… 3 meals a day, gift, festival and birthday celebration, travelling, house maintenance, electronic products…</a:t>
          </a:r>
          <a:endParaRPr lang="zh-HK" altLang="en-US" sz="2400" b="1" kern="1200" dirty="0">
            <a:solidFill>
              <a:schemeClr val="tx1"/>
            </a:solidFill>
          </a:endParaRPr>
        </a:p>
      </dsp:txBody>
      <dsp:txXfrm>
        <a:off x="917432" y="2274789"/>
        <a:ext cx="7397333" cy="1903303"/>
      </dsp:txXfrm>
    </dsp:sp>
    <dsp:sp modelId="{741FC1E8-8B81-4CA5-A248-BFCF5FBE884E}">
      <dsp:nvSpPr>
        <dsp:cNvPr id="0" name=""/>
        <dsp:cNvSpPr/>
      </dsp:nvSpPr>
      <dsp:spPr>
        <a:xfrm>
          <a:off x="225771" y="2405524"/>
          <a:ext cx="1527491" cy="152749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52274-1392-4E8E-BA9F-3D328ECF9842}">
      <dsp:nvSpPr>
        <dsp:cNvPr id="0" name=""/>
        <dsp:cNvSpPr/>
      </dsp:nvSpPr>
      <dsp:spPr>
        <a:xfrm>
          <a:off x="754848" y="4276977"/>
          <a:ext cx="7468668" cy="1221993"/>
        </a:xfrm>
        <a:prstGeom prst="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9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b="1" kern="1200" dirty="0" smtClean="0"/>
            <a:t>Recommend to your families and friends, and other </a:t>
          </a:r>
          <a:r>
            <a:rPr lang="en-US" altLang="zh-TW" sz="1900" b="1" kern="1200" dirty="0" err="1" smtClean="0"/>
            <a:t>UnFranchise</a:t>
          </a:r>
          <a:r>
            <a:rPr lang="en-US" altLang="zh-TW" sz="1900" b="1" kern="1200" dirty="0" smtClean="0"/>
            <a:t> Owners...</a:t>
          </a:r>
          <a:endParaRPr lang="zh-HK" altLang="en-US" sz="1900" b="1" kern="1200" dirty="0"/>
        </a:p>
      </dsp:txBody>
      <dsp:txXfrm>
        <a:off x="754848" y="4276977"/>
        <a:ext cx="7468668" cy="1221993"/>
      </dsp:txXfrm>
    </dsp:sp>
    <dsp:sp modelId="{ECCA5172-D24F-4EF4-98CC-10E0F8502C40}">
      <dsp:nvSpPr>
        <dsp:cNvPr id="0" name=""/>
        <dsp:cNvSpPr/>
      </dsp:nvSpPr>
      <dsp:spPr>
        <a:xfrm>
          <a:off x="-8897" y="4124228"/>
          <a:ext cx="1527491" cy="152749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8CC78-FFA4-474E-B4F8-FB4DAC107586}">
      <dsp:nvSpPr>
        <dsp:cNvPr id="0" name=""/>
        <dsp:cNvSpPr/>
      </dsp:nvSpPr>
      <dsp:spPr>
        <a:xfrm>
          <a:off x="2083725" y="2077640"/>
          <a:ext cx="2539339" cy="2539339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1400" b="1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Capital flow</a:t>
          </a:r>
          <a:endParaRPr lang="zh-HK" altLang="en-US" sz="14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94245" y="2672468"/>
        <a:ext cx="1518299" cy="1305273"/>
      </dsp:txXfrm>
    </dsp:sp>
    <dsp:sp modelId="{1737FF55-713C-49E2-89FA-8BDCE6830FED}">
      <dsp:nvSpPr>
        <dsp:cNvPr id="0" name=""/>
        <dsp:cNvSpPr/>
      </dsp:nvSpPr>
      <dsp:spPr>
        <a:xfrm>
          <a:off x="606292" y="1477433"/>
          <a:ext cx="1846792" cy="1846792"/>
        </a:xfrm>
        <a:prstGeom prst="gear6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200" b="1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Distribution</a:t>
          </a:r>
          <a:endParaRPr lang="zh-HK" altLang="en-US" sz="12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71227" y="1945178"/>
        <a:ext cx="916922" cy="911302"/>
      </dsp:txXfrm>
    </dsp:sp>
    <dsp:sp modelId="{A734F42D-0918-4471-8923-55DF47E35357}">
      <dsp:nvSpPr>
        <dsp:cNvPr id="0" name=""/>
        <dsp:cNvSpPr/>
      </dsp:nvSpPr>
      <dsp:spPr>
        <a:xfrm rot="20700000">
          <a:off x="1640684" y="203335"/>
          <a:ext cx="1809479" cy="1809479"/>
        </a:xfrm>
        <a:prstGeom prst="gear6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dirty="0" smtClean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Population</a:t>
          </a:r>
        </a:p>
      </dsp:txBody>
      <dsp:txXfrm rot="-20700000">
        <a:off x="2037556" y="600207"/>
        <a:ext cx="1015735" cy="1015735"/>
      </dsp:txXfrm>
    </dsp:sp>
    <dsp:sp modelId="{B418B819-C76B-4679-B444-AC79A0E05FF4}">
      <dsp:nvSpPr>
        <dsp:cNvPr id="0" name=""/>
        <dsp:cNvSpPr/>
      </dsp:nvSpPr>
      <dsp:spPr>
        <a:xfrm>
          <a:off x="1893132" y="1691801"/>
          <a:ext cx="3250353" cy="3250353"/>
        </a:xfrm>
        <a:prstGeom prst="circularArrow">
          <a:avLst>
            <a:gd name="adj1" fmla="val 4687"/>
            <a:gd name="adj2" fmla="val 299029"/>
            <a:gd name="adj3" fmla="val 2525421"/>
            <a:gd name="adj4" fmla="val 15841481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EA9AE9-F572-4622-8F15-42390DC937FB}">
      <dsp:nvSpPr>
        <dsp:cNvPr id="0" name=""/>
        <dsp:cNvSpPr/>
      </dsp:nvSpPr>
      <dsp:spPr>
        <a:xfrm>
          <a:off x="279229" y="1066994"/>
          <a:ext cx="2361585" cy="236158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BBCAA-4645-4C1F-BB62-41FD02382F82}">
      <dsp:nvSpPr>
        <dsp:cNvPr id="0" name=""/>
        <dsp:cNvSpPr/>
      </dsp:nvSpPr>
      <dsp:spPr>
        <a:xfrm>
          <a:off x="1222133" y="-194822"/>
          <a:ext cx="2546264" cy="254626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軟正黑體" panose="020B0604030504040204" pitchFamily="34" charset="-120"/>
              </a:defRPr>
            </a:lvl1pPr>
          </a:lstStyle>
          <a:p>
            <a:endParaRPr lang="zh-HK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軟正黑體" panose="020B0604030504040204" pitchFamily="34" charset="-120"/>
              </a:defRPr>
            </a:lvl1pPr>
          </a:lstStyle>
          <a:p>
            <a:fld id="{8B630195-9DAF-4E35-9408-71076B92C95B}" type="datetimeFigureOut">
              <a:rPr lang="zh-HK" altLang="en-US" smtClean="0"/>
              <a:pPr/>
              <a:t>5/5/2017</a:t>
            </a:fld>
            <a:endParaRPr lang="zh-HK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HK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軟正黑體" panose="020B0604030504040204" pitchFamily="34" charset="-120"/>
              </a:defRPr>
            </a:lvl1pPr>
          </a:lstStyle>
          <a:p>
            <a:endParaRPr lang="zh-HK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軟正黑體" panose="020B0604030504040204" pitchFamily="34" charset="-120"/>
              </a:defRPr>
            </a:lvl1pPr>
          </a:lstStyle>
          <a:p>
            <a:fld id="{2F17D4AC-C159-408C-B093-AC0A001657F2}" type="slidenum">
              <a:rPr lang="zh-HK" altLang="en-US" smtClean="0"/>
              <a:pPr/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08093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好，那來看我勾選了哪些東西！ 有哪個人、哪個家庭不會需要這些事的！</a:t>
            </a:r>
            <a:r>
              <a:rPr lang="en-US" altLang="zh-TW" dirty="0" smtClean="0"/>
              <a:t>?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7D4AC-C159-408C-B093-AC0A001657F2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41768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好，那來看我勾選了哪些東西！ 有哪個人、哪個家庭不會需要這些事的！</a:t>
            </a:r>
            <a:r>
              <a:rPr lang="en-US" altLang="zh-TW" dirty="0" smtClean="0"/>
              <a:t>?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7D4AC-C159-408C-B093-AC0A001657F2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4176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做給他們看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7D4AC-C159-408C-B093-AC0A001657F2}" type="slidenum">
              <a:rPr lang="zh-HK" altLang="en-US" smtClean="0">
                <a:solidFill>
                  <a:prstClr val="black"/>
                </a:solidFill>
              </a:rPr>
              <a:pPr/>
              <a:t>20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07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 smtClean="0"/>
              <a:t>夢想</a:t>
            </a:r>
            <a:r>
              <a:rPr lang="zh-TW" altLang="en-US" dirty="0" smtClean="0"/>
              <a:t>正在倒數中</a:t>
            </a:r>
            <a:r>
              <a:rPr lang="en-US" altLang="zh-TW" dirty="0" smtClean="0"/>
              <a:t>.......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7D4AC-C159-408C-B093-AC0A001657F2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30354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能力及自由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7D4AC-C159-408C-B093-AC0A001657F2}" type="slidenum">
              <a:rPr lang="zh-HK" altLang="en-US" smtClean="0"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1153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3275">
              <a:defRPr/>
            </a:pPr>
            <a:fld id="{9660FABF-E617-4A1A-ABD1-9E3CE00B272E}" type="slidenum">
              <a:rPr lang="en-US">
                <a:solidFill>
                  <a:srgbClr val="000000"/>
                </a:solidFill>
              </a:rPr>
              <a:pPr defTabSz="913275"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83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8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3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1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5/5/2017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32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363"/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521363"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3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363"/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5213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32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6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1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8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2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4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6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0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3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028158E8-B49B-434B-8811-56E44C93349C}" type="datetimeFigureOut">
              <a:rPr lang="en-US" smtClean="0"/>
              <a:pPr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DD4D4A78-DA80-0545-B937-FB97F1A41B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59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15789" tIns="60946" rIns="115789" bIns="6094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15789" tIns="60946" rIns="115789" bIns="60946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00"/>
            <a:ext cx="2743200" cy="365125"/>
          </a:xfrm>
          <a:prstGeom prst="rect">
            <a:avLst/>
          </a:prstGeom>
        </p:spPr>
        <p:txBody>
          <a:bodyPr vert="horz" lIns="115789" tIns="60946" rIns="115789" bIns="6094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1151602"/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1151602"/>
              <a:t>5/5/2017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700"/>
            <a:ext cx="4114800" cy="365125"/>
          </a:xfrm>
          <a:prstGeom prst="rect">
            <a:avLst/>
          </a:prstGeom>
        </p:spPr>
        <p:txBody>
          <a:bodyPr vert="horz" lIns="115789" tIns="60946" rIns="115789" bIns="6094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1151602"/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00"/>
            <a:ext cx="2743200" cy="365125"/>
          </a:xfrm>
          <a:prstGeom prst="rect">
            <a:avLst/>
          </a:prstGeom>
        </p:spPr>
        <p:txBody>
          <a:bodyPr vert="horz" lIns="115789" tIns="60946" rIns="115789" bIns="6094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1151602"/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1151602"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7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1151602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447" indent="-288447" algn="l" defTabSz="115160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865352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438675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014330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590706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166142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1576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17219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2904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5348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602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727843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302665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2878257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453746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029266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604794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openxmlformats.org/officeDocument/2006/relationships/image" Target="../media/image38.jpe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17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22.jpe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Relationship Id="rId22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1.png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1.png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png"/><Relationship Id="rId7" Type="http://schemas.openxmlformats.org/officeDocument/2006/relationships/diagramData" Target="../diagrams/data1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diagramDrawing" Target="../diagrams/drawing1.xml"/><Relationship Id="rId5" Type="http://schemas.openxmlformats.org/officeDocument/2006/relationships/image" Target="../media/image26.jp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5.jpg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1.emf"/><Relationship Id="rId3" Type="http://schemas.openxmlformats.org/officeDocument/2006/relationships/image" Target="../media/image1.png"/><Relationship Id="rId7" Type="http://schemas.openxmlformats.org/officeDocument/2006/relationships/diagramData" Target="../diagrams/data2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diagramDrawing" Target="../diagrams/drawing2.xml"/><Relationship Id="rId5" Type="http://schemas.openxmlformats.org/officeDocument/2006/relationships/image" Target="../media/image26.jp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5.jpg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g"/><Relationship Id="rId18" Type="http://schemas.openxmlformats.org/officeDocument/2006/relationships/image" Target="../media/image23.jpeg"/><Relationship Id="rId3" Type="http://schemas.openxmlformats.org/officeDocument/2006/relationships/image" Target="../media/image32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jpeg"/><Relationship Id="rId2" Type="http://schemas.openxmlformats.org/officeDocument/2006/relationships/image" Target="../media/image1.png"/><Relationship Id="rId16" Type="http://schemas.openxmlformats.org/officeDocument/2006/relationships/image" Target="../media/image21.jpe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6.jpeg"/><Relationship Id="rId5" Type="http://schemas.openxmlformats.org/officeDocument/2006/relationships/image" Target="../media/image7.pn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45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2119745"/>
            <a:ext cx="12186458" cy="2888673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541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TW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Convert Spending into Earning and </a:t>
            </a:r>
            <a:endParaRPr lang="en-US" altLang="zh-TW" sz="6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  <a:p>
            <a:pPr algn="ctr"/>
            <a:r>
              <a:rPr lang="en-US" altLang="zh-TW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Maximize </a:t>
            </a:r>
            <a:r>
              <a:rPr lang="en-US" altLang="zh-TW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the Power of MPCP</a:t>
            </a:r>
            <a:endParaRPr lang="en-US" sz="6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59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5" b="2948"/>
          <a:stretch/>
        </p:blipFill>
        <p:spPr>
          <a:xfrm>
            <a:off x="4133850" y="2420764"/>
            <a:ext cx="7588250" cy="403718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2468" y="177283"/>
            <a:ext cx="112496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JR </a:t>
            </a:r>
            <a:r>
              <a:rPr lang="en-US" altLang="zh-TW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said……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 all your shopping on shop.com, I pay you 2%---55% dividend for every order! Tell me anything you </a:t>
            </a:r>
            <a:r>
              <a:rPr lang="en-US" altLang="zh-TW" sz="2800" b="1" dirty="0" err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wanna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buy,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 choose for you, select for you.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Let’s 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make shop.com to be the most power online shopping mall in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world together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HK" altLang="en-US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13">
            <a:off x="7250793" y="2518922"/>
            <a:ext cx="2627426" cy="2627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5342489"/>
            <a:ext cx="1390650" cy="1181100"/>
          </a:xfrm>
          <a:prstGeom prst="rect">
            <a:avLst/>
          </a:prstGeom>
        </p:spPr>
      </p:pic>
      <p:sp>
        <p:nvSpPr>
          <p:cNvPr id="10" name="矩形 7"/>
          <p:cNvSpPr/>
          <p:nvPr/>
        </p:nvSpPr>
        <p:spPr>
          <a:xfrm>
            <a:off x="304800" y="2427573"/>
            <a:ext cx="38262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Are you willing to</a:t>
            </a:r>
          </a:p>
          <a:p>
            <a:r>
              <a:rPr lang="en-US" altLang="zh-TW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Tolerate…</a:t>
            </a:r>
          </a:p>
          <a:p>
            <a:r>
              <a:rPr lang="en-US" altLang="zh-TW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Uphold…</a:t>
            </a:r>
          </a:p>
          <a:p>
            <a:r>
              <a:rPr lang="en-US" altLang="zh-TW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 find the way……</a:t>
            </a:r>
          </a:p>
          <a:p>
            <a:r>
              <a:rPr lang="en-US" altLang="zh-HK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Convert your spending?!</a:t>
            </a:r>
            <a:endParaRPr lang="zh-HK" altLang="en-US" sz="4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05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5" name="標題 1"/>
          <p:cNvSpPr txBox="1">
            <a:spLocks/>
          </p:cNvSpPr>
          <p:nvPr/>
        </p:nvSpPr>
        <p:spPr>
          <a:xfrm>
            <a:off x="975938" y="4908721"/>
            <a:ext cx="10515600" cy="14974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TW" sz="2800" dirty="0" err="1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DuplicateMultiply</a:t>
            </a:r>
            <a:endParaRPr lang="en-US" altLang="zh-TW" sz="28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28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(200</a:t>
            </a:r>
            <a:r>
              <a:rPr lang="en-US" altLang="zh-TW" sz="28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en-US" altLang="zh-TW" sz="28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2200)</a:t>
            </a:r>
            <a:endParaRPr lang="zh-HK" altLang="en-US" sz="28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322403" y="-185937"/>
            <a:ext cx="3747030" cy="3957068"/>
            <a:chOff x="-11960" y="-144463"/>
            <a:chExt cx="7019311" cy="672643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422" y="2482226"/>
              <a:ext cx="4099559" cy="2631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" y="4624036"/>
              <a:ext cx="4428976" cy="11244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60" y="766866"/>
              <a:ext cx="1411321" cy="19719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1178669"/>
              <a:ext cx="1787135" cy="13255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473325"/>
              <a:ext cx="1721872" cy="12795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1" y="1653600"/>
              <a:ext cx="1599596" cy="16757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2" descr="衛生紙 維達的圖片搜尋結果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5" t="8552" r="36352" b="3289"/>
            <a:stretch/>
          </p:blipFill>
          <p:spPr bwMode="auto">
            <a:xfrm>
              <a:off x="92391" y="2593880"/>
              <a:ext cx="1203508" cy="24260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學生協的圖片搜尋結果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8" t="6733" b="21042"/>
            <a:stretch/>
          </p:blipFill>
          <p:spPr bwMode="auto">
            <a:xfrm>
              <a:off x="1161422" y="1653600"/>
              <a:ext cx="1880487" cy="9628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040" y="1884013"/>
              <a:ext cx="1633010" cy="10281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AutoShape 6" descr="蔬果的圖片搜尋結果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212" y="473325"/>
              <a:ext cx="1802727" cy="14106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489" y="509955"/>
              <a:ext cx="1363570" cy="16250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Picture 14" descr="等滲 保健的圖片搜尋結果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050" y="5254225"/>
              <a:ext cx="2622301" cy="13277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美安 家居的圖片搜尋結果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00" b="12083"/>
            <a:stretch/>
          </p:blipFill>
          <p:spPr bwMode="auto">
            <a:xfrm>
              <a:off x="4111270" y="3092966"/>
              <a:ext cx="2639001" cy="14096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royal spa的圖片搜尋結果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5" r="43624" b="10275"/>
            <a:stretch/>
          </p:blipFill>
          <p:spPr bwMode="auto">
            <a:xfrm>
              <a:off x="3198586" y="5413717"/>
              <a:ext cx="1419224" cy="11190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專業 吹風機的圖片搜尋結果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982" y="5348228"/>
              <a:ext cx="1026292" cy="11397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489" y="4303959"/>
              <a:ext cx="2413862" cy="11049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50" y="5062042"/>
              <a:ext cx="2283664" cy="13518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6" name="群組 45"/>
          <p:cNvGrpSpPr/>
          <p:nvPr/>
        </p:nvGrpSpPr>
        <p:grpSpPr>
          <a:xfrm>
            <a:off x="563012" y="2619304"/>
            <a:ext cx="3747030" cy="3957068"/>
            <a:chOff x="-11960" y="-144463"/>
            <a:chExt cx="7019311" cy="6726436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422" y="2482226"/>
              <a:ext cx="4099559" cy="2631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" y="4624036"/>
              <a:ext cx="4428976" cy="11244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60" y="766866"/>
              <a:ext cx="1411321" cy="19719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1178669"/>
              <a:ext cx="1787135" cy="13255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473325"/>
              <a:ext cx="1721872" cy="12795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1" y="1653600"/>
              <a:ext cx="1599596" cy="16757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3" name="Picture 2" descr="衛生紙 維達的圖片搜尋結果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5" t="8552" r="36352" b="3289"/>
            <a:stretch/>
          </p:blipFill>
          <p:spPr bwMode="auto">
            <a:xfrm>
              <a:off x="92391" y="2593880"/>
              <a:ext cx="1203508" cy="24260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學生協的圖片搜尋結果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8" t="6733" b="21042"/>
            <a:stretch/>
          </p:blipFill>
          <p:spPr bwMode="auto">
            <a:xfrm>
              <a:off x="1161422" y="1653600"/>
              <a:ext cx="1880487" cy="9628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圖片 5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040" y="1884013"/>
              <a:ext cx="1633010" cy="10281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6" name="AutoShape 6" descr="蔬果的圖片搜尋結果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7" name="圖片 5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212" y="473325"/>
              <a:ext cx="1802727" cy="14106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489" y="509955"/>
              <a:ext cx="1363570" cy="16250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9" name="Picture 14" descr="等滲 保健的圖片搜尋結果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050" y="5254225"/>
              <a:ext cx="2622301" cy="13277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6" descr="美安 家居的圖片搜尋結果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00" b="12083"/>
            <a:stretch/>
          </p:blipFill>
          <p:spPr bwMode="auto">
            <a:xfrm>
              <a:off x="4111270" y="3092966"/>
              <a:ext cx="2639001" cy="14096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8" descr="royal spa的圖片搜尋結果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5" r="43624" b="10275"/>
            <a:stretch/>
          </p:blipFill>
          <p:spPr bwMode="auto">
            <a:xfrm>
              <a:off x="3198586" y="5413717"/>
              <a:ext cx="1419224" cy="11190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2" descr="專業 吹風機的圖片搜尋結果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982" y="5348228"/>
              <a:ext cx="1026292" cy="11397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圖片 6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489" y="4303959"/>
              <a:ext cx="2413862" cy="11049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4" name="圖片 6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50" y="5062042"/>
              <a:ext cx="2283664" cy="13518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69" y="3706676"/>
            <a:ext cx="1973754" cy="2411120"/>
          </a:xfrm>
          <a:prstGeom prst="rect">
            <a:avLst/>
          </a:prstGeom>
        </p:spPr>
      </p:pic>
      <p:grpSp>
        <p:nvGrpSpPr>
          <p:cNvPr id="65" name="群組 64"/>
          <p:cNvGrpSpPr/>
          <p:nvPr/>
        </p:nvGrpSpPr>
        <p:grpSpPr>
          <a:xfrm>
            <a:off x="8223858" y="2619402"/>
            <a:ext cx="3747030" cy="3957068"/>
            <a:chOff x="-11960" y="-144463"/>
            <a:chExt cx="7019311" cy="6726436"/>
          </a:xfrm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422" y="2482226"/>
              <a:ext cx="4099559" cy="2631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圖片 6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" y="4624036"/>
              <a:ext cx="4428976" cy="11244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8" name="圖片 6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60" y="766866"/>
              <a:ext cx="1411321" cy="19719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9" name="圖片 6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1178669"/>
              <a:ext cx="1787135" cy="13255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0" name="圖片 6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473325"/>
              <a:ext cx="1721872" cy="12795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1" name="圖片 7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1" y="1653600"/>
              <a:ext cx="1599596" cy="16757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" name="Picture 2" descr="衛生紙 維達的圖片搜尋結果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5" t="8552" r="36352" b="3289"/>
            <a:stretch/>
          </p:blipFill>
          <p:spPr bwMode="auto">
            <a:xfrm>
              <a:off x="92391" y="2593880"/>
              <a:ext cx="1203508" cy="24260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 descr="學生協的圖片搜尋結果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8" t="6733" b="21042"/>
            <a:stretch/>
          </p:blipFill>
          <p:spPr bwMode="auto">
            <a:xfrm>
              <a:off x="1161422" y="1653600"/>
              <a:ext cx="1880487" cy="9628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圖片 7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040" y="1884013"/>
              <a:ext cx="1633010" cy="10281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5" name="AutoShape 6" descr="蔬果的圖片搜尋結果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6" name="圖片 7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212" y="473325"/>
              <a:ext cx="1802727" cy="14106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7" name="圖片 7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489" y="509955"/>
              <a:ext cx="1363570" cy="16250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8" name="Picture 14" descr="等滲 保健的圖片搜尋結果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050" y="5254225"/>
              <a:ext cx="2622301" cy="13277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6" descr="美安 家居的圖片搜尋結果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00" b="12083"/>
            <a:stretch/>
          </p:blipFill>
          <p:spPr bwMode="auto">
            <a:xfrm>
              <a:off x="4111270" y="3092966"/>
              <a:ext cx="2639001" cy="14096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8" descr="royal spa的圖片搜尋結果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5" r="43624" b="10275"/>
            <a:stretch/>
          </p:blipFill>
          <p:spPr bwMode="auto">
            <a:xfrm>
              <a:off x="3198586" y="5413717"/>
              <a:ext cx="1419224" cy="11190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2" descr="專業 吹風機的圖片搜尋結果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982" y="5348228"/>
              <a:ext cx="1026292" cy="11397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圖片 8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489" y="4303959"/>
              <a:ext cx="2413862" cy="11049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3" name="圖片 8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50" y="5062042"/>
              <a:ext cx="2283664" cy="13518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45" name="圖片 4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73" y="3672262"/>
            <a:ext cx="1973754" cy="241112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3" r="2401" b="14127"/>
          <a:stretch/>
        </p:blipFill>
        <p:spPr>
          <a:xfrm>
            <a:off x="733799" y="1883881"/>
            <a:ext cx="3468150" cy="4621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" b="15766"/>
          <a:stretch/>
        </p:blipFill>
        <p:spPr>
          <a:xfrm>
            <a:off x="8408697" y="2546252"/>
            <a:ext cx="3424958" cy="42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3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12" name="標題 1"/>
          <p:cNvSpPr txBox="1">
            <a:spLocks/>
          </p:cNvSpPr>
          <p:nvPr/>
        </p:nvSpPr>
        <p:spPr>
          <a:xfrm>
            <a:off x="762000" y="441325"/>
            <a:ext cx="4102100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9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Before</a:t>
            </a:r>
            <a:endParaRPr lang="zh-HK" altLang="en-US" sz="9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14666" r="15524" b="3028"/>
          <a:stretch/>
        </p:blipFill>
        <p:spPr>
          <a:xfrm>
            <a:off x="365760" y="1887220"/>
            <a:ext cx="5143509" cy="3599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標題 1"/>
          <p:cNvSpPr txBox="1">
            <a:spLocks/>
          </p:cNvSpPr>
          <p:nvPr/>
        </p:nvSpPr>
        <p:spPr>
          <a:xfrm>
            <a:off x="7442200" y="517524"/>
            <a:ext cx="350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9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After</a:t>
            </a:r>
            <a:endParaRPr lang="zh-HK" altLang="en-US" sz="9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14828" r="64520" b="19777"/>
          <a:stretch/>
        </p:blipFill>
        <p:spPr bwMode="auto">
          <a:xfrm>
            <a:off x="5803900" y="1766888"/>
            <a:ext cx="6089312" cy="39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標題 1"/>
          <p:cNvSpPr txBox="1">
            <a:spLocks/>
          </p:cNvSpPr>
          <p:nvPr/>
        </p:nvSpPr>
        <p:spPr>
          <a:xfrm>
            <a:off x="762000" y="2176780"/>
            <a:ext cx="4457700" cy="3119120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 spend,</a:t>
            </a:r>
          </a:p>
          <a:p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 ✔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someone else earns.</a:t>
            </a:r>
            <a:endParaRPr lang="zh-HK" altLang="en-US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6093229" y="2176780"/>
            <a:ext cx="5508221" cy="3119120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 spend,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✔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 earn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altLang="zh-TW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Customers spend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endParaRPr lang="en-US" altLang="zh-TW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 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✔</a:t>
            </a:r>
            <a:r>
              <a:rPr lang="en-US" altLang="zh-TW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they save, 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owners save, I earn!</a:t>
            </a:r>
            <a:endParaRPr lang="zh-HK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75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75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12" name="標題 1"/>
          <p:cNvSpPr txBox="1">
            <a:spLocks/>
          </p:cNvSpPr>
          <p:nvPr/>
        </p:nvSpPr>
        <p:spPr>
          <a:xfrm>
            <a:off x="-5575" y="475664"/>
            <a:ext cx="6505074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9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key….</a:t>
            </a:r>
            <a:endParaRPr lang="zh-HK" altLang="en-US" sz="9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887104" y="2895600"/>
            <a:ext cx="5841242" cy="2109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15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MPCP</a:t>
            </a:r>
            <a:endParaRPr lang="zh-HK" altLang="en-US" sz="15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293468606"/>
              </p:ext>
            </p:extLst>
          </p:nvPr>
        </p:nvGraphicFramePr>
        <p:xfrm>
          <a:off x="7067550" y="246062"/>
          <a:ext cx="4629150" cy="4616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58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1893239" y="2101689"/>
            <a:ext cx="8387977" cy="4572000"/>
            <a:chOff x="1893239" y="2101689"/>
            <a:chExt cx="8387977" cy="4572000"/>
          </a:xfrm>
        </p:grpSpPr>
        <p:pic>
          <p:nvPicPr>
            <p:cNvPr id="8" name="Picture 15"/>
            <p:cNvPicPr>
              <a:picLocks noChangeAspect="1"/>
            </p:cNvPicPr>
            <p:nvPr/>
          </p:nvPicPr>
          <p:blipFill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10" name="Picture 16"/>
            <p:cNvPicPr>
              <a:picLocks noChangeAspect="1"/>
            </p:cNvPicPr>
            <p:nvPr/>
          </p:nvPicPr>
          <p:blipFill>
            <a:blip r:embed="rId3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pic>
        <p:nvPicPr>
          <p:cNvPr id="11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cxnSp>
        <p:nvCxnSpPr>
          <p:cNvPr id="13" name="Straight Arrow Connector 26"/>
          <p:cNvCxnSpPr/>
          <p:nvPr/>
        </p:nvCxnSpPr>
        <p:spPr>
          <a:xfrm>
            <a:off x="6096000" y="2943922"/>
            <a:ext cx="0" cy="3267307"/>
          </a:xfrm>
          <a:prstGeom prst="straightConnector1">
            <a:avLst/>
          </a:prstGeom>
          <a:noFill/>
          <a:ln w="28575" cap="flat" cmpd="sng" algn="ctr">
            <a:solidFill>
              <a:sysClr val="window" lastClr="FFFFFF"/>
            </a:solidFill>
            <a:prstDash val="dash"/>
            <a:miter lim="800000"/>
            <a:tailEnd type="triangle"/>
          </a:ln>
          <a:effectLst/>
        </p:spPr>
      </p:cxnSp>
      <p:sp>
        <p:nvSpPr>
          <p:cNvPr id="14" name="TextBox 12"/>
          <p:cNvSpPr txBox="1"/>
          <p:nvPr/>
        </p:nvSpPr>
        <p:spPr>
          <a:xfrm>
            <a:off x="69450" y="913425"/>
            <a:ext cx="12069008" cy="707882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 defTabSz="914105"/>
            <a:r>
              <a:rPr lang="en-US" altLang="zh-HK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SYSTEM TRACKS PURCHASES AND SALES MADE BY YOU, YOUR CUSTOMERS AND YOUR TEAM. YOU RECEIVE 100% CREDIT FOR ALL VOLUME GENERATED WITHIN YOUR ORGANIZATION</a:t>
            </a:r>
          </a:p>
        </p:txBody>
      </p:sp>
      <p:sp>
        <p:nvSpPr>
          <p:cNvPr id="15" name="Rectangle 10"/>
          <p:cNvSpPr/>
          <p:nvPr/>
        </p:nvSpPr>
        <p:spPr>
          <a:xfrm>
            <a:off x="200722" y="237981"/>
            <a:ext cx="11775688" cy="62827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srgbClr val="93BF3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Rectangle 11"/>
          <p:cNvSpPr/>
          <p:nvPr/>
        </p:nvSpPr>
        <p:spPr>
          <a:xfrm>
            <a:off x="0" y="330730"/>
            <a:ext cx="12192000" cy="535527"/>
          </a:xfrm>
          <a:prstGeom prst="rect">
            <a:avLst/>
          </a:prstGeom>
          <a:noFill/>
        </p:spPr>
        <p:txBody>
          <a:bodyPr wrap="square" lIns="91414" tIns="45718" rIns="91414" bIns="45718" anchor="ctr">
            <a:spAutoFit/>
          </a:bodyPr>
          <a:lstStyle/>
          <a:p>
            <a:pPr marL="91440" algn="ctr" defTabSz="914105">
              <a:lnSpc>
                <a:spcPct val="90000"/>
              </a:lnSpc>
              <a:tabLst>
                <a:tab pos="114265" algn="l"/>
              </a:tabLst>
            </a:pPr>
            <a:r>
              <a:rPr lang="en-US" altLang="zh-HK" sz="3200" b="1" dirty="0">
                <a:solidFill>
                  <a:srgbClr val="0FB7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OUR TRACKING SYSTEM SEARCHES DAILY TO INFINITY</a:t>
            </a:r>
          </a:p>
        </p:txBody>
      </p:sp>
      <p:sp>
        <p:nvSpPr>
          <p:cNvPr id="17" name="TextBox 13"/>
          <p:cNvSpPr txBox="1"/>
          <p:nvPr/>
        </p:nvSpPr>
        <p:spPr>
          <a:xfrm>
            <a:off x="1883406" y="4573041"/>
            <a:ext cx="1263701" cy="138499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 tIns="0" bIns="0" rtlCol="0">
            <a:spAutoFit/>
          </a:bodyPr>
          <a:lstStyle/>
          <a:p>
            <a:pPr marL="0" marR="0" lvl="0" indent="0" algn="ctr" defTabSz="9141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健康專業人員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6702" y="4573041"/>
            <a:ext cx="1264846" cy="138499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 tIns="0" bIns="0" rtlCol="0">
            <a:spAutoFit/>
          </a:bodyPr>
          <a:lstStyle/>
          <a:p>
            <a:pPr marL="0" marR="0" lvl="0" indent="0" algn="ctr" defTabSz="9141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健身教練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68130" y="5246845"/>
            <a:ext cx="782793" cy="138499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 tIns="0" bIns="0" rtlCol="0">
            <a:spAutoFit/>
          </a:bodyPr>
          <a:lstStyle/>
          <a:p>
            <a:pPr marL="0" marR="0" lvl="0" indent="0" algn="ctr" defTabSz="9141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化妝師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976499" y="5246845"/>
            <a:ext cx="782793" cy="138499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 tIns="0" bIns="0" rtlCol="0">
            <a:spAutoFit/>
          </a:bodyPr>
          <a:lstStyle/>
          <a:p>
            <a:pPr marL="0" marR="0" lvl="0" indent="0" algn="ctr" defTabSz="9141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網頁設計師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00722" y="1867528"/>
            <a:ext cx="2078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20000 BV/Month</a:t>
            </a:r>
            <a:r>
              <a:rPr lang="en-US" altLang="zh-TW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zh-HK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K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50BV x 400 </a:t>
            </a:r>
            <a:r>
              <a:rPr lang="en-US" altLang="zh-TW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UFO</a:t>
            </a:r>
            <a:endParaRPr lang="zh-HK" alt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9976499" y="1867528"/>
            <a:ext cx="212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20000 BV/Month</a:t>
            </a:r>
            <a:r>
              <a:rPr lang="en-US" altLang="zh-TW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zh-HK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K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50BV x 400 </a:t>
            </a:r>
            <a:r>
              <a:rPr lang="en-US" altLang="zh-TW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UFO</a:t>
            </a:r>
            <a:endParaRPr lang="zh-HK" alt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00722" y="1867528"/>
            <a:ext cx="20784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20000 BV/Month</a:t>
            </a:r>
            <a:r>
              <a:rPr lang="en-US" altLang="zh-TW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zh-HK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K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500BV x </a:t>
            </a:r>
            <a:r>
              <a:rPr lang="en-US" altLang="zh-HK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UFO</a:t>
            </a:r>
            <a:endParaRPr lang="zh-HK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9976499" y="1867528"/>
            <a:ext cx="22155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20000 BV/Month</a:t>
            </a:r>
            <a:r>
              <a:rPr lang="en-US" altLang="zh-TW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zh-HK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K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500BV x </a:t>
            </a:r>
            <a:r>
              <a:rPr lang="en-US" altLang="zh-HK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UFO</a:t>
            </a:r>
            <a:endParaRPr lang="zh-HK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7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1" grpId="1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9"/>
          <a:stretch/>
        </p:blipFill>
        <p:spPr bwMode="auto">
          <a:xfrm>
            <a:off x="0" y="285750"/>
            <a:ext cx="12192000" cy="630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75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7558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323850" y="685800"/>
            <a:ext cx="1466850" cy="8572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741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7558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444529"/>
              </p:ext>
            </p:extLst>
          </p:nvPr>
        </p:nvGraphicFramePr>
        <p:xfrm>
          <a:off x="1187354" y="1881716"/>
          <a:ext cx="966261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1"/>
                <a:gridCol w="509061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3600" dirty="0" smtClean="0"/>
                        <a:t>One week</a:t>
                      </a:r>
                      <a:endParaRPr lang="zh-HK" alt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3600" b="1" dirty="0" smtClean="0">
                          <a:solidFill>
                            <a:srgbClr val="FF0000"/>
                          </a:solidFill>
                        </a:rPr>
                        <a:t>What</a:t>
                      </a:r>
                      <a:r>
                        <a:rPr lang="en-US" altLang="zh-HK" sz="3600" b="1" baseline="0" dirty="0" smtClean="0">
                          <a:solidFill>
                            <a:srgbClr val="FF0000"/>
                          </a:solidFill>
                        </a:rPr>
                        <a:t> I do</a:t>
                      </a:r>
                      <a:endParaRPr lang="zh-HK" alt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solidFill>
                            <a:srgbClr val="7030A0"/>
                          </a:solidFill>
                        </a:rPr>
                        <a:t>What I earn from MPCP</a:t>
                      </a:r>
                      <a:endParaRPr lang="zh-HK" altLang="en-US" sz="3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3600" b="1" dirty="0" smtClean="0"/>
                        <a:t>3</a:t>
                      </a:r>
                      <a:r>
                        <a:rPr lang="en-US" altLang="zh-HK" sz="3600" b="1" baseline="0" dirty="0" smtClean="0"/>
                        <a:t> orders</a:t>
                      </a:r>
                      <a:endParaRPr lang="zh-HK" alt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/>
                        <a:t>Over</a:t>
                      </a:r>
                      <a:r>
                        <a:rPr lang="en-US" altLang="zh-TW" sz="3600" b="1" baseline="0" dirty="0" smtClean="0"/>
                        <a:t> </a:t>
                      </a:r>
                      <a:r>
                        <a:rPr lang="en-US" altLang="zh-TW" sz="3600" b="1" dirty="0" smtClean="0"/>
                        <a:t>400</a:t>
                      </a:r>
                      <a:r>
                        <a:rPr lang="en-US" altLang="zh-TW" sz="3600" b="1" baseline="0" dirty="0" smtClean="0"/>
                        <a:t> orders</a:t>
                      </a:r>
                      <a:endParaRPr lang="zh-HK" altLang="en-US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/>
                        <a:t>Around</a:t>
                      </a:r>
                      <a:r>
                        <a:rPr lang="en-US" altLang="zh-TW" sz="3600" b="1" baseline="0" dirty="0" smtClean="0"/>
                        <a:t> </a:t>
                      </a:r>
                      <a:r>
                        <a:rPr lang="en-US" altLang="zh-TW" sz="3600" b="1" dirty="0" smtClean="0"/>
                        <a:t>400 BV</a:t>
                      </a:r>
                      <a:endParaRPr lang="zh-HK" alt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/>
                        <a:t>Almost</a:t>
                      </a:r>
                      <a:r>
                        <a:rPr lang="en-US" altLang="zh-TW" sz="3600" b="1" baseline="0" dirty="0" smtClean="0"/>
                        <a:t> </a:t>
                      </a:r>
                      <a:r>
                        <a:rPr lang="en-US" altLang="zh-TW" sz="3600" b="1" dirty="0" smtClean="0"/>
                        <a:t>40000 BV</a:t>
                      </a:r>
                      <a:endParaRPr lang="zh-HK" altLang="en-US" sz="3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1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7558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154590" y="2083415"/>
            <a:ext cx="988283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TW" sz="1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anose="020B0604030504040204" pitchFamily="34" charset="-120"/>
              </a:rPr>
              <a:t>SABP</a:t>
            </a:r>
            <a:r>
              <a:rPr lang="en-US" altLang="zh-TW" sz="96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anose="020B0604030504040204" pitchFamily="34" charset="-120"/>
              </a:rPr>
              <a:t>x</a:t>
            </a:r>
            <a:r>
              <a:rPr lang="en-US" altLang="zh-TW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anose="020B0604030504040204" pitchFamily="34" charset="-120"/>
              </a:rPr>
              <a:t> </a:t>
            </a:r>
            <a:r>
              <a:rPr lang="en-US" altLang="zh-TW" sz="1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anose="020B0604030504040204" pitchFamily="34" charset="-120"/>
              </a:rPr>
              <a:t>MUFO</a:t>
            </a:r>
            <a:endParaRPr lang="zh-TW" altLang="en-US" sz="1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66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0172"/>
            <a:ext cx="12192016" cy="68961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80" y="1441563"/>
            <a:ext cx="3925801" cy="3829732"/>
          </a:xfrm>
          <a:prstGeom prst="rect">
            <a:avLst/>
          </a:prstGeom>
          <a:effectLst>
            <a:outerShdw blurRad="1219200" sx="118000" sy="118000" algn="ctr" rotWithShape="0">
              <a:prstClr val="black">
                <a:alpha val="28000"/>
              </a:prstClr>
            </a:outerShdw>
          </a:effectLst>
        </p:spPr>
      </p:pic>
      <p:grpSp>
        <p:nvGrpSpPr>
          <p:cNvPr id="8" name="Group 9"/>
          <p:cNvGrpSpPr/>
          <p:nvPr/>
        </p:nvGrpSpPr>
        <p:grpSpPr>
          <a:xfrm>
            <a:off x="5313866" y="2655978"/>
            <a:ext cx="5154111" cy="1730717"/>
            <a:chOff x="5313865" y="2647540"/>
            <a:chExt cx="5154110" cy="1730717"/>
          </a:xfrm>
        </p:grpSpPr>
        <p:grpSp>
          <p:nvGrpSpPr>
            <p:cNvPr id="10" name="Group 2"/>
            <p:cNvGrpSpPr/>
            <p:nvPr/>
          </p:nvGrpSpPr>
          <p:grpSpPr>
            <a:xfrm>
              <a:off x="5466265" y="2647540"/>
              <a:ext cx="3505451" cy="365760"/>
              <a:chOff x="5423336" y="2210893"/>
              <a:chExt cx="3320734" cy="365760"/>
            </a:xfrm>
          </p:grpSpPr>
          <p:pic>
            <p:nvPicPr>
              <p:cNvPr id="13" name="Picture 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3336" y="2292945"/>
                <a:ext cx="1860331" cy="201657"/>
              </a:xfrm>
              <a:prstGeom prst="rect">
                <a:avLst/>
              </a:prstGeom>
            </p:spPr>
          </p:pic>
          <p:pic>
            <p:nvPicPr>
              <p:cNvPr id="14" name="Picture 4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39474" y="2283189"/>
                <a:ext cx="1304596" cy="221168"/>
              </a:xfrm>
              <a:prstGeom prst="rect">
                <a:avLst/>
              </a:prstGeom>
            </p:spPr>
          </p:pic>
          <p:cxnSp>
            <p:nvCxnSpPr>
              <p:cNvPr id="15" name="Straight Connector 5"/>
              <p:cNvCxnSpPr/>
              <p:nvPr/>
            </p:nvCxnSpPr>
            <p:spPr>
              <a:xfrm>
                <a:off x="7330965" y="2210893"/>
                <a:ext cx="0" cy="36576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6"/>
            <p:cNvSpPr/>
            <p:nvPr/>
          </p:nvSpPr>
          <p:spPr>
            <a:xfrm>
              <a:off x="5313865" y="3051400"/>
              <a:ext cx="244169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/>
              <a:r>
                <a:rPr lang="zh-TW" altLang="en-US" sz="4400" cap="all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</a:rPr>
                <a:t>購物年金</a:t>
              </a:r>
              <a:endParaRPr lang="en-US" sz="4400" cap="all" baseline="30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12" name="TextBox 8"/>
            <p:cNvSpPr txBox="1"/>
            <p:nvPr/>
          </p:nvSpPr>
          <p:spPr>
            <a:xfrm>
              <a:off x="5326743" y="3793482"/>
              <a:ext cx="5141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>
                  <a:ln w="3175">
                    <a:solidFill>
                      <a:srgbClr val="FFBE00"/>
                    </a:solidFill>
                  </a:ln>
                  <a:solidFill>
                    <a:srgbClr val="FFBE00"/>
                  </a:solidFill>
                  <a:latin typeface="PMingLiU" panose="02020500000000000000" pitchFamily="18" charset="-120"/>
                </a:rPr>
                <a:t>轉消費為收入</a:t>
              </a:r>
              <a:endParaRPr lang="en-US" sz="32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latin typeface="PMingLiU" panose="02020500000000000000" pitchFamily="18" charset="-120"/>
                <a:ea typeface="PMingLiU" panose="02020500000000000000" pitchFamily="18" charset="-120"/>
              </a:endParaRPr>
            </a:p>
          </p:txBody>
        </p:sp>
      </p:grpSp>
      <p:pic>
        <p:nvPicPr>
          <p:cNvPr id="1026" name="Picture 2" descr="困難的圖片搜尋結果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b="12532"/>
          <a:stretch/>
        </p:blipFill>
        <p:spPr bwMode="auto">
          <a:xfrm>
            <a:off x="1009080" y="-20172"/>
            <a:ext cx="10039920" cy="687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6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pic>
        <p:nvPicPr>
          <p:cNvPr id="10" name="Picture 6" descr="消費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99" y="1296975"/>
            <a:ext cx="5502601" cy="3582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消費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80" y="3761533"/>
            <a:ext cx="3937000" cy="2952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558799" y="804869"/>
            <a:ext cx="58801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54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Spending </a:t>
            </a:r>
            <a:r>
              <a:rPr lang="en-US" altLang="zh-HK" sz="5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money </a:t>
            </a:r>
            <a:endParaRPr lang="en-US" altLang="zh-HK" sz="54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HK" sz="54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Can </a:t>
            </a:r>
            <a:r>
              <a:rPr lang="en-US" altLang="zh-HK" sz="5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make </a:t>
            </a:r>
            <a:r>
              <a:rPr lang="en-US" altLang="zh-HK" sz="54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money</a:t>
            </a:r>
            <a:r>
              <a:rPr lang="en-US" altLang="zh-TW" sz="54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??</a:t>
            </a:r>
            <a:endParaRPr lang="zh-HK" altLang="en-US" sz="54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26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7558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13361" y="251207"/>
            <a:ext cx="11765280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altLang="zh-TW" sz="6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The </a:t>
            </a:r>
            <a:r>
              <a:rPr kumimoji="1" lang="en-US" altLang="zh-TW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affirmation </a:t>
            </a:r>
            <a:r>
              <a:rPr kumimoji="1" lang="en-US" altLang="zh-CN" sz="6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of the future value of </a:t>
            </a:r>
            <a:r>
              <a:rPr kumimoji="1" lang="en-US" altLang="zh-TW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Shopping Annuity</a:t>
            </a:r>
            <a:endParaRPr kumimoji="1" lang="en-US" altLang="zh-TW" sz="6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altLang="zh-TW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Difficulty</a:t>
            </a:r>
            <a:r>
              <a:rPr kumimoji="1" lang="en-US" altLang="zh-TW" sz="5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=</a:t>
            </a:r>
            <a:r>
              <a:rPr kumimoji="1" lang="en-US" altLang="zh-TW" sz="5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en-US" altLang="zh-TW" sz="5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Value</a:t>
            </a:r>
            <a:endParaRPr kumimoji="1" lang="en-US" altLang="zh-TW" sz="54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en-US" altLang="zh-TW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The </a:t>
            </a:r>
            <a:r>
              <a:rPr kumimoji="1" lang="en-US" altLang="zh-TW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HIGHER </a:t>
            </a:r>
            <a:r>
              <a:rPr kumimoji="1" lang="en-US" altLang="zh-TW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the </a:t>
            </a:r>
            <a:r>
              <a:rPr kumimoji="1" lang="en-US" altLang="zh-TW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Difficulty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en-US" altLang="zh-TW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The </a:t>
            </a:r>
            <a:r>
              <a:rPr kumimoji="1" lang="en-US" altLang="zh-TW" sz="5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Higher </a:t>
            </a:r>
            <a:r>
              <a:rPr kumimoji="1" lang="en-US" altLang="zh-TW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the </a:t>
            </a:r>
            <a:r>
              <a:rPr kumimoji="1" lang="en-US" altLang="zh-TW" sz="8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Value</a:t>
            </a:r>
            <a:endParaRPr kumimoji="1" lang="en-US" altLang="en-US" sz="88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9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2" name="Picture 2" descr="C:\Users\admin\Downloads\IMG_74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83" y="0"/>
            <a:ext cx="7907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2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23900" y="4"/>
            <a:ext cx="10721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標題</a:t>
            </a:r>
            <a:endParaRPr lang="en-US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" y="1325567"/>
            <a:ext cx="108952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endParaRPr lang="en-US" altLang="zh-TW" sz="3200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endParaRPr lang="en-US" altLang="zh-TW" sz="3200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endParaRPr lang="en-US" altLang="zh-TW" sz="3200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endParaRPr lang="en-US" altLang="zh-TW" sz="3200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8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46" name="Picture 2" descr="倒數計時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15776"/>
            <a:ext cx="10350500" cy="688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7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7" b="21176"/>
          <a:stretch/>
        </p:blipFill>
        <p:spPr>
          <a:xfrm>
            <a:off x="628650" y="0"/>
            <a:ext cx="10915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7558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7" name="Title 8"/>
          <p:cNvSpPr txBox="1">
            <a:spLocks/>
          </p:cNvSpPr>
          <p:nvPr/>
        </p:nvSpPr>
        <p:spPr>
          <a:xfrm>
            <a:off x="926123" y="924680"/>
            <a:ext cx="10668000" cy="523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TW" sz="3200" b="1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Differences between</a:t>
            </a:r>
          </a:p>
          <a:p>
            <a:pPr algn="ctr">
              <a:defRPr/>
            </a:pPr>
            <a:r>
              <a:rPr lang="en-US" altLang="zh-TW" sz="3200" b="1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Linear income &amp; </a:t>
            </a:r>
            <a:r>
              <a:rPr lang="en-US" altLang="zh-TW" sz="4800" b="1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Residual income</a:t>
            </a:r>
            <a:endParaRPr lang="en-US" sz="3200" b="1" cap="all" dirty="0" smtClean="0">
              <a:ln w="3175">
                <a:solidFill>
                  <a:prstClr val="white"/>
                </a:solidFill>
              </a:ln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Straight Connector 3"/>
          <p:cNvCxnSpPr/>
          <p:nvPr/>
        </p:nvCxnSpPr>
        <p:spPr>
          <a:xfrm>
            <a:off x="6096001" y="1073080"/>
            <a:ext cx="0" cy="481566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ysDash"/>
            <a:miter lim="800000"/>
          </a:ln>
          <a:effectLst/>
        </p:spPr>
      </p:cxnSp>
      <p:sp>
        <p:nvSpPr>
          <p:cNvPr id="10" name="Rounded Rectangle 4"/>
          <p:cNvSpPr/>
          <p:nvPr/>
        </p:nvSpPr>
        <p:spPr>
          <a:xfrm>
            <a:off x="756150" y="2038350"/>
            <a:ext cx="4396155" cy="632459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Trade time for money</a:t>
            </a:r>
            <a:endParaRPr kumimoji="0" lang="en-US" sz="2400" b="0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ounded Rectangle 11"/>
          <p:cNvSpPr/>
          <p:nvPr/>
        </p:nvSpPr>
        <p:spPr>
          <a:xfrm>
            <a:off x="756150" y="2708816"/>
            <a:ext cx="4396155" cy="632459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Linear Income</a:t>
            </a:r>
            <a:endParaRPr kumimoji="0" lang="en-US" sz="2400" b="0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Rounded Rectangle 12"/>
          <p:cNvSpPr/>
          <p:nvPr/>
        </p:nvSpPr>
        <p:spPr>
          <a:xfrm>
            <a:off x="756150" y="3379257"/>
            <a:ext cx="4396155" cy="632459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Stop working, income stops.</a:t>
            </a:r>
            <a:endParaRPr kumimoji="0" lang="en-US" sz="2400" b="0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ounded Rectangle 14"/>
          <p:cNvSpPr/>
          <p:nvPr/>
        </p:nvSpPr>
        <p:spPr>
          <a:xfrm>
            <a:off x="756150" y="4049748"/>
            <a:ext cx="4396155" cy="632459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kern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 wealth accumulation</a:t>
            </a:r>
            <a:endParaRPr kumimoji="0" lang="en-US" sz="2400" b="0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ounded Rectangle 15"/>
          <p:cNvSpPr/>
          <p:nvPr/>
        </p:nvSpPr>
        <p:spPr>
          <a:xfrm>
            <a:off x="756150" y="4720214"/>
            <a:ext cx="4396155" cy="632459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No time</a:t>
            </a:r>
            <a:r>
              <a:rPr kumimoji="0" lang="en-US" altLang="zh-TW" sz="2400" b="0" i="0" u="none" strike="noStrike" kern="0" cap="none" spc="0" normalizeH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freedom</a:t>
            </a:r>
            <a:endParaRPr kumimoji="0" lang="en-US" sz="2400" b="0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ounded Rectangle 16"/>
          <p:cNvSpPr/>
          <p:nvPr/>
        </p:nvSpPr>
        <p:spPr>
          <a:xfrm>
            <a:off x="756150" y="5390681"/>
            <a:ext cx="4396155" cy="632459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Make</a:t>
            </a:r>
            <a:r>
              <a:rPr kumimoji="0" lang="en-US" altLang="zh-TW" sz="2400" b="0" i="0" u="none" strike="noStrike" kern="0" cap="none" spc="0" normalizeH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a living</a:t>
            </a:r>
            <a:endParaRPr kumimoji="0" lang="en-US" sz="2400" b="0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ounded Rectangle 18"/>
          <p:cNvSpPr/>
          <p:nvPr/>
        </p:nvSpPr>
        <p:spPr>
          <a:xfrm>
            <a:off x="5879122" y="2038350"/>
            <a:ext cx="5703277" cy="632460"/>
          </a:xfrm>
          <a:prstGeom prst="roundRect">
            <a:avLst>
              <a:gd name="adj" fmla="val 8046"/>
            </a:avLst>
          </a:prstGeom>
          <a:solidFill>
            <a:srgbClr val="00A9FC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</a:t>
            </a:r>
            <a:r>
              <a:rPr kumimoji="0" lang="en-US" altLang="zh-TW" sz="3200" b="0" i="0" u="none" strike="noStrike" kern="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your own time</a:t>
            </a:r>
            <a:endParaRPr kumimoji="0" lang="en-US" sz="3200" b="0" i="0" u="none" strike="noStrike" kern="0" cap="none" spc="0" normalizeH="0" baseline="0" noProof="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ounded Rectangle 19"/>
          <p:cNvSpPr/>
          <p:nvPr/>
        </p:nvSpPr>
        <p:spPr>
          <a:xfrm>
            <a:off x="5879122" y="2708816"/>
            <a:ext cx="5703277" cy="632460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3200" kern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Exponential </a:t>
            </a:r>
            <a:r>
              <a:rPr lang="en-US" altLang="zh-TW" sz="32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income growth</a:t>
            </a:r>
            <a:endParaRPr kumimoji="0" lang="zh-TW" altLang="en-US" sz="3200" b="0" i="0" u="none" strike="noStrike" kern="0" cap="none" spc="0" normalizeH="0" baseline="0" noProof="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ounded Rectangle 20"/>
          <p:cNvSpPr/>
          <p:nvPr/>
        </p:nvSpPr>
        <p:spPr>
          <a:xfrm>
            <a:off x="5879122" y="3379257"/>
            <a:ext cx="5703277" cy="632460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Residual</a:t>
            </a:r>
            <a:r>
              <a:rPr kumimoji="0" lang="en-US" altLang="zh-TW" sz="3200" b="0" i="0" u="none" strike="noStrike" kern="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income</a:t>
            </a:r>
            <a:endParaRPr kumimoji="0" lang="en-US" sz="3200" b="0" i="0" u="none" strike="noStrike" kern="0" cap="none" spc="0" normalizeH="0" baseline="0" noProof="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Rounded Rectangle 21"/>
          <p:cNvSpPr/>
          <p:nvPr/>
        </p:nvSpPr>
        <p:spPr>
          <a:xfrm>
            <a:off x="5879122" y="4049748"/>
            <a:ext cx="5703277" cy="632460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Wealth accumulation</a:t>
            </a:r>
            <a:endParaRPr kumimoji="0" lang="en-US" sz="3200" b="0" i="0" u="none" strike="noStrike" kern="0" cap="none" spc="0" normalizeH="0" baseline="0" noProof="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ounded Rectangle 22"/>
          <p:cNvSpPr/>
          <p:nvPr/>
        </p:nvSpPr>
        <p:spPr>
          <a:xfrm>
            <a:off x="5879122" y="4720214"/>
            <a:ext cx="5703277" cy="632460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Time freedom</a:t>
            </a:r>
            <a:endParaRPr kumimoji="0" lang="en-US" sz="3200" b="0" i="0" u="none" strike="noStrike" kern="0" cap="none" spc="0" normalizeH="0" baseline="0" noProof="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ounded Rectangle 23"/>
          <p:cNvSpPr/>
          <p:nvPr/>
        </p:nvSpPr>
        <p:spPr>
          <a:xfrm>
            <a:off x="5879122" y="5390681"/>
            <a:ext cx="5703277" cy="632460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en-US" altLang="zh-TW" sz="3200" b="0" i="0" u="none" strike="noStrike" kern="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Create your</a:t>
            </a:r>
            <a:r>
              <a:rPr kumimoji="0" lang="en-US" altLang="zh-TW" sz="3200" b="0" i="0" u="none" strike="noStrike" kern="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own live style</a:t>
            </a:r>
            <a:endParaRPr kumimoji="0" lang="en-US" sz="3200" b="0" i="0" u="none" strike="noStrike" kern="0" cap="none" spc="0" normalizeH="0" baseline="0" noProof="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07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7" name="Rectangle 2"/>
          <p:cNvSpPr/>
          <p:nvPr/>
        </p:nvSpPr>
        <p:spPr>
          <a:xfrm>
            <a:off x="204715" y="796013"/>
            <a:ext cx="61551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7200" kern="0" spc="1500" dirty="0" smtClean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Life!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7200" kern="0" spc="1500" dirty="0" smtClean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 just money</a:t>
            </a:r>
            <a:r>
              <a:rPr lang="zh-TW" altLang="en-US" sz="7200" kern="0" spc="1500" dirty="0" smtClean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sz="7200" kern="0" spc="1500" dirty="0" smtClean="0">
              <a:ln>
                <a:solidFill>
                  <a:srgbClr val="FFBE00"/>
                </a:solidFill>
              </a:ln>
              <a:solidFill>
                <a:srgbClr val="FFBE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" r="4308" b="33333"/>
          <a:stretch/>
        </p:blipFill>
        <p:spPr>
          <a:xfrm>
            <a:off x="5716806" y="796013"/>
            <a:ext cx="6094195" cy="351828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矩形 4"/>
          <p:cNvSpPr/>
          <p:nvPr/>
        </p:nvSpPr>
        <p:spPr>
          <a:xfrm>
            <a:off x="6455391" y="4843482"/>
            <a:ext cx="4843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cap="all" dirty="0" err="1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</a:t>
            </a:r>
            <a:r>
              <a:rPr lang="zh-TW" altLang="en-US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Family</a:t>
            </a:r>
            <a:r>
              <a:rPr lang="zh-TW" altLang="en-US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wealth</a:t>
            </a:r>
            <a:r>
              <a:rPr lang="zh-TW" altLang="en-US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friend</a:t>
            </a:r>
            <a:endParaRPr lang="zh-TW" altLang="en-US" sz="4000" cap="all" dirty="0">
              <a:ln w="3175">
                <a:solidFill>
                  <a:prstClr val="white"/>
                </a:solidFill>
              </a:ln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6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1981200" y="0"/>
            <a:ext cx="10210800" cy="68580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9892" tIns="79947" rIns="159892" bIns="79947" rtlCol="0" anchor="ctr"/>
          <a:lstStyle/>
          <a:p>
            <a:pPr algn="ctr" defTabSz="1595559">
              <a:defRPr/>
            </a:pPr>
            <a:endParaRPr lang="en-US" sz="3200" dirty="0">
              <a:solidFill>
                <a:srgbClr val="F2F2F2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82120" y="5374877"/>
            <a:ext cx="6892013" cy="1515672"/>
          </a:xfrm>
          <a:prstGeom prst="rect">
            <a:avLst/>
          </a:prstGeom>
        </p:spPr>
        <p:txBody>
          <a:bodyPr wrap="none" lIns="159892" tIns="79947" rIns="159892" bIns="79947">
            <a:spAutoFit/>
          </a:bodyPr>
          <a:lstStyle/>
          <a:p>
            <a:pPr algn="ctr" defTabSz="1504258">
              <a:defRPr/>
            </a:pPr>
            <a:r>
              <a:rPr lang="en-US" altLang="zh-TW" sz="4400" b="1" cap="all" spc="-400" dirty="0" smtClean="0">
                <a:solidFill>
                  <a:srgbClr val="FFC000"/>
                </a:solidFill>
                <a:latin typeface="Lato Black" panose="020F0A02020204030203" pitchFamily="34" charset="0"/>
              </a:rPr>
              <a:t>Let’s</a:t>
            </a:r>
            <a:r>
              <a:rPr lang="zh-TW" altLang="en-US" sz="4400" b="1" cap="all" spc="-400" dirty="0" smtClean="0">
                <a:solidFill>
                  <a:srgbClr val="FFC000"/>
                </a:solidFill>
                <a:latin typeface="Lato Black" panose="020F0A02020204030203" pitchFamily="34" charset="0"/>
              </a:rPr>
              <a:t>  </a:t>
            </a:r>
            <a:r>
              <a:rPr lang="zh-TW" altLang="en-US" sz="4400" b="1" cap="all" spc="-400" dirty="0" smtClean="0">
                <a:solidFill>
                  <a:srgbClr val="FFB836"/>
                </a:solidFill>
                <a:latin typeface="Lato Black" panose="020F0A02020204030203" pitchFamily="34" charset="0"/>
              </a:rPr>
              <a:t> </a:t>
            </a:r>
            <a:r>
              <a:rPr lang="en-US" altLang="zh-TW" sz="4400" b="1" cap="all" spc="-400" dirty="0" smtClean="0">
                <a:solidFill>
                  <a:srgbClr val="FFB836"/>
                </a:solidFill>
                <a:latin typeface="Lato Black" panose="020F0A02020204030203" pitchFamily="34" charset="0"/>
              </a:rPr>
              <a:t>Participate in the global </a:t>
            </a:r>
          </a:p>
          <a:p>
            <a:pPr algn="ctr" defTabSz="1504258">
              <a:defRPr/>
            </a:pPr>
            <a:r>
              <a:rPr lang="en-US" altLang="zh-TW" sz="4400" b="1" cap="all" spc="-400" dirty="0" smtClean="0">
                <a:solidFill>
                  <a:srgbClr val="FFB836"/>
                </a:solidFill>
                <a:latin typeface="Lato Black" panose="020F0A02020204030203" pitchFamily="34" charset="0"/>
              </a:rPr>
              <a:t>wealth creation campaign!!</a:t>
            </a:r>
            <a:endParaRPr lang="en-US" sz="4400" b="1" cap="all" spc="-400" dirty="0">
              <a:solidFill>
                <a:srgbClr val="FFB836"/>
              </a:solidFill>
              <a:latin typeface="Lato Black" panose="020F0A02020204030203" pitchFamily="34" charset="0"/>
            </a:endParaRPr>
          </a:p>
        </p:txBody>
      </p:sp>
      <p:pic>
        <p:nvPicPr>
          <p:cNvPr id="2051" name="Picture 3" descr="C:\Users\admin\Downloads\yu hu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"/>
            <a:ext cx="9280478" cy="521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9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12" name="標題 1"/>
          <p:cNvSpPr txBox="1">
            <a:spLocks/>
          </p:cNvSpPr>
          <p:nvPr/>
        </p:nvSpPr>
        <p:spPr>
          <a:xfrm>
            <a:off x="1358900" y="441325"/>
            <a:ext cx="3505200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8000" b="1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Before</a:t>
            </a:r>
            <a:endParaRPr lang="zh-HK" altLang="en-US" sz="8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14666" r="15524" b="3028"/>
          <a:stretch/>
        </p:blipFill>
        <p:spPr>
          <a:xfrm>
            <a:off x="365760" y="1887220"/>
            <a:ext cx="5143509" cy="3599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標題 1"/>
          <p:cNvSpPr txBox="1">
            <a:spLocks/>
          </p:cNvSpPr>
          <p:nvPr/>
        </p:nvSpPr>
        <p:spPr>
          <a:xfrm>
            <a:off x="7442200" y="517524"/>
            <a:ext cx="350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8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After</a:t>
            </a:r>
            <a:endParaRPr lang="zh-HK" altLang="en-US" sz="8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14828" r="64520" b="19777"/>
          <a:stretch/>
        </p:blipFill>
        <p:spPr bwMode="auto">
          <a:xfrm>
            <a:off x="5803900" y="1766888"/>
            <a:ext cx="6089312" cy="39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橢圓 16"/>
          <p:cNvSpPr/>
          <p:nvPr/>
        </p:nvSpPr>
        <p:spPr>
          <a:xfrm>
            <a:off x="10642600" y="2419350"/>
            <a:ext cx="1460500" cy="622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4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49" y="3477260"/>
            <a:ext cx="4258551" cy="7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74" y="3075122"/>
            <a:ext cx="2941575" cy="7468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99" y="2432574"/>
            <a:ext cx="1668925" cy="23319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4" y="1033005"/>
            <a:ext cx="10260169" cy="456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6" y="5218682"/>
            <a:ext cx="2692554" cy="1593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01" y="1997464"/>
            <a:ext cx="4099559" cy="263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651" y="126973"/>
            <a:ext cx="4684349" cy="118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" y="150304"/>
            <a:ext cx="1668925" cy="2331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81" y="195282"/>
            <a:ext cx="1787135" cy="1325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876" y="4206868"/>
            <a:ext cx="1721872" cy="127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802" y="150305"/>
            <a:ext cx="1599596" cy="167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衛生紙 維達的圖片搜尋結果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8552" r="36352" b="3289"/>
          <a:stretch/>
        </p:blipFill>
        <p:spPr bwMode="auto">
          <a:xfrm>
            <a:off x="59486" y="2337750"/>
            <a:ext cx="1472536" cy="2968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學生協的圖片搜尋結果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t="6733" b="21042"/>
          <a:stretch/>
        </p:blipFill>
        <p:spPr bwMode="auto">
          <a:xfrm>
            <a:off x="1557905" y="194459"/>
            <a:ext cx="2388271" cy="1222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15" y="196633"/>
            <a:ext cx="1633010" cy="102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AutoShape 6" descr="蔬果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 dirty="0">
              <a:latin typeface="微軟正黑體" panose="020B0604030504040204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42" y="1205774"/>
            <a:ext cx="1802727" cy="141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71" y="2616462"/>
            <a:ext cx="1363570" cy="1625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等滲 保健的圖片搜尋結果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80" y="5319402"/>
            <a:ext cx="3009900" cy="1524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美安 家居的圖片搜尋結果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0" b="12083"/>
          <a:stretch/>
        </p:blipFill>
        <p:spPr bwMode="auto">
          <a:xfrm>
            <a:off x="4904995" y="5394667"/>
            <a:ext cx="2639001" cy="1409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oyal spa的圖片搜尋結果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43624" b="10275"/>
          <a:stretch/>
        </p:blipFill>
        <p:spPr bwMode="auto">
          <a:xfrm>
            <a:off x="3723694" y="5471803"/>
            <a:ext cx="1739589" cy="137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專業 吹風機的圖片搜尋結果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11" y="5413717"/>
            <a:ext cx="1235914" cy="1372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64" y="5486400"/>
            <a:ext cx="3179797" cy="1204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533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74" y="3075122"/>
            <a:ext cx="2941575" cy="7468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99" y="2432574"/>
            <a:ext cx="1668925" cy="23319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4" y="1033005"/>
            <a:ext cx="10260169" cy="456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6" y="5218682"/>
            <a:ext cx="2692554" cy="1593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01" y="1997464"/>
            <a:ext cx="4099559" cy="263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651" y="126973"/>
            <a:ext cx="4684349" cy="118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" y="150304"/>
            <a:ext cx="1668925" cy="2331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81" y="195282"/>
            <a:ext cx="1787135" cy="1325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876" y="4206868"/>
            <a:ext cx="1721872" cy="127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802" y="150305"/>
            <a:ext cx="1599596" cy="167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衛生紙 維達的圖片搜尋結果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8552" r="36352" b="3289"/>
          <a:stretch/>
        </p:blipFill>
        <p:spPr bwMode="auto">
          <a:xfrm>
            <a:off x="59486" y="2337750"/>
            <a:ext cx="1472536" cy="2968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學生協的圖片搜尋結果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t="6733" b="21042"/>
          <a:stretch/>
        </p:blipFill>
        <p:spPr bwMode="auto">
          <a:xfrm>
            <a:off x="1557905" y="194459"/>
            <a:ext cx="2388271" cy="1222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15" y="196633"/>
            <a:ext cx="1633010" cy="102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AutoShape 6" descr="蔬果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 dirty="0">
              <a:latin typeface="微軟正黑體" panose="020B0604030504040204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42" y="1205774"/>
            <a:ext cx="1802727" cy="141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71" y="2616462"/>
            <a:ext cx="1363570" cy="1625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等滲 保健的圖片搜尋結果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80" y="5319402"/>
            <a:ext cx="3009900" cy="1524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美安 家居的圖片搜尋結果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0" b="12083"/>
          <a:stretch/>
        </p:blipFill>
        <p:spPr bwMode="auto">
          <a:xfrm>
            <a:off x="4904995" y="5394667"/>
            <a:ext cx="2639001" cy="1409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oyal spa的圖片搜尋結果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43624" b="10275"/>
          <a:stretch/>
        </p:blipFill>
        <p:spPr bwMode="auto">
          <a:xfrm>
            <a:off x="3723694" y="5471803"/>
            <a:ext cx="1739589" cy="137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專業 吹風機的圖片搜尋結果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11" y="5413717"/>
            <a:ext cx="1235914" cy="1372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64" y="5486400"/>
            <a:ext cx="3179797" cy="1204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022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137546" y="609600"/>
            <a:ext cx="4091554" cy="5952282"/>
            <a:chOff x="137546" y="609600"/>
            <a:chExt cx="4091554" cy="5952282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8" t="10814" r="13090" b="7908"/>
            <a:stretch/>
          </p:blipFill>
          <p:spPr bwMode="auto">
            <a:xfrm>
              <a:off x="137546" y="739285"/>
              <a:ext cx="4091554" cy="58225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94" y="1071264"/>
              <a:ext cx="1248456" cy="15766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274" y="609600"/>
              <a:ext cx="2487951" cy="2314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938555153"/>
              </p:ext>
            </p:extLst>
          </p:nvPr>
        </p:nvGraphicFramePr>
        <p:xfrm>
          <a:off x="3482975" y="451067"/>
          <a:ext cx="8401050" cy="6109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2"/>
          <p:cNvSpPr/>
          <p:nvPr/>
        </p:nvSpPr>
        <p:spPr>
          <a:xfrm>
            <a:off x="137546" y="147935"/>
            <a:ext cx="83902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5400" b="1" dirty="0" smtClean="0">
                <a:solidFill>
                  <a:srgbClr val="FFFF00"/>
                </a:solidFill>
              </a:rPr>
              <a:t>MY 500 BV / IBV</a:t>
            </a:r>
            <a:endParaRPr lang="zh-HK" altLang="en-US" sz="5400" b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406" y="5499996"/>
            <a:ext cx="1608035" cy="126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87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137546" y="609600"/>
            <a:ext cx="4091554" cy="5952282"/>
            <a:chOff x="137546" y="609600"/>
            <a:chExt cx="4091554" cy="5952282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8" t="10814" r="13090" b="7908"/>
            <a:stretch/>
          </p:blipFill>
          <p:spPr bwMode="auto">
            <a:xfrm>
              <a:off x="137546" y="739285"/>
              <a:ext cx="4091554" cy="58225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94" y="1071264"/>
              <a:ext cx="1248456" cy="15766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274" y="609600"/>
              <a:ext cx="2487951" cy="2314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879352390"/>
              </p:ext>
            </p:extLst>
          </p:nvPr>
        </p:nvGraphicFramePr>
        <p:xfrm>
          <a:off x="3482975" y="451067"/>
          <a:ext cx="8401050" cy="6109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2"/>
          <p:cNvSpPr/>
          <p:nvPr/>
        </p:nvSpPr>
        <p:spPr>
          <a:xfrm>
            <a:off x="137546" y="147935"/>
            <a:ext cx="83902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5400" b="1" dirty="0" smtClean="0">
                <a:solidFill>
                  <a:srgbClr val="FFFF00"/>
                </a:solidFill>
              </a:rPr>
              <a:t>MY 500 BV / IBV</a:t>
            </a:r>
            <a:endParaRPr lang="zh-HK" altLang="en-US" sz="5400" b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406" y="5499996"/>
            <a:ext cx="1608035" cy="126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7067407" y="220125"/>
            <a:ext cx="1739615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66+151</a:t>
            </a:r>
            <a:endParaRPr lang="zh-HK" alt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963007" y="239570"/>
            <a:ext cx="1739615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53+72</a:t>
            </a:r>
            <a:endParaRPr lang="zh-HK" alt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65779" y="1367192"/>
            <a:ext cx="947053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zh-HK" alt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690795" y="1077297"/>
            <a:ext cx="768707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22</a:t>
            </a:r>
            <a:endParaRPr lang="zh-HK" altLang="en-US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067407" y="1800656"/>
            <a:ext cx="1350676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65+67</a:t>
            </a:r>
            <a:endParaRPr lang="zh-HK" alt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910695" y="1820250"/>
            <a:ext cx="947053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zh-HK" alt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907845" y="2323876"/>
            <a:ext cx="619920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80</a:t>
            </a:r>
            <a:endParaRPr lang="zh-HK" alt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578406" y="2555754"/>
            <a:ext cx="1201316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16+…</a:t>
            </a:r>
            <a:endParaRPr lang="zh-HK" alt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870073"/>
            <a:ext cx="3006724" cy="54541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8" name="直線單箭頭接點 7"/>
          <p:cNvCxnSpPr/>
          <p:nvPr/>
        </p:nvCxnSpPr>
        <p:spPr>
          <a:xfrm flipV="1">
            <a:off x="4876800" y="2374890"/>
            <a:ext cx="323850" cy="6159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506355"/>
              </p:ext>
            </p:extLst>
          </p:nvPr>
        </p:nvGraphicFramePr>
        <p:xfrm>
          <a:off x="476251" y="870064"/>
          <a:ext cx="3006724" cy="5469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7679"/>
                <a:gridCol w="489045"/>
              </a:tblGrid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Monthly Basic Need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BV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Basic Set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Curcumin Extreme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Immune Powder Drink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Fish Oil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Co-Q 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Detox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49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Skintellegence Face Cleaning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53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Timeless Face Cleaning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72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Bathing set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Snap Cleaning Kit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Cosmetic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Skincare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67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Nail care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TLS Kit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6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DNA gift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625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37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26" name="標題 1"/>
          <p:cNvSpPr txBox="1">
            <a:spLocks/>
          </p:cNvSpPr>
          <p:nvPr/>
        </p:nvSpPr>
        <p:spPr>
          <a:xfrm>
            <a:off x="5908767" y="136129"/>
            <a:ext cx="6130833" cy="251494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Bang for the buck!</a:t>
            </a:r>
            <a:endParaRPr lang="en-US" altLang="zh-TW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en-US" altLang="zh-TW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Free Delivery!</a:t>
            </a:r>
          </a:p>
          <a:p>
            <a:pPr>
              <a:lnSpc>
                <a:spcPct val="100000"/>
              </a:lnSpc>
            </a:pPr>
            <a:r>
              <a:rPr lang="en-US" altLang="zh-TW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en-US" altLang="zh-TW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ring my friends here and shop together!!</a:t>
            </a:r>
            <a:endParaRPr lang="zh-HK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AutoShape 2" descr="通知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r="7438" b="27215"/>
          <a:stretch/>
        </p:blipFill>
        <p:spPr>
          <a:xfrm>
            <a:off x="6280940" y="3367195"/>
            <a:ext cx="5472910" cy="3061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群組 6"/>
          <p:cNvGrpSpPr/>
          <p:nvPr/>
        </p:nvGrpSpPr>
        <p:grpSpPr>
          <a:xfrm>
            <a:off x="29864" y="406720"/>
            <a:ext cx="6102401" cy="6117682"/>
            <a:chOff x="-11960" y="-144463"/>
            <a:chExt cx="7019311" cy="672643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422" y="2482226"/>
              <a:ext cx="4099559" cy="26311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" y="4624036"/>
              <a:ext cx="4428976" cy="11244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60" y="766866"/>
              <a:ext cx="1411321" cy="19719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1178669"/>
              <a:ext cx="1787135" cy="13255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473325"/>
              <a:ext cx="1721872" cy="12795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1" y="1653600"/>
              <a:ext cx="1599596" cy="16757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6" name="Picture 2" descr="衛生紙 維達的圖片搜尋結果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5" t="8552" r="36352" b="3289"/>
            <a:stretch/>
          </p:blipFill>
          <p:spPr bwMode="auto">
            <a:xfrm>
              <a:off x="92391" y="2593880"/>
              <a:ext cx="1203508" cy="24260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28" name="Picture 4" descr="學生協的圖片搜尋結果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8" t="6733" b="21042"/>
            <a:stretch/>
          </p:blipFill>
          <p:spPr bwMode="auto">
            <a:xfrm>
              <a:off x="1161422" y="1653600"/>
              <a:ext cx="1880487" cy="9628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040" y="1884013"/>
              <a:ext cx="1633010" cy="10281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" name="AutoShape 6" descr="蔬果的圖片搜尋結果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212" y="473325"/>
              <a:ext cx="1802727" cy="14106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489" y="509955"/>
              <a:ext cx="1363570" cy="16250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38" name="Picture 14" descr="等滲 保健的圖片搜尋結果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050" y="5254225"/>
              <a:ext cx="2622301" cy="13277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40" name="Picture 16" descr="美安 家居的圖片搜尋結果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00" b="12083"/>
            <a:stretch/>
          </p:blipFill>
          <p:spPr bwMode="auto">
            <a:xfrm>
              <a:off x="4111270" y="3092966"/>
              <a:ext cx="2639001" cy="14096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42" name="Picture 18" descr="royal spa的圖片搜尋結果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5" r="43624" b="10275"/>
            <a:stretch/>
          </p:blipFill>
          <p:spPr bwMode="auto">
            <a:xfrm>
              <a:off x="3198586" y="5413717"/>
              <a:ext cx="1419224" cy="11190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46" name="Picture 22" descr="專業 吹風機的圖片搜尋結果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982" y="5348228"/>
              <a:ext cx="1026292" cy="11397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489" y="4303959"/>
              <a:ext cx="2413862" cy="11049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50" y="5062042"/>
              <a:ext cx="2283664" cy="13518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9218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75" y="0"/>
            <a:ext cx="12192016" cy="6939888"/>
            <a:chOff x="-5558" y="-81888"/>
            <a:chExt cx="12192016" cy="69398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-81888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5" b="2948"/>
          <a:stretch/>
        </p:blipFill>
        <p:spPr>
          <a:xfrm>
            <a:off x="4133850" y="2420764"/>
            <a:ext cx="7588250" cy="4037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472468" y="386833"/>
            <a:ext cx="112496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 smtClean="0">
                <a:solidFill>
                  <a:srgbClr val="FFFF00"/>
                </a:solidFill>
                <a:latin typeface="微軟正黑體" panose="020B0604030504040204" pitchFamily="34" charset="-120"/>
              </a:rPr>
              <a:t>If </a:t>
            </a:r>
            <a:r>
              <a:rPr lang="en-US" altLang="zh-TW" sz="2800" b="1" dirty="0" err="1" smtClean="0">
                <a:solidFill>
                  <a:srgbClr val="FFFF00"/>
                </a:solidFill>
                <a:latin typeface="微軟正黑體" panose="020B0604030504040204" pitchFamily="34" charset="-120"/>
              </a:rPr>
              <a:t>Ka-shing</a:t>
            </a:r>
            <a:r>
              <a:rPr lang="en-US" altLang="zh-TW" sz="2800" b="1" dirty="0" smtClean="0">
                <a:solidFill>
                  <a:srgbClr val="FFFF00"/>
                </a:solidFill>
                <a:latin typeface="微軟正黑體" panose="020B0604030504040204" pitchFamily="34" charset="-120"/>
              </a:rPr>
              <a:t> Li</a:t>
            </a:r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solidFill>
                  <a:srgbClr val="FFFF00"/>
                </a:solidFill>
                <a:latin typeface="微軟正黑體" panose="020B0604030504040204" pitchFamily="34" charset="-120"/>
              </a:rPr>
              <a:t>said</a:t>
            </a:r>
            <a:r>
              <a:rPr lang="en-US" altLang="zh-TW" sz="28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……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Do all your shopping 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in the </a:t>
            </a:r>
            <a:r>
              <a:rPr lang="en-US" altLang="zh-TW" sz="2800" b="1" dirty="0" err="1" smtClean="0">
                <a:solidFill>
                  <a:schemeClr val="bg1"/>
                </a:solidFill>
                <a:latin typeface="微軟正黑體" panose="020B0604030504040204" pitchFamily="34" charset="-120"/>
              </a:rPr>
              <a:t>Paxk’N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 Shop,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I pay you 2%---55% dividend for every order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!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Tell me anything you </a:t>
            </a:r>
            <a:r>
              <a:rPr lang="en-US" altLang="zh-TW" sz="2800" b="1" dirty="0" err="1">
                <a:solidFill>
                  <a:schemeClr val="bg1"/>
                </a:solidFill>
                <a:latin typeface="微軟正黑體" panose="020B0604030504040204" pitchFamily="34" charset="-120"/>
              </a:rPr>
              <a:t>wanna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 buy, I choose for you, select for you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.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Let’s 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make the </a:t>
            </a:r>
            <a:r>
              <a:rPr lang="en-US" altLang="zh-TW" sz="2800" b="1" dirty="0" err="1">
                <a:solidFill>
                  <a:schemeClr val="bg1"/>
                </a:solidFill>
                <a:latin typeface="微軟正黑體" panose="020B0604030504040204" pitchFamily="34" charset="-120"/>
              </a:rPr>
              <a:t>Paxk’N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 Shop to be the most power 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shopping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mall in the 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world together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!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endParaRPr lang="zh-HK" altLang="en-US" sz="2800" b="1" dirty="0">
              <a:solidFill>
                <a:srgbClr val="FFFF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4800" y="2673237"/>
            <a:ext cx="38262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FFFF00"/>
                </a:solidFill>
                <a:latin typeface="微軟正黑體" panose="020B0604030504040204" pitchFamily="34" charset="-120"/>
              </a:rPr>
              <a:t>Are you willing to</a:t>
            </a:r>
          </a:p>
          <a:p>
            <a:r>
              <a:rPr lang="en-US" altLang="zh-TW" sz="2400" b="1" dirty="0" smtClean="0">
                <a:solidFill>
                  <a:srgbClr val="FFFF00"/>
                </a:solidFill>
                <a:latin typeface="微軟正黑體" panose="020B0604030504040204" pitchFamily="34" charset="-120"/>
              </a:rPr>
              <a:t>Tolerate…</a:t>
            </a:r>
          </a:p>
          <a:p>
            <a:r>
              <a:rPr lang="en-US" altLang="zh-TW" sz="2400" b="1" dirty="0" smtClean="0">
                <a:solidFill>
                  <a:srgbClr val="FFFF00"/>
                </a:solidFill>
                <a:latin typeface="微軟正黑體" panose="020B0604030504040204" pitchFamily="34" charset="-120"/>
              </a:rPr>
              <a:t>Uphold…</a:t>
            </a:r>
          </a:p>
          <a:p>
            <a:r>
              <a:rPr lang="en-US" altLang="zh-TW" sz="2400" b="1" dirty="0" smtClean="0">
                <a:solidFill>
                  <a:srgbClr val="FFFF00"/>
                </a:solidFill>
                <a:latin typeface="微軟正黑體" panose="020B0604030504040204" pitchFamily="34" charset="-120"/>
              </a:rPr>
              <a:t>To find the way……</a:t>
            </a:r>
          </a:p>
          <a:p>
            <a:r>
              <a:rPr lang="en-US" altLang="zh-HK" sz="4800" b="1" dirty="0" smtClean="0">
                <a:solidFill>
                  <a:srgbClr val="FFFF00"/>
                </a:solidFill>
                <a:latin typeface="微軟正黑體" panose="020B0604030504040204" pitchFamily="34" charset="-120"/>
              </a:rPr>
              <a:t>Convert your spending!</a:t>
            </a:r>
            <a:endParaRPr lang="zh-HK" altLang="en-US" sz="4800" b="1" dirty="0">
              <a:solidFill>
                <a:srgbClr val="FFFF00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4098" name="Picture 2" descr="購物車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" t="-620" r="26499" b="620"/>
          <a:stretch/>
        </p:blipFill>
        <p:spPr bwMode="auto">
          <a:xfrm>
            <a:off x="4133849" y="5134939"/>
            <a:ext cx="1733551" cy="1361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17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6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3114</TotalTime>
  <Words>721</Words>
  <Application>Microsoft Office PowerPoint</Application>
  <PresentationFormat>Custom</PresentationFormat>
  <Paragraphs>153</Paragraphs>
  <Slides>26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86_Custom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82</cp:revision>
  <dcterms:created xsi:type="dcterms:W3CDTF">2017-02-17T21:11:56Z</dcterms:created>
  <dcterms:modified xsi:type="dcterms:W3CDTF">2017-05-05T10:37:22Z</dcterms:modified>
</cp:coreProperties>
</file>