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2.xml" ContentType="application/vnd.ms-office.webextension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11/relationships/webextensiontaskpanes" Target="ppt/webextensions/taskpanes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1" r:id="rId2"/>
    <p:sldMasterId id="2147483748" r:id="rId3"/>
    <p:sldMasterId id="2147483750" r:id="rId4"/>
    <p:sldMasterId id="2147483788" r:id="rId5"/>
  </p:sldMasterIdLst>
  <p:notesMasterIdLst>
    <p:notesMasterId r:id="rId45"/>
  </p:notesMasterIdLst>
  <p:sldIdLst>
    <p:sldId id="256" r:id="rId6"/>
    <p:sldId id="354" r:id="rId7"/>
    <p:sldId id="356" r:id="rId8"/>
    <p:sldId id="366" r:id="rId9"/>
    <p:sldId id="367" r:id="rId10"/>
    <p:sldId id="368" r:id="rId11"/>
    <p:sldId id="369" r:id="rId12"/>
    <p:sldId id="370" r:id="rId13"/>
    <p:sldId id="393" r:id="rId14"/>
    <p:sldId id="372" r:id="rId15"/>
    <p:sldId id="311" r:id="rId16"/>
    <p:sldId id="328" r:id="rId17"/>
    <p:sldId id="373" r:id="rId18"/>
    <p:sldId id="339" r:id="rId19"/>
    <p:sldId id="34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8" r:id="rId34"/>
    <p:sldId id="389" r:id="rId35"/>
    <p:sldId id="390" r:id="rId36"/>
    <p:sldId id="391" r:id="rId37"/>
    <p:sldId id="392" r:id="rId38"/>
    <p:sldId id="424" r:id="rId39"/>
    <p:sldId id="425" r:id="rId40"/>
    <p:sldId id="426" r:id="rId41"/>
    <p:sldId id="427" r:id="rId42"/>
    <p:sldId id="428" r:id="rId43"/>
    <p:sldId id="282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1AD29D7-C3AC-714B-B690-5A4F57544BAB}">
          <p14:sldIdLst>
            <p14:sldId id="256"/>
            <p14:sldId id="354"/>
            <p14:sldId id="356"/>
            <p14:sldId id="366"/>
            <p14:sldId id="367"/>
            <p14:sldId id="368"/>
            <p14:sldId id="369"/>
            <p14:sldId id="370"/>
            <p14:sldId id="393"/>
            <p14:sldId id="372"/>
          </p14:sldIdLst>
        </p14:section>
        <p14:section name="SHOP.COM是什麼？" id="{D31AB21C-98CC-B849-9DEE-FB38BA045628}">
          <p14:sldIdLst>
            <p14:sldId id="311"/>
            <p14:sldId id="328"/>
            <p14:sldId id="373"/>
            <p14:sldId id="339"/>
            <p14:sldId id="34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8"/>
            <p14:sldId id="389"/>
            <p14:sldId id="390"/>
            <p14:sldId id="391"/>
            <p14:sldId id="392"/>
          </p14:sldIdLst>
        </p14:section>
        <p14:section name="零售" id="{19720D7B-62ED-DF4D-BD2E-1BD449FE02B9}">
          <p14:sldIdLst/>
        </p14:section>
        <p14:section name="物色招募推薦" id="{2F509FFA-BC89-CE40-8D0C-108AAF4B78E4}">
          <p14:sldIdLst>
            <p14:sldId id="424"/>
            <p14:sldId id="425"/>
            <p14:sldId id="426"/>
            <p14:sldId id="427"/>
            <p14:sldId id="428"/>
            <p14:sldId id="282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9437FF"/>
    <a:srgbClr val="0432FF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566"/>
    <p:restoredTop sz="83021"/>
  </p:normalViewPr>
  <p:slideViewPr>
    <p:cSldViewPr snapToGrid="0" snapToObjects="1">
      <p:cViewPr varScale="1">
        <p:scale>
          <a:sx n="72" d="100"/>
          <a:sy n="72" d="100"/>
        </p:scale>
        <p:origin x="-95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2DF1F5-6DA1-594A-8D6F-665FBF23C8F0}" type="doc">
      <dgm:prSet loTypeId="urn:microsoft.com/office/officeart/2005/8/layout/matrix3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A445A3C-329A-5B4C-ADB8-2E92267A0B1A}">
      <dgm:prSet phldrT="[文字]" custT="1"/>
      <dgm:spPr/>
      <dgm:t>
        <a:bodyPr/>
        <a:lstStyle/>
        <a:p>
          <a:r>
            <a:rPr lang="zh-Hant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愛</a:t>
          </a:r>
          <a:endParaRPr lang="zh-TW" altLang="en-US" sz="44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5779EA3-C8EC-2E48-B17A-35C7A80881B3}" type="parTrans" cxnId="{4CEEF972-C4CB-504C-87C3-400B752A4242}">
      <dgm:prSet/>
      <dgm:spPr/>
      <dgm:t>
        <a:bodyPr/>
        <a:lstStyle/>
        <a:p>
          <a:endParaRPr lang="zh-TW" altLang="en-US" sz="32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D814429-AACE-294B-B1F6-1DEC86EBC46E}" type="sibTrans" cxnId="{4CEEF972-C4CB-504C-87C3-400B752A4242}">
      <dgm:prSet/>
      <dgm:spPr/>
      <dgm:t>
        <a:bodyPr/>
        <a:lstStyle/>
        <a:p>
          <a:endParaRPr lang="zh-TW" altLang="en-US" sz="32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D180509-D114-D046-A98B-D97DAF9B4959}">
      <dgm:prSet phldrT="[文字]" custT="1"/>
      <dgm:spPr/>
      <dgm:t>
        <a:bodyPr/>
        <a:lstStyle/>
        <a:p>
          <a:r>
            <a:rPr lang="zh-Hant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生活</a:t>
          </a:r>
          <a:endParaRPr lang="zh-TW" altLang="en-US" sz="44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9D41743-7917-A54A-9FCB-191A746CC9A3}" type="parTrans" cxnId="{157BD218-FE94-7E44-B243-388478BCBE88}">
      <dgm:prSet/>
      <dgm:spPr/>
      <dgm:t>
        <a:bodyPr/>
        <a:lstStyle/>
        <a:p>
          <a:endParaRPr lang="zh-TW" altLang="en-US" sz="32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3D1A432-2BE8-6345-8BE1-45CFFABFE3C5}" type="sibTrans" cxnId="{157BD218-FE94-7E44-B243-388478BCBE88}">
      <dgm:prSet/>
      <dgm:spPr/>
      <dgm:t>
        <a:bodyPr/>
        <a:lstStyle/>
        <a:p>
          <a:endParaRPr lang="zh-TW" altLang="en-US" sz="32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B140C1E-2D15-DE41-9C19-68483217442C}">
      <dgm:prSet phldrT="[文字]" custT="1"/>
      <dgm:spPr/>
      <dgm:t>
        <a:bodyPr/>
        <a:lstStyle/>
        <a:p>
          <a:r>
            <a:rPr lang="zh-Hant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學習</a:t>
          </a:r>
          <a:endParaRPr lang="zh-TW" altLang="en-US" sz="44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408F8D9E-BA56-5341-8E4B-AD9A3D99D904}" type="parTrans" cxnId="{35639528-A571-C34F-8986-F84B123BDC7B}">
      <dgm:prSet/>
      <dgm:spPr/>
      <dgm:t>
        <a:bodyPr/>
        <a:lstStyle/>
        <a:p>
          <a:endParaRPr lang="zh-TW" altLang="en-US" sz="32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7A8AEAE-6EAF-0C4E-8186-3C2548E8063E}" type="sibTrans" cxnId="{35639528-A571-C34F-8986-F84B123BDC7B}">
      <dgm:prSet/>
      <dgm:spPr/>
      <dgm:t>
        <a:bodyPr/>
        <a:lstStyle/>
        <a:p>
          <a:endParaRPr lang="zh-TW" altLang="en-US" sz="32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E13555B-9D88-EF4E-86D9-694117462A36}">
      <dgm:prSet phldrT="[文字]" custT="1"/>
      <dgm:spPr/>
      <dgm:t>
        <a:bodyPr/>
        <a:lstStyle/>
        <a:p>
          <a:r>
            <a:rPr lang="zh-Hant" alt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影響力</a:t>
          </a:r>
          <a:endParaRPr lang="zh-TW" altLang="en-US" sz="44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D6CABD3-4EE2-E940-B98F-8CBA9D2765ED}" type="parTrans" cxnId="{CA3A491A-4870-214F-BE46-219ECD27EBAD}">
      <dgm:prSet/>
      <dgm:spPr/>
      <dgm:t>
        <a:bodyPr/>
        <a:lstStyle/>
        <a:p>
          <a:endParaRPr lang="zh-TW" altLang="en-US" sz="32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AE166B6-1345-D946-BBAC-4836586CC7C9}" type="sibTrans" cxnId="{CA3A491A-4870-214F-BE46-219ECD27EBAD}">
      <dgm:prSet/>
      <dgm:spPr/>
      <dgm:t>
        <a:bodyPr/>
        <a:lstStyle/>
        <a:p>
          <a:endParaRPr lang="zh-TW" altLang="en-US" sz="32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2C9B020-68EB-534D-BB91-F4C40C87E336}" type="pres">
      <dgm:prSet presAssocID="{AF2DF1F5-6DA1-594A-8D6F-665FBF23C8F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D6F6CB-CC83-EA41-A7EF-8B7039BF9F23}" type="pres">
      <dgm:prSet presAssocID="{AF2DF1F5-6DA1-594A-8D6F-665FBF23C8F0}" presName="diamond" presStyleLbl="bgShp" presStyleIdx="0" presStyleCnt="1"/>
      <dgm:spPr/>
    </dgm:pt>
    <dgm:pt modelId="{E5D65409-1730-164C-BE14-9013A15096C1}" type="pres">
      <dgm:prSet presAssocID="{AF2DF1F5-6DA1-594A-8D6F-665FBF23C8F0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5FCC30-13A3-8B4E-A185-37B47122132E}" type="pres">
      <dgm:prSet presAssocID="{AF2DF1F5-6DA1-594A-8D6F-665FBF23C8F0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679E75-14FE-0441-A667-C8B50DAD9C90}" type="pres">
      <dgm:prSet presAssocID="{AF2DF1F5-6DA1-594A-8D6F-665FBF23C8F0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7BE16D-52D7-2949-8AA8-084FF3A4E4F1}" type="pres">
      <dgm:prSet presAssocID="{AF2DF1F5-6DA1-594A-8D6F-665FBF23C8F0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76C179-2978-2E40-8DDB-C7CA8C96665B}" type="presOf" srcId="{6D180509-D114-D046-A98B-D97DAF9B4959}" destId="{BE5FCC30-13A3-8B4E-A185-37B47122132E}" srcOrd="0" destOrd="0" presId="urn:microsoft.com/office/officeart/2005/8/layout/matrix3"/>
    <dgm:cxn modelId="{157BD218-FE94-7E44-B243-388478BCBE88}" srcId="{AF2DF1F5-6DA1-594A-8D6F-665FBF23C8F0}" destId="{6D180509-D114-D046-A98B-D97DAF9B4959}" srcOrd="1" destOrd="0" parTransId="{E9D41743-7917-A54A-9FCB-191A746CC9A3}" sibTransId="{13D1A432-2BE8-6345-8BE1-45CFFABFE3C5}"/>
    <dgm:cxn modelId="{A7A32B59-3734-0B42-ACC8-78F70D841DF4}" type="presOf" srcId="{DA445A3C-329A-5B4C-ADB8-2E92267A0B1A}" destId="{E5D65409-1730-164C-BE14-9013A15096C1}" srcOrd="0" destOrd="0" presId="urn:microsoft.com/office/officeart/2005/8/layout/matrix3"/>
    <dgm:cxn modelId="{4CEEF972-C4CB-504C-87C3-400B752A4242}" srcId="{AF2DF1F5-6DA1-594A-8D6F-665FBF23C8F0}" destId="{DA445A3C-329A-5B4C-ADB8-2E92267A0B1A}" srcOrd="0" destOrd="0" parTransId="{75779EA3-C8EC-2E48-B17A-35C7A80881B3}" sibTransId="{9D814429-AACE-294B-B1F6-1DEC86EBC46E}"/>
    <dgm:cxn modelId="{35639528-A571-C34F-8986-F84B123BDC7B}" srcId="{AF2DF1F5-6DA1-594A-8D6F-665FBF23C8F0}" destId="{BB140C1E-2D15-DE41-9C19-68483217442C}" srcOrd="2" destOrd="0" parTransId="{408F8D9E-BA56-5341-8E4B-AD9A3D99D904}" sibTransId="{B7A8AEAE-6EAF-0C4E-8186-3C2548E8063E}"/>
    <dgm:cxn modelId="{CA3A491A-4870-214F-BE46-219ECD27EBAD}" srcId="{AF2DF1F5-6DA1-594A-8D6F-665FBF23C8F0}" destId="{5E13555B-9D88-EF4E-86D9-694117462A36}" srcOrd="3" destOrd="0" parTransId="{ED6CABD3-4EE2-E940-B98F-8CBA9D2765ED}" sibTransId="{6AE166B6-1345-D946-BBAC-4836586CC7C9}"/>
    <dgm:cxn modelId="{2D77CEC2-7A48-BD4F-B51E-243D2C5EAE45}" type="presOf" srcId="{BB140C1E-2D15-DE41-9C19-68483217442C}" destId="{C3679E75-14FE-0441-A667-C8B50DAD9C90}" srcOrd="0" destOrd="0" presId="urn:microsoft.com/office/officeart/2005/8/layout/matrix3"/>
    <dgm:cxn modelId="{7294D2E2-A3E1-9D42-AEF4-EAEC31626A5A}" type="presOf" srcId="{AF2DF1F5-6DA1-594A-8D6F-665FBF23C8F0}" destId="{C2C9B020-68EB-534D-BB91-F4C40C87E336}" srcOrd="0" destOrd="0" presId="urn:microsoft.com/office/officeart/2005/8/layout/matrix3"/>
    <dgm:cxn modelId="{3D24AD6A-A65D-8241-823F-67BA12BA2FC2}" type="presOf" srcId="{5E13555B-9D88-EF4E-86D9-694117462A36}" destId="{6D7BE16D-52D7-2949-8AA8-084FF3A4E4F1}" srcOrd="0" destOrd="0" presId="urn:microsoft.com/office/officeart/2005/8/layout/matrix3"/>
    <dgm:cxn modelId="{46342267-10EB-AD46-B64C-6655E0A69071}" type="presParOf" srcId="{C2C9B020-68EB-534D-BB91-F4C40C87E336}" destId="{88D6F6CB-CC83-EA41-A7EF-8B7039BF9F23}" srcOrd="0" destOrd="0" presId="urn:microsoft.com/office/officeart/2005/8/layout/matrix3"/>
    <dgm:cxn modelId="{EB0F5E35-652D-2245-922B-DAA06B65EA98}" type="presParOf" srcId="{C2C9B020-68EB-534D-BB91-F4C40C87E336}" destId="{E5D65409-1730-164C-BE14-9013A15096C1}" srcOrd="1" destOrd="0" presId="urn:microsoft.com/office/officeart/2005/8/layout/matrix3"/>
    <dgm:cxn modelId="{6F991672-EF3A-7B49-AE83-62D71915AD91}" type="presParOf" srcId="{C2C9B020-68EB-534D-BB91-F4C40C87E336}" destId="{BE5FCC30-13A3-8B4E-A185-37B47122132E}" srcOrd="2" destOrd="0" presId="urn:microsoft.com/office/officeart/2005/8/layout/matrix3"/>
    <dgm:cxn modelId="{A5D62510-F012-8A4C-9C32-920EEC3972C3}" type="presParOf" srcId="{C2C9B020-68EB-534D-BB91-F4C40C87E336}" destId="{C3679E75-14FE-0441-A667-C8B50DAD9C90}" srcOrd="3" destOrd="0" presId="urn:microsoft.com/office/officeart/2005/8/layout/matrix3"/>
    <dgm:cxn modelId="{1121FF22-25F0-6941-AF84-2F37ACF51BB3}" type="presParOf" srcId="{C2C9B020-68EB-534D-BB91-F4C40C87E336}" destId="{6D7BE16D-52D7-2949-8AA8-084FF3A4E4F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3F279C-52FC-424C-A078-E1BFEB53A2E0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0681759-C0FB-594C-8639-E7F6022DCD48}">
      <dgm:prSet phldrT="[文字]" custT="1"/>
      <dgm:spPr/>
      <dgm:t>
        <a:bodyPr/>
        <a:lstStyle/>
        <a:p>
          <a:r>
            <a:rPr lang="zh-Hant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目標</a:t>
          </a:r>
          <a:endParaRPr lang="zh-TW" altLang="en-US" sz="36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E236BC2-196E-2944-87BC-C44FE8CDE94E}" type="parTrans" cxnId="{1C9F13FA-3AC0-514C-A344-7FBE50D9EAB5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C570D5F-B69D-C144-87A6-32E5118FB935}" type="sibTrans" cxnId="{1C9F13FA-3AC0-514C-A344-7FBE50D9EAB5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49F50BCB-D51B-264C-B277-C9E10275B2EF}">
      <dgm:prSet phldrT="[文字]" custT="1"/>
      <dgm:spPr/>
      <dgm:t>
        <a:bodyPr/>
        <a:lstStyle/>
        <a:p>
          <a:r>
            <a:rPr lang="zh-Hant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情緒</a:t>
          </a:r>
          <a:endParaRPr lang="zh-TW" altLang="en-US" sz="36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CAFD4FE-C8CE-6C4E-8D8B-EEBB567A08E6}" type="parTrans" cxnId="{76266D16-70F2-A14B-85EC-129CE9A12318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3EBA741-BEFD-EA4E-8B7B-9961557B05A6}" type="sibTrans" cxnId="{76266D16-70F2-A14B-85EC-129CE9A12318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4D25E14C-EE50-CC4E-8E53-CE4180D41B0E}">
      <dgm:prSet phldrT="[文字]" custT="1"/>
      <dgm:spPr/>
      <dgm:t>
        <a:bodyPr/>
        <a:lstStyle/>
        <a:p>
          <a:r>
            <a:rPr lang="zh-Hant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財務</a:t>
          </a:r>
          <a:endParaRPr lang="zh-TW" altLang="en-US" sz="36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0F730E4-ECF8-A244-ADAF-058ED0C7ED2F}" type="parTrans" cxnId="{6D9DEBAC-2B79-074D-ADE7-9B0831F28461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5FA7E2A-1702-404F-AB79-D4D18F8FB171}" type="sibTrans" cxnId="{6D9DEBAC-2B79-074D-ADE7-9B0831F28461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AF64A03-64D6-9449-BB66-1347AA991797}">
      <dgm:prSet phldrT="[文字]" custT="1"/>
      <dgm:spPr/>
      <dgm:t>
        <a:bodyPr/>
        <a:lstStyle/>
        <a:p>
          <a:r>
            <a:rPr lang="zh-Hant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資源</a:t>
          </a:r>
          <a:endParaRPr lang="zh-TW" altLang="en-US" sz="36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1CEA4DA-0BA6-634F-9C27-3BAF1BAD5F08}" type="parTrans" cxnId="{AFFAFF57-14FD-5941-A0E9-D9E41225B337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C798279-176A-FB43-8A6F-3F5593EAF1E8}" type="sibTrans" cxnId="{AFFAFF57-14FD-5941-A0E9-D9E41225B337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E780A52-70C5-154B-BAE7-866950743883}">
      <dgm:prSet phldrT="[文字]" custT="1"/>
      <dgm:spPr/>
      <dgm:t>
        <a:bodyPr/>
        <a:lstStyle/>
        <a:p>
          <a:r>
            <a:rPr lang="zh-Hant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關係</a:t>
          </a:r>
          <a:endParaRPr lang="zh-TW" altLang="en-US" sz="36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3FC1430-34DC-F441-9272-CD2841E360BC}" type="parTrans" cxnId="{9455F208-DD07-064C-AE2C-667B70AD79D7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62ACFA4-F4A7-EA43-9B67-7C9C413583B7}" type="sibTrans" cxnId="{9455F208-DD07-064C-AE2C-667B70AD79D7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F757AC9-345B-0D41-BB29-FD90FC110095}">
      <dgm:prSet custT="1"/>
      <dgm:spPr/>
      <dgm:t>
        <a:bodyPr/>
        <a:lstStyle/>
        <a:p>
          <a:r>
            <a:rPr lang="zh-Hant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時間</a:t>
          </a:r>
          <a:endParaRPr lang="zh-TW" altLang="en-US" sz="36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AD0DC95-2EE0-E349-B208-8131F2B3BB71}" type="parTrans" cxnId="{84C220C4-E9B9-C14B-A407-3BD754763D65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2CDEE35-31B9-784D-A258-4D36EF143CE6}" type="sibTrans" cxnId="{84C220C4-E9B9-C14B-A407-3BD754763D65}">
      <dgm:prSet/>
      <dgm:spPr/>
      <dgm:t>
        <a:bodyPr/>
        <a:lstStyle/>
        <a:p>
          <a:endParaRPr lang="zh-TW" altLang="en-US" sz="2400" b="1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59222DD-44AA-EE4C-81D9-548D2E4A7F24}" type="pres">
      <dgm:prSet presAssocID="{B43F279C-52FC-424C-A078-E1BFEB53A2E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061865-9E14-1649-8FFC-A7087945E5A5}" type="pres">
      <dgm:prSet presAssocID="{D0681759-C0FB-594C-8639-E7F6022DCD4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CCDCE-D707-044C-856E-0357C93C5181}" type="pres">
      <dgm:prSet presAssocID="{D0681759-C0FB-594C-8639-E7F6022DCD48}" presName="spNode" presStyleCnt="0"/>
      <dgm:spPr/>
    </dgm:pt>
    <dgm:pt modelId="{A1F02F6D-EEB4-074C-885D-10C3C42D9CBC}" type="pres">
      <dgm:prSet presAssocID="{AC570D5F-B69D-C144-87A6-32E5118FB935}" presName="sibTrans" presStyleLbl="sibTrans1D1" presStyleIdx="0" presStyleCnt="6"/>
      <dgm:spPr/>
      <dgm:t>
        <a:bodyPr/>
        <a:lstStyle/>
        <a:p>
          <a:endParaRPr lang="en-US"/>
        </a:p>
      </dgm:t>
    </dgm:pt>
    <dgm:pt modelId="{DAA3F93D-46A0-CA48-B53C-6395E7BD9BE9}" type="pres">
      <dgm:prSet presAssocID="{9F757AC9-345B-0D41-BB29-FD90FC11009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9BE27-7377-354D-91C4-F9254EE15A82}" type="pres">
      <dgm:prSet presAssocID="{9F757AC9-345B-0D41-BB29-FD90FC110095}" presName="spNode" presStyleCnt="0"/>
      <dgm:spPr/>
    </dgm:pt>
    <dgm:pt modelId="{19868E6D-6BB0-B141-B82D-50A62A514CDF}" type="pres">
      <dgm:prSet presAssocID="{22CDEE35-31B9-784D-A258-4D36EF143CE6}" presName="sibTrans" presStyleLbl="sibTrans1D1" presStyleIdx="1" presStyleCnt="6"/>
      <dgm:spPr/>
      <dgm:t>
        <a:bodyPr/>
        <a:lstStyle/>
        <a:p>
          <a:endParaRPr lang="en-US"/>
        </a:p>
      </dgm:t>
    </dgm:pt>
    <dgm:pt modelId="{D22148DF-2355-D241-AF28-CFD25D8771F9}" type="pres">
      <dgm:prSet presAssocID="{49F50BCB-D51B-264C-B277-C9E10275B2E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580D06-EB23-0D43-A559-A3F99B079A44}" type="pres">
      <dgm:prSet presAssocID="{49F50BCB-D51B-264C-B277-C9E10275B2EF}" presName="spNode" presStyleCnt="0"/>
      <dgm:spPr/>
    </dgm:pt>
    <dgm:pt modelId="{AD85DAE6-9CD8-A74F-B9DA-11B196BB1CA6}" type="pres">
      <dgm:prSet presAssocID="{93EBA741-BEFD-EA4E-8B7B-9961557B05A6}" presName="sibTrans" presStyleLbl="sibTrans1D1" presStyleIdx="2" presStyleCnt="6"/>
      <dgm:spPr/>
      <dgm:t>
        <a:bodyPr/>
        <a:lstStyle/>
        <a:p>
          <a:endParaRPr lang="en-US"/>
        </a:p>
      </dgm:t>
    </dgm:pt>
    <dgm:pt modelId="{10C20E19-76FB-524A-A71B-5901E79480E3}" type="pres">
      <dgm:prSet presAssocID="{4D25E14C-EE50-CC4E-8E53-CE4180D41B0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C89B8-37B3-CA49-954C-FCB64CD83612}" type="pres">
      <dgm:prSet presAssocID="{4D25E14C-EE50-CC4E-8E53-CE4180D41B0E}" presName="spNode" presStyleCnt="0"/>
      <dgm:spPr/>
    </dgm:pt>
    <dgm:pt modelId="{340D429F-2201-F64C-B437-9D569ED68DD4}" type="pres">
      <dgm:prSet presAssocID="{D5FA7E2A-1702-404F-AB79-D4D18F8FB171}" presName="sibTrans" presStyleLbl="sibTrans1D1" presStyleIdx="3" presStyleCnt="6"/>
      <dgm:spPr/>
      <dgm:t>
        <a:bodyPr/>
        <a:lstStyle/>
        <a:p>
          <a:endParaRPr lang="en-US"/>
        </a:p>
      </dgm:t>
    </dgm:pt>
    <dgm:pt modelId="{7DFA9019-C6B2-CA40-AC63-DAE009A4017D}" type="pres">
      <dgm:prSet presAssocID="{AAF64A03-64D6-9449-BB66-1347AA99179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17D68-1481-E74F-8A5B-FACAAD4B2AA3}" type="pres">
      <dgm:prSet presAssocID="{AAF64A03-64D6-9449-BB66-1347AA991797}" presName="spNode" presStyleCnt="0"/>
      <dgm:spPr/>
    </dgm:pt>
    <dgm:pt modelId="{0BB070B9-5501-AE4F-A405-E4B7CE88F566}" type="pres">
      <dgm:prSet presAssocID="{3C798279-176A-FB43-8A6F-3F5593EAF1E8}" presName="sibTrans" presStyleLbl="sibTrans1D1" presStyleIdx="4" presStyleCnt="6"/>
      <dgm:spPr/>
      <dgm:t>
        <a:bodyPr/>
        <a:lstStyle/>
        <a:p>
          <a:endParaRPr lang="en-US"/>
        </a:p>
      </dgm:t>
    </dgm:pt>
    <dgm:pt modelId="{953F8D86-B7AB-2240-A64B-7B02E5B174A9}" type="pres">
      <dgm:prSet presAssocID="{DE780A52-70C5-154B-BAE7-86695074388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14AE8-B8F8-E143-ABDB-A28A4F41ED03}" type="pres">
      <dgm:prSet presAssocID="{DE780A52-70C5-154B-BAE7-866950743883}" presName="spNode" presStyleCnt="0"/>
      <dgm:spPr/>
    </dgm:pt>
    <dgm:pt modelId="{B013040E-6C8C-E045-9224-533191C40A7E}" type="pres">
      <dgm:prSet presAssocID="{C62ACFA4-F4A7-EA43-9B67-7C9C413583B7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76266D16-70F2-A14B-85EC-129CE9A12318}" srcId="{B43F279C-52FC-424C-A078-E1BFEB53A2E0}" destId="{49F50BCB-D51B-264C-B277-C9E10275B2EF}" srcOrd="2" destOrd="0" parTransId="{BCAFD4FE-C8CE-6C4E-8D8B-EEBB567A08E6}" sibTransId="{93EBA741-BEFD-EA4E-8B7B-9961557B05A6}"/>
    <dgm:cxn modelId="{C4BD32BA-2EBD-DC42-8E1D-1CB97C58CA69}" type="presOf" srcId="{D0681759-C0FB-594C-8639-E7F6022DCD48}" destId="{A1061865-9E14-1649-8FFC-A7087945E5A5}" srcOrd="0" destOrd="0" presId="urn:microsoft.com/office/officeart/2005/8/layout/cycle6"/>
    <dgm:cxn modelId="{9E5CAB7E-725D-D84E-9819-7C2A04E3817C}" type="presOf" srcId="{93EBA741-BEFD-EA4E-8B7B-9961557B05A6}" destId="{AD85DAE6-9CD8-A74F-B9DA-11B196BB1CA6}" srcOrd="0" destOrd="0" presId="urn:microsoft.com/office/officeart/2005/8/layout/cycle6"/>
    <dgm:cxn modelId="{9455F208-DD07-064C-AE2C-667B70AD79D7}" srcId="{B43F279C-52FC-424C-A078-E1BFEB53A2E0}" destId="{DE780A52-70C5-154B-BAE7-866950743883}" srcOrd="5" destOrd="0" parTransId="{63FC1430-34DC-F441-9272-CD2841E360BC}" sibTransId="{C62ACFA4-F4A7-EA43-9B67-7C9C413583B7}"/>
    <dgm:cxn modelId="{0A28F1CA-0F17-FC44-B092-FFD3C5362AD3}" type="presOf" srcId="{AAF64A03-64D6-9449-BB66-1347AA991797}" destId="{7DFA9019-C6B2-CA40-AC63-DAE009A4017D}" srcOrd="0" destOrd="0" presId="urn:microsoft.com/office/officeart/2005/8/layout/cycle6"/>
    <dgm:cxn modelId="{58B51322-81A1-244B-9949-573EF3CCC25F}" type="presOf" srcId="{49F50BCB-D51B-264C-B277-C9E10275B2EF}" destId="{D22148DF-2355-D241-AF28-CFD25D8771F9}" srcOrd="0" destOrd="0" presId="urn:microsoft.com/office/officeart/2005/8/layout/cycle6"/>
    <dgm:cxn modelId="{6D9DEBAC-2B79-074D-ADE7-9B0831F28461}" srcId="{B43F279C-52FC-424C-A078-E1BFEB53A2E0}" destId="{4D25E14C-EE50-CC4E-8E53-CE4180D41B0E}" srcOrd="3" destOrd="0" parTransId="{20F730E4-ECF8-A244-ADAF-058ED0C7ED2F}" sibTransId="{D5FA7E2A-1702-404F-AB79-D4D18F8FB171}"/>
    <dgm:cxn modelId="{1C9F13FA-3AC0-514C-A344-7FBE50D9EAB5}" srcId="{B43F279C-52FC-424C-A078-E1BFEB53A2E0}" destId="{D0681759-C0FB-594C-8639-E7F6022DCD48}" srcOrd="0" destOrd="0" parTransId="{5E236BC2-196E-2944-87BC-C44FE8CDE94E}" sibTransId="{AC570D5F-B69D-C144-87A6-32E5118FB935}"/>
    <dgm:cxn modelId="{D56A978F-93A3-7847-B857-9E7FC07A2512}" type="presOf" srcId="{AC570D5F-B69D-C144-87A6-32E5118FB935}" destId="{A1F02F6D-EEB4-074C-885D-10C3C42D9CBC}" srcOrd="0" destOrd="0" presId="urn:microsoft.com/office/officeart/2005/8/layout/cycle6"/>
    <dgm:cxn modelId="{03529160-45B8-CA44-8518-30E505F16E1E}" type="presOf" srcId="{9F757AC9-345B-0D41-BB29-FD90FC110095}" destId="{DAA3F93D-46A0-CA48-B53C-6395E7BD9BE9}" srcOrd="0" destOrd="0" presId="urn:microsoft.com/office/officeart/2005/8/layout/cycle6"/>
    <dgm:cxn modelId="{84C220C4-E9B9-C14B-A407-3BD754763D65}" srcId="{B43F279C-52FC-424C-A078-E1BFEB53A2E0}" destId="{9F757AC9-345B-0D41-BB29-FD90FC110095}" srcOrd="1" destOrd="0" parTransId="{2AD0DC95-2EE0-E349-B208-8131F2B3BB71}" sibTransId="{22CDEE35-31B9-784D-A258-4D36EF143CE6}"/>
    <dgm:cxn modelId="{72F1DDCA-E708-B84E-AB92-440BF6D36BE2}" type="presOf" srcId="{3C798279-176A-FB43-8A6F-3F5593EAF1E8}" destId="{0BB070B9-5501-AE4F-A405-E4B7CE88F566}" srcOrd="0" destOrd="0" presId="urn:microsoft.com/office/officeart/2005/8/layout/cycle6"/>
    <dgm:cxn modelId="{98519568-C987-194A-B972-A8BCE57F47B5}" type="presOf" srcId="{4D25E14C-EE50-CC4E-8E53-CE4180D41B0E}" destId="{10C20E19-76FB-524A-A71B-5901E79480E3}" srcOrd="0" destOrd="0" presId="urn:microsoft.com/office/officeart/2005/8/layout/cycle6"/>
    <dgm:cxn modelId="{3631BD03-E306-B24A-8169-6E4E2B60BB42}" type="presOf" srcId="{22CDEE35-31B9-784D-A258-4D36EF143CE6}" destId="{19868E6D-6BB0-B141-B82D-50A62A514CDF}" srcOrd="0" destOrd="0" presId="urn:microsoft.com/office/officeart/2005/8/layout/cycle6"/>
    <dgm:cxn modelId="{AFFAFF57-14FD-5941-A0E9-D9E41225B337}" srcId="{B43F279C-52FC-424C-A078-E1BFEB53A2E0}" destId="{AAF64A03-64D6-9449-BB66-1347AA991797}" srcOrd="4" destOrd="0" parTransId="{01CEA4DA-0BA6-634F-9C27-3BAF1BAD5F08}" sibTransId="{3C798279-176A-FB43-8A6F-3F5593EAF1E8}"/>
    <dgm:cxn modelId="{1FC34B56-2548-884E-8371-297604EEAA91}" type="presOf" srcId="{C62ACFA4-F4A7-EA43-9B67-7C9C413583B7}" destId="{B013040E-6C8C-E045-9224-533191C40A7E}" srcOrd="0" destOrd="0" presId="urn:microsoft.com/office/officeart/2005/8/layout/cycle6"/>
    <dgm:cxn modelId="{20FD970E-6C42-1F4D-96EF-AE8581EB51E3}" type="presOf" srcId="{B43F279C-52FC-424C-A078-E1BFEB53A2E0}" destId="{B59222DD-44AA-EE4C-81D9-548D2E4A7F24}" srcOrd="0" destOrd="0" presId="urn:microsoft.com/office/officeart/2005/8/layout/cycle6"/>
    <dgm:cxn modelId="{663FA826-CD5D-4B46-9A8F-950AEF1F67C2}" type="presOf" srcId="{DE780A52-70C5-154B-BAE7-866950743883}" destId="{953F8D86-B7AB-2240-A64B-7B02E5B174A9}" srcOrd="0" destOrd="0" presId="urn:microsoft.com/office/officeart/2005/8/layout/cycle6"/>
    <dgm:cxn modelId="{C037054E-9992-194A-A8D6-231B5438DEC8}" type="presOf" srcId="{D5FA7E2A-1702-404F-AB79-D4D18F8FB171}" destId="{340D429F-2201-F64C-B437-9D569ED68DD4}" srcOrd="0" destOrd="0" presId="urn:microsoft.com/office/officeart/2005/8/layout/cycle6"/>
    <dgm:cxn modelId="{A1F322D3-E32A-6944-A663-B2DFBC8BA227}" type="presParOf" srcId="{B59222DD-44AA-EE4C-81D9-548D2E4A7F24}" destId="{A1061865-9E14-1649-8FFC-A7087945E5A5}" srcOrd="0" destOrd="0" presId="urn:microsoft.com/office/officeart/2005/8/layout/cycle6"/>
    <dgm:cxn modelId="{BA89CC4B-13F3-D747-A222-C7524B125442}" type="presParOf" srcId="{B59222DD-44AA-EE4C-81D9-548D2E4A7F24}" destId="{673CCDCE-D707-044C-856E-0357C93C5181}" srcOrd="1" destOrd="0" presId="urn:microsoft.com/office/officeart/2005/8/layout/cycle6"/>
    <dgm:cxn modelId="{C3B73C6B-8A8E-3845-A022-E660188F04EF}" type="presParOf" srcId="{B59222DD-44AA-EE4C-81D9-548D2E4A7F24}" destId="{A1F02F6D-EEB4-074C-885D-10C3C42D9CBC}" srcOrd="2" destOrd="0" presId="urn:microsoft.com/office/officeart/2005/8/layout/cycle6"/>
    <dgm:cxn modelId="{87A4CB56-C7C2-9544-BEC0-B2E0F98C1973}" type="presParOf" srcId="{B59222DD-44AA-EE4C-81D9-548D2E4A7F24}" destId="{DAA3F93D-46A0-CA48-B53C-6395E7BD9BE9}" srcOrd="3" destOrd="0" presId="urn:microsoft.com/office/officeart/2005/8/layout/cycle6"/>
    <dgm:cxn modelId="{A91EF9F9-4385-D747-9535-99DAF7BE6016}" type="presParOf" srcId="{B59222DD-44AA-EE4C-81D9-548D2E4A7F24}" destId="{53B9BE27-7377-354D-91C4-F9254EE15A82}" srcOrd="4" destOrd="0" presId="urn:microsoft.com/office/officeart/2005/8/layout/cycle6"/>
    <dgm:cxn modelId="{F244A1B9-B9A9-A649-B48F-A2CEAD89D24A}" type="presParOf" srcId="{B59222DD-44AA-EE4C-81D9-548D2E4A7F24}" destId="{19868E6D-6BB0-B141-B82D-50A62A514CDF}" srcOrd="5" destOrd="0" presId="urn:microsoft.com/office/officeart/2005/8/layout/cycle6"/>
    <dgm:cxn modelId="{C552AEDF-4708-0841-9058-E219A2F4C0C8}" type="presParOf" srcId="{B59222DD-44AA-EE4C-81D9-548D2E4A7F24}" destId="{D22148DF-2355-D241-AF28-CFD25D8771F9}" srcOrd="6" destOrd="0" presId="urn:microsoft.com/office/officeart/2005/8/layout/cycle6"/>
    <dgm:cxn modelId="{0E2104D9-5853-954C-8836-3096463FEAF6}" type="presParOf" srcId="{B59222DD-44AA-EE4C-81D9-548D2E4A7F24}" destId="{94580D06-EB23-0D43-A559-A3F99B079A44}" srcOrd="7" destOrd="0" presId="urn:microsoft.com/office/officeart/2005/8/layout/cycle6"/>
    <dgm:cxn modelId="{B4AFB42F-F861-AE43-A501-30D0A5A36F3B}" type="presParOf" srcId="{B59222DD-44AA-EE4C-81D9-548D2E4A7F24}" destId="{AD85DAE6-9CD8-A74F-B9DA-11B196BB1CA6}" srcOrd="8" destOrd="0" presId="urn:microsoft.com/office/officeart/2005/8/layout/cycle6"/>
    <dgm:cxn modelId="{4BB2C63B-FD13-204E-9A70-F4578DA5BBCF}" type="presParOf" srcId="{B59222DD-44AA-EE4C-81D9-548D2E4A7F24}" destId="{10C20E19-76FB-524A-A71B-5901E79480E3}" srcOrd="9" destOrd="0" presId="urn:microsoft.com/office/officeart/2005/8/layout/cycle6"/>
    <dgm:cxn modelId="{2CE1A297-824D-F741-B125-A59838A06019}" type="presParOf" srcId="{B59222DD-44AA-EE4C-81D9-548D2E4A7F24}" destId="{2D7C89B8-37B3-CA49-954C-FCB64CD83612}" srcOrd="10" destOrd="0" presId="urn:microsoft.com/office/officeart/2005/8/layout/cycle6"/>
    <dgm:cxn modelId="{57EF9AAE-C6EA-1249-BBBF-E9C66F05B2CA}" type="presParOf" srcId="{B59222DD-44AA-EE4C-81D9-548D2E4A7F24}" destId="{340D429F-2201-F64C-B437-9D569ED68DD4}" srcOrd="11" destOrd="0" presId="urn:microsoft.com/office/officeart/2005/8/layout/cycle6"/>
    <dgm:cxn modelId="{534C8EDB-CAE4-6747-8074-D74E1D8B994E}" type="presParOf" srcId="{B59222DD-44AA-EE4C-81D9-548D2E4A7F24}" destId="{7DFA9019-C6B2-CA40-AC63-DAE009A4017D}" srcOrd="12" destOrd="0" presId="urn:microsoft.com/office/officeart/2005/8/layout/cycle6"/>
    <dgm:cxn modelId="{CC943A05-8FC5-0240-9CFB-43FE61CA2D75}" type="presParOf" srcId="{B59222DD-44AA-EE4C-81D9-548D2E4A7F24}" destId="{69217D68-1481-E74F-8A5B-FACAAD4B2AA3}" srcOrd="13" destOrd="0" presId="urn:microsoft.com/office/officeart/2005/8/layout/cycle6"/>
    <dgm:cxn modelId="{7CCE269F-F7A5-734F-B5B2-C061057CCE4D}" type="presParOf" srcId="{B59222DD-44AA-EE4C-81D9-548D2E4A7F24}" destId="{0BB070B9-5501-AE4F-A405-E4B7CE88F566}" srcOrd="14" destOrd="0" presId="urn:microsoft.com/office/officeart/2005/8/layout/cycle6"/>
    <dgm:cxn modelId="{F701EE08-D3EA-704B-AF0D-2F1031F86E10}" type="presParOf" srcId="{B59222DD-44AA-EE4C-81D9-548D2E4A7F24}" destId="{953F8D86-B7AB-2240-A64B-7B02E5B174A9}" srcOrd="15" destOrd="0" presId="urn:microsoft.com/office/officeart/2005/8/layout/cycle6"/>
    <dgm:cxn modelId="{D0D0B5D3-2DB0-4947-90E9-E26D8A9C2FAA}" type="presParOf" srcId="{B59222DD-44AA-EE4C-81D9-548D2E4A7F24}" destId="{2BC14AE8-B8F8-E143-ABDB-A28A4F41ED03}" srcOrd="16" destOrd="0" presId="urn:microsoft.com/office/officeart/2005/8/layout/cycle6"/>
    <dgm:cxn modelId="{0CC2DE00-805C-6940-8C5E-CAB5129C28E3}" type="presParOf" srcId="{B59222DD-44AA-EE4C-81D9-548D2E4A7F24}" destId="{B013040E-6C8C-E045-9224-533191C40A7E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D402CF-AE19-DC4E-A3C3-9D949B634145}" type="doc">
      <dgm:prSet loTypeId="urn:microsoft.com/office/officeart/2005/8/layout/cycle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ED361AD-3E2B-6940-B76D-58DA505DD064}">
      <dgm:prSet phldrT="[文字]" custT="1"/>
      <dgm:spPr/>
      <dgm:t>
        <a:bodyPr/>
        <a:lstStyle/>
        <a:p>
          <a:r>
            <a:rPr lang="zh-Hant" altLang="en-US" sz="3600" b="1" dirty="0"/>
            <a:t>工作環境</a:t>
          </a:r>
          <a:endParaRPr lang="zh-TW" altLang="en-US" sz="3600" b="1" dirty="0"/>
        </a:p>
      </dgm:t>
    </dgm:pt>
    <dgm:pt modelId="{7D7F12EB-FC81-ED41-9BC3-2E5D1771D7CA}" type="parTrans" cxnId="{808A4733-3FA8-A942-9367-43D97EBA36AD}">
      <dgm:prSet/>
      <dgm:spPr/>
      <dgm:t>
        <a:bodyPr/>
        <a:lstStyle/>
        <a:p>
          <a:endParaRPr lang="zh-TW" altLang="en-US" sz="3200" b="1"/>
        </a:p>
      </dgm:t>
    </dgm:pt>
    <dgm:pt modelId="{21F023BB-7657-8440-ABED-414A81FD7A7A}" type="sibTrans" cxnId="{808A4733-3FA8-A942-9367-43D97EBA36AD}">
      <dgm:prSet/>
      <dgm:spPr/>
      <dgm:t>
        <a:bodyPr/>
        <a:lstStyle/>
        <a:p>
          <a:endParaRPr lang="zh-TW" altLang="en-US" sz="3200" b="1"/>
        </a:p>
      </dgm:t>
    </dgm:pt>
    <dgm:pt modelId="{B12C7543-C26F-494B-8B2A-DA222E687896}">
      <dgm:prSet phldrT="[文字]" custT="1"/>
      <dgm:spPr/>
      <dgm:t>
        <a:bodyPr/>
        <a:lstStyle/>
        <a:p>
          <a:r>
            <a:rPr lang="zh-Hant" altLang="en-US" sz="2800" b="1" dirty="0"/>
            <a:t>辦公桌</a:t>
          </a:r>
          <a:endParaRPr lang="zh-TW" altLang="en-US" sz="2800" b="1" dirty="0"/>
        </a:p>
      </dgm:t>
    </dgm:pt>
    <dgm:pt modelId="{35FBA6A1-BCE9-B34F-A5EE-BA7D4D5FC907}" type="parTrans" cxnId="{7E89F549-7A05-374E-B0EE-8DA6244A776B}">
      <dgm:prSet/>
      <dgm:spPr/>
      <dgm:t>
        <a:bodyPr/>
        <a:lstStyle/>
        <a:p>
          <a:endParaRPr lang="zh-TW" altLang="en-US" sz="3200" b="1"/>
        </a:p>
      </dgm:t>
    </dgm:pt>
    <dgm:pt modelId="{53E341F4-5D91-4743-B12B-76A946B09275}" type="sibTrans" cxnId="{7E89F549-7A05-374E-B0EE-8DA6244A776B}">
      <dgm:prSet/>
      <dgm:spPr/>
      <dgm:t>
        <a:bodyPr/>
        <a:lstStyle/>
        <a:p>
          <a:endParaRPr lang="zh-TW" altLang="en-US" sz="3200" b="1"/>
        </a:p>
      </dgm:t>
    </dgm:pt>
    <dgm:pt modelId="{91ED8D20-D7DF-9248-AF55-ED63A077509E}">
      <dgm:prSet phldrT="[文字]" custT="1"/>
      <dgm:spPr/>
      <dgm:t>
        <a:bodyPr/>
        <a:lstStyle/>
        <a:p>
          <a:r>
            <a:rPr lang="zh-Hant" altLang="en-US" sz="3600" b="1" dirty="0"/>
            <a:t>例行儀式</a:t>
          </a:r>
          <a:endParaRPr lang="zh-TW" altLang="en-US" sz="3600" b="1" dirty="0"/>
        </a:p>
      </dgm:t>
    </dgm:pt>
    <dgm:pt modelId="{758B90A4-D03F-8447-92C8-3627F87D637F}" type="parTrans" cxnId="{83E520D7-4B28-B545-882C-EDDEB5030BB2}">
      <dgm:prSet/>
      <dgm:spPr/>
      <dgm:t>
        <a:bodyPr/>
        <a:lstStyle/>
        <a:p>
          <a:endParaRPr lang="zh-TW" altLang="en-US" sz="3200" b="1"/>
        </a:p>
      </dgm:t>
    </dgm:pt>
    <dgm:pt modelId="{A9986614-68A6-7C4C-9B7A-B1554E430598}" type="sibTrans" cxnId="{83E520D7-4B28-B545-882C-EDDEB5030BB2}">
      <dgm:prSet/>
      <dgm:spPr/>
      <dgm:t>
        <a:bodyPr/>
        <a:lstStyle/>
        <a:p>
          <a:endParaRPr lang="zh-TW" altLang="en-US" sz="3200" b="1"/>
        </a:p>
      </dgm:t>
    </dgm:pt>
    <dgm:pt modelId="{6D1E816D-8B2F-9742-9434-913C2ED8FE86}">
      <dgm:prSet phldrT="[文字]" custT="1"/>
      <dgm:spPr/>
      <dgm:t>
        <a:bodyPr/>
        <a:lstStyle/>
        <a:p>
          <a:r>
            <a:rPr lang="zh-Hant" altLang="en-US" sz="2800" b="1" dirty="0"/>
            <a:t>錄音檔</a:t>
          </a:r>
          <a:endParaRPr lang="zh-TW" altLang="en-US" sz="2800" b="1" dirty="0"/>
        </a:p>
      </dgm:t>
    </dgm:pt>
    <dgm:pt modelId="{572E6776-32C6-F941-BD68-F356436A4367}" type="parTrans" cxnId="{700D70D0-7265-3241-8EA7-0A125DD5A637}">
      <dgm:prSet/>
      <dgm:spPr/>
      <dgm:t>
        <a:bodyPr/>
        <a:lstStyle/>
        <a:p>
          <a:endParaRPr lang="zh-TW" altLang="en-US" sz="3200" b="1"/>
        </a:p>
      </dgm:t>
    </dgm:pt>
    <dgm:pt modelId="{2ADBD321-A3DF-DA49-AF2A-F2DF003DE7B5}" type="sibTrans" cxnId="{700D70D0-7265-3241-8EA7-0A125DD5A637}">
      <dgm:prSet/>
      <dgm:spPr/>
      <dgm:t>
        <a:bodyPr/>
        <a:lstStyle/>
        <a:p>
          <a:endParaRPr lang="zh-TW" altLang="en-US" sz="3200" b="1"/>
        </a:p>
      </dgm:t>
    </dgm:pt>
    <dgm:pt modelId="{3D84B94F-E864-AE43-8ED7-5B1E7841AF16}">
      <dgm:prSet phldrT="[文字]" custT="1"/>
      <dgm:spPr/>
      <dgm:t>
        <a:bodyPr/>
        <a:lstStyle/>
        <a:p>
          <a:r>
            <a:rPr lang="zh-Hant" altLang="en-US" sz="3600" b="1" dirty="0"/>
            <a:t>事業目的</a:t>
          </a:r>
          <a:endParaRPr lang="zh-TW" altLang="en-US" sz="3600" b="1" dirty="0"/>
        </a:p>
      </dgm:t>
    </dgm:pt>
    <dgm:pt modelId="{2AD5DB16-258B-E14D-B9A3-E2829B60F247}" type="parTrans" cxnId="{3C35DACC-101C-074F-B015-989E2967B938}">
      <dgm:prSet/>
      <dgm:spPr/>
      <dgm:t>
        <a:bodyPr/>
        <a:lstStyle/>
        <a:p>
          <a:endParaRPr lang="zh-TW" altLang="en-US" sz="3200" b="1"/>
        </a:p>
      </dgm:t>
    </dgm:pt>
    <dgm:pt modelId="{7EF56E9A-33D5-1D40-A4F1-8017EA162C89}" type="sibTrans" cxnId="{3C35DACC-101C-074F-B015-989E2967B938}">
      <dgm:prSet/>
      <dgm:spPr/>
      <dgm:t>
        <a:bodyPr/>
        <a:lstStyle/>
        <a:p>
          <a:endParaRPr lang="zh-TW" altLang="en-US" sz="3200" b="1"/>
        </a:p>
      </dgm:t>
    </dgm:pt>
    <dgm:pt modelId="{6FD36E04-839E-1945-8759-D81C6289A207}">
      <dgm:prSet phldrT="[文字]" custT="1"/>
      <dgm:spPr/>
      <dgm:t>
        <a:bodyPr/>
        <a:lstStyle/>
        <a:p>
          <a:r>
            <a:rPr lang="zh-Hant" altLang="en-US" sz="2800" b="1" dirty="0"/>
            <a:t>目標宣言</a:t>
          </a:r>
          <a:endParaRPr lang="zh-TW" altLang="en-US" sz="2800" b="1" dirty="0"/>
        </a:p>
      </dgm:t>
    </dgm:pt>
    <dgm:pt modelId="{4DF5333E-5CE3-6540-BCA7-4CF0888FEA7C}" type="parTrans" cxnId="{38A403B9-E8DD-FE4B-810B-79680CDE21CB}">
      <dgm:prSet/>
      <dgm:spPr/>
      <dgm:t>
        <a:bodyPr/>
        <a:lstStyle/>
        <a:p>
          <a:endParaRPr lang="zh-TW" altLang="en-US" sz="3200" b="1"/>
        </a:p>
      </dgm:t>
    </dgm:pt>
    <dgm:pt modelId="{36D35926-F248-E043-94FC-7A9C1F8B8227}" type="sibTrans" cxnId="{38A403B9-E8DD-FE4B-810B-79680CDE21CB}">
      <dgm:prSet/>
      <dgm:spPr/>
      <dgm:t>
        <a:bodyPr/>
        <a:lstStyle/>
        <a:p>
          <a:endParaRPr lang="zh-TW" altLang="en-US" sz="3200" b="1"/>
        </a:p>
      </dgm:t>
    </dgm:pt>
    <dgm:pt modelId="{AA925730-14BD-8249-B770-2419F888EA1E}">
      <dgm:prSet phldrT="[文字]" custT="1"/>
      <dgm:spPr/>
      <dgm:t>
        <a:bodyPr/>
        <a:lstStyle/>
        <a:p>
          <a:r>
            <a:rPr lang="zh-Hant" altLang="en-US" sz="3600" b="1" dirty="0"/>
            <a:t>人際關係</a:t>
          </a:r>
          <a:endParaRPr lang="zh-TW" altLang="en-US" sz="3600" b="1" dirty="0"/>
        </a:p>
      </dgm:t>
    </dgm:pt>
    <dgm:pt modelId="{55C6F18F-9E19-D542-899D-0041A9A020BE}" type="parTrans" cxnId="{AFEA297B-4FB9-EB4C-A7C8-2FC4B939222B}">
      <dgm:prSet/>
      <dgm:spPr/>
      <dgm:t>
        <a:bodyPr/>
        <a:lstStyle/>
        <a:p>
          <a:endParaRPr lang="zh-TW" altLang="en-US" sz="3200" b="1"/>
        </a:p>
      </dgm:t>
    </dgm:pt>
    <dgm:pt modelId="{9BE8BDFE-94FB-F84F-A2F7-1DD3A838B750}" type="sibTrans" cxnId="{AFEA297B-4FB9-EB4C-A7C8-2FC4B939222B}">
      <dgm:prSet/>
      <dgm:spPr/>
      <dgm:t>
        <a:bodyPr/>
        <a:lstStyle/>
        <a:p>
          <a:endParaRPr lang="zh-TW" altLang="en-US" sz="3200" b="1"/>
        </a:p>
      </dgm:t>
    </dgm:pt>
    <dgm:pt modelId="{5318B9C2-5779-3243-9C9D-ED10F29691DB}">
      <dgm:prSet phldrT="[文字]" custT="1"/>
      <dgm:spPr/>
      <dgm:t>
        <a:bodyPr/>
        <a:lstStyle/>
        <a:p>
          <a:r>
            <a:rPr lang="zh-Hant" altLang="en-US" sz="2800" b="1" dirty="0"/>
            <a:t>楷模</a:t>
          </a:r>
          <a:endParaRPr lang="zh-TW" altLang="en-US" sz="2800" b="1" dirty="0"/>
        </a:p>
      </dgm:t>
    </dgm:pt>
    <dgm:pt modelId="{B9A5893C-47D6-404A-BD29-9449C3E58C0A}" type="parTrans" cxnId="{05CF0AB7-A637-8F45-AD41-FE8C9E9E28A8}">
      <dgm:prSet/>
      <dgm:spPr/>
      <dgm:t>
        <a:bodyPr/>
        <a:lstStyle/>
        <a:p>
          <a:endParaRPr lang="zh-TW" altLang="en-US" sz="3200" b="1"/>
        </a:p>
      </dgm:t>
    </dgm:pt>
    <dgm:pt modelId="{DEE0E42A-4580-3B41-B228-B859582C31B6}" type="sibTrans" cxnId="{05CF0AB7-A637-8F45-AD41-FE8C9E9E28A8}">
      <dgm:prSet/>
      <dgm:spPr/>
      <dgm:t>
        <a:bodyPr/>
        <a:lstStyle/>
        <a:p>
          <a:endParaRPr lang="zh-TW" altLang="en-US" sz="3200" b="1"/>
        </a:p>
      </dgm:t>
    </dgm:pt>
    <dgm:pt modelId="{468C6358-8872-D642-A3BC-F7C0E515F4BE}">
      <dgm:prSet phldrT="[文字]" custT="1"/>
      <dgm:spPr/>
      <dgm:t>
        <a:bodyPr/>
        <a:lstStyle/>
        <a:p>
          <a:r>
            <a:rPr lang="zh-Hant" altLang="en-US" sz="2800" b="1" dirty="0"/>
            <a:t>會場</a:t>
          </a:r>
          <a:endParaRPr lang="zh-TW" altLang="en-US" sz="2800" b="1" dirty="0"/>
        </a:p>
      </dgm:t>
    </dgm:pt>
    <dgm:pt modelId="{C86189C6-5C4B-3E41-97AF-DFC9E923D5C7}" type="parTrans" cxnId="{320A61ED-A90F-FA44-BC32-D916CD80BFDC}">
      <dgm:prSet/>
      <dgm:spPr/>
      <dgm:t>
        <a:bodyPr/>
        <a:lstStyle/>
        <a:p>
          <a:endParaRPr lang="zh-TW" altLang="en-US" sz="3200" b="1"/>
        </a:p>
      </dgm:t>
    </dgm:pt>
    <dgm:pt modelId="{481F7DFC-A6A7-DC40-B2EB-D0CE0A8618F1}" type="sibTrans" cxnId="{320A61ED-A90F-FA44-BC32-D916CD80BFDC}">
      <dgm:prSet/>
      <dgm:spPr/>
      <dgm:t>
        <a:bodyPr/>
        <a:lstStyle/>
        <a:p>
          <a:endParaRPr lang="zh-TW" altLang="en-US" sz="3200" b="1"/>
        </a:p>
      </dgm:t>
    </dgm:pt>
    <dgm:pt modelId="{D2C83494-6E43-0342-90C1-CF1DF841B124}">
      <dgm:prSet phldrT="[文字]" custT="1"/>
      <dgm:spPr/>
      <dgm:t>
        <a:bodyPr/>
        <a:lstStyle/>
        <a:p>
          <a:r>
            <a:rPr lang="zh-Hant" altLang="en-US" sz="2800" b="1" dirty="0"/>
            <a:t>咖啡廳</a:t>
          </a:r>
          <a:endParaRPr lang="zh-TW" altLang="en-US" sz="2800" b="1" dirty="0"/>
        </a:p>
      </dgm:t>
    </dgm:pt>
    <dgm:pt modelId="{AC785D5E-1089-4944-9D91-216EE5A3359F}" type="parTrans" cxnId="{3B1A54F9-30E9-1C48-842F-A4D804AA240A}">
      <dgm:prSet/>
      <dgm:spPr/>
      <dgm:t>
        <a:bodyPr/>
        <a:lstStyle/>
        <a:p>
          <a:endParaRPr lang="zh-TW" altLang="en-US" sz="3200" b="1"/>
        </a:p>
      </dgm:t>
    </dgm:pt>
    <dgm:pt modelId="{9C7E14F1-0D02-6645-BE1A-CBCA1B82FA7A}" type="sibTrans" cxnId="{3B1A54F9-30E9-1C48-842F-A4D804AA240A}">
      <dgm:prSet/>
      <dgm:spPr/>
      <dgm:t>
        <a:bodyPr/>
        <a:lstStyle/>
        <a:p>
          <a:endParaRPr lang="zh-TW" altLang="en-US" sz="3200" b="1"/>
        </a:p>
      </dgm:t>
    </dgm:pt>
    <dgm:pt modelId="{6EA70C8F-6E71-E146-AF2C-99650088496C}">
      <dgm:prSet phldrT="[文字]" custT="1"/>
      <dgm:spPr/>
      <dgm:t>
        <a:bodyPr/>
        <a:lstStyle/>
        <a:p>
          <a:r>
            <a:rPr lang="zh-Hant" altLang="en-US" sz="2800" b="1" dirty="0"/>
            <a:t>行事曆</a:t>
          </a:r>
          <a:r>
            <a:rPr lang="en-US" altLang="zh-Hant" sz="2800" b="1" dirty="0" err="1"/>
            <a:t>todo</a:t>
          </a:r>
          <a:r>
            <a:rPr lang="en-US" altLang="zh-Hant" sz="2800" b="1" dirty="0"/>
            <a:t>-list</a:t>
          </a:r>
          <a:endParaRPr lang="zh-TW" altLang="en-US" sz="2800" b="1" dirty="0"/>
        </a:p>
      </dgm:t>
    </dgm:pt>
    <dgm:pt modelId="{DCB97A5E-5A02-A440-8FB9-0D9A0A5DD844}" type="parTrans" cxnId="{DB6B5DAA-E32E-3C4C-AFB7-4B14DB8FEC4B}">
      <dgm:prSet/>
      <dgm:spPr/>
      <dgm:t>
        <a:bodyPr/>
        <a:lstStyle/>
        <a:p>
          <a:endParaRPr lang="zh-TW" altLang="en-US" sz="2400" b="1"/>
        </a:p>
      </dgm:t>
    </dgm:pt>
    <dgm:pt modelId="{15CD0BD6-D9AC-DC4D-AF16-C0A7F1321B8A}" type="sibTrans" cxnId="{DB6B5DAA-E32E-3C4C-AFB7-4B14DB8FEC4B}">
      <dgm:prSet/>
      <dgm:spPr/>
      <dgm:t>
        <a:bodyPr/>
        <a:lstStyle/>
        <a:p>
          <a:endParaRPr lang="zh-TW" altLang="en-US" sz="2400" b="1"/>
        </a:p>
      </dgm:t>
    </dgm:pt>
    <dgm:pt modelId="{A9F8D050-ECA6-AC43-939B-D18342054213}">
      <dgm:prSet phldrT="[文字]" custT="1"/>
      <dgm:spPr/>
      <dgm:t>
        <a:bodyPr/>
        <a:lstStyle/>
        <a:p>
          <a:r>
            <a:rPr lang="zh-Hant" altLang="en-US" sz="2800" b="1" dirty="0"/>
            <a:t>喝產品</a:t>
          </a:r>
          <a:endParaRPr lang="zh-TW" altLang="en-US" sz="2800" b="1" dirty="0"/>
        </a:p>
      </dgm:t>
    </dgm:pt>
    <dgm:pt modelId="{956BA90F-ECA2-2C4D-929A-3065BE67C770}" type="parTrans" cxnId="{FF5638D3-A3B9-B64A-9880-5CD2E9BF025D}">
      <dgm:prSet/>
      <dgm:spPr/>
      <dgm:t>
        <a:bodyPr/>
        <a:lstStyle/>
        <a:p>
          <a:endParaRPr lang="zh-TW" altLang="en-US" sz="2400" b="1"/>
        </a:p>
      </dgm:t>
    </dgm:pt>
    <dgm:pt modelId="{66568D0D-32D8-A745-ACE3-64A855D1FF76}" type="sibTrans" cxnId="{FF5638D3-A3B9-B64A-9880-5CD2E9BF025D}">
      <dgm:prSet/>
      <dgm:spPr/>
      <dgm:t>
        <a:bodyPr/>
        <a:lstStyle/>
        <a:p>
          <a:endParaRPr lang="zh-TW" altLang="en-US" sz="2400" b="1"/>
        </a:p>
      </dgm:t>
    </dgm:pt>
    <dgm:pt modelId="{8BD61C81-799B-3244-8F9E-F91F715D295D}">
      <dgm:prSet phldrT="[文字]" custT="1"/>
      <dgm:spPr/>
      <dgm:t>
        <a:bodyPr/>
        <a:lstStyle/>
        <a:p>
          <a:r>
            <a:rPr lang="zh-Hant" altLang="en-US" sz="2800" b="1" dirty="0"/>
            <a:t>刷牙洗臉化妝運動</a:t>
          </a:r>
          <a:endParaRPr lang="zh-TW" altLang="en-US" sz="2800" b="1" dirty="0"/>
        </a:p>
      </dgm:t>
    </dgm:pt>
    <dgm:pt modelId="{47540206-B70B-264E-BD6E-7F3B0BD0E886}" type="parTrans" cxnId="{91E058FC-F094-BA4C-A063-98730EB05921}">
      <dgm:prSet/>
      <dgm:spPr/>
      <dgm:t>
        <a:bodyPr/>
        <a:lstStyle/>
        <a:p>
          <a:endParaRPr lang="zh-TW" altLang="en-US" sz="2400" b="1"/>
        </a:p>
      </dgm:t>
    </dgm:pt>
    <dgm:pt modelId="{122516D2-F233-9B49-9AFE-CE08F6B6BFBE}" type="sibTrans" cxnId="{91E058FC-F094-BA4C-A063-98730EB05921}">
      <dgm:prSet/>
      <dgm:spPr/>
      <dgm:t>
        <a:bodyPr/>
        <a:lstStyle/>
        <a:p>
          <a:endParaRPr lang="zh-TW" altLang="en-US" sz="2400" b="1"/>
        </a:p>
      </dgm:t>
    </dgm:pt>
    <dgm:pt modelId="{A7A38356-5C38-A347-96DE-C4F3BE818E94}">
      <dgm:prSet phldrT="[文字]" custT="1"/>
      <dgm:spPr/>
      <dgm:t>
        <a:bodyPr/>
        <a:lstStyle/>
        <a:p>
          <a:r>
            <a:rPr lang="zh-Hant" altLang="en-US" sz="2800" b="1" dirty="0"/>
            <a:t>回報與紀錄</a:t>
          </a:r>
          <a:endParaRPr lang="zh-TW" altLang="en-US" sz="2800" b="1" dirty="0"/>
        </a:p>
      </dgm:t>
    </dgm:pt>
    <dgm:pt modelId="{73AA524F-8859-1846-A530-59B9DC65E4BA}" type="parTrans" cxnId="{FFAFBCE0-7BC9-414A-9D26-6F33F7132F50}">
      <dgm:prSet/>
      <dgm:spPr/>
      <dgm:t>
        <a:bodyPr/>
        <a:lstStyle/>
        <a:p>
          <a:endParaRPr lang="zh-TW" altLang="en-US" sz="2400" b="1"/>
        </a:p>
      </dgm:t>
    </dgm:pt>
    <dgm:pt modelId="{36E8D9C6-6895-9844-9714-E4EAF659885B}" type="sibTrans" cxnId="{FFAFBCE0-7BC9-414A-9D26-6F33F7132F50}">
      <dgm:prSet/>
      <dgm:spPr/>
      <dgm:t>
        <a:bodyPr/>
        <a:lstStyle/>
        <a:p>
          <a:endParaRPr lang="zh-TW" altLang="en-US" sz="2400" b="1"/>
        </a:p>
      </dgm:t>
    </dgm:pt>
    <dgm:pt modelId="{43CE8F76-DE63-9F46-964D-7C4A955E916B}">
      <dgm:prSet phldrT="[文字]" custT="1"/>
      <dgm:spPr/>
      <dgm:t>
        <a:bodyPr/>
        <a:lstStyle/>
        <a:p>
          <a:r>
            <a:rPr lang="zh-Hant" altLang="en-US" sz="2800" b="1" dirty="0"/>
            <a:t>夢想版</a:t>
          </a:r>
          <a:endParaRPr lang="zh-TW" altLang="en-US" sz="2800" b="1" dirty="0"/>
        </a:p>
      </dgm:t>
    </dgm:pt>
    <dgm:pt modelId="{D203353C-7B66-3E4E-AFE1-C7332FF8A6BA}" type="parTrans" cxnId="{34C534F9-1252-7B4E-B07B-A2CDBA7C7800}">
      <dgm:prSet/>
      <dgm:spPr/>
      <dgm:t>
        <a:bodyPr/>
        <a:lstStyle/>
        <a:p>
          <a:endParaRPr lang="zh-TW" altLang="en-US" sz="2400" b="1"/>
        </a:p>
      </dgm:t>
    </dgm:pt>
    <dgm:pt modelId="{B7F51D2C-A019-BF4C-80F8-1072B7F643CB}" type="sibTrans" cxnId="{34C534F9-1252-7B4E-B07B-A2CDBA7C7800}">
      <dgm:prSet/>
      <dgm:spPr/>
      <dgm:t>
        <a:bodyPr/>
        <a:lstStyle/>
        <a:p>
          <a:endParaRPr lang="zh-TW" altLang="en-US" sz="2400" b="1"/>
        </a:p>
      </dgm:t>
    </dgm:pt>
    <dgm:pt modelId="{DAFE5518-CA10-4349-9498-D21106AEC63B}">
      <dgm:prSet phldrT="[文字]" custT="1"/>
      <dgm:spPr/>
      <dgm:t>
        <a:bodyPr/>
        <a:lstStyle/>
        <a:p>
          <a:endParaRPr lang="zh-TW" altLang="en-US" sz="2800" b="1" dirty="0"/>
        </a:p>
      </dgm:t>
    </dgm:pt>
    <dgm:pt modelId="{D7025624-74BF-564E-9812-0C9367D538B0}" type="parTrans" cxnId="{CCEBAB14-2F27-6145-8BA4-396357343FA6}">
      <dgm:prSet/>
      <dgm:spPr/>
      <dgm:t>
        <a:bodyPr/>
        <a:lstStyle/>
        <a:p>
          <a:endParaRPr lang="zh-TW" altLang="en-US" sz="2400" b="1"/>
        </a:p>
      </dgm:t>
    </dgm:pt>
    <dgm:pt modelId="{B72B46C7-F52B-C144-BBA0-A56A1C42B1A3}" type="sibTrans" cxnId="{CCEBAB14-2F27-6145-8BA4-396357343FA6}">
      <dgm:prSet/>
      <dgm:spPr/>
      <dgm:t>
        <a:bodyPr/>
        <a:lstStyle/>
        <a:p>
          <a:endParaRPr lang="zh-TW" altLang="en-US" sz="2400" b="1"/>
        </a:p>
      </dgm:t>
    </dgm:pt>
    <dgm:pt modelId="{949922BC-BD83-894B-9F9B-E4D626DA59B3}">
      <dgm:prSet phldrT="[文字]" custT="1"/>
      <dgm:spPr/>
      <dgm:t>
        <a:bodyPr/>
        <a:lstStyle/>
        <a:p>
          <a:r>
            <a:rPr lang="zh-Hant" altLang="en-US" sz="2800" b="1" dirty="0"/>
            <a:t>工作使命</a:t>
          </a:r>
          <a:endParaRPr lang="zh-TW" altLang="en-US" sz="2800" b="1" dirty="0"/>
        </a:p>
      </dgm:t>
    </dgm:pt>
    <dgm:pt modelId="{51BC4CDB-0FE1-ED4E-83E6-69C73E04C2F1}" type="parTrans" cxnId="{45C6ECDF-8DC5-F042-968D-890FD2580F88}">
      <dgm:prSet/>
      <dgm:spPr/>
      <dgm:t>
        <a:bodyPr/>
        <a:lstStyle/>
        <a:p>
          <a:endParaRPr lang="zh-TW" altLang="en-US" sz="2400" b="1"/>
        </a:p>
      </dgm:t>
    </dgm:pt>
    <dgm:pt modelId="{85D3DC21-70EA-D641-AF5E-B1F56FACBFB2}" type="sibTrans" cxnId="{45C6ECDF-8DC5-F042-968D-890FD2580F88}">
      <dgm:prSet/>
      <dgm:spPr/>
      <dgm:t>
        <a:bodyPr/>
        <a:lstStyle/>
        <a:p>
          <a:endParaRPr lang="zh-TW" altLang="en-US" sz="2400" b="1"/>
        </a:p>
      </dgm:t>
    </dgm:pt>
    <dgm:pt modelId="{068EAF8A-45E6-6441-A191-CE038D812707}">
      <dgm:prSet phldrT="[文字]" custT="1"/>
      <dgm:spPr/>
      <dgm:t>
        <a:bodyPr/>
        <a:lstStyle/>
        <a:p>
          <a:endParaRPr lang="zh-TW" altLang="en-US" sz="2800" b="1" dirty="0"/>
        </a:p>
      </dgm:t>
    </dgm:pt>
    <dgm:pt modelId="{7F9E5F88-6503-B54B-81AD-12E89258FD7A}" type="parTrans" cxnId="{68C47D29-365E-0842-8732-DB71CA85CC93}">
      <dgm:prSet/>
      <dgm:spPr/>
      <dgm:t>
        <a:bodyPr/>
        <a:lstStyle/>
        <a:p>
          <a:endParaRPr lang="zh-TW" altLang="en-US" sz="2400" b="1"/>
        </a:p>
      </dgm:t>
    </dgm:pt>
    <dgm:pt modelId="{3F9D77BB-0794-2044-9EFD-735E4349CF6B}" type="sibTrans" cxnId="{68C47D29-365E-0842-8732-DB71CA85CC93}">
      <dgm:prSet/>
      <dgm:spPr/>
      <dgm:t>
        <a:bodyPr/>
        <a:lstStyle/>
        <a:p>
          <a:endParaRPr lang="zh-TW" altLang="en-US" sz="2400" b="1"/>
        </a:p>
      </dgm:t>
    </dgm:pt>
    <dgm:pt modelId="{A999AAEA-2329-4040-9588-D3259E303338}">
      <dgm:prSet phldrT="[文字]" custT="1"/>
      <dgm:spPr/>
      <dgm:t>
        <a:bodyPr/>
        <a:lstStyle/>
        <a:p>
          <a:r>
            <a:rPr lang="zh-Hant" altLang="en-US" sz="2800" b="1" dirty="0"/>
            <a:t>同儕</a:t>
          </a:r>
          <a:endParaRPr lang="zh-TW" altLang="en-US" sz="2800" b="1" dirty="0"/>
        </a:p>
      </dgm:t>
    </dgm:pt>
    <dgm:pt modelId="{8DD2DD5B-61BA-3544-B28D-757719A7800E}" type="parTrans" cxnId="{09B830FD-19A7-4A47-B817-62E0EC638A15}">
      <dgm:prSet/>
      <dgm:spPr/>
      <dgm:t>
        <a:bodyPr/>
        <a:lstStyle/>
        <a:p>
          <a:endParaRPr lang="zh-TW" altLang="en-US" sz="2400" b="1"/>
        </a:p>
      </dgm:t>
    </dgm:pt>
    <dgm:pt modelId="{F82213F0-F165-C643-AF91-634B3F872AB5}" type="sibTrans" cxnId="{09B830FD-19A7-4A47-B817-62E0EC638A15}">
      <dgm:prSet/>
      <dgm:spPr/>
      <dgm:t>
        <a:bodyPr/>
        <a:lstStyle/>
        <a:p>
          <a:endParaRPr lang="zh-TW" altLang="en-US" sz="2400" b="1"/>
        </a:p>
      </dgm:t>
    </dgm:pt>
    <dgm:pt modelId="{5237BA0F-54A8-D44B-A1C1-ECB44FB11988}">
      <dgm:prSet phldrT="[文字]" custT="1"/>
      <dgm:spPr/>
      <dgm:t>
        <a:bodyPr/>
        <a:lstStyle/>
        <a:p>
          <a:r>
            <a:rPr lang="zh-Hant" altLang="en-US" sz="2800" b="1" dirty="0"/>
            <a:t>共事夥伴</a:t>
          </a:r>
          <a:endParaRPr lang="zh-TW" altLang="en-US" sz="2800" b="1" dirty="0"/>
        </a:p>
      </dgm:t>
    </dgm:pt>
    <dgm:pt modelId="{8377F047-D6BF-0E4F-9E06-5FD0872C46AD}" type="parTrans" cxnId="{34144A91-B256-FE44-8F1A-8AA4CE7981C7}">
      <dgm:prSet/>
      <dgm:spPr/>
      <dgm:t>
        <a:bodyPr/>
        <a:lstStyle/>
        <a:p>
          <a:endParaRPr lang="zh-TW" altLang="en-US" sz="2400" b="1"/>
        </a:p>
      </dgm:t>
    </dgm:pt>
    <dgm:pt modelId="{361BDCE9-8173-B94F-885C-A790316823BF}" type="sibTrans" cxnId="{34144A91-B256-FE44-8F1A-8AA4CE7981C7}">
      <dgm:prSet/>
      <dgm:spPr/>
      <dgm:t>
        <a:bodyPr/>
        <a:lstStyle/>
        <a:p>
          <a:endParaRPr lang="zh-TW" altLang="en-US" sz="2400" b="1"/>
        </a:p>
      </dgm:t>
    </dgm:pt>
    <dgm:pt modelId="{9039392A-621B-D544-8506-D1213A7183CE}">
      <dgm:prSet phldrT="[文字]" custT="1"/>
      <dgm:spPr/>
      <dgm:t>
        <a:bodyPr/>
        <a:lstStyle/>
        <a:p>
          <a:endParaRPr lang="zh-TW" altLang="en-US" sz="2800" b="1" dirty="0"/>
        </a:p>
      </dgm:t>
    </dgm:pt>
    <dgm:pt modelId="{989BD93A-C52E-3A43-B66D-B054C182462E}" type="parTrans" cxnId="{C73F76AC-A873-694B-A150-AB068861E57A}">
      <dgm:prSet/>
      <dgm:spPr/>
      <dgm:t>
        <a:bodyPr/>
        <a:lstStyle/>
        <a:p>
          <a:endParaRPr lang="zh-TW" altLang="en-US" sz="2400" b="1"/>
        </a:p>
      </dgm:t>
    </dgm:pt>
    <dgm:pt modelId="{9456AB62-D66B-F74A-871E-BD51E1C3B079}" type="sibTrans" cxnId="{C73F76AC-A873-694B-A150-AB068861E57A}">
      <dgm:prSet/>
      <dgm:spPr/>
      <dgm:t>
        <a:bodyPr/>
        <a:lstStyle/>
        <a:p>
          <a:endParaRPr lang="zh-TW" altLang="en-US" sz="2400" b="1"/>
        </a:p>
      </dgm:t>
    </dgm:pt>
    <dgm:pt modelId="{8DDE6E56-3EB6-DD46-8674-D21532099763}">
      <dgm:prSet phldrT="[文字]" custT="1"/>
      <dgm:spPr/>
      <dgm:t>
        <a:bodyPr/>
        <a:lstStyle/>
        <a:p>
          <a:endParaRPr lang="zh-TW" altLang="en-US" sz="2800" b="1" dirty="0"/>
        </a:p>
      </dgm:t>
    </dgm:pt>
    <dgm:pt modelId="{97990D64-E89D-E84D-AB51-9A0BE86FA7FF}" type="parTrans" cxnId="{7022BE81-0992-474C-91AA-EA8C32CDE912}">
      <dgm:prSet/>
      <dgm:spPr/>
      <dgm:t>
        <a:bodyPr/>
        <a:lstStyle/>
        <a:p>
          <a:endParaRPr lang="zh-TW" altLang="en-US" sz="2400" b="1"/>
        </a:p>
      </dgm:t>
    </dgm:pt>
    <dgm:pt modelId="{3E659F80-BB62-3D45-B42D-6D6C694C39EE}" type="sibTrans" cxnId="{7022BE81-0992-474C-91AA-EA8C32CDE912}">
      <dgm:prSet/>
      <dgm:spPr/>
      <dgm:t>
        <a:bodyPr/>
        <a:lstStyle/>
        <a:p>
          <a:endParaRPr lang="zh-TW" altLang="en-US" sz="2400" b="1"/>
        </a:p>
      </dgm:t>
    </dgm:pt>
    <dgm:pt modelId="{1D462407-AA62-9F4B-BE0B-044FC49AF84C}">
      <dgm:prSet phldrT="[文字]" custT="1"/>
      <dgm:spPr/>
      <dgm:t>
        <a:bodyPr/>
        <a:lstStyle/>
        <a:p>
          <a:r>
            <a:rPr lang="zh-Hant" altLang="en-US" sz="2800" b="1" dirty="0"/>
            <a:t>家人朋友</a:t>
          </a:r>
          <a:endParaRPr lang="zh-TW" altLang="en-US" sz="2800" b="1" dirty="0"/>
        </a:p>
      </dgm:t>
    </dgm:pt>
    <dgm:pt modelId="{92140A8A-248F-6C4E-B840-62E34B5A4E64}" type="parTrans" cxnId="{CF0B9B20-188D-9F41-9E4B-B004B18D6067}">
      <dgm:prSet/>
      <dgm:spPr/>
      <dgm:t>
        <a:bodyPr/>
        <a:lstStyle/>
        <a:p>
          <a:endParaRPr lang="zh-TW" altLang="en-US" sz="2400" b="1"/>
        </a:p>
      </dgm:t>
    </dgm:pt>
    <dgm:pt modelId="{3B0EC775-E0ED-9D4D-B478-D63F00FF6C07}" type="sibTrans" cxnId="{CF0B9B20-188D-9F41-9E4B-B004B18D6067}">
      <dgm:prSet/>
      <dgm:spPr/>
      <dgm:t>
        <a:bodyPr/>
        <a:lstStyle/>
        <a:p>
          <a:endParaRPr lang="zh-TW" altLang="en-US" sz="2400" b="1"/>
        </a:p>
      </dgm:t>
    </dgm:pt>
    <dgm:pt modelId="{0D37C763-52F2-8E40-BD61-EC12FA02D358}" type="pres">
      <dgm:prSet presAssocID="{1CD402CF-AE19-DC4E-A3C3-9D949B63414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62B8DB-91DD-F745-A604-0A291A5F2F2F}" type="pres">
      <dgm:prSet presAssocID="{1CD402CF-AE19-DC4E-A3C3-9D949B634145}" presName="children" presStyleCnt="0"/>
      <dgm:spPr/>
    </dgm:pt>
    <dgm:pt modelId="{E8BDA319-EA71-EC40-8979-43A40D124BF6}" type="pres">
      <dgm:prSet presAssocID="{1CD402CF-AE19-DC4E-A3C3-9D949B634145}" presName="child1group" presStyleCnt="0"/>
      <dgm:spPr/>
    </dgm:pt>
    <dgm:pt modelId="{110FFC2D-9EA5-0A45-AB9A-AE6B7ACC9FB4}" type="pres">
      <dgm:prSet presAssocID="{1CD402CF-AE19-DC4E-A3C3-9D949B634145}" presName="child1" presStyleLbl="bgAcc1" presStyleIdx="0" presStyleCnt="4"/>
      <dgm:spPr/>
      <dgm:t>
        <a:bodyPr/>
        <a:lstStyle/>
        <a:p>
          <a:endParaRPr lang="en-US"/>
        </a:p>
      </dgm:t>
    </dgm:pt>
    <dgm:pt modelId="{C6FE957E-5BD9-8240-A855-8E404FAFB89B}" type="pres">
      <dgm:prSet presAssocID="{1CD402CF-AE19-DC4E-A3C3-9D949B63414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B37AAB-7EDA-3543-B1F2-63672DBDCE66}" type="pres">
      <dgm:prSet presAssocID="{1CD402CF-AE19-DC4E-A3C3-9D949B634145}" presName="child2group" presStyleCnt="0"/>
      <dgm:spPr/>
    </dgm:pt>
    <dgm:pt modelId="{D4D32324-7736-A241-A83D-10F58F5C8A8A}" type="pres">
      <dgm:prSet presAssocID="{1CD402CF-AE19-DC4E-A3C3-9D949B634145}" presName="child2" presStyleLbl="bgAcc1" presStyleIdx="1" presStyleCnt="4" custScaleX="176835" custScaleY="170546" custLinFactNeighborX="75775" custLinFactNeighborY="13829"/>
      <dgm:spPr/>
      <dgm:t>
        <a:bodyPr/>
        <a:lstStyle/>
        <a:p>
          <a:endParaRPr lang="en-US"/>
        </a:p>
      </dgm:t>
    </dgm:pt>
    <dgm:pt modelId="{6DC21FC4-749C-B049-8EAE-761044C337E7}" type="pres">
      <dgm:prSet presAssocID="{1CD402CF-AE19-DC4E-A3C3-9D949B63414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22BC1-E1CA-8349-BA4E-22FC170E0A58}" type="pres">
      <dgm:prSet presAssocID="{1CD402CF-AE19-DC4E-A3C3-9D949B634145}" presName="child3group" presStyleCnt="0"/>
      <dgm:spPr/>
    </dgm:pt>
    <dgm:pt modelId="{1CB2476D-9E8D-694C-9E4D-3DF616932E22}" type="pres">
      <dgm:prSet presAssocID="{1CD402CF-AE19-DC4E-A3C3-9D949B634145}" presName="child3" presStyleLbl="bgAcc1" presStyleIdx="2" presStyleCnt="4" custScaleX="140521" custScaleY="136302" custLinFactNeighborX="54534" custLinFactNeighborY="-46770"/>
      <dgm:spPr/>
      <dgm:t>
        <a:bodyPr/>
        <a:lstStyle/>
        <a:p>
          <a:endParaRPr lang="en-US"/>
        </a:p>
      </dgm:t>
    </dgm:pt>
    <dgm:pt modelId="{6EFE1B7A-25D0-B34B-AD97-D1FC1995F5C0}" type="pres">
      <dgm:prSet presAssocID="{1CD402CF-AE19-DC4E-A3C3-9D949B63414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64DEB-849A-4545-A84E-9A4F9DDE310A}" type="pres">
      <dgm:prSet presAssocID="{1CD402CF-AE19-DC4E-A3C3-9D949B634145}" presName="child4group" presStyleCnt="0"/>
      <dgm:spPr/>
    </dgm:pt>
    <dgm:pt modelId="{EF49BF0F-0DE8-DD4F-9D1A-FA4BE50BBFC9}" type="pres">
      <dgm:prSet presAssocID="{1CD402CF-AE19-DC4E-A3C3-9D949B634145}" presName="child4" presStyleLbl="bgAcc1" presStyleIdx="3" presStyleCnt="4" custScaleX="119671" custScaleY="139033" custLinFactNeighborX="-13259" custLinFactNeighborY="-57808"/>
      <dgm:spPr/>
      <dgm:t>
        <a:bodyPr/>
        <a:lstStyle/>
        <a:p>
          <a:endParaRPr lang="en-US"/>
        </a:p>
      </dgm:t>
    </dgm:pt>
    <dgm:pt modelId="{9030E13D-CA29-2E49-90DB-B8114E6852BE}" type="pres">
      <dgm:prSet presAssocID="{1CD402CF-AE19-DC4E-A3C3-9D949B63414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F6B95-6792-154C-A3A2-C7DFBEEA4815}" type="pres">
      <dgm:prSet presAssocID="{1CD402CF-AE19-DC4E-A3C3-9D949B634145}" presName="childPlaceholder" presStyleCnt="0"/>
      <dgm:spPr/>
    </dgm:pt>
    <dgm:pt modelId="{A5057260-8354-D84F-B757-CF00257A01D3}" type="pres">
      <dgm:prSet presAssocID="{1CD402CF-AE19-DC4E-A3C3-9D949B634145}" presName="circle" presStyleCnt="0"/>
      <dgm:spPr/>
    </dgm:pt>
    <dgm:pt modelId="{53D406E4-6343-9946-98CC-484074D6E5EE}" type="pres">
      <dgm:prSet presAssocID="{1CD402CF-AE19-DC4E-A3C3-9D949B63414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A255D2-A2A7-D046-B97D-1AAC08F1E626}" type="pres">
      <dgm:prSet presAssocID="{1CD402CF-AE19-DC4E-A3C3-9D949B63414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1DE256-E3F0-6148-AF45-C99E82563E2F}" type="pres">
      <dgm:prSet presAssocID="{1CD402CF-AE19-DC4E-A3C3-9D949B63414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249642-CCB2-6A46-8DB4-1CF79C504A4C}" type="pres">
      <dgm:prSet presAssocID="{1CD402CF-AE19-DC4E-A3C3-9D949B63414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8F3830-7697-714E-B68E-5257632E4569}" type="pres">
      <dgm:prSet presAssocID="{1CD402CF-AE19-DC4E-A3C3-9D949B634145}" presName="quadrantPlaceholder" presStyleCnt="0"/>
      <dgm:spPr/>
    </dgm:pt>
    <dgm:pt modelId="{D72F429C-D2AC-1B44-93B8-F198D9B2B531}" type="pres">
      <dgm:prSet presAssocID="{1CD402CF-AE19-DC4E-A3C3-9D949B634145}" presName="center1" presStyleLbl="fgShp" presStyleIdx="0" presStyleCnt="2"/>
      <dgm:spPr/>
    </dgm:pt>
    <dgm:pt modelId="{A335E590-FF1D-B145-8A38-DB62D1FA0C01}" type="pres">
      <dgm:prSet presAssocID="{1CD402CF-AE19-DC4E-A3C3-9D949B634145}" presName="center2" presStyleLbl="fgShp" presStyleIdx="1" presStyleCnt="2"/>
      <dgm:spPr/>
    </dgm:pt>
  </dgm:ptLst>
  <dgm:cxnLst>
    <dgm:cxn modelId="{6C8F25AD-22DE-1D43-9D90-2CF59A31A6FE}" type="presOf" srcId="{A7A38356-5C38-A347-96DE-C4F3BE818E94}" destId="{D4D32324-7736-A241-A83D-10F58F5C8A8A}" srcOrd="0" destOrd="4" presId="urn:microsoft.com/office/officeart/2005/8/layout/cycle4"/>
    <dgm:cxn modelId="{808A4733-3FA8-A942-9367-43D97EBA36AD}" srcId="{1CD402CF-AE19-DC4E-A3C3-9D949B634145}" destId="{EED361AD-3E2B-6940-B76D-58DA505DD064}" srcOrd="0" destOrd="0" parTransId="{7D7F12EB-FC81-ED41-9BC3-2E5D1771D7CA}" sibTransId="{21F023BB-7657-8440-ABED-414A81FD7A7A}"/>
    <dgm:cxn modelId="{5E5ECF33-E9AB-7845-AC65-A2FDAD5AAF99}" type="presOf" srcId="{1D462407-AA62-9F4B-BE0B-044FC49AF84C}" destId="{EF49BF0F-0DE8-DD4F-9D1A-FA4BE50BBFC9}" srcOrd="0" destOrd="3" presId="urn:microsoft.com/office/officeart/2005/8/layout/cycle4"/>
    <dgm:cxn modelId="{07342A33-E0A1-B641-AD04-5311653E6169}" type="presOf" srcId="{AA925730-14BD-8249-B770-2419F888EA1E}" destId="{C8249642-CCB2-6A46-8DB4-1CF79C504A4C}" srcOrd="0" destOrd="0" presId="urn:microsoft.com/office/officeart/2005/8/layout/cycle4"/>
    <dgm:cxn modelId="{DB6B5DAA-E32E-3C4C-AFB7-4B14DB8FEC4B}" srcId="{91ED8D20-D7DF-9248-AF55-ED63A077509E}" destId="{6EA70C8F-6E71-E146-AF2C-99650088496C}" srcOrd="1" destOrd="0" parTransId="{DCB97A5E-5A02-A440-8FB9-0D9A0A5DD844}" sibTransId="{15CD0BD6-D9AC-DC4D-AF16-C0A7F1321B8A}"/>
    <dgm:cxn modelId="{1CAB4530-951A-284D-85B1-A3A83CF40CA2}" type="presOf" srcId="{DAFE5518-CA10-4349-9498-D21106AEC63B}" destId="{1CB2476D-9E8D-694C-9E4D-3DF616932E22}" srcOrd="0" destOrd="3" presId="urn:microsoft.com/office/officeart/2005/8/layout/cycle4"/>
    <dgm:cxn modelId="{8FA4F388-F542-2440-8D1B-388A1CFD78ED}" type="presOf" srcId="{1D462407-AA62-9F4B-BE0B-044FC49AF84C}" destId="{9030E13D-CA29-2E49-90DB-B8114E6852BE}" srcOrd="1" destOrd="3" presId="urn:microsoft.com/office/officeart/2005/8/layout/cycle4"/>
    <dgm:cxn modelId="{3B1A54F9-30E9-1C48-842F-A4D804AA240A}" srcId="{EED361AD-3E2B-6940-B76D-58DA505DD064}" destId="{D2C83494-6E43-0342-90C1-CF1DF841B124}" srcOrd="2" destOrd="0" parTransId="{AC785D5E-1089-4944-9D91-216EE5A3359F}" sibTransId="{9C7E14F1-0D02-6645-BE1A-CBCA1B82FA7A}"/>
    <dgm:cxn modelId="{717D8480-2ADD-9249-9D99-8A2222698D03}" type="presOf" srcId="{9039392A-621B-D544-8506-D1213A7183CE}" destId="{9030E13D-CA29-2E49-90DB-B8114E6852BE}" srcOrd="1" destOrd="5" presId="urn:microsoft.com/office/officeart/2005/8/layout/cycle4"/>
    <dgm:cxn modelId="{7E89F549-7A05-374E-B0EE-8DA6244A776B}" srcId="{EED361AD-3E2B-6940-B76D-58DA505DD064}" destId="{B12C7543-C26F-494B-8B2A-DA222E687896}" srcOrd="0" destOrd="0" parTransId="{35FBA6A1-BCE9-B34F-A5EE-BA7D4D5FC907}" sibTransId="{53E341F4-5D91-4743-B12B-76A946B09275}"/>
    <dgm:cxn modelId="{EB791B16-B519-9940-BC16-EC0CD8BC166B}" type="presOf" srcId="{A999AAEA-2329-4040-9588-D3259E303338}" destId="{EF49BF0F-0DE8-DD4F-9D1A-FA4BE50BBFC9}" srcOrd="0" destOrd="1" presId="urn:microsoft.com/office/officeart/2005/8/layout/cycle4"/>
    <dgm:cxn modelId="{90A5E064-0E36-544C-9205-19CB38D75F8C}" type="presOf" srcId="{068EAF8A-45E6-6441-A191-CE038D812707}" destId="{EF49BF0F-0DE8-DD4F-9D1A-FA4BE50BBFC9}" srcOrd="0" destOrd="6" presId="urn:microsoft.com/office/officeart/2005/8/layout/cycle4"/>
    <dgm:cxn modelId="{700D70D0-7265-3241-8EA7-0A125DD5A637}" srcId="{91ED8D20-D7DF-9248-AF55-ED63A077509E}" destId="{6D1E816D-8B2F-9742-9434-913C2ED8FE86}" srcOrd="0" destOrd="0" parTransId="{572E6776-32C6-F941-BD68-F356436A4367}" sibTransId="{2ADBD321-A3DF-DA49-AF2A-F2DF003DE7B5}"/>
    <dgm:cxn modelId="{08E95595-AFE6-194D-813C-B3D1CF60A507}" type="presOf" srcId="{8BD61C81-799B-3244-8F9E-F91F715D295D}" destId="{6DC21FC4-749C-B049-8EAE-761044C337E7}" srcOrd="1" destOrd="3" presId="urn:microsoft.com/office/officeart/2005/8/layout/cycle4"/>
    <dgm:cxn modelId="{AA7B39EE-AF83-7847-94D9-9F044A824B44}" type="presOf" srcId="{6D1E816D-8B2F-9742-9434-913C2ED8FE86}" destId="{6DC21FC4-749C-B049-8EAE-761044C337E7}" srcOrd="1" destOrd="0" presId="urn:microsoft.com/office/officeart/2005/8/layout/cycle4"/>
    <dgm:cxn modelId="{05CF0AB7-A637-8F45-AD41-FE8C9E9E28A8}" srcId="{AA925730-14BD-8249-B770-2419F888EA1E}" destId="{5318B9C2-5779-3243-9C9D-ED10F29691DB}" srcOrd="0" destOrd="0" parTransId="{B9A5893C-47D6-404A-BD29-9449C3E58C0A}" sibTransId="{DEE0E42A-4580-3B41-B228-B859582C31B6}"/>
    <dgm:cxn modelId="{D74797E3-6EB2-4046-B2CD-47C0A28B7FAD}" type="presOf" srcId="{EED361AD-3E2B-6940-B76D-58DA505DD064}" destId="{53D406E4-6343-9946-98CC-484074D6E5EE}" srcOrd="0" destOrd="0" presId="urn:microsoft.com/office/officeart/2005/8/layout/cycle4"/>
    <dgm:cxn modelId="{45C6ECDF-8DC5-F042-968D-890FD2580F88}" srcId="{3D84B94F-E864-AE43-8ED7-5B1E7841AF16}" destId="{949922BC-BD83-894B-9F9B-E4D626DA59B3}" srcOrd="2" destOrd="0" parTransId="{51BC4CDB-0FE1-ED4E-83E6-69C73E04C2F1}" sibTransId="{85D3DC21-70EA-D641-AF5E-B1F56FACBFB2}"/>
    <dgm:cxn modelId="{09B830FD-19A7-4A47-B817-62E0EC638A15}" srcId="{AA925730-14BD-8249-B770-2419F888EA1E}" destId="{A999AAEA-2329-4040-9588-D3259E303338}" srcOrd="1" destOrd="0" parTransId="{8DD2DD5B-61BA-3544-B28D-757719A7800E}" sibTransId="{F82213F0-F165-C643-AF91-634B3F872AB5}"/>
    <dgm:cxn modelId="{DF81C17E-7217-A74A-A8C1-4CCB88617B19}" type="presOf" srcId="{A7A38356-5C38-A347-96DE-C4F3BE818E94}" destId="{6DC21FC4-749C-B049-8EAE-761044C337E7}" srcOrd="1" destOrd="4" presId="urn:microsoft.com/office/officeart/2005/8/layout/cycle4"/>
    <dgm:cxn modelId="{E91963A4-11C9-C24A-801C-57EBB7110D85}" type="presOf" srcId="{A999AAEA-2329-4040-9588-D3259E303338}" destId="{9030E13D-CA29-2E49-90DB-B8114E6852BE}" srcOrd="1" destOrd="1" presId="urn:microsoft.com/office/officeart/2005/8/layout/cycle4"/>
    <dgm:cxn modelId="{7022BE81-0992-474C-91AA-EA8C32CDE912}" srcId="{AA925730-14BD-8249-B770-2419F888EA1E}" destId="{8DDE6E56-3EB6-DD46-8674-D21532099763}" srcOrd="4" destOrd="0" parTransId="{97990D64-E89D-E84D-AB51-9A0BE86FA7FF}" sibTransId="{3E659F80-BB62-3D45-B42D-6D6C694C39EE}"/>
    <dgm:cxn modelId="{C73F76AC-A873-694B-A150-AB068861E57A}" srcId="{AA925730-14BD-8249-B770-2419F888EA1E}" destId="{9039392A-621B-D544-8506-D1213A7183CE}" srcOrd="5" destOrd="0" parTransId="{989BD93A-C52E-3A43-B66D-B054C182462E}" sibTransId="{9456AB62-D66B-F74A-871E-BD51E1C3B079}"/>
    <dgm:cxn modelId="{FA255518-D19F-4545-95EB-EFEA3D2B543D}" type="presOf" srcId="{8BD61C81-799B-3244-8F9E-F91F715D295D}" destId="{D4D32324-7736-A241-A83D-10F58F5C8A8A}" srcOrd="0" destOrd="3" presId="urn:microsoft.com/office/officeart/2005/8/layout/cycle4"/>
    <dgm:cxn modelId="{91E058FC-F094-BA4C-A063-98730EB05921}" srcId="{91ED8D20-D7DF-9248-AF55-ED63A077509E}" destId="{8BD61C81-799B-3244-8F9E-F91F715D295D}" srcOrd="3" destOrd="0" parTransId="{47540206-B70B-264E-BD6E-7F3B0BD0E886}" sibTransId="{122516D2-F233-9B49-9AFE-CE08F6B6BFBE}"/>
    <dgm:cxn modelId="{4836648A-2DF7-1C47-AEAD-C08154749BFE}" type="presOf" srcId="{6FD36E04-839E-1945-8759-D81C6289A207}" destId="{6EFE1B7A-25D0-B34B-AD97-D1FC1995F5C0}" srcOrd="1" destOrd="0" presId="urn:microsoft.com/office/officeart/2005/8/layout/cycle4"/>
    <dgm:cxn modelId="{CCEBAB14-2F27-6145-8BA4-396357343FA6}" srcId="{3D84B94F-E864-AE43-8ED7-5B1E7841AF16}" destId="{DAFE5518-CA10-4349-9498-D21106AEC63B}" srcOrd="3" destOrd="0" parTransId="{D7025624-74BF-564E-9812-0C9367D538B0}" sibTransId="{B72B46C7-F52B-C144-BBA0-A56A1C42B1A3}"/>
    <dgm:cxn modelId="{BD4FD0B1-C392-784E-9A12-C7A5B496770B}" type="presOf" srcId="{D2C83494-6E43-0342-90C1-CF1DF841B124}" destId="{C6FE957E-5BD9-8240-A855-8E404FAFB89B}" srcOrd="1" destOrd="2" presId="urn:microsoft.com/office/officeart/2005/8/layout/cycle4"/>
    <dgm:cxn modelId="{5344773D-8B36-E243-89D9-67010A9D2CAF}" type="presOf" srcId="{5318B9C2-5779-3243-9C9D-ED10F29691DB}" destId="{EF49BF0F-0DE8-DD4F-9D1A-FA4BE50BBFC9}" srcOrd="0" destOrd="0" presId="urn:microsoft.com/office/officeart/2005/8/layout/cycle4"/>
    <dgm:cxn modelId="{408FD0D7-C2E0-0D48-B2AC-39CE58978229}" type="presOf" srcId="{468C6358-8872-D642-A3BC-F7C0E515F4BE}" destId="{110FFC2D-9EA5-0A45-AB9A-AE6B7ACC9FB4}" srcOrd="0" destOrd="1" presId="urn:microsoft.com/office/officeart/2005/8/layout/cycle4"/>
    <dgm:cxn modelId="{4EAEBE1B-06B6-C940-844B-2C64E6494B82}" type="presOf" srcId="{A9F8D050-ECA6-AC43-939B-D18342054213}" destId="{D4D32324-7736-A241-A83D-10F58F5C8A8A}" srcOrd="0" destOrd="2" presId="urn:microsoft.com/office/officeart/2005/8/layout/cycle4"/>
    <dgm:cxn modelId="{68C47D29-365E-0842-8732-DB71CA85CC93}" srcId="{AA925730-14BD-8249-B770-2419F888EA1E}" destId="{068EAF8A-45E6-6441-A191-CE038D812707}" srcOrd="6" destOrd="0" parTransId="{7F9E5F88-6503-B54B-81AD-12E89258FD7A}" sibTransId="{3F9D77BB-0794-2044-9EFD-735E4349CF6B}"/>
    <dgm:cxn modelId="{9EEDBE50-63F7-774B-AC11-91A086BC9115}" type="presOf" srcId="{B12C7543-C26F-494B-8B2A-DA222E687896}" destId="{110FFC2D-9EA5-0A45-AB9A-AE6B7ACC9FB4}" srcOrd="0" destOrd="0" presId="urn:microsoft.com/office/officeart/2005/8/layout/cycle4"/>
    <dgm:cxn modelId="{34144A91-B256-FE44-8F1A-8AA4CE7981C7}" srcId="{AA925730-14BD-8249-B770-2419F888EA1E}" destId="{5237BA0F-54A8-D44B-A1C1-ECB44FB11988}" srcOrd="2" destOrd="0" parTransId="{8377F047-D6BF-0E4F-9E06-5FD0872C46AD}" sibTransId="{361BDCE9-8173-B94F-885C-A790316823BF}"/>
    <dgm:cxn modelId="{DC1F5899-3900-6E41-B8A2-96FEE757FC99}" type="presOf" srcId="{8DDE6E56-3EB6-DD46-8674-D21532099763}" destId="{9030E13D-CA29-2E49-90DB-B8114E6852BE}" srcOrd="1" destOrd="4" presId="urn:microsoft.com/office/officeart/2005/8/layout/cycle4"/>
    <dgm:cxn modelId="{174D711D-4C7D-6D4B-8411-1F921EDF072D}" type="presOf" srcId="{3D84B94F-E864-AE43-8ED7-5B1E7841AF16}" destId="{921DE256-E3F0-6148-AF45-C99E82563E2F}" srcOrd="0" destOrd="0" presId="urn:microsoft.com/office/officeart/2005/8/layout/cycle4"/>
    <dgm:cxn modelId="{3CDEFB2F-D2AB-5E4E-87CF-3A256E6376CA}" type="presOf" srcId="{6EA70C8F-6E71-E146-AF2C-99650088496C}" destId="{D4D32324-7736-A241-A83D-10F58F5C8A8A}" srcOrd="0" destOrd="1" presId="urn:microsoft.com/office/officeart/2005/8/layout/cycle4"/>
    <dgm:cxn modelId="{EDD1CC9A-A5B9-F34E-9B36-25EFAB430908}" type="presOf" srcId="{DAFE5518-CA10-4349-9498-D21106AEC63B}" destId="{6EFE1B7A-25D0-B34B-AD97-D1FC1995F5C0}" srcOrd="1" destOrd="3" presId="urn:microsoft.com/office/officeart/2005/8/layout/cycle4"/>
    <dgm:cxn modelId="{E56E328A-DFFE-774C-9687-826E70D022EB}" type="presOf" srcId="{9039392A-621B-D544-8506-D1213A7183CE}" destId="{EF49BF0F-0DE8-DD4F-9D1A-FA4BE50BBFC9}" srcOrd="0" destOrd="5" presId="urn:microsoft.com/office/officeart/2005/8/layout/cycle4"/>
    <dgm:cxn modelId="{BFA54629-540A-6148-BC86-0ED851D25545}" type="presOf" srcId="{6EA70C8F-6E71-E146-AF2C-99650088496C}" destId="{6DC21FC4-749C-B049-8EAE-761044C337E7}" srcOrd="1" destOrd="1" presId="urn:microsoft.com/office/officeart/2005/8/layout/cycle4"/>
    <dgm:cxn modelId="{FF5638D3-A3B9-B64A-9880-5CD2E9BF025D}" srcId="{91ED8D20-D7DF-9248-AF55-ED63A077509E}" destId="{A9F8D050-ECA6-AC43-939B-D18342054213}" srcOrd="2" destOrd="0" parTransId="{956BA90F-ECA2-2C4D-929A-3065BE67C770}" sibTransId="{66568D0D-32D8-A745-ACE3-64A855D1FF76}"/>
    <dgm:cxn modelId="{CF0B9B20-188D-9F41-9E4B-B004B18D6067}" srcId="{AA925730-14BD-8249-B770-2419F888EA1E}" destId="{1D462407-AA62-9F4B-BE0B-044FC49AF84C}" srcOrd="3" destOrd="0" parTransId="{92140A8A-248F-6C4E-B840-62E34B5A4E64}" sibTransId="{3B0EC775-E0ED-9D4D-B478-D63F00FF6C07}"/>
    <dgm:cxn modelId="{38A403B9-E8DD-FE4B-810B-79680CDE21CB}" srcId="{3D84B94F-E864-AE43-8ED7-5B1E7841AF16}" destId="{6FD36E04-839E-1945-8759-D81C6289A207}" srcOrd="0" destOrd="0" parTransId="{4DF5333E-5CE3-6540-BCA7-4CF0888FEA7C}" sibTransId="{36D35926-F248-E043-94FC-7A9C1F8B8227}"/>
    <dgm:cxn modelId="{9186538D-783F-BA4E-BFA9-E226393D3DC4}" type="presOf" srcId="{5237BA0F-54A8-D44B-A1C1-ECB44FB11988}" destId="{9030E13D-CA29-2E49-90DB-B8114E6852BE}" srcOrd="1" destOrd="2" presId="urn:microsoft.com/office/officeart/2005/8/layout/cycle4"/>
    <dgm:cxn modelId="{21B5AD17-6AB9-CB44-B2A4-AC4CA3A6F4F0}" type="presOf" srcId="{1CD402CF-AE19-DC4E-A3C3-9D949B634145}" destId="{0D37C763-52F2-8E40-BD61-EC12FA02D358}" srcOrd="0" destOrd="0" presId="urn:microsoft.com/office/officeart/2005/8/layout/cycle4"/>
    <dgm:cxn modelId="{BDE89F54-9C6A-C64C-BCDB-D2EDEDFB56D9}" type="presOf" srcId="{8DDE6E56-3EB6-DD46-8674-D21532099763}" destId="{EF49BF0F-0DE8-DD4F-9D1A-FA4BE50BBFC9}" srcOrd="0" destOrd="4" presId="urn:microsoft.com/office/officeart/2005/8/layout/cycle4"/>
    <dgm:cxn modelId="{BF45A8B5-FB2C-3942-A685-81E6437AE39B}" type="presOf" srcId="{A9F8D050-ECA6-AC43-939B-D18342054213}" destId="{6DC21FC4-749C-B049-8EAE-761044C337E7}" srcOrd="1" destOrd="2" presId="urn:microsoft.com/office/officeart/2005/8/layout/cycle4"/>
    <dgm:cxn modelId="{320A61ED-A90F-FA44-BC32-D916CD80BFDC}" srcId="{EED361AD-3E2B-6940-B76D-58DA505DD064}" destId="{468C6358-8872-D642-A3BC-F7C0E515F4BE}" srcOrd="1" destOrd="0" parTransId="{C86189C6-5C4B-3E41-97AF-DFC9E923D5C7}" sibTransId="{481F7DFC-A6A7-DC40-B2EB-D0CE0A8618F1}"/>
    <dgm:cxn modelId="{83E520D7-4B28-B545-882C-EDDEB5030BB2}" srcId="{1CD402CF-AE19-DC4E-A3C3-9D949B634145}" destId="{91ED8D20-D7DF-9248-AF55-ED63A077509E}" srcOrd="1" destOrd="0" parTransId="{758B90A4-D03F-8447-92C8-3627F87D637F}" sibTransId="{A9986614-68A6-7C4C-9B7A-B1554E430598}"/>
    <dgm:cxn modelId="{76D1B7C4-44CA-6A4E-883F-0E76E5BB8B7E}" type="presOf" srcId="{5237BA0F-54A8-D44B-A1C1-ECB44FB11988}" destId="{EF49BF0F-0DE8-DD4F-9D1A-FA4BE50BBFC9}" srcOrd="0" destOrd="2" presId="urn:microsoft.com/office/officeart/2005/8/layout/cycle4"/>
    <dgm:cxn modelId="{3B3D6804-E494-E24E-B62A-C27DD5407A57}" type="presOf" srcId="{B12C7543-C26F-494B-8B2A-DA222E687896}" destId="{C6FE957E-5BD9-8240-A855-8E404FAFB89B}" srcOrd="1" destOrd="0" presId="urn:microsoft.com/office/officeart/2005/8/layout/cycle4"/>
    <dgm:cxn modelId="{F3942958-D5EB-EE41-8264-875C404623E0}" type="presOf" srcId="{6FD36E04-839E-1945-8759-D81C6289A207}" destId="{1CB2476D-9E8D-694C-9E4D-3DF616932E22}" srcOrd="0" destOrd="0" presId="urn:microsoft.com/office/officeart/2005/8/layout/cycle4"/>
    <dgm:cxn modelId="{068043C2-E005-274A-B65A-D2A5327410FC}" type="presOf" srcId="{D2C83494-6E43-0342-90C1-CF1DF841B124}" destId="{110FFC2D-9EA5-0A45-AB9A-AE6B7ACC9FB4}" srcOrd="0" destOrd="2" presId="urn:microsoft.com/office/officeart/2005/8/layout/cycle4"/>
    <dgm:cxn modelId="{FFAFBCE0-7BC9-414A-9D26-6F33F7132F50}" srcId="{91ED8D20-D7DF-9248-AF55-ED63A077509E}" destId="{A7A38356-5C38-A347-96DE-C4F3BE818E94}" srcOrd="4" destOrd="0" parTransId="{73AA524F-8859-1846-A530-59B9DC65E4BA}" sibTransId="{36E8D9C6-6895-9844-9714-E4EAF659885B}"/>
    <dgm:cxn modelId="{0E94BF7B-4740-9742-B00D-9EFAD6B519D0}" type="presOf" srcId="{91ED8D20-D7DF-9248-AF55-ED63A077509E}" destId="{59A255D2-A2A7-D046-B97D-1AAC08F1E626}" srcOrd="0" destOrd="0" presId="urn:microsoft.com/office/officeart/2005/8/layout/cycle4"/>
    <dgm:cxn modelId="{1B5140EE-A405-F643-A7BD-FADD4A4F0D46}" type="presOf" srcId="{949922BC-BD83-894B-9F9B-E4D626DA59B3}" destId="{1CB2476D-9E8D-694C-9E4D-3DF616932E22}" srcOrd="0" destOrd="2" presId="urn:microsoft.com/office/officeart/2005/8/layout/cycle4"/>
    <dgm:cxn modelId="{1F076F78-F761-4E46-BDF4-684808AAC378}" type="presOf" srcId="{5318B9C2-5779-3243-9C9D-ED10F29691DB}" destId="{9030E13D-CA29-2E49-90DB-B8114E6852BE}" srcOrd="1" destOrd="0" presId="urn:microsoft.com/office/officeart/2005/8/layout/cycle4"/>
    <dgm:cxn modelId="{34C534F9-1252-7B4E-B07B-A2CDBA7C7800}" srcId="{3D84B94F-E864-AE43-8ED7-5B1E7841AF16}" destId="{43CE8F76-DE63-9F46-964D-7C4A955E916B}" srcOrd="1" destOrd="0" parTransId="{D203353C-7B66-3E4E-AFE1-C7332FF8A6BA}" sibTransId="{B7F51D2C-A019-BF4C-80F8-1072B7F643CB}"/>
    <dgm:cxn modelId="{2ED50FA5-9F4F-B549-84CE-C1651E6E551D}" type="presOf" srcId="{43CE8F76-DE63-9F46-964D-7C4A955E916B}" destId="{1CB2476D-9E8D-694C-9E4D-3DF616932E22}" srcOrd="0" destOrd="1" presId="urn:microsoft.com/office/officeart/2005/8/layout/cycle4"/>
    <dgm:cxn modelId="{A068C8DA-398E-D643-A891-B753FD888980}" type="presOf" srcId="{949922BC-BD83-894B-9F9B-E4D626DA59B3}" destId="{6EFE1B7A-25D0-B34B-AD97-D1FC1995F5C0}" srcOrd="1" destOrd="2" presId="urn:microsoft.com/office/officeart/2005/8/layout/cycle4"/>
    <dgm:cxn modelId="{3C35DACC-101C-074F-B015-989E2967B938}" srcId="{1CD402CF-AE19-DC4E-A3C3-9D949B634145}" destId="{3D84B94F-E864-AE43-8ED7-5B1E7841AF16}" srcOrd="2" destOrd="0" parTransId="{2AD5DB16-258B-E14D-B9A3-E2829B60F247}" sibTransId="{7EF56E9A-33D5-1D40-A4F1-8017EA162C89}"/>
    <dgm:cxn modelId="{ECF7DFF5-964A-084C-B95D-9973D1085B2B}" type="presOf" srcId="{43CE8F76-DE63-9F46-964D-7C4A955E916B}" destId="{6EFE1B7A-25D0-B34B-AD97-D1FC1995F5C0}" srcOrd="1" destOrd="1" presId="urn:microsoft.com/office/officeart/2005/8/layout/cycle4"/>
    <dgm:cxn modelId="{AFEA297B-4FB9-EB4C-A7C8-2FC4B939222B}" srcId="{1CD402CF-AE19-DC4E-A3C3-9D949B634145}" destId="{AA925730-14BD-8249-B770-2419F888EA1E}" srcOrd="3" destOrd="0" parTransId="{55C6F18F-9E19-D542-899D-0041A9A020BE}" sibTransId="{9BE8BDFE-94FB-F84F-A2F7-1DD3A838B750}"/>
    <dgm:cxn modelId="{E773D672-F84F-D74A-86EF-672320931972}" type="presOf" srcId="{068EAF8A-45E6-6441-A191-CE038D812707}" destId="{9030E13D-CA29-2E49-90DB-B8114E6852BE}" srcOrd="1" destOrd="6" presId="urn:microsoft.com/office/officeart/2005/8/layout/cycle4"/>
    <dgm:cxn modelId="{3AB03A59-2B49-3749-B924-47DDEF0E4E3C}" type="presOf" srcId="{6D1E816D-8B2F-9742-9434-913C2ED8FE86}" destId="{D4D32324-7736-A241-A83D-10F58F5C8A8A}" srcOrd="0" destOrd="0" presId="urn:microsoft.com/office/officeart/2005/8/layout/cycle4"/>
    <dgm:cxn modelId="{E62A2673-3F59-964F-B499-05FD0A27BC56}" type="presOf" srcId="{468C6358-8872-D642-A3BC-F7C0E515F4BE}" destId="{C6FE957E-5BD9-8240-A855-8E404FAFB89B}" srcOrd="1" destOrd="1" presId="urn:microsoft.com/office/officeart/2005/8/layout/cycle4"/>
    <dgm:cxn modelId="{B7623ECE-6B39-C844-A5B6-AEEF7F177E56}" type="presParOf" srcId="{0D37C763-52F2-8E40-BD61-EC12FA02D358}" destId="{8362B8DB-91DD-F745-A604-0A291A5F2F2F}" srcOrd="0" destOrd="0" presId="urn:microsoft.com/office/officeart/2005/8/layout/cycle4"/>
    <dgm:cxn modelId="{93CEA570-E929-844E-84C8-067193B14E51}" type="presParOf" srcId="{8362B8DB-91DD-F745-A604-0A291A5F2F2F}" destId="{E8BDA319-EA71-EC40-8979-43A40D124BF6}" srcOrd="0" destOrd="0" presId="urn:microsoft.com/office/officeart/2005/8/layout/cycle4"/>
    <dgm:cxn modelId="{27E1869D-6C9B-504B-9634-3A7C006927AA}" type="presParOf" srcId="{E8BDA319-EA71-EC40-8979-43A40D124BF6}" destId="{110FFC2D-9EA5-0A45-AB9A-AE6B7ACC9FB4}" srcOrd="0" destOrd="0" presId="urn:microsoft.com/office/officeart/2005/8/layout/cycle4"/>
    <dgm:cxn modelId="{5A3F4D76-18A4-2A4F-A999-C6DAE8BFAA8F}" type="presParOf" srcId="{E8BDA319-EA71-EC40-8979-43A40D124BF6}" destId="{C6FE957E-5BD9-8240-A855-8E404FAFB89B}" srcOrd="1" destOrd="0" presId="urn:microsoft.com/office/officeart/2005/8/layout/cycle4"/>
    <dgm:cxn modelId="{F50276BA-C918-DB4C-9FCC-79B2F124A2AF}" type="presParOf" srcId="{8362B8DB-91DD-F745-A604-0A291A5F2F2F}" destId="{7CB37AAB-7EDA-3543-B1F2-63672DBDCE66}" srcOrd="1" destOrd="0" presId="urn:microsoft.com/office/officeart/2005/8/layout/cycle4"/>
    <dgm:cxn modelId="{D7AE6F27-2E79-F444-992D-42FEFEA976D1}" type="presParOf" srcId="{7CB37AAB-7EDA-3543-B1F2-63672DBDCE66}" destId="{D4D32324-7736-A241-A83D-10F58F5C8A8A}" srcOrd="0" destOrd="0" presId="urn:microsoft.com/office/officeart/2005/8/layout/cycle4"/>
    <dgm:cxn modelId="{9D0F4FE1-8170-F247-9ADF-B8BD6FEA09C4}" type="presParOf" srcId="{7CB37AAB-7EDA-3543-B1F2-63672DBDCE66}" destId="{6DC21FC4-749C-B049-8EAE-761044C337E7}" srcOrd="1" destOrd="0" presId="urn:microsoft.com/office/officeart/2005/8/layout/cycle4"/>
    <dgm:cxn modelId="{90D74C18-5EA3-DC42-B28D-0E53CED178FD}" type="presParOf" srcId="{8362B8DB-91DD-F745-A604-0A291A5F2F2F}" destId="{78F22BC1-E1CA-8349-BA4E-22FC170E0A58}" srcOrd="2" destOrd="0" presId="urn:microsoft.com/office/officeart/2005/8/layout/cycle4"/>
    <dgm:cxn modelId="{6D5B8A8E-B197-D145-BAB6-350FDE1DF510}" type="presParOf" srcId="{78F22BC1-E1CA-8349-BA4E-22FC170E0A58}" destId="{1CB2476D-9E8D-694C-9E4D-3DF616932E22}" srcOrd="0" destOrd="0" presId="urn:microsoft.com/office/officeart/2005/8/layout/cycle4"/>
    <dgm:cxn modelId="{8CBE6B61-04D3-F143-9286-25ED95F0D435}" type="presParOf" srcId="{78F22BC1-E1CA-8349-BA4E-22FC170E0A58}" destId="{6EFE1B7A-25D0-B34B-AD97-D1FC1995F5C0}" srcOrd="1" destOrd="0" presId="urn:microsoft.com/office/officeart/2005/8/layout/cycle4"/>
    <dgm:cxn modelId="{216A49ED-0C24-734D-BA23-665BC326F8D2}" type="presParOf" srcId="{8362B8DB-91DD-F745-A604-0A291A5F2F2F}" destId="{1CE64DEB-849A-4545-A84E-9A4F9DDE310A}" srcOrd="3" destOrd="0" presId="urn:microsoft.com/office/officeart/2005/8/layout/cycle4"/>
    <dgm:cxn modelId="{3B7E668C-3C7A-4646-9F2D-F7470413C2F0}" type="presParOf" srcId="{1CE64DEB-849A-4545-A84E-9A4F9DDE310A}" destId="{EF49BF0F-0DE8-DD4F-9D1A-FA4BE50BBFC9}" srcOrd="0" destOrd="0" presId="urn:microsoft.com/office/officeart/2005/8/layout/cycle4"/>
    <dgm:cxn modelId="{567053F1-0306-844E-A1F7-EBFD1CDD6DEA}" type="presParOf" srcId="{1CE64DEB-849A-4545-A84E-9A4F9DDE310A}" destId="{9030E13D-CA29-2E49-90DB-B8114E6852BE}" srcOrd="1" destOrd="0" presId="urn:microsoft.com/office/officeart/2005/8/layout/cycle4"/>
    <dgm:cxn modelId="{28D9DB9D-1553-E847-BEAA-353D30640555}" type="presParOf" srcId="{8362B8DB-91DD-F745-A604-0A291A5F2F2F}" destId="{DF1F6B95-6792-154C-A3A2-C7DFBEEA4815}" srcOrd="4" destOrd="0" presId="urn:microsoft.com/office/officeart/2005/8/layout/cycle4"/>
    <dgm:cxn modelId="{F82D304E-9135-CD47-95F6-A23117AC9D12}" type="presParOf" srcId="{0D37C763-52F2-8E40-BD61-EC12FA02D358}" destId="{A5057260-8354-D84F-B757-CF00257A01D3}" srcOrd="1" destOrd="0" presId="urn:microsoft.com/office/officeart/2005/8/layout/cycle4"/>
    <dgm:cxn modelId="{987EE72B-DB71-2349-B212-F0E7914A0E23}" type="presParOf" srcId="{A5057260-8354-D84F-B757-CF00257A01D3}" destId="{53D406E4-6343-9946-98CC-484074D6E5EE}" srcOrd="0" destOrd="0" presId="urn:microsoft.com/office/officeart/2005/8/layout/cycle4"/>
    <dgm:cxn modelId="{D2F22E44-66B5-B64A-AAF8-B98281647C9E}" type="presParOf" srcId="{A5057260-8354-D84F-B757-CF00257A01D3}" destId="{59A255D2-A2A7-D046-B97D-1AAC08F1E626}" srcOrd="1" destOrd="0" presId="urn:microsoft.com/office/officeart/2005/8/layout/cycle4"/>
    <dgm:cxn modelId="{4B5FE0C5-8E9A-E04B-9C32-5FDE2A1F79A4}" type="presParOf" srcId="{A5057260-8354-D84F-B757-CF00257A01D3}" destId="{921DE256-E3F0-6148-AF45-C99E82563E2F}" srcOrd="2" destOrd="0" presId="urn:microsoft.com/office/officeart/2005/8/layout/cycle4"/>
    <dgm:cxn modelId="{9EABFAC4-AFBD-6C43-B952-3BE2B4100B69}" type="presParOf" srcId="{A5057260-8354-D84F-B757-CF00257A01D3}" destId="{C8249642-CCB2-6A46-8DB4-1CF79C504A4C}" srcOrd="3" destOrd="0" presId="urn:microsoft.com/office/officeart/2005/8/layout/cycle4"/>
    <dgm:cxn modelId="{ACFF04C3-CE4B-C649-A234-035B61D9D1C3}" type="presParOf" srcId="{A5057260-8354-D84F-B757-CF00257A01D3}" destId="{338F3830-7697-714E-B68E-5257632E4569}" srcOrd="4" destOrd="0" presId="urn:microsoft.com/office/officeart/2005/8/layout/cycle4"/>
    <dgm:cxn modelId="{24A63D4A-FF94-CF4F-8486-CDE66702CD17}" type="presParOf" srcId="{0D37C763-52F2-8E40-BD61-EC12FA02D358}" destId="{D72F429C-D2AC-1B44-93B8-F198D9B2B531}" srcOrd="2" destOrd="0" presId="urn:microsoft.com/office/officeart/2005/8/layout/cycle4"/>
    <dgm:cxn modelId="{93BA57B3-4EAA-D34C-846B-1F8F0F0AC48D}" type="presParOf" srcId="{0D37C763-52F2-8E40-BD61-EC12FA02D358}" destId="{A335E590-FF1D-B145-8A38-DB62D1FA0C0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784EF0-0906-2E43-A4D2-1CAAB61CA1AE}" type="doc">
      <dgm:prSet loTypeId="urn:microsoft.com/office/officeart/2005/8/layout/venn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B70B185D-8BAE-504D-AF6A-C6601DDDB14A}">
      <dgm:prSet phldrT="[文字]" custT="1"/>
      <dgm:spPr/>
      <dgm:t>
        <a:bodyPr/>
        <a:lstStyle/>
        <a:p>
          <a:r>
            <a: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擔心的事</a:t>
          </a:r>
          <a:r>
            <a:rPr lang="zh-Hant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 </a:t>
          </a:r>
          <a:r>
            <a: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worry</a:t>
          </a:r>
          <a:endParaRPr lang="zh-TW" altLang="en-US" sz="18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A19ED68-388C-B146-8548-5EF785F9818E}" type="parTrans" cxnId="{F821A8E5-B580-D44E-8DE3-904403BC9B92}">
      <dgm:prSet/>
      <dgm:spPr/>
      <dgm:t>
        <a:bodyPr/>
        <a:lstStyle/>
        <a:p>
          <a:endParaRPr lang="zh-TW" altLang="en-US" sz="2800" b="1">
            <a:latin typeface="HanziPen TC" panose="03000300000000000000" pitchFamily="66" charset="-120"/>
            <a:ea typeface="HanziPen TC" panose="03000300000000000000" pitchFamily="66" charset="-120"/>
          </a:endParaRPr>
        </a:p>
      </dgm:t>
    </dgm:pt>
    <dgm:pt modelId="{E3587BEF-E6EF-784C-84E4-E25B0A329A28}" type="sibTrans" cxnId="{F821A8E5-B580-D44E-8DE3-904403BC9B92}">
      <dgm:prSet/>
      <dgm:spPr/>
      <dgm:t>
        <a:bodyPr/>
        <a:lstStyle/>
        <a:p>
          <a:endParaRPr lang="zh-TW" altLang="en-US" sz="2800" b="1">
            <a:latin typeface="HanziPen TC" panose="03000300000000000000" pitchFamily="66" charset="-120"/>
            <a:ea typeface="HanziPen TC" panose="03000300000000000000" pitchFamily="66" charset="-120"/>
          </a:endParaRPr>
        </a:p>
      </dgm:t>
    </dgm:pt>
    <dgm:pt modelId="{4CF053FF-7058-BA47-A188-F3B12F0DB8BF}">
      <dgm:prSet phldrT="[文字]" custT="1"/>
      <dgm:spPr/>
      <dgm:t>
        <a:bodyPr/>
        <a:lstStyle/>
        <a:p>
          <a:r>
            <a: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想做的事</a:t>
          </a:r>
          <a:r>
            <a: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want</a:t>
          </a:r>
        </a:p>
      </dgm:t>
    </dgm:pt>
    <dgm:pt modelId="{440F6626-D26B-D74C-BA28-6AD73CDC3475}" type="parTrans" cxnId="{B28AF251-9B65-934D-BFCC-D81C48AA9139}">
      <dgm:prSet/>
      <dgm:spPr/>
      <dgm:t>
        <a:bodyPr/>
        <a:lstStyle/>
        <a:p>
          <a:endParaRPr lang="zh-TW" altLang="en-US" sz="2800" b="1">
            <a:latin typeface="HanziPen TC" panose="03000300000000000000" pitchFamily="66" charset="-120"/>
            <a:ea typeface="HanziPen TC" panose="03000300000000000000" pitchFamily="66" charset="-120"/>
          </a:endParaRPr>
        </a:p>
      </dgm:t>
    </dgm:pt>
    <dgm:pt modelId="{0E9E489B-BEDE-7042-B825-27A10FC5C21B}" type="sibTrans" cxnId="{B28AF251-9B65-934D-BFCC-D81C48AA9139}">
      <dgm:prSet/>
      <dgm:spPr/>
      <dgm:t>
        <a:bodyPr/>
        <a:lstStyle/>
        <a:p>
          <a:endParaRPr lang="zh-TW" altLang="en-US" sz="2800" b="1">
            <a:latin typeface="HanziPen TC" panose="03000300000000000000" pitchFamily="66" charset="-120"/>
            <a:ea typeface="HanziPen TC" panose="03000300000000000000" pitchFamily="66" charset="-120"/>
          </a:endParaRPr>
        </a:p>
      </dgm:t>
    </dgm:pt>
    <dgm:pt modelId="{57C0BF24-48AD-CB4E-AB54-28E4D750D08E}">
      <dgm:prSet phldrT="[文字]" custT="1"/>
      <dgm:spPr/>
      <dgm:t>
        <a:bodyPr/>
        <a:lstStyle/>
        <a:p>
          <a:r>
            <a: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不該做的事</a:t>
          </a:r>
          <a:r>
            <a: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NO</a:t>
          </a:r>
          <a:endParaRPr lang="zh-TW" altLang="en-US" sz="20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7F9412C-A9B3-7D44-BBDF-ED0F4F2A4138}" type="parTrans" cxnId="{6B4085CA-929D-2F45-88F3-7C3CBAD572E0}">
      <dgm:prSet/>
      <dgm:spPr/>
      <dgm:t>
        <a:bodyPr/>
        <a:lstStyle/>
        <a:p>
          <a:endParaRPr lang="zh-TW" altLang="en-US" sz="2800" b="1">
            <a:latin typeface="HanziPen TC" panose="03000300000000000000" pitchFamily="66" charset="-120"/>
            <a:ea typeface="HanziPen TC" panose="03000300000000000000" pitchFamily="66" charset="-120"/>
          </a:endParaRPr>
        </a:p>
      </dgm:t>
    </dgm:pt>
    <dgm:pt modelId="{451E895E-7783-3A43-9FC5-3E9CF89DF3EF}" type="sibTrans" cxnId="{6B4085CA-929D-2F45-88F3-7C3CBAD572E0}">
      <dgm:prSet/>
      <dgm:spPr/>
      <dgm:t>
        <a:bodyPr/>
        <a:lstStyle/>
        <a:p>
          <a:endParaRPr lang="zh-TW" altLang="en-US" sz="2800" b="1">
            <a:latin typeface="HanziPen TC" panose="03000300000000000000" pitchFamily="66" charset="-120"/>
            <a:ea typeface="HanziPen TC" panose="03000300000000000000" pitchFamily="66" charset="-120"/>
          </a:endParaRPr>
        </a:p>
      </dgm:t>
    </dgm:pt>
    <dgm:pt modelId="{3EED6AD1-90C2-344F-A4C9-36EBBFE7E491}">
      <dgm:prSet phldrT="[文字]" custT="1"/>
      <dgm:spPr/>
      <dgm:t>
        <a:bodyPr/>
        <a:lstStyle/>
        <a:p>
          <a:r>
            <a: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要做的事</a:t>
          </a:r>
        </a:p>
        <a:p>
          <a:r>
            <a: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ＹＥＳ</a:t>
          </a:r>
          <a:endParaRPr lang="zh-TW" altLang="en-US" sz="20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3F1C3AB-48CA-2A45-A757-ED4F8F0CC50D}" type="parTrans" cxnId="{BA7FBEBD-2972-AC46-91B3-F10FB0110B95}">
      <dgm:prSet/>
      <dgm:spPr/>
      <dgm:t>
        <a:bodyPr/>
        <a:lstStyle/>
        <a:p>
          <a:endParaRPr lang="zh-TW" altLang="en-US" sz="2800" b="1">
            <a:latin typeface="HanziPen TC" panose="03000300000000000000" pitchFamily="66" charset="-120"/>
            <a:ea typeface="HanziPen TC" panose="03000300000000000000" pitchFamily="66" charset="-120"/>
          </a:endParaRPr>
        </a:p>
      </dgm:t>
    </dgm:pt>
    <dgm:pt modelId="{C28EE9BE-1E3E-544B-BA42-2402C3E63BD2}" type="sibTrans" cxnId="{BA7FBEBD-2972-AC46-91B3-F10FB0110B95}">
      <dgm:prSet/>
      <dgm:spPr/>
      <dgm:t>
        <a:bodyPr/>
        <a:lstStyle/>
        <a:p>
          <a:endParaRPr lang="zh-TW" altLang="en-US" sz="2800" b="1">
            <a:latin typeface="HanziPen TC" panose="03000300000000000000" pitchFamily="66" charset="-120"/>
            <a:ea typeface="HanziPen TC" panose="03000300000000000000" pitchFamily="66" charset="-120"/>
          </a:endParaRPr>
        </a:p>
      </dgm:t>
    </dgm:pt>
    <dgm:pt modelId="{126DB325-0715-6244-8BE9-FB359A65AAB8}" type="pres">
      <dgm:prSet presAssocID="{6D784EF0-0906-2E43-A4D2-1CAAB61CA1A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885989-5EF7-7048-8309-4C6B7EFE0DF3}" type="pres">
      <dgm:prSet presAssocID="{6D784EF0-0906-2E43-A4D2-1CAAB61CA1AE}" presName="comp1" presStyleCnt="0"/>
      <dgm:spPr/>
    </dgm:pt>
    <dgm:pt modelId="{AB0879F0-9907-1641-9EB4-415241108F56}" type="pres">
      <dgm:prSet presAssocID="{6D784EF0-0906-2E43-A4D2-1CAAB61CA1AE}" presName="circle1" presStyleLbl="node1" presStyleIdx="0" presStyleCnt="4"/>
      <dgm:spPr/>
      <dgm:t>
        <a:bodyPr/>
        <a:lstStyle/>
        <a:p>
          <a:endParaRPr lang="en-US"/>
        </a:p>
      </dgm:t>
    </dgm:pt>
    <dgm:pt modelId="{93CD1380-FDB0-5942-A4BF-E73650F2961B}" type="pres">
      <dgm:prSet presAssocID="{6D784EF0-0906-2E43-A4D2-1CAAB61CA1AE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331CB-770D-E74B-B0E5-503A9F9D273E}" type="pres">
      <dgm:prSet presAssocID="{6D784EF0-0906-2E43-A4D2-1CAAB61CA1AE}" presName="comp2" presStyleCnt="0"/>
      <dgm:spPr/>
    </dgm:pt>
    <dgm:pt modelId="{A2008F8E-8059-4D47-A8E0-D3B0334565DA}" type="pres">
      <dgm:prSet presAssocID="{6D784EF0-0906-2E43-A4D2-1CAAB61CA1AE}" presName="circle2" presStyleLbl="node1" presStyleIdx="1" presStyleCnt="4"/>
      <dgm:spPr/>
      <dgm:t>
        <a:bodyPr/>
        <a:lstStyle/>
        <a:p>
          <a:endParaRPr lang="en-US"/>
        </a:p>
      </dgm:t>
    </dgm:pt>
    <dgm:pt modelId="{DE1CAD28-2323-5A42-B298-0F6932B2E6C1}" type="pres">
      <dgm:prSet presAssocID="{6D784EF0-0906-2E43-A4D2-1CAAB61CA1AE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65B12C-F85A-AC46-AD48-064DAA2C5F76}" type="pres">
      <dgm:prSet presAssocID="{6D784EF0-0906-2E43-A4D2-1CAAB61CA1AE}" presName="comp3" presStyleCnt="0"/>
      <dgm:spPr/>
    </dgm:pt>
    <dgm:pt modelId="{40C93E5A-6190-0B4E-B988-8FB1E71714F9}" type="pres">
      <dgm:prSet presAssocID="{6D784EF0-0906-2E43-A4D2-1CAAB61CA1AE}" presName="circle3" presStyleLbl="node1" presStyleIdx="2" presStyleCnt="4"/>
      <dgm:spPr/>
      <dgm:t>
        <a:bodyPr/>
        <a:lstStyle/>
        <a:p>
          <a:endParaRPr lang="en-US"/>
        </a:p>
      </dgm:t>
    </dgm:pt>
    <dgm:pt modelId="{A10FEB8B-9D79-234F-902C-9BF019B39A49}" type="pres">
      <dgm:prSet presAssocID="{6D784EF0-0906-2E43-A4D2-1CAAB61CA1AE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FE79D2-6FAE-284D-B7E9-ADC68DEC6A65}" type="pres">
      <dgm:prSet presAssocID="{6D784EF0-0906-2E43-A4D2-1CAAB61CA1AE}" presName="comp4" presStyleCnt="0"/>
      <dgm:spPr/>
    </dgm:pt>
    <dgm:pt modelId="{4696D738-AA89-8D4F-B860-97A1017CCDBC}" type="pres">
      <dgm:prSet presAssocID="{6D784EF0-0906-2E43-A4D2-1CAAB61CA1AE}" presName="circle4" presStyleLbl="node1" presStyleIdx="3" presStyleCnt="4"/>
      <dgm:spPr/>
      <dgm:t>
        <a:bodyPr/>
        <a:lstStyle/>
        <a:p>
          <a:endParaRPr lang="en-US"/>
        </a:p>
      </dgm:t>
    </dgm:pt>
    <dgm:pt modelId="{B28D9772-B54D-4C4A-AFB4-6FC0E371B037}" type="pres">
      <dgm:prSet presAssocID="{6D784EF0-0906-2E43-A4D2-1CAAB61CA1AE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47F9B9-A11F-B447-A3B8-70C0B2917EED}" type="presOf" srcId="{4CF053FF-7058-BA47-A188-F3B12F0DB8BF}" destId="{DE1CAD28-2323-5A42-B298-0F6932B2E6C1}" srcOrd="1" destOrd="0" presId="urn:microsoft.com/office/officeart/2005/8/layout/venn2"/>
    <dgm:cxn modelId="{C68A450E-B5C8-9347-8386-73EBA7F7B890}" type="presOf" srcId="{B70B185D-8BAE-504D-AF6A-C6601DDDB14A}" destId="{AB0879F0-9907-1641-9EB4-415241108F56}" srcOrd="0" destOrd="0" presId="urn:microsoft.com/office/officeart/2005/8/layout/venn2"/>
    <dgm:cxn modelId="{775B80A8-82C1-614B-AA8C-BDC0C9353DAC}" type="presOf" srcId="{57C0BF24-48AD-CB4E-AB54-28E4D750D08E}" destId="{40C93E5A-6190-0B4E-B988-8FB1E71714F9}" srcOrd="0" destOrd="0" presId="urn:microsoft.com/office/officeart/2005/8/layout/venn2"/>
    <dgm:cxn modelId="{762BD967-DFD2-9D49-97CE-0233416944F1}" type="presOf" srcId="{6D784EF0-0906-2E43-A4D2-1CAAB61CA1AE}" destId="{126DB325-0715-6244-8BE9-FB359A65AAB8}" srcOrd="0" destOrd="0" presId="urn:microsoft.com/office/officeart/2005/8/layout/venn2"/>
    <dgm:cxn modelId="{B28AF251-9B65-934D-BFCC-D81C48AA9139}" srcId="{6D784EF0-0906-2E43-A4D2-1CAAB61CA1AE}" destId="{4CF053FF-7058-BA47-A188-F3B12F0DB8BF}" srcOrd="1" destOrd="0" parTransId="{440F6626-D26B-D74C-BA28-6AD73CDC3475}" sibTransId="{0E9E489B-BEDE-7042-B825-27A10FC5C21B}"/>
    <dgm:cxn modelId="{5E8EFD3E-3A88-8744-A688-3BFB08911E9B}" type="presOf" srcId="{B70B185D-8BAE-504D-AF6A-C6601DDDB14A}" destId="{93CD1380-FDB0-5942-A4BF-E73650F2961B}" srcOrd="1" destOrd="0" presId="urn:microsoft.com/office/officeart/2005/8/layout/venn2"/>
    <dgm:cxn modelId="{F821A8E5-B580-D44E-8DE3-904403BC9B92}" srcId="{6D784EF0-0906-2E43-A4D2-1CAAB61CA1AE}" destId="{B70B185D-8BAE-504D-AF6A-C6601DDDB14A}" srcOrd="0" destOrd="0" parTransId="{CA19ED68-388C-B146-8548-5EF785F9818E}" sibTransId="{E3587BEF-E6EF-784C-84E4-E25B0A329A28}"/>
    <dgm:cxn modelId="{7BAF76F2-63E1-994D-858E-40B7030D94A7}" type="presOf" srcId="{3EED6AD1-90C2-344F-A4C9-36EBBFE7E491}" destId="{4696D738-AA89-8D4F-B860-97A1017CCDBC}" srcOrd="0" destOrd="0" presId="urn:microsoft.com/office/officeart/2005/8/layout/venn2"/>
    <dgm:cxn modelId="{6B4085CA-929D-2F45-88F3-7C3CBAD572E0}" srcId="{6D784EF0-0906-2E43-A4D2-1CAAB61CA1AE}" destId="{57C0BF24-48AD-CB4E-AB54-28E4D750D08E}" srcOrd="2" destOrd="0" parTransId="{B7F9412C-A9B3-7D44-BBDF-ED0F4F2A4138}" sibTransId="{451E895E-7783-3A43-9FC5-3E9CF89DF3EF}"/>
    <dgm:cxn modelId="{45EA8D5E-11C4-CF46-8C65-BB82DD4953DC}" type="presOf" srcId="{3EED6AD1-90C2-344F-A4C9-36EBBFE7E491}" destId="{B28D9772-B54D-4C4A-AFB4-6FC0E371B037}" srcOrd="1" destOrd="0" presId="urn:microsoft.com/office/officeart/2005/8/layout/venn2"/>
    <dgm:cxn modelId="{BA7FBEBD-2972-AC46-91B3-F10FB0110B95}" srcId="{6D784EF0-0906-2E43-A4D2-1CAAB61CA1AE}" destId="{3EED6AD1-90C2-344F-A4C9-36EBBFE7E491}" srcOrd="3" destOrd="0" parTransId="{E3F1C3AB-48CA-2A45-A757-ED4F8F0CC50D}" sibTransId="{C28EE9BE-1E3E-544B-BA42-2402C3E63BD2}"/>
    <dgm:cxn modelId="{5E943279-F3A1-D740-A6D4-2F3096E579A6}" type="presOf" srcId="{4CF053FF-7058-BA47-A188-F3B12F0DB8BF}" destId="{A2008F8E-8059-4D47-A8E0-D3B0334565DA}" srcOrd="0" destOrd="0" presId="urn:microsoft.com/office/officeart/2005/8/layout/venn2"/>
    <dgm:cxn modelId="{7BEA05B3-B147-8C47-A512-72AA075C6276}" type="presOf" srcId="{57C0BF24-48AD-CB4E-AB54-28E4D750D08E}" destId="{A10FEB8B-9D79-234F-902C-9BF019B39A49}" srcOrd="1" destOrd="0" presId="urn:microsoft.com/office/officeart/2005/8/layout/venn2"/>
    <dgm:cxn modelId="{19E16FFE-06F8-3A42-AB07-EE5BE2DC33A4}" type="presParOf" srcId="{126DB325-0715-6244-8BE9-FB359A65AAB8}" destId="{92885989-5EF7-7048-8309-4C6B7EFE0DF3}" srcOrd="0" destOrd="0" presId="urn:microsoft.com/office/officeart/2005/8/layout/venn2"/>
    <dgm:cxn modelId="{8435C391-B5B4-0A4E-830E-C5F19FF39DB9}" type="presParOf" srcId="{92885989-5EF7-7048-8309-4C6B7EFE0DF3}" destId="{AB0879F0-9907-1641-9EB4-415241108F56}" srcOrd="0" destOrd="0" presId="urn:microsoft.com/office/officeart/2005/8/layout/venn2"/>
    <dgm:cxn modelId="{361D8AD8-E892-4742-93B1-52DFEEBE908E}" type="presParOf" srcId="{92885989-5EF7-7048-8309-4C6B7EFE0DF3}" destId="{93CD1380-FDB0-5942-A4BF-E73650F2961B}" srcOrd="1" destOrd="0" presId="urn:microsoft.com/office/officeart/2005/8/layout/venn2"/>
    <dgm:cxn modelId="{6D2AF5E8-5F3F-3C44-8D38-A55F7FECFBD4}" type="presParOf" srcId="{126DB325-0715-6244-8BE9-FB359A65AAB8}" destId="{F87331CB-770D-E74B-B0E5-503A9F9D273E}" srcOrd="1" destOrd="0" presId="urn:microsoft.com/office/officeart/2005/8/layout/venn2"/>
    <dgm:cxn modelId="{29A5EECF-F950-0F4E-A35A-BEFBB7B4B0D9}" type="presParOf" srcId="{F87331CB-770D-E74B-B0E5-503A9F9D273E}" destId="{A2008F8E-8059-4D47-A8E0-D3B0334565DA}" srcOrd="0" destOrd="0" presId="urn:microsoft.com/office/officeart/2005/8/layout/venn2"/>
    <dgm:cxn modelId="{405431BA-DB6A-7548-A7AA-A644813570A5}" type="presParOf" srcId="{F87331CB-770D-E74B-B0E5-503A9F9D273E}" destId="{DE1CAD28-2323-5A42-B298-0F6932B2E6C1}" srcOrd="1" destOrd="0" presId="urn:microsoft.com/office/officeart/2005/8/layout/venn2"/>
    <dgm:cxn modelId="{F1B71DD4-CCCE-D84A-AB1A-73858A59EC3C}" type="presParOf" srcId="{126DB325-0715-6244-8BE9-FB359A65AAB8}" destId="{3865B12C-F85A-AC46-AD48-064DAA2C5F76}" srcOrd="2" destOrd="0" presId="urn:microsoft.com/office/officeart/2005/8/layout/venn2"/>
    <dgm:cxn modelId="{687B8460-4DBE-7D40-A07F-DA1429924533}" type="presParOf" srcId="{3865B12C-F85A-AC46-AD48-064DAA2C5F76}" destId="{40C93E5A-6190-0B4E-B988-8FB1E71714F9}" srcOrd="0" destOrd="0" presId="urn:microsoft.com/office/officeart/2005/8/layout/venn2"/>
    <dgm:cxn modelId="{BA9B2ED2-29F1-D343-9029-DAA3EBF3E829}" type="presParOf" srcId="{3865B12C-F85A-AC46-AD48-064DAA2C5F76}" destId="{A10FEB8B-9D79-234F-902C-9BF019B39A49}" srcOrd="1" destOrd="0" presId="urn:microsoft.com/office/officeart/2005/8/layout/venn2"/>
    <dgm:cxn modelId="{FBDAF0F6-0BB9-5348-BCA0-7B76C4A98F1D}" type="presParOf" srcId="{126DB325-0715-6244-8BE9-FB359A65AAB8}" destId="{CFFE79D2-6FAE-284D-B7E9-ADC68DEC6A65}" srcOrd="3" destOrd="0" presId="urn:microsoft.com/office/officeart/2005/8/layout/venn2"/>
    <dgm:cxn modelId="{7EA0340C-603F-674D-A322-EF079E953305}" type="presParOf" srcId="{CFFE79D2-6FAE-284D-B7E9-ADC68DEC6A65}" destId="{4696D738-AA89-8D4F-B860-97A1017CCDBC}" srcOrd="0" destOrd="0" presId="urn:microsoft.com/office/officeart/2005/8/layout/venn2"/>
    <dgm:cxn modelId="{DF16CA0F-BD28-0C4F-89A5-EC5B9BB9F4FC}" type="presParOf" srcId="{CFFE79D2-6FAE-284D-B7E9-ADC68DEC6A65}" destId="{B28D9772-B54D-4C4A-AFB4-6FC0E371B03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6F6CB-CC83-EA41-A7EF-8B7039BF9F23}">
      <dsp:nvSpPr>
        <dsp:cNvPr id="0" name=""/>
        <dsp:cNvSpPr/>
      </dsp:nvSpPr>
      <dsp:spPr>
        <a:xfrm>
          <a:off x="13607" y="0"/>
          <a:ext cx="5421086" cy="5421086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65409-1730-164C-BE14-9013A15096C1}">
      <dsp:nvSpPr>
        <dsp:cNvPr id="0" name=""/>
        <dsp:cNvSpPr/>
      </dsp:nvSpPr>
      <dsp:spPr>
        <a:xfrm>
          <a:off x="528610" y="515003"/>
          <a:ext cx="2114223" cy="211422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44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愛</a:t>
          </a:r>
          <a:endParaRPr lang="zh-TW" altLang="en-US" sz="44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631818" y="618211"/>
        <a:ext cx="1907807" cy="1907807"/>
      </dsp:txXfrm>
    </dsp:sp>
    <dsp:sp modelId="{BE5FCC30-13A3-8B4E-A185-37B47122132E}">
      <dsp:nvSpPr>
        <dsp:cNvPr id="0" name=""/>
        <dsp:cNvSpPr/>
      </dsp:nvSpPr>
      <dsp:spPr>
        <a:xfrm>
          <a:off x="2805466" y="515003"/>
          <a:ext cx="2114223" cy="2114223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44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生活</a:t>
          </a:r>
          <a:endParaRPr lang="zh-TW" altLang="en-US" sz="44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908674" y="618211"/>
        <a:ext cx="1907807" cy="1907807"/>
      </dsp:txXfrm>
    </dsp:sp>
    <dsp:sp modelId="{C3679E75-14FE-0441-A667-C8B50DAD9C90}">
      <dsp:nvSpPr>
        <dsp:cNvPr id="0" name=""/>
        <dsp:cNvSpPr/>
      </dsp:nvSpPr>
      <dsp:spPr>
        <a:xfrm>
          <a:off x="528610" y="2791859"/>
          <a:ext cx="2114223" cy="2114223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44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學習</a:t>
          </a:r>
          <a:endParaRPr lang="zh-TW" altLang="en-US" sz="44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631818" y="2895067"/>
        <a:ext cx="1907807" cy="1907807"/>
      </dsp:txXfrm>
    </dsp:sp>
    <dsp:sp modelId="{6D7BE16D-52D7-2949-8AA8-084FF3A4E4F1}">
      <dsp:nvSpPr>
        <dsp:cNvPr id="0" name=""/>
        <dsp:cNvSpPr/>
      </dsp:nvSpPr>
      <dsp:spPr>
        <a:xfrm>
          <a:off x="2805466" y="2791859"/>
          <a:ext cx="2114223" cy="2114223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44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影響力</a:t>
          </a:r>
          <a:endParaRPr lang="zh-TW" altLang="en-US" sz="44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908674" y="2895067"/>
        <a:ext cx="1907807" cy="19078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61865-9E14-1649-8FFC-A7087945E5A5}">
      <dsp:nvSpPr>
        <dsp:cNvPr id="0" name=""/>
        <dsp:cNvSpPr/>
      </dsp:nvSpPr>
      <dsp:spPr>
        <a:xfrm>
          <a:off x="4803866" y="2299"/>
          <a:ext cx="1354181" cy="880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36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目標</a:t>
          </a:r>
          <a:endParaRPr lang="zh-TW" altLang="en-US" sz="36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4846835" y="45268"/>
        <a:ext cx="1268243" cy="794280"/>
      </dsp:txXfrm>
    </dsp:sp>
    <dsp:sp modelId="{A1F02F6D-EEB4-074C-885D-10C3C42D9CBC}">
      <dsp:nvSpPr>
        <dsp:cNvPr id="0" name=""/>
        <dsp:cNvSpPr/>
      </dsp:nvSpPr>
      <dsp:spPr>
        <a:xfrm>
          <a:off x="3407178" y="442409"/>
          <a:ext cx="4147556" cy="4147556"/>
        </a:xfrm>
        <a:custGeom>
          <a:avLst/>
          <a:gdLst/>
          <a:ahLst/>
          <a:cxnLst/>
          <a:rect l="0" t="0" r="0" b="0"/>
          <a:pathLst>
            <a:path>
              <a:moveTo>
                <a:pt x="2759523" y="116660"/>
              </a:moveTo>
              <a:arcTo wR="2073778" hR="2073778" stAng="17358582" swAng="15012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A3F93D-46A0-CA48-B53C-6395E7BD9BE9}">
      <dsp:nvSpPr>
        <dsp:cNvPr id="0" name=""/>
        <dsp:cNvSpPr/>
      </dsp:nvSpPr>
      <dsp:spPr>
        <a:xfrm>
          <a:off x="6599810" y="1039189"/>
          <a:ext cx="1354181" cy="880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36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時間</a:t>
          </a:r>
          <a:endParaRPr lang="zh-TW" altLang="en-US" sz="36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6642779" y="1082158"/>
        <a:ext cx="1268243" cy="794280"/>
      </dsp:txXfrm>
    </dsp:sp>
    <dsp:sp modelId="{19868E6D-6BB0-B141-B82D-50A62A514CDF}">
      <dsp:nvSpPr>
        <dsp:cNvPr id="0" name=""/>
        <dsp:cNvSpPr/>
      </dsp:nvSpPr>
      <dsp:spPr>
        <a:xfrm>
          <a:off x="3407178" y="442409"/>
          <a:ext cx="4147556" cy="4147556"/>
        </a:xfrm>
        <a:custGeom>
          <a:avLst/>
          <a:gdLst/>
          <a:ahLst/>
          <a:cxnLst/>
          <a:rect l="0" t="0" r="0" b="0"/>
          <a:pathLst>
            <a:path>
              <a:moveTo>
                <a:pt x="4063234" y="1488438"/>
              </a:moveTo>
              <a:arcTo wR="2073778" hR="2073778" stAng="20616301" swAng="196739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2148DF-2355-D241-AF28-CFD25D8771F9}">
      <dsp:nvSpPr>
        <dsp:cNvPr id="0" name=""/>
        <dsp:cNvSpPr/>
      </dsp:nvSpPr>
      <dsp:spPr>
        <a:xfrm>
          <a:off x="6599810" y="3112967"/>
          <a:ext cx="1354181" cy="880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36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情緒</a:t>
          </a:r>
          <a:endParaRPr lang="zh-TW" altLang="en-US" sz="36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6642779" y="3155936"/>
        <a:ext cx="1268243" cy="794280"/>
      </dsp:txXfrm>
    </dsp:sp>
    <dsp:sp modelId="{AD85DAE6-9CD8-A74F-B9DA-11B196BB1CA6}">
      <dsp:nvSpPr>
        <dsp:cNvPr id="0" name=""/>
        <dsp:cNvSpPr/>
      </dsp:nvSpPr>
      <dsp:spPr>
        <a:xfrm>
          <a:off x="3407178" y="442409"/>
          <a:ext cx="4147556" cy="4147556"/>
        </a:xfrm>
        <a:custGeom>
          <a:avLst/>
          <a:gdLst/>
          <a:ahLst/>
          <a:cxnLst/>
          <a:rect l="0" t="0" r="0" b="0"/>
          <a:pathLst>
            <a:path>
              <a:moveTo>
                <a:pt x="3522927" y="3557194"/>
              </a:moveTo>
              <a:arcTo wR="2073778" hR="2073778" stAng="2740168" swAng="15012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20E19-76FB-524A-A71B-5901E79480E3}">
      <dsp:nvSpPr>
        <dsp:cNvPr id="0" name=""/>
        <dsp:cNvSpPr/>
      </dsp:nvSpPr>
      <dsp:spPr>
        <a:xfrm>
          <a:off x="4803866" y="4149856"/>
          <a:ext cx="1354181" cy="880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36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財務</a:t>
          </a:r>
          <a:endParaRPr lang="zh-TW" altLang="en-US" sz="36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4846835" y="4192825"/>
        <a:ext cx="1268243" cy="794280"/>
      </dsp:txXfrm>
    </dsp:sp>
    <dsp:sp modelId="{340D429F-2201-F64C-B437-9D569ED68DD4}">
      <dsp:nvSpPr>
        <dsp:cNvPr id="0" name=""/>
        <dsp:cNvSpPr/>
      </dsp:nvSpPr>
      <dsp:spPr>
        <a:xfrm>
          <a:off x="3407178" y="442409"/>
          <a:ext cx="4147556" cy="4147556"/>
        </a:xfrm>
        <a:custGeom>
          <a:avLst/>
          <a:gdLst/>
          <a:ahLst/>
          <a:cxnLst/>
          <a:rect l="0" t="0" r="0" b="0"/>
          <a:pathLst>
            <a:path>
              <a:moveTo>
                <a:pt x="1388033" y="4030896"/>
              </a:moveTo>
              <a:arcTo wR="2073778" hR="2073778" stAng="6558582" swAng="15012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FA9019-C6B2-CA40-AC63-DAE009A4017D}">
      <dsp:nvSpPr>
        <dsp:cNvPr id="0" name=""/>
        <dsp:cNvSpPr/>
      </dsp:nvSpPr>
      <dsp:spPr>
        <a:xfrm>
          <a:off x="3007921" y="3112967"/>
          <a:ext cx="1354181" cy="880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36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資源</a:t>
          </a:r>
          <a:endParaRPr lang="zh-TW" altLang="en-US" sz="36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050890" y="3155936"/>
        <a:ext cx="1268243" cy="794280"/>
      </dsp:txXfrm>
    </dsp:sp>
    <dsp:sp modelId="{0BB070B9-5501-AE4F-A405-E4B7CE88F566}">
      <dsp:nvSpPr>
        <dsp:cNvPr id="0" name=""/>
        <dsp:cNvSpPr/>
      </dsp:nvSpPr>
      <dsp:spPr>
        <a:xfrm>
          <a:off x="3407178" y="442409"/>
          <a:ext cx="4147556" cy="4147556"/>
        </a:xfrm>
        <a:custGeom>
          <a:avLst/>
          <a:gdLst/>
          <a:ahLst/>
          <a:cxnLst/>
          <a:rect l="0" t="0" r="0" b="0"/>
          <a:pathLst>
            <a:path>
              <a:moveTo>
                <a:pt x="84322" y="2659118"/>
              </a:moveTo>
              <a:arcTo wR="2073778" hR="2073778" stAng="9816301" swAng="196739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3F8D86-B7AB-2240-A64B-7B02E5B174A9}">
      <dsp:nvSpPr>
        <dsp:cNvPr id="0" name=""/>
        <dsp:cNvSpPr/>
      </dsp:nvSpPr>
      <dsp:spPr>
        <a:xfrm>
          <a:off x="3007921" y="1039189"/>
          <a:ext cx="1354181" cy="880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36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關係</a:t>
          </a:r>
          <a:endParaRPr lang="zh-TW" altLang="en-US" sz="36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050890" y="1082158"/>
        <a:ext cx="1268243" cy="794280"/>
      </dsp:txXfrm>
    </dsp:sp>
    <dsp:sp modelId="{B013040E-6C8C-E045-9224-533191C40A7E}">
      <dsp:nvSpPr>
        <dsp:cNvPr id="0" name=""/>
        <dsp:cNvSpPr/>
      </dsp:nvSpPr>
      <dsp:spPr>
        <a:xfrm>
          <a:off x="3407178" y="442409"/>
          <a:ext cx="4147556" cy="4147556"/>
        </a:xfrm>
        <a:custGeom>
          <a:avLst/>
          <a:gdLst/>
          <a:ahLst/>
          <a:cxnLst/>
          <a:rect l="0" t="0" r="0" b="0"/>
          <a:pathLst>
            <a:path>
              <a:moveTo>
                <a:pt x="624628" y="590362"/>
              </a:moveTo>
              <a:arcTo wR="2073778" hR="2073778" stAng="13540168" swAng="15012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2476D-9E8D-694C-9E4D-3DF616932E22}">
      <dsp:nvSpPr>
        <dsp:cNvPr id="0" name=""/>
        <dsp:cNvSpPr/>
      </dsp:nvSpPr>
      <dsp:spPr>
        <a:xfrm>
          <a:off x="7382514" y="2852385"/>
          <a:ext cx="3881932" cy="2439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目標宣言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夢想版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工作使命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800" b="1" kern="1200" dirty="0"/>
        </a:p>
      </dsp:txBody>
      <dsp:txXfrm>
        <a:off x="8600672" y="3515742"/>
        <a:ext cx="2610194" cy="1722176"/>
      </dsp:txXfrm>
    </dsp:sp>
    <dsp:sp modelId="{EF49BF0F-0DE8-DD4F-9D1A-FA4BE50BBFC9}">
      <dsp:nvSpPr>
        <dsp:cNvPr id="0" name=""/>
        <dsp:cNvSpPr/>
      </dsp:nvSpPr>
      <dsp:spPr>
        <a:xfrm>
          <a:off x="1290423" y="2630425"/>
          <a:ext cx="3305945" cy="24879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楷模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同儕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共事夥伴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家人朋友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800" b="1" kern="1200" dirty="0"/>
        </a:p>
      </dsp:txBody>
      <dsp:txXfrm>
        <a:off x="1345076" y="3307074"/>
        <a:ext cx="2204855" cy="1756682"/>
      </dsp:txXfrm>
    </dsp:sp>
    <dsp:sp modelId="{D4D32324-7736-A241-A83D-10F58F5C8A8A}">
      <dsp:nvSpPr>
        <dsp:cNvPr id="0" name=""/>
        <dsp:cNvSpPr/>
      </dsp:nvSpPr>
      <dsp:spPr>
        <a:xfrm>
          <a:off x="7031112" y="-172267"/>
          <a:ext cx="4885116" cy="30519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錄音檔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行事曆</a:t>
          </a:r>
          <a:r>
            <a:rPr lang="en-US" altLang="zh-Hant" sz="2800" b="1" kern="1200" dirty="0" err="1"/>
            <a:t>todo</a:t>
          </a:r>
          <a:r>
            <a:rPr lang="en-US" altLang="zh-Hant" sz="2800" b="1" kern="1200" dirty="0"/>
            <a:t>-list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喝產品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刷牙洗臉化妝運動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回報與紀錄</a:t>
          </a:r>
          <a:endParaRPr lang="zh-TW" altLang="en-US" sz="2800" b="1" kern="1200" dirty="0"/>
        </a:p>
      </dsp:txBody>
      <dsp:txXfrm>
        <a:off x="8563687" y="-105227"/>
        <a:ext cx="3285501" cy="2154850"/>
      </dsp:txXfrm>
    </dsp:sp>
    <dsp:sp modelId="{110FFC2D-9EA5-0A45-AB9A-AE6B7ACC9FB4}">
      <dsp:nvSpPr>
        <dsp:cNvPr id="0" name=""/>
        <dsp:cNvSpPr/>
      </dsp:nvSpPr>
      <dsp:spPr>
        <a:xfrm>
          <a:off x="1928416" y="211470"/>
          <a:ext cx="2762528" cy="1789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辦公桌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會場</a:t>
          </a:r>
          <a:endParaRPr lang="zh-TW" alt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ant" altLang="en-US" sz="2800" b="1" kern="1200" dirty="0"/>
            <a:t>咖啡廳</a:t>
          </a:r>
          <a:endParaRPr lang="zh-TW" altLang="en-US" sz="2800" b="1" kern="1200" dirty="0"/>
        </a:p>
      </dsp:txBody>
      <dsp:txXfrm>
        <a:off x="1967725" y="250779"/>
        <a:ext cx="1855151" cy="1263500"/>
      </dsp:txXfrm>
    </dsp:sp>
    <dsp:sp modelId="{53D406E4-6343-9946-98CC-484074D6E5EE}">
      <dsp:nvSpPr>
        <dsp:cNvPr id="0" name=""/>
        <dsp:cNvSpPr/>
      </dsp:nvSpPr>
      <dsp:spPr>
        <a:xfrm>
          <a:off x="3480786" y="389243"/>
          <a:ext cx="2421406" cy="2421406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3600" b="1" kern="1200" dirty="0"/>
            <a:t>工作環境</a:t>
          </a:r>
          <a:endParaRPr lang="zh-TW" altLang="en-US" sz="3600" b="1" kern="1200" dirty="0"/>
        </a:p>
      </dsp:txBody>
      <dsp:txXfrm>
        <a:off x="4189999" y="1098456"/>
        <a:ext cx="1712193" cy="1712193"/>
      </dsp:txXfrm>
    </dsp:sp>
    <dsp:sp modelId="{59A255D2-A2A7-D046-B97D-1AAC08F1E626}">
      <dsp:nvSpPr>
        <dsp:cNvPr id="0" name=""/>
        <dsp:cNvSpPr/>
      </dsp:nvSpPr>
      <dsp:spPr>
        <a:xfrm rot="5400000">
          <a:off x="6014036" y="389243"/>
          <a:ext cx="2421406" cy="2421406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3600" b="1" kern="1200" dirty="0"/>
            <a:t>例行儀式</a:t>
          </a:r>
          <a:endParaRPr lang="zh-TW" altLang="en-US" sz="3600" b="1" kern="1200" dirty="0"/>
        </a:p>
      </dsp:txBody>
      <dsp:txXfrm rot="-5400000">
        <a:off x="6014036" y="1098456"/>
        <a:ext cx="1712193" cy="1712193"/>
      </dsp:txXfrm>
    </dsp:sp>
    <dsp:sp modelId="{921DE256-E3F0-6148-AF45-C99E82563E2F}">
      <dsp:nvSpPr>
        <dsp:cNvPr id="0" name=""/>
        <dsp:cNvSpPr/>
      </dsp:nvSpPr>
      <dsp:spPr>
        <a:xfrm rot="10800000">
          <a:off x="6014036" y="2922493"/>
          <a:ext cx="2421406" cy="2421406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3600" b="1" kern="1200" dirty="0"/>
            <a:t>事業目的</a:t>
          </a:r>
          <a:endParaRPr lang="zh-TW" altLang="en-US" sz="3600" b="1" kern="1200" dirty="0"/>
        </a:p>
      </dsp:txBody>
      <dsp:txXfrm rot="10800000">
        <a:off x="6014036" y="2922493"/>
        <a:ext cx="1712193" cy="1712193"/>
      </dsp:txXfrm>
    </dsp:sp>
    <dsp:sp modelId="{C8249642-CCB2-6A46-8DB4-1CF79C504A4C}">
      <dsp:nvSpPr>
        <dsp:cNvPr id="0" name=""/>
        <dsp:cNvSpPr/>
      </dsp:nvSpPr>
      <dsp:spPr>
        <a:xfrm rot="16200000">
          <a:off x="3480786" y="2922493"/>
          <a:ext cx="2421406" cy="2421406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ant" altLang="en-US" sz="3600" b="1" kern="1200" dirty="0"/>
            <a:t>人際關係</a:t>
          </a:r>
          <a:endParaRPr lang="zh-TW" altLang="en-US" sz="3600" b="1" kern="1200" dirty="0"/>
        </a:p>
      </dsp:txBody>
      <dsp:txXfrm rot="5400000">
        <a:off x="4189999" y="2922493"/>
        <a:ext cx="1712193" cy="1712193"/>
      </dsp:txXfrm>
    </dsp:sp>
    <dsp:sp modelId="{D72F429C-D2AC-1B44-93B8-F198D9B2B531}">
      <dsp:nvSpPr>
        <dsp:cNvPr id="0" name=""/>
        <dsp:cNvSpPr/>
      </dsp:nvSpPr>
      <dsp:spPr>
        <a:xfrm>
          <a:off x="5540100" y="2363276"/>
          <a:ext cx="836028" cy="72698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5E590-FF1D-B145-8A38-DB62D1FA0C01}">
      <dsp:nvSpPr>
        <dsp:cNvPr id="0" name=""/>
        <dsp:cNvSpPr/>
      </dsp:nvSpPr>
      <dsp:spPr>
        <a:xfrm rot="10800000">
          <a:off x="5540100" y="2642885"/>
          <a:ext cx="836028" cy="72698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879F0-9907-1641-9EB4-415241108F56}">
      <dsp:nvSpPr>
        <dsp:cNvPr id="0" name=""/>
        <dsp:cNvSpPr/>
      </dsp:nvSpPr>
      <dsp:spPr>
        <a:xfrm>
          <a:off x="388088" y="0"/>
          <a:ext cx="6857999" cy="685799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擔心的事</a:t>
          </a:r>
          <a:r>
            <a:rPr lang="zh-Hant" altLang="en-US" sz="28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 </a:t>
          </a:r>
          <a:r>
            <a:rPr lang="en-US" altLang="zh-TW" sz="28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worry</a:t>
          </a:r>
          <a:endParaRPr lang="zh-TW" altLang="en-US" sz="18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858340" y="342899"/>
        <a:ext cx="1917496" cy="1028699"/>
      </dsp:txXfrm>
    </dsp:sp>
    <dsp:sp modelId="{A2008F8E-8059-4D47-A8E0-D3B0334565DA}">
      <dsp:nvSpPr>
        <dsp:cNvPr id="0" name=""/>
        <dsp:cNvSpPr/>
      </dsp:nvSpPr>
      <dsp:spPr>
        <a:xfrm>
          <a:off x="1073888" y="1371599"/>
          <a:ext cx="5486399" cy="5486399"/>
        </a:xfrm>
        <a:prstGeom prst="ellipse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想做的事</a:t>
          </a:r>
          <a:r>
            <a:rPr lang="en-US" altLang="zh-TW" sz="36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want</a:t>
          </a:r>
        </a:p>
      </dsp:txBody>
      <dsp:txXfrm>
        <a:off x="2858340" y="1700783"/>
        <a:ext cx="1917496" cy="987551"/>
      </dsp:txXfrm>
    </dsp:sp>
    <dsp:sp modelId="{40C93E5A-6190-0B4E-B988-8FB1E71714F9}">
      <dsp:nvSpPr>
        <dsp:cNvPr id="0" name=""/>
        <dsp:cNvSpPr/>
      </dsp:nvSpPr>
      <dsp:spPr>
        <a:xfrm>
          <a:off x="1759688" y="2743199"/>
          <a:ext cx="4114799" cy="4114799"/>
        </a:xfrm>
        <a:prstGeom prst="ellipse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不該做的事</a:t>
          </a:r>
          <a:r>
            <a:rPr lang="en-US" altLang="zh-TW" sz="28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NO</a:t>
          </a:r>
          <a:endParaRPr lang="zh-TW" altLang="en-US" sz="20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858340" y="3051809"/>
        <a:ext cx="1917496" cy="925829"/>
      </dsp:txXfrm>
    </dsp:sp>
    <dsp:sp modelId="{4696D738-AA89-8D4F-B860-97A1017CCDBC}">
      <dsp:nvSpPr>
        <dsp:cNvPr id="0" name=""/>
        <dsp:cNvSpPr/>
      </dsp:nvSpPr>
      <dsp:spPr>
        <a:xfrm>
          <a:off x="2445488" y="4114799"/>
          <a:ext cx="2743199" cy="2743199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要做的事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ＹＥＳ</a:t>
          </a:r>
          <a:endParaRPr lang="zh-TW" altLang="en-US" sz="20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847220" y="4800599"/>
        <a:ext cx="1939735" cy="1371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BF907-EB9C-9849-AE75-5540C61BB104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A17E6-4313-2A43-AE68-8CDB75B1885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5799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Hant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A17E6-4313-2A43-AE68-8CDB75B18857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6611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shopping annuity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DEEBDA-37DB-4D90-9B67-2612DD998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95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A17E6-4313-2A43-AE68-8CDB75B18857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22118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曾任</a:t>
            </a:r>
            <a:endParaRPr kumimoji="1" lang="en-US" altLang="zh-TW" sz="2800" dirty="0">
              <a:latin typeface="微軟正黑體"/>
              <a:ea typeface="微軟正黑體"/>
              <a:cs typeface="微軟正黑體"/>
            </a:endParaRPr>
          </a:p>
          <a:p>
            <a:pPr lvl="1"/>
            <a:r>
              <a:rPr kumimoji="1" lang="zh-TW" altLang="en-US" sz="2400" dirty="0">
                <a:latin typeface="微軟正黑體"/>
                <a:ea typeface="微軟正黑體"/>
                <a:cs typeface="微軟正黑體"/>
              </a:rPr>
              <a:t>軟體工程師</a:t>
            </a:r>
            <a:endParaRPr kumimoji="1" lang="en-US" altLang="zh-TW" sz="2400" dirty="0">
              <a:latin typeface="微軟正黑體"/>
              <a:ea typeface="微軟正黑體"/>
              <a:cs typeface="微軟正黑體"/>
            </a:endParaRPr>
          </a:p>
          <a:p>
            <a:pPr lvl="1"/>
            <a:r>
              <a:rPr kumimoji="1" lang="zh-TW" altLang="en-US" sz="2400" dirty="0">
                <a:latin typeface="微軟正黑體"/>
                <a:ea typeface="微軟正黑體"/>
                <a:cs typeface="微軟正黑體"/>
              </a:rPr>
              <a:t>外商科技公司系統顧問</a:t>
            </a:r>
            <a:endParaRPr kumimoji="1" lang="en-US" altLang="zh-TW" sz="2400" dirty="0">
              <a:latin typeface="微軟正黑體"/>
              <a:ea typeface="微軟正黑體"/>
              <a:cs typeface="微軟正黑體"/>
            </a:endParaRPr>
          </a:p>
          <a:p>
            <a:pPr lvl="1"/>
            <a:r>
              <a:rPr kumimoji="1" lang="zh-TW" altLang="en-US" sz="2400" dirty="0">
                <a:latin typeface="微軟正黑體"/>
                <a:ea typeface="微軟正黑體"/>
                <a:cs typeface="微軟正黑體"/>
              </a:rPr>
              <a:t>外商軟體公司產品行銷經理</a:t>
            </a:r>
            <a:endParaRPr kumimoji="1" lang="en-US" altLang="zh-TW" sz="2400" dirty="0">
              <a:latin typeface="微軟正黑體"/>
              <a:ea typeface="微軟正黑體"/>
              <a:cs typeface="微軟正黑體"/>
            </a:endParaRPr>
          </a:p>
          <a:p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現任</a:t>
            </a:r>
            <a:endParaRPr kumimoji="1" lang="en-US" altLang="zh-TW" sz="2800" dirty="0">
              <a:latin typeface="微軟正黑體"/>
              <a:ea typeface="微軟正黑體"/>
              <a:cs typeface="微軟正黑體"/>
            </a:endParaRPr>
          </a:p>
          <a:p>
            <a:pPr lvl="1"/>
            <a:r>
              <a:rPr kumimoji="1" lang="zh-TW" altLang="en-US" sz="2400" dirty="0">
                <a:latin typeface="微軟正黑體"/>
                <a:ea typeface="微軟正黑體"/>
                <a:cs typeface="微軟正黑體"/>
              </a:rPr>
              <a:t>三個小朋友的爸爸，</a:t>
            </a:r>
            <a:r>
              <a:rPr kumimoji="1" lang="en-US" altLang="zh-TW" sz="2400" dirty="0"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2400" dirty="0">
                <a:latin typeface="微軟正黑體"/>
                <a:ea typeface="微軟正黑體"/>
                <a:cs typeface="微軟正黑體"/>
              </a:rPr>
            </a:br>
            <a:r>
              <a:rPr kumimoji="1" lang="zh-TW" altLang="en-US" sz="2400" dirty="0">
                <a:latin typeface="微軟正黑體"/>
                <a:ea typeface="微軟正黑體"/>
                <a:cs typeface="微軟正黑體"/>
              </a:rPr>
              <a:t>想帶著全家一起認識這個世界</a:t>
            </a:r>
            <a:endParaRPr kumimoji="1" lang="en-US" altLang="zh-TW" sz="2400" dirty="0">
              <a:latin typeface="微軟正黑體"/>
              <a:ea typeface="微軟正黑體"/>
              <a:cs typeface="微軟正黑體"/>
            </a:endParaRPr>
          </a:p>
          <a:p>
            <a:pPr lvl="1"/>
            <a:r>
              <a:rPr kumimoji="1" lang="en-US" altLang="zh-TW" sz="2400" dirty="0">
                <a:latin typeface="微軟正黑體"/>
                <a:ea typeface="微軟正黑體"/>
                <a:cs typeface="微軟正黑體"/>
              </a:rPr>
              <a:t>SHOP.COM</a:t>
            </a:r>
            <a:r>
              <a:rPr kumimoji="1" lang="zh-Hant" altLang="en-US" sz="2400" dirty="0"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zh-TW" altLang="en-US" sz="2400" dirty="0">
                <a:latin typeface="微軟正黑體"/>
                <a:ea typeface="微軟正黑體"/>
                <a:cs typeface="微軟正黑體"/>
              </a:rPr>
              <a:t>超連鎖店主</a:t>
            </a:r>
            <a:endParaRPr kumimoji="1" lang="en-US" altLang="zh-TW" sz="24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A17E6-4313-2A43-AE68-8CDB75B18857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79059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ant" dirty="0">
                <a:latin typeface="HanziPen TC" panose="03000300000000000000" pitchFamily="66" charset="-120"/>
                <a:ea typeface="HanziPen TC" panose="03000300000000000000" pitchFamily="66" charset="-120"/>
              </a:rPr>
              <a:t>1. </a:t>
            </a:r>
            <a:r>
              <a:rPr kumimoji="1" lang="zh-Hant" altLang="en-US" dirty="0">
                <a:latin typeface="HanziPen TC" panose="03000300000000000000" pitchFamily="66" charset="-120"/>
                <a:ea typeface="HanziPen TC" panose="03000300000000000000" pitchFamily="66" charset="-120"/>
              </a:rPr>
              <a:t>接納自己</a:t>
            </a:r>
            <a:endParaRPr kumimoji="1" lang="en-US" altLang="zh-Hant" dirty="0">
              <a:latin typeface="HanziPen TC" panose="03000300000000000000" pitchFamily="66" charset="-120"/>
              <a:ea typeface="HanziPen TC" panose="03000300000000000000" pitchFamily="66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ant" dirty="0">
                <a:latin typeface="HanziPen TC" panose="03000300000000000000" pitchFamily="66" charset="-120"/>
                <a:ea typeface="HanziPen TC" panose="03000300000000000000" pitchFamily="66" charset="-120"/>
              </a:rPr>
              <a:t>2. </a:t>
            </a:r>
            <a:r>
              <a:rPr kumimoji="1" lang="zh-Hant" altLang="en-US" dirty="0">
                <a:latin typeface="HanziPen TC" panose="03000300000000000000" pitchFamily="66" charset="-120"/>
                <a:ea typeface="HanziPen TC" panose="03000300000000000000" pitchFamily="66" charset="-120"/>
              </a:rPr>
              <a:t>相信自己透過努力可以成長、改變</a:t>
            </a:r>
            <a:endParaRPr kumimoji="1" lang="en-US" altLang="zh-Hant" dirty="0">
              <a:latin typeface="HanziPen TC" panose="03000300000000000000" pitchFamily="66" charset="-120"/>
              <a:ea typeface="HanziPen TC" panose="03000300000000000000" pitchFamily="66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Hant" dirty="0">
              <a:latin typeface="HanziPen TC" panose="03000300000000000000" pitchFamily="66" charset="-120"/>
              <a:ea typeface="HanziPen TC" panose="03000300000000000000" pitchFamily="66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A17E6-4313-2A43-AE68-8CDB75B18857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52016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A17E6-4313-2A43-AE68-8CDB75B18857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643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A17E6-4313-2A43-AE68-8CDB75B18857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8533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 dirty="0"/>
              <a:t>我們的未來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A17E6-4313-2A43-AE68-8CDB75B18857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764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906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953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3191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8186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88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0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1743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2507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2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17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8856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1375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69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72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2864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182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54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7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73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15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09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8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6229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3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7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22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91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4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7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4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9088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854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46188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3729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8623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8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B1560-0623-1744-8918-5DD791818FB1}" type="datetimeFigureOut">
              <a:rPr kumimoji="1" lang="zh-TW" altLang="en-US" smtClean="0"/>
              <a:t>2018/5/16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45BEE-904B-DC4B-BE8E-BA7EAB3DBA7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7295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F5C6B-0F88-5544-B48A-B17B5E0DAA8A}" type="datetimeFigureOut">
              <a:rPr kumimoji="1" lang="zh-TW" altLang="en-US" smtClean="0">
                <a:solidFill>
                  <a:srgbClr val="D34817">
                    <a:lumMod val="40000"/>
                    <a:lumOff val="60000"/>
                  </a:srgbClr>
                </a:solidFill>
              </a:rPr>
              <a:pPr/>
              <a:t>2018/5/16</a:t>
            </a:fld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>
              <a:solidFill>
                <a:srgbClr val="D3481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3E440-5D57-2840-BDD0-B9356FCF85D0}" type="slidenum">
              <a:rPr kumimoji="1" lang="zh-TW" altLang="en-US" smtClean="0">
                <a:solidFill>
                  <a:srgbClr val="D3481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D3481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2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0010" tIns="45718" rIns="9001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0010" tIns="45718" rIns="9001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405"/>
            <a:ext cx="2743200" cy="365125"/>
          </a:xfrm>
          <a:prstGeom prst="rect">
            <a:avLst/>
          </a:prstGeom>
        </p:spPr>
        <p:txBody>
          <a:bodyPr vert="horz" lIns="90010" tIns="45718" rIns="90010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2"/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2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05"/>
            <a:ext cx="4114800" cy="365125"/>
          </a:xfrm>
          <a:prstGeom prst="rect">
            <a:avLst/>
          </a:prstGeom>
        </p:spPr>
        <p:txBody>
          <a:bodyPr vert="horz" lIns="90010" tIns="45718" rIns="90010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405"/>
            <a:ext cx="2743200" cy="365125"/>
          </a:xfrm>
          <a:prstGeom prst="rect">
            <a:avLst/>
          </a:prstGeom>
        </p:spPr>
        <p:txBody>
          <a:bodyPr vert="horz" lIns="90010" tIns="45718" rIns="90010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02"/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67363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578" indent="-168578" algn="l" defTabSz="673638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5733" indent="-168578" algn="l" defTabSz="6736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42174" indent="-168578" algn="l" defTabSz="6736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8616" indent="-168578" algn="l" defTabSz="6736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5561" indent="-168578" algn="l" defTabSz="6736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52474" indent="-168578" algn="l" defTabSz="6736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89336" indent="-168578" algn="l" defTabSz="6736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26256" indent="-168578" algn="l" defTabSz="6736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62955" indent="-168578" algn="l" defTabSz="6736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36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6445" algn="l" defTabSz="6736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3638" algn="l" defTabSz="6736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480" algn="l" defTabSz="6736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414" algn="l" defTabSz="6736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84343" algn="l" defTabSz="6736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20783" algn="l" defTabSz="6736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57520" algn="l" defTabSz="6736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94411" algn="l" defTabSz="67363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89958" tIns="45718" rIns="8995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89958" tIns="45718" rIns="8995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89958" tIns="45718" rIns="89958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3256"/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3256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89958" tIns="45718" rIns="89958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3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2"/>
            <a:ext cx="2743200" cy="365125"/>
          </a:xfrm>
          <a:prstGeom prst="rect">
            <a:avLst/>
          </a:prstGeom>
        </p:spPr>
        <p:txBody>
          <a:bodyPr vert="horz" lIns="89958" tIns="45718" rIns="89958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3256"/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3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4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67325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486" indent="-168486" algn="l" defTabSz="67325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5457" indent="-168486" algn="l" defTabSz="673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1688" indent="-168486" algn="l" defTabSz="673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7922" indent="-168486" algn="l" defTabSz="673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14691" indent="-168486" algn="l" defTabSz="673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51416" indent="-168486" algn="l" defTabSz="673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88097" indent="-168486" algn="l" defTabSz="673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24805" indent="-168486" algn="l" defTabSz="673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61297" indent="-168486" algn="l" defTabSz="67325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32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36233" algn="l" defTabSz="6732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3256" algn="l" defTabSz="6732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09907" algn="l" defTabSz="6732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46657" algn="l" defTabSz="6732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683377" algn="l" defTabSz="6732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19608" algn="l" defTabSz="6732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56161" algn="l" defTabSz="6732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692875" algn="l" defTabSz="673256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2A533-19D9-42D3-9BA4-8FEB08FCF2A2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CF721-8F22-4A12-85D6-7A3DA15F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7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4921D82-AF34-5E4E-AC57-401AF37A5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5" y="1358559"/>
            <a:ext cx="10891838" cy="2387600"/>
          </a:xfrm>
        </p:spPr>
        <p:txBody>
          <a:bodyPr>
            <a:normAutofit/>
          </a:bodyPr>
          <a:lstStyle/>
          <a:p>
            <a:r>
              <a:rPr kumimoji="1" lang="en-US" altLang="zh-TW" sz="7200" b="1" dirty="0">
                <a:latin typeface="+mn-lt"/>
                <a:ea typeface="Microsoft JhengHei" panose="020B0604030504040204" pitchFamily="34" charset="-120"/>
              </a:rPr>
              <a:t>#MHKLS2018 Breakout</a:t>
            </a:r>
            <a:br>
              <a:rPr kumimoji="1" lang="en-US" altLang="zh-TW" sz="7200" b="1" dirty="0">
                <a:latin typeface="+mn-lt"/>
                <a:ea typeface="Microsoft JhengHei" panose="020B0604030504040204" pitchFamily="34" charset="-120"/>
              </a:rPr>
            </a:br>
            <a:r>
              <a:rPr kumimoji="1" lang="zh-CN" altLang="en-US" sz="7200" b="1" dirty="0">
                <a:latin typeface="+mn-lt"/>
                <a:ea typeface="Microsoft JhengHei" panose="020B0604030504040204" pitchFamily="34" charset="-120"/>
              </a:rPr>
              <a:t>美安香港特訓</a:t>
            </a:r>
            <a:endParaRPr kumimoji="1" lang="zh-TW" altLang="en-US" sz="7200" b="1" dirty="0"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3490B9A1-6BE8-1649-8FB6-BC1D510CC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0149" y="3926129"/>
            <a:ext cx="6858000" cy="1655762"/>
          </a:xfrm>
        </p:spPr>
        <p:txBody>
          <a:bodyPr>
            <a:normAutofit/>
          </a:bodyPr>
          <a:lstStyle/>
          <a:p>
            <a:r>
              <a:rPr kumimoji="1" lang="en-US" altLang="zh-TW" sz="3200" b="1" dirty="0">
                <a:ea typeface="Microsoft JhengHei" panose="020B0604030504040204" pitchFamily="34" charset="-120"/>
              </a:rPr>
              <a:t> Stella Huang</a:t>
            </a:r>
            <a:endParaRPr kumimoji="1" lang="en-US" altLang="zh-Hant" sz="3200" b="1" dirty="0">
              <a:ea typeface="Microsoft JhengHei" panose="020B0604030504040204" pitchFamily="34" charset="-120"/>
            </a:endParaRPr>
          </a:p>
          <a:p>
            <a:r>
              <a:rPr kumimoji="1" lang="en-US" altLang="zh-TW" sz="3200" b="1" dirty="0">
                <a:ea typeface="Microsoft JhengHei" panose="020B0604030504040204" pitchFamily="34" charset="-120"/>
              </a:rPr>
              <a:t>2018.05.14</a:t>
            </a:r>
          </a:p>
        </p:txBody>
      </p:sp>
    </p:spTree>
    <p:extLst>
      <p:ext uri="{BB962C8B-B14F-4D97-AF65-F5344CB8AC3E}">
        <p14:creationId xmlns:p14="http://schemas.microsoft.com/office/powerpoint/2010/main" val="15885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nline sho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1859341"/>
            <a:ext cx="68722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ant" altLang="en-US" sz="4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消費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zh-Hant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省錢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zh-Hant" altLang="en-US" sz="4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賺錢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zh-Hant" altLang="en-US" sz="60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永續收入</a:t>
            </a:r>
            <a:r>
              <a:rPr lang="en-US" altLang="zh-Hant" sz="60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zh-Hant" sz="60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zh-Hant" altLang="en-US" sz="40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＄</a:t>
            </a:r>
            <a:r>
              <a:rPr lang="en-US" altLang="zh-Hant" sz="40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2,300~</a:t>
            </a:r>
            <a:r>
              <a:rPr lang="zh-Hant" altLang="en-US" sz="40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＄</a:t>
            </a:r>
            <a:r>
              <a:rPr lang="en-US" altLang="zh-Hant" sz="40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27,600/</a:t>
            </a:r>
            <a:r>
              <a:rPr lang="zh-Hant" altLang="en-US" sz="40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週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0" y="1770927"/>
            <a:ext cx="2682264" cy="2656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75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Top Corners Rounded 14">
            <a:extLst>
              <a:ext uri="{FF2B5EF4-FFF2-40B4-BE49-F238E27FC236}">
                <a16:creationId xmlns="" xmlns:a16="http://schemas.microsoft.com/office/drawing/2014/main" id="{3BAF1561-20C4-41FD-A35F-BF2B9E727F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Top Corners Rounded 16">
            <a:extLst>
              <a:ext uri="{FF2B5EF4-FFF2-40B4-BE49-F238E27FC236}">
                <a16:creationId xmlns="" xmlns:a16="http://schemas.microsoft.com/office/drawing/2014/main" id="{839DC788-B140-4F3E-A91E-CB3E70ED94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C18D930-0EEE-448F-ABF1-2AA3C83DA55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B6342F9B-8F31-7A41-9AE3-61BA6108D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3767" y="897182"/>
            <a:ext cx="6542117" cy="4906587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="" xmlns:a16="http://schemas.microsoft.com/office/drawing/2014/main" id="{80434534-BF50-D040-AFD6-08821541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kumimoji="1" lang="zh-Hant" altLang="en-US" sz="3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認識美安</a:t>
            </a:r>
            <a:r>
              <a:rPr kumimoji="1" lang="en-US" altLang="zh-Hant" sz="3600">
                <a:solidFill>
                  <a:schemeClr val="bg1"/>
                </a:solidFill>
              </a:rPr>
              <a:t>SHOP.COM</a:t>
            </a:r>
            <a:endParaRPr kumimoji="1" lang="zh-TW" altLang="en-US" sz="3600">
              <a:solidFill>
                <a:schemeClr val="bg1"/>
              </a:solidFill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="" xmlns:a16="http://schemas.microsoft.com/office/drawing/2014/main" id="{2C4717EB-6DF7-CF47-BF70-6AA4F9525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60" y="2898572"/>
            <a:ext cx="4404295" cy="3042099"/>
          </a:xfrm>
        </p:spPr>
        <p:txBody>
          <a:bodyPr anchor="t">
            <a:normAutofit fontScale="92500" lnSpcReduction="20000"/>
          </a:bodyPr>
          <a:lstStyle/>
          <a:p>
            <a:r>
              <a:rPr kumimoji="1" lang="zh-Hant" altLang="en-US" dirty="0">
                <a:solidFill>
                  <a:schemeClr val="bg1"/>
                </a:solidFill>
                <a:latin typeface="Consolas" panose="020B0609020204030204" pitchFamily="49" charset="0"/>
                <a:ea typeface="Microsoft JhengHei" panose="020B0604030504040204" pitchFamily="34" charset="-120"/>
                <a:cs typeface="Consolas" panose="020B0609020204030204" pitchFamily="49" charset="0"/>
              </a:rPr>
              <a:t>一個重視個人、看重彼此的創業團隊</a:t>
            </a:r>
            <a:endParaRPr kumimoji="1" lang="en-US" altLang="zh-Hant" dirty="0">
              <a:solidFill>
                <a:schemeClr val="bg1"/>
              </a:solidFill>
              <a:latin typeface="Consolas" panose="020B0609020204030204" pitchFamily="49" charset="0"/>
              <a:ea typeface="Microsoft JhengHei" panose="020B0604030504040204" pitchFamily="34" charset="-120"/>
              <a:cs typeface="Consolas" panose="020B0609020204030204" pitchFamily="49" charset="0"/>
            </a:endParaRPr>
          </a:p>
          <a:p>
            <a:r>
              <a:rPr kumimoji="1" lang="zh-Hant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電商平台、和眾多品牌合作、一個網路連鎖百貨</a:t>
            </a:r>
            <a:endParaRPr kumimoji="1" lang="en-US" altLang="zh-Hant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普通人証實可行的創業機會</a:t>
            </a:r>
            <a:endParaRPr kumimoji="1" lang="en-US" altLang="zh-Hant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公平、符合邏輯的分紅制度</a:t>
            </a:r>
            <a:endParaRPr kumimoji="1" lang="en-US" altLang="zh-Hant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一個工作這個死胡同以外的可能性</a:t>
            </a:r>
            <a:endParaRPr kumimoji="1" lang="en-US" altLang="zh-Hant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1557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線接點 38"/>
          <p:cNvCxnSpPr/>
          <p:nvPr/>
        </p:nvCxnSpPr>
        <p:spPr>
          <a:xfrm>
            <a:off x="6888648" y="2860765"/>
            <a:ext cx="0" cy="617726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6037445" y="3601426"/>
            <a:ext cx="0" cy="617726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5633614" y="3824423"/>
            <a:ext cx="9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2009.2</a:t>
            </a:r>
            <a:endParaRPr kumimoji="1" lang="zh-TW" altLang="en-US" dirty="0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24" y="4249713"/>
            <a:ext cx="1448996" cy="1086747"/>
          </a:xfrm>
          <a:prstGeom prst="rect">
            <a:avLst/>
          </a:prstGeom>
        </p:spPr>
      </p:pic>
      <p:sp>
        <p:nvSpPr>
          <p:cNvPr id="4" name="向右箭號 3"/>
          <p:cNvSpPr/>
          <p:nvPr/>
        </p:nvSpPr>
        <p:spPr>
          <a:xfrm>
            <a:off x="632012" y="3358055"/>
            <a:ext cx="10582836" cy="440971"/>
          </a:xfrm>
          <a:prstGeom prst="rightArrow">
            <a:avLst/>
          </a:prstGeom>
          <a:pattFill prst="zigZ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6" y="4413865"/>
            <a:ext cx="1912882" cy="1484690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>
            <a:off x="1413641" y="3701668"/>
            <a:ext cx="15766" cy="741443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1074683" y="3799026"/>
            <a:ext cx="7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/>
              <a:t>2000</a:t>
            </a:r>
            <a:endParaRPr kumimoji="1"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48" y="4640834"/>
            <a:ext cx="1033275" cy="1550518"/>
          </a:xfrm>
          <a:prstGeom prst="rect">
            <a:avLst/>
          </a:prstGeom>
        </p:spPr>
      </p:pic>
      <p:cxnSp>
        <p:nvCxnSpPr>
          <p:cNvPr id="12" name="直線接點 11"/>
          <p:cNvCxnSpPr/>
          <p:nvPr/>
        </p:nvCxnSpPr>
        <p:spPr>
          <a:xfrm>
            <a:off x="2828519" y="3751736"/>
            <a:ext cx="0" cy="835566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 flipH="1">
            <a:off x="2084742" y="3788575"/>
            <a:ext cx="140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2005.5.12 </a:t>
            </a:r>
            <a:endParaRPr kumimoji="1" lang="zh-TW" altLang="en-US" dirty="0"/>
          </a:p>
        </p:txBody>
      </p:sp>
      <p:cxnSp>
        <p:nvCxnSpPr>
          <p:cNvPr id="15" name="直線接點 14"/>
          <p:cNvCxnSpPr/>
          <p:nvPr/>
        </p:nvCxnSpPr>
        <p:spPr>
          <a:xfrm>
            <a:off x="2371319" y="2743200"/>
            <a:ext cx="0" cy="662145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2016595" y="2927158"/>
            <a:ext cx="70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2003</a:t>
            </a:r>
            <a:endParaRPr kumimoji="1"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2970776" y="2409961"/>
            <a:ext cx="378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2005.10</a:t>
            </a:r>
            <a:endParaRPr kumimoji="1" lang="zh-TW" altLang="en-US" dirty="0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48" y="4266725"/>
            <a:ext cx="1398040" cy="1343830"/>
          </a:xfrm>
          <a:prstGeom prst="rect">
            <a:avLst/>
          </a:prstGeom>
        </p:spPr>
      </p:pic>
      <p:cxnSp>
        <p:nvCxnSpPr>
          <p:cNvPr id="25" name="直線接點 24"/>
          <p:cNvCxnSpPr/>
          <p:nvPr/>
        </p:nvCxnSpPr>
        <p:spPr>
          <a:xfrm>
            <a:off x="4538839" y="3712065"/>
            <a:ext cx="14529" cy="537648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4180388" y="3836325"/>
            <a:ext cx="824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2008.6</a:t>
            </a:r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5599" y="-31981"/>
            <a:ext cx="9692640" cy="1397124"/>
          </a:xfrm>
        </p:spPr>
        <p:txBody>
          <a:bodyPr/>
          <a:lstStyle/>
          <a:p>
            <a:pPr algn="ctr"/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 從全職，多職到自由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6384696" y="3063218"/>
            <a:ext cx="9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2009.12</a:t>
            </a:r>
            <a:endParaRPr kumimoji="1" lang="zh-TW" altLang="en-US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7370184" y="3078515"/>
            <a:ext cx="1227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dirty="0"/>
              <a:t>2010 </a:t>
            </a:r>
            <a:r>
              <a:rPr kumimoji="1" lang="zh-CN" altLang="en-US" sz="1600" dirty="0"/>
              <a:t>買房</a:t>
            </a:r>
            <a:endParaRPr kumimoji="1" lang="zh-TW" altLang="en-US" sz="1600" dirty="0"/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20" y="1614301"/>
            <a:ext cx="3101813" cy="1151813"/>
          </a:xfrm>
          <a:prstGeom prst="rect">
            <a:avLst/>
          </a:prstGeom>
        </p:spPr>
      </p:pic>
      <p:cxnSp>
        <p:nvCxnSpPr>
          <p:cNvPr id="44" name="直線接點 43"/>
          <p:cNvCxnSpPr/>
          <p:nvPr/>
        </p:nvCxnSpPr>
        <p:spPr>
          <a:xfrm>
            <a:off x="9369322" y="2814824"/>
            <a:ext cx="0" cy="617726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9068137" y="3039851"/>
            <a:ext cx="9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2012</a:t>
            </a:r>
            <a:endParaRPr kumimoji="1" lang="zh-TW" altLang="en-US" dirty="0"/>
          </a:p>
        </p:txBody>
      </p:sp>
      <p:cxnSp>
        <p:nvCxnSpPr>
          <p:cNvPr id="47" name="直線接點 46"/>
          <p:cNvCxnSpPr/>
          <p:nvPr/>
        </p:nvCxnSpPr>
        <p:spPr>
          <a:xfrm flipH="1">
            <a:off x="8500592" y="3664378"/>
            <a:ext cx="11115" cy="2234177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/>
          <p:cNvSpPr txBox="1"/>
          <p:nvPr/>
        </p:nvSpPr>
        <p:spPr>
          <a:xfrm>
            <a:off x="8215376" y="3809403"/>
            <a:ext cx="9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2011</a:t>
            </a:r>
            <a:endParaRPr kumimoji="1" lang="zh-TW" altLang="en-US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7782455" y="5802810"/>
            <a:ext cx="1359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dirty="0">
                <a:latin typeface="Microsoft JhengHei" charset="0"/>
                <a:ea typeface="Microsoft JhengHei" charset="0"/>
                <a:cs typeface="Microsoft JhengHei" charset="0"/>
              </a:rPr>
              <a:t>顧問經理級</a:t>
            </a:r>
          </a:p>
        </p:txBody>
      </p:sp>
      <p:cxnSp>
        <p:nvCxnSpPr>
          <p:cNvPr id="50" name="直線接點 49"/>
          <p:cNvCxnSpPr/>
          <p:nvPr/>
        </p:nvCxnSpPr>
        <p:spPr>
          <a:xfrm>
            <a:off x="9017353" y="3701668"/>
            <a:ext cx="1" cy="1371725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/>
          <p:cNvSpPr txBox="1"/>
          <p:nvPr/>
        </p:nvSpPr>
        <p:spPr>
          <a:xfrm>
            <a:off x="8673370" y="3816630"/>
            <a:ext cx="9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2012</a:t>
            </a:r>
            <a:endParaRPr kumimoji="1" lang="zh-TW" altLang="en-US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8384320" y="5028683"/>
            <a:ext cx="1588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>
                <a:latin typeface="Microsoft JhengHei" charset="0"/>
                <a:ea typeface="Microsoft JhengHei" charset="0"/>
                <a:cs typeface="Microsoft JhengHei" charset="0"/>
              </a:rPr>
              <a:t>總顧問經理級</a:t>
            </a:r>
            <a:endParaRPr kumimoji="1" lang="zh-TW" altLang="en-US" sz="1400"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cxnSp>
        <p:nvCxnSpPr>
          <p:cNvPr id="60" name="直線接點 59"/>
          <p:cNvCxnSpPr/>
          <p:nvPr/>
        </p:nvCxnSpPr>
        <p:spPr>
          <a:xfrm>
            <a:off x="9700457" y="3671692"/>
            <a:ext cx="1" cy="947328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/>
          <p:cNvSpPr txBox="1"/>
          <p:nvPr/>
        </p:nvSpPr>
        <p:spPr>
          <a:xfrm>
            <a:off x="9372644" y="3816956"/>
            <a:ext cx="9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2013</a:t>
            </a:r>
            <a:endParaRPr kumimoji="1" lang="zh-TW" altLang="en-US" dirty="0"/>
          </a:p>
        </p:txBody>
      </p:sp>
      <p:sp>
        <p:nvSpPr>
          <p:cNvPr id="62" name="文字方塊 61"/>
          <p:cNvSpPr txBox="1"/>
          <p:nvPr/>
        </p:nvSpPr>
        <p:spPr>
          <a:xfrm>
            <a:off x="9036385" y="4624988"/>
            <a:ext cx="1588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dirty="0">
                <a:latin typeface="Microsoft JhengHei" charset="0"/>
                <a:ea typeface="Microsoft JhengHei" charset="0"/>
                <a:cs typeface="Microsoft JhengHei" charset="0"/>
              </a:rPr>
              <a:t>執行顧問經理級</a:t>
            </a:r>
          </a:p>
        </p:txBody>
      </p:sp>
      <p:cxnSp>
        <p:nvCxnSpPr>
          <p:cNvPr id="64" name="直線接點 63"/>
          <p:cNvCxnSpPr/>
          <p:nvPr/>
        </p:nvCxnSpPr>
        <p:spPr>
          <a:xfrm>
            <a:off x="10282813" y="3663516"/>
            <a:ext cx="1747" cy="724014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字方塊 64"/>
          <p:cNvSpPr txBox="1"/>
          <p:nvPr/>
        </p:nvSpPr>
        <p:spPr>
          <a:xfrm>
            <a:off x="9875167" y="3804256"/>
            <a:ext cx="9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2014</a:t>
            </a:r>
            <a:endParaRPr kumimoji="1" lang="zh-TW" altLang="en-US" dirty="0"/>
          </a:p>
        </p:txBody>
      </p:sp>
      <p:sp>
        <p:nvSpPr>
          <p:cNvPr id="66" name="文字方塊 65"/>
          <p:cNvSpPr txBox="1"/>
          <p:nvPr/>
        </p:nvSpPr>
        <p:spPr>
          <a:xfrm>
            <a:off x="9785461" y="4326092"/>
            <a:ext cx="1588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latin typeface="Microsoft JhengHei" charset="0"/>
                <a:ea typeface="Microsoft JhengHei" charset="0"/>
                <a:cs typeface="Microsoft JhengHei" charset="0"/>
              </a:rPr>
              <a:t>DIRECTOR</a:t>
            </a:r>
            <a:endParaRPr kumimoji="1" lang="zh-TW" altLang="en-US" sz="1400" dirty="0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cxnSp>
        <p:nvCxnSpPr>
          <p:cNvPr id="70" name="直線接點 69"/>
          <p:cNvCxnSpPr/>
          <p:nvPr/>
        </p:nvCxnSpPr>
        <p:spPr>
          <a:xfrm>
            <a:off x="10790318" y="3687955"/>
            <a:ext cx="5271" cy="457401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字方塊 70"/>
          <p:cNvSpPr txBox="1"/>
          <p:nvPr/>
        </p:nvSpPr>
        <p:spPr>
          <a:xfrm>
            <a:off x="10512781" y="3747898"/>
            <a:ext cx="9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2015</a:t>
            </a:r>
            <a:endParaRPr kumimoji="1" lang="zh-TW" altLang="en-US" dirty="0"/>
          </a:p>
        </p:txBody>
      </p:sp>
      <p:sp>
        <p:nvSpPr>
          <p:cNvPr id="72" name="文字方塊 71"/>
          <p:cNvSpPr txBox="1"/>
          <p:nvPr/>
        </p:nvSpPr>
        <p:spPr>
          <a:xfrm>
            <a:off x="10282813" y="4058560"/>
            <a:ext cx="1588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latin typeface="Microsoft JhengHei" charset="0"/>
                <a:ea typeface="Microsoft JhengHei" charset="0"/>
                <a:cs typeface="Microsoft JhengHei" charset="0"/>
              </a:rPr>
              <a:t> </a:t>
            </a:r>
            <a:r>
              <a:rPr kumimoji="1" lang="zh-TW" altLang="en-US" sz="1400" dirty="0">
                <a:latin typeface="Microsoft JhengHei" charset="0"/>
                <a:ea typeface="Microsoft JhengHei" charset="0"/>
                <a:cs typeface="Microsoft JhengHei" charset="0"/>
              </a:rPr>
              <a:t>執行高級顧問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3C7AB6D6-811D-6349-B79B-412A7A9B9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235" y="1707663"/>
            <a:ext cx="1001225" cy="1001225"/>
          </a:xfrm>
          <a:prstGeom prst="rect">
            <a:avLst/>
          </a:prstGeom>
        </p:spPr>
      </p:pic>
      <p:cxnSp>
        <p:nvCxnSpPr>
          <p:cNvPr id="56" name="直線接點 55">
            <a:extLst>
              <a:ext uri="{FF2B5EF4-FFF2-40B4-BE49-F238E27FC236}">
                <a16:creationId xmlns="" xmlns:a16="http://schemas.microsoft.com/office/drawing/2014/main" id="{71887390-1871-C84D-BDF4-F599C287AE7F}"/>
              </a:ext>
            </a:extLst>
          </p:cNvPr>
          <p:cNvCxnSpPr/>
          <p:nvPr/>
        </p:nvCxnSpPr>
        <p:spPr>
          <a:xfrm>
            <a:off x="3200568" y="2826746"/>
            <a:ext cx="0" cy="617726"/>
          </a:xfrm>
          <a:prstGeom prst="line">
            <a:avLst/>
          </a:prstGeom>
          <a:ln w="25400" cap="rnd">
            <a:solidFill>
              <a:srgbClr val="00B0F0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F97ACB31-0942-474D-BA52-DD82011F6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0364" y="2056486"/>
            <a:ext cx="1643991" cy="53814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6363E946-0397-2143-BC4F-27953FCD0AA3}"/>
              </a:ext>
            </a:extLst>
          </p:cNvPr>
          <p:cNvSpPr txBox="1"/>
          <p:nvPr/>
        </p:nvSpPr>
        <p:spPr>
          <a:xfrm>
            <a:off x="6596686" y="2490958"/>
            <a:ext cx="4762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dirty="0"/>
              <a:t>專業經理級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="" xmlns:a16="http://schemas.microsoft.com/office/drawing/2014/main" id="{AF59ACED-14EB-6743-A9A0-B5C674D000E2}"/>
              </a:ext>
            </a:extLst>
          </p:cNvPr>
          <p:cNvSpPr txBox="1"/>
          <p:nvPr/>
        </p:nvSpPr>
        <p:spPr>
          <a:xfrm>
            <a:off x="4180389" y="3169628"/>
            <a:ext cx="1111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dirty="0"/>
              <a:t>主管經理級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="" xmlns:a16="http://schemas.microsoft.com/office/drawing/2014/main" id="{4B6FA731-68CC-AA4A-81AD-0BD9595434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15" y="4949291"/>
            <a:ext cx="791393" cy="10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D331D11-2545-DC4D-86A0-2B7DF4FC6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15" y="2658494"/>
            <a:ext cx="6487413" cy="1325563"/>
          </a:xfrm>
        </p:spPr>
        <p:txBody>
          <a:bodyPr>
            <a:noAutofit/>
          </a:bodyPr>
          <a:lstStyle/>
          <a:p>
            <a:r>
              <a:rPr kumimoji="1" lang="zh-Hant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從夢想版和明確計畫開始打造個人化的工作</a:t>
            </a:r>
            <a:r>
              <a:rPr kumimoji="1" lang="en-US" altLang="zh-Hant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學習模式</a:t>
            </a:r>
            <a:endParaRPr kumimoji="1" lang="zh-TW" altLang="en-US" b="1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90556B0-0531-6142-91E8-2222A526A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1084" y="740229"/>
            <a:ext cx="5007429" cy="55208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zh-Hant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面對機會時的人性陷阱</a:t>
            </a:r>
            <a:endParaRPr kumimoji="1" lang="en-US" altLang="zh-Hant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短視的眼睛       </a:t>
            </a:r>
            <a:endParaRPr kumimoji="1" lang="en-US" altLang="zh-Hant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無法清楚想像潛藏在不確定性裡的機會</a:t>
            </a:r>
            <a:endParaRPr kumimoji="1" lang="en-US" altLang="zh-Hant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因為現有資訊會先入為主，也會被過於強調</a:t>
            </a:r>
            <a:endParaRPr kumimoji="1" lang="en-US" altLang="zh-Hant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眼光無法超越當下，對擺在眼前的事物又視而不見</a:t>
            </a:r>
            <a:endParaRPr kumimoji="1" lang="en-US" altLang="zh-Hant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kumimoji="1" lang="en-US" altLang="zh-Hant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怯懦的心靈</a:t>
            </a:r>
            <a:endParaRPr kumimoji="1" lang="en-US" altLang="zh-Hant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對損失比利得更敏感</a:t>
            </a:r>
            <a:endParaRPr kumimoji="1" lang="en-US" altLang="zh-Hant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喜歡穩定勝於變動</a:t>
            </a:r>
            <a:endParaRPr kumimoji="1"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52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內容版面配置區 4">
            <a:extLst>
              <a:ext uri="{FF2B5EF4-FFF2-40B4-BE49-F238E27FC236}">
                <a16:creationId xmlns="" xmlns:a16="http://schemas.microsoft.com/office/drawing/2014/main" id="{AC9D0832-33B4-D744-A503-76E6E0E23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77E7CDC-8484-F349-9253-75B96B550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114300"/>
            <a:ext cx="8005763" cy="1167764"/>
          </a:xfr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kumimoji="1" lang="zh-Hant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改變成長的關鍵在於心態</a:t>
            </a:r>
            <a:r>
              <a:rPr kumimoji="1" lang="en-US" altLang="zh-Hant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Hant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Hant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接納自己</a:t>
            </a:r>
            <a:r>
              <a:rPr kumimoji="1" lang="en-US" altLang="zh-Hant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不代表認同自己、但相信自己可以改變成長</a:t>
            </a:r>
            <a:endParaRPr kumimoji="1" lang="en-US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91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9D13A186-6AA9-9F4D-B29C-BB5FBD24BD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8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FA2C2725-8654-F044-8274-679E8DCE65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t="-1" r="15293" b="-1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11" name="標題 10">
            <a:extLst>
              <a:ext uri="{FF2B5EF4-FFF2-40B4-BE49-F238E27FC236}">
                <a16:creationId xmlns="" xmlns:a16="http://schemas.microsoft.com/office/drawing/2014/main" id="{47058A40-C75D-5845-8732-A4C7DD9E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29" y="31023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暫停時間</a:t>
            </a:r>
            <a:r>
              <a:rPr kumimoji="1" lang="en-US" altLang="zh-Hant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Hant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問題</a:t>
            </a:r>
            <a:r>
              <a:rPr kumimoji="1" lang="en-US" altLang="zh-Hant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挑戰</a:t>
            </a:r>
            <a:r>
              <a:rPr kumimoji="1" lang="en-US" altLang="zh-Hant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br>
              <a:rPr kumimoji="1" lang="en-US" altLang="zh-Hant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對我而言是機會或是阻礙？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408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A1739D24-8632-6E45-97CC-B2F5FC2A1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822" y="1245725"/>
            <a:ext cx="6553545" cy="43744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34B74BC-DD83-BD49-BDE6-7F3C7841D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zh-Hant" altLang="en-US" sz="4800" kern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管理自己</a:t>
            </a:r>
            <a:endParaRPr kumimoji="1" lang="en-US" altLang="zh-TW" sz="480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9A895B46-1C76-2E41-ADC7-43430EEBC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algn="ctr"/>
            <a:r>
              <a:rPr kumimoji="1" lang="zh-Hant" altLang="en-US" sz="3600" b="1" kern="1200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最難控制＆</a:t>
            </a:r>
            <a:endParaRPr kumimoji="1" lang="en-US" altLang="zh-Hant" sz="3600" b="1" kern="1200" dirty="0"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kumimoji="1" lang="zh-Hant" altLang="en-US" sz="3600" b="1" kern="1200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唯一可以控制的人</a:t>
            </a:r>
            <a:endParaRPr kumimoji="1" lang="en-US" altLang="zh-TW" sz="3600" b="1" kern="1200" dirty="0"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75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9782D37-CBCC-CB4B-AEA8-F2C6A133D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>
                <a:latin typeface="Futura Medium" panose="020B0602020204020303" pitchFamily="34" charset="-79"/>
                <a:cs typeface="Futura Medium" panose="020B0602020204020303" pitchFamily="34" charset="-79"/>
              </a:rPr>
              <a:t>If There is No Enemy Within, then the Enemy Outside can Do US No Harm</a:t>
            </a:r>
            <a:endParaRPr kumimoji="1" lang="zh-TW" alt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="" xmlns:a16="http://schemas.microsoft.com/office/drawing/2014/main" id="{11F3A3AD-B8A2-734D-9354-DBC0883D0E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310846"/>
              </p:ext>
            </p:extLst>
          </p:nvPr>
        </p:nvGraphicFramePr>
        <p:xfrm>
          <a:off x="391886" y="1567996"/>
          <a:ext cx="10961914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23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內容版面配置區 4">
            <a:extLst>
              <a:ext uri="{FF2B5EF4-FFF2-40B4-BE49-F238E27FC236}">
                <a16:creationId xmlns="" xmlns:a16="http://schemas.microsoft.com/office/drawing/2014/main" id="{DB11286F-73C7-9B40-A577-28CF935C5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3" r="-2" b="2040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26FCF91-B868-E447-A5C5-3C697325B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65" y="365125"/>
            <a:ext cx="5454569" cy="1692794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80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樓往下看，全是美景</a:t>
            </a:r>
            <a:b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樓往下看，全是垃圾</a:t>
            </a:r>
            <a:endParaRPr kumimoji="1" lang="zh-TW" alt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Content Placeholder 9">
            <a:extLst>
              <a:ext uri="{FF2B5EF4-FFF2-40B4-BE49-F238E27FC236}">
                <a16:creationId xmlns="" xmlns:a16="http://schemas.microsoft.com/office/drawing/2014/main" id="{9AC9D6D1-2F30-4A03-8D4C-769F0BB41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65" y="2705663"/>
            <a:ext cx="6254105" cy="34622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Hant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沒有高度和格局</a:t>
            </a:r>
            <a:endParaRPr lang="en-US" altLang="zh-Hant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Hant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生活就只剩雞毛蒜皮和問題</a:t>
            </a:r>
            <a:r>
              <a:rPr lang="en-US" altLang="zh-Hant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Hant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Hant" altLang="en-US" sz="40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Ｑ</a:t>
            </a:r>
            <a:r>
              <a:rPr lang="en-US" altLang="zh-Hant" sz="40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Hant" altLang="en-US" sz="40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你想要什麼樣的生活、價值和人生？</a:t>
            </a:r>
            <a:endParaRPr lang="en-US" sz="4000" b="1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76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402A7D6-8CFD-EF41-A91A-57F973ECA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856"/>
            <a:ext cx="10515600" cy="1325563"/>
          </a:xfrm>
        </p:spPr>
        <p:txBody>
          <a:bodyPr/>
          <a:lstStyle/>
          <a:p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規劃</a:t>
            </a:r>
            <a:r>
              <a: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3~5</a:t>
            </a:r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年生活中優先事項：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="" xmlns:a16="http://schemas.microsoft.com/office/drawing/2014/main" id="{1E835841-8CDA-214F-8E23-514F4401A2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537764"/>
              </p:ext>
            </p:extLst>
          </p:nvPr>
        </p:nvGraphicFramePr>
        <p:xfrm>
          <a:off x="419100" y="1131533"/>
          <a:ext cx="113538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="" xmlns:a16="http://schemas.microsoft.com/office/drawing/2014/main" val="1724379607"/>
                    </a:ext>
                  </a:extLst>
                </a:gridCol>
                <a:gridCol w="2088900">
                  <a:extLst>
                    <a:ext uri="{9D8B030D-6E8A-4147-A177-3AD203B41FA5}">
                      <a16:colId xmlns="" xmlns:a16="http://schemas.microsoft.com/office/drawing/2014/main" val="2988207476"/>
                    </a:ext>
                  </a:extLst>
                </a:gridCol>
                <a:gridCol w="1708163">
                  <a:extLst>
                    <a:ext uri="{9D8B030D-6E8A-4147-A177-3AD203B41FA5}">
                      <a16:colId xmlns="" xmlns:a16="http://schemas.microsoft.com/office/drawing/2014/main" val="211612032"/>
                    </a:ext>
                  </a:extLst>
                </a:gridCol>
                <a:gridCol w="2362437">
                  <a:extLst>
                    <a:ext uri="{9D8B030D-6E8A-4147-A177-3AD203B41FA5}">
                      <a16:colId xmlns="" xmlns:a16="http://schemas.microsoft.com/office/drawing/2014/main" val="1365651649"/>
                    </a:ext>
                  </a:extLst>
                </a:gridCol>
                <a:gridCol w="1892300">
                  <a:extLst>
                    <a:ext uri="{9D8B030D-6E8A-4147-A177-3AD203B41FA5}">
                      <a16:colId xmlns="" xmlns:a16="http://schemas.microsoft.com/office/drawing/2014/main" val="3461632535"/>
                    </a:ext>
                  </a:extLst>
                </a:gridCol>
                <a:gridCol w="1892300">
                  <a:extLst>
                    <a:ext uri="{9D8B030D-6E8A-4147-A177-3AD203B41FA5}">
                      <a16:colId xmlns="" xmlns:a16="http://schemas.microsoft.com/office/drawing/2014/main" val="2446783913"/>
                    </a:ext>
                  </a:extLst>
                </a:gridCol>
              </a:tblGrid>
              <a:tr h="721405">
                <a:tc>
                  <a:txBody>
                    <a:bodyPr/>
                    <a:lstStyle/>
                    <a:p>
                      <a:endParaRPr lang="zh-TW" altLang="en-US" sz="36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36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家庭</a:t>
                      </a:r>
                      <a:endParaRPr lang="zh-TW" altLang="en-US" sz="36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36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工作</a:t>
                      </a:r>
                      <a:endParaRPr lang="zh-TW" altLang="en-US" sz="36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600" dirty="0" err="1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Shop.com</a:t>
                      </a:r>
                      <a:endParaRPr lang="zh-TW" altLang="en-US" sz="36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36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 個人</a:t>
                      </a:r>
                      <a:endParaRPr lang="zh-TW" altLang="en-US" sz="36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36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社群</a:t>
                      </a:r>
                      <a:endParaRPr lang="zh-TW" altLang="en-US" sz="36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87978344"/>
                  </a:ext>
                </a:extLst>
              </a:tr>
              <a:tr h="721405"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重點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愛與成長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現金流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建立被動收入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身心靈健康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付出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/</a:t>
                      </a: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建立關係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8017996"/>
                  </a:ext>
                </a:extLst>
              </a:tr>
              <a:tr h="721405"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2018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陪伴爸爸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每週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/</a:t>
                      </a: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月家庭時間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一個月旅遊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3667241"/>
                  </a:ext>
                </a:extLst>
              </a:tr>
              <a:tr h="721405"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目標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有責任感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共同成長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交朋友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離職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$237,500/</a:t>
                      </a:r>
                      <a:r>
                        <a:rPr lang="zh-Hant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月穩定收入</a:t>
                      </a:r>
                      <a:endParaRPr lang="en-US" altLang="zh-Hant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r>
                        <a:rPr lang="zh-Hant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團隊左右各一專業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每週運動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</a:t>
                      </a: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天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靈修禱告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團契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/</a:t>
                      </a: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非營利組織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社團</a:t>
                      </a:r>
                      <a:r>
                        <a:rPr lang="en-US" altLang="zh-Hant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/</a:t>
                      </a:r>
                      <a:r>
                        <a:rPr lang="zh-Hant" altLang="en-US" sz="28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學校</a:t>
                      </a:r>
                      <a:endParaRPr lang="zh-TW" altLang="en-US" sz="28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67217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2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r="2" b="2"/>
          <a:stretch/>
        </p:blipFill>
        <p:spPr>
          <a:xfrm>
            <a:off x="643192" y="645106"/>
            <a:ext cx="5455949" cy="52477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00800" y="568345"/>
            <a:ext cx="5303471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黃思頻 </a:t>
            </a: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Stella Huang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400800" y="2438400"/>
            <a:ext cx="8029575" cy="36515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台大外文系</a:t>
            </a: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戲劇研究所</a:t>
            </a:r>
            <a:endParaRPr kumimoji="1"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結婚</a:t>
            </a: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18</a:t>
            </a:r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&amp;3</a:t>
            </a:r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個小孩</a:t>
            </a:r>
            <a:endParaRPr kumimoji="1"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Amex Marketing</a:t>
            </a:r>
          </a:p>
          <a:p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Freelance Translator</a:t>
            </a:r>
          </a:p>
          <a:p>
            <a:r>
              <a:rPr kumimoji="1" lang="en-US" altLang="zh-TW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Shop.com</a:t>
            </a:r>
            <a:r>
              <a:rPr kumimoji="1"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購物顧問＆創業諮詢</a:t>
            </a:r>
            <a:endParaRPr kumimoji="1"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Consultant &amp; Trainer </a:t>
            </a:r>
          </a:p>
          <a:p>
            <a:endParaRPr kumimoji="1"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05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D77B7FA-3E44-4945-873E-52503B583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大處著眼   小處著手</a:t>
            </a:r>
            <a:endParaRPr kumimoji="1"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FE21CCF-F392-4F45-B1E6-879BDF51D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年度目標：主管經理級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&amp;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$47500/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 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（左右各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個購物年金成員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/2EC) </a:t>
            </a:r>
          </a:p>
          <a:p>
            <a:pPr marL="0" indent="0">
              <a:buNone/>
            </a:pP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半年目標：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月美國大會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月挑戰獎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季度目標：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月台灣大會團隊人數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月目標：購物年金＆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MUFO</a:t>
            </a:r>
          </a:p>
          <a:p>
            <a:pPr marL="0" indent="0">
              <a:buNone/>
            </a:pP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週目標：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125bv+50ibv/$7500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夥伴商店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展示計畫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*1+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跟進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*1/Coring</a:t>
            </a:r>
          </a:p>
          <a:p>
            <a:pPr marL="0" indent="0">
              <a:buNone/>
            </a:pP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日目標：每日開市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/3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個聊天＋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個會面＋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個名單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/PO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文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回報</a:t>
            </a:r>
            <a:endParaRPr kumimoji="1"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55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AA4DA1F7-E76F-CF48-97AA-A177D17019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r="659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B6D629-839E-9949-8D39-D562F1C09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時間管理：</a:t>
            </a:r>
            <a:r>
              <a:rPr kumimoji="1" lang="en-US" altLang="zh-Hant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Futura Medium" panose="020B0602020204020303" pitchFamily="34" charset="-79"/>
              </a:rPr>
              <a:t>Work/Life Balance?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  <a:cs typeface="Futura Medium" panose="020B0602020204020303" pitchFamily="34" charset="-79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19EF68C-9C55-CC40-8976-AC0CBD073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6253479" cy="3985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Ｑ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短期失衡 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 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長期失衡？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動態平衡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or 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靜態平衡？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現在規劃出來：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8~15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小時</a:t>
            </a:r>
            <a:r>
              <a:rPr kumimoji="1" lang="zh-Hant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能達成績效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的時間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不要擔心太忙，要擔心浪費時間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不是沒時間，不是你的優先順序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有些事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地方，不值得你花時間</a:t>
            </a:r>
            <a:endParaRPr kumimoji="1"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kumimoji="1"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58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8E2BA23-04B3-B14D-A540-F34153EA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1325563"/>
          </a:xfrm>
        </p:spPr>
        <p:txBody>
          <a:bodyPr/>
          <a:lstStyle/>
          <a:p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對抗焦慮分心＆維持生產力的秘訣 </a:t>
            </a:r>
            <a:endParaRPr kumimoji="1"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="" xmlns:a16="http://schemas.microsoft.com/office/drawing/2014/main" id="{81B7B528-677E-A346-B93C-B2A99BC112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869376"/>
              </p:ext>
            </p:extLst>
          </p:nvPr>
        </p:nvGraphicFramePr>
        <p:xfrm>
          <a:off x="-319315" y="1277256"/>
          <a:ext cx="11916229" cy="5733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155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378DEEA-7FE4-2B45-A7A7-2DF4AFAB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354965"/>
            <a:ext cx="10515600" cy="1325563"/>
          </a:xfrm>
        </p:spPr>
        <p:txBody>
          <a:bodyPr/>
          <a:lstStyle/>
          <a:p>
            <a:pPr algn="ctr"/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每週工作</a:t>
            </a:r>
            <a:r>
              <a:rPr kumimoji="1"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小時</a:t>
            </a:r>
            <a:endParaRPr kumimoji="1"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="" xmlns:a16="http://schemas.microsoft.com/office/drawing/2014/main" id="{BB30AC4C-4B50-9247-A994-5A32E13457F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13080" y="1378584"/>
          <a:ext cx="10642600" cy="47072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88440">
                  <a:extLst>
                    <a:ext uri="{9D8B030D-6E8A-4147-A177-3AD203B41FA5}">
                      <a16:colId xmlns="" xmlns:a16="http://schemas.microsoft.com/office/drawing/2014/main" val="753756801"/>
                    </a:ext>
                  </a:extLst>
                </a:gridCol>
                <a:gridCol w="3863525">
                  <a:extLst>
                    <a:ext uri="{9D8B030D-6E8A-4147-A177-3AD203B41FA5}">
                      <a16:colId xmlns="" xmlns:a16="http://schemas.microsoft.com/office/drawing/2014/main" val="2722256673"/>
                    </a:ext>
                  </a:extLst>
                </a:gridCol>
                <a:gridCol w="2624811">
                  <a:extLst>
                    <a:ext uri="{9D8B030D-6E8A-4147-A177-3AD203B41FA5}">
                      <a16:colId xmlns="" xmlns:a16="http://schemas.microsoft.com/office/drawing/2014/main" val="429400091"/>
                    </a:ext>
                  </a:extLst>
                </a:gridCol>
                <a:gridCol w="2665824">
                  <a:extLst>
                    <a:ext uri="{9D8B030D-6E8A-4147-A177-3AD203B41FA5}">
                      <a16:colId xmlns="" xmlns:a16="http://schemas.microsoft.com/office/drawing/2014/main" val="3774292374"/>
                    </a:ext>
                  </a:extLst>
                </a:gridCol>
              </a:tblGrid>
              <a:tr h="1301545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2400" dirty="0"/>
                        <a:t>活動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Hant" sz="2400" dirty="0"/>
                    </a:p>
                    <a:p>
                      <a:pPr algn="ctr"/>
                      <a:r>
                        <a:rPr lang="zh-Hant" altLang="en-US" sz="2400" dirty="0"/>
                        <a:t>成功五要訣項目</a:t>
                      </a:r>
                      <a:endParaRPr lang="en-US" altLang="zh-Hant" sz="2400" dirty="0"/>
                    </a:p>
                    <a:p>
                      <a:pPr algn="ctr"/>
                      <a:endParaRPr lang="en-US" altLang="zh-TW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2400" dirty="0"/>
                        <a:t>經理級以下級別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2400" dirty="0"/>
                        <a:t>經理級及更高級別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51463838"/>
                  </a:ext>
                </a:extLst>
              </a:tr>
              <a:tr h="911082">
                <a:tc rowSpan="2">
                  <a:txBody>
                    <a:bodyPr/>
                    <a:lstStyle/>
                    <a:p>
                      <a:r>
                        <a:rPr lang="zh-Hant" altLang="en-US" sz="2400" dirty="0"/>
                        <a:t>推廣事業</a:t>
                      </a:r>
                      <a:endParaRPr lang="en-US" altLang="zh-Hant" sz="2400" dirty="0"/>
                    </a:p>
                    <a:p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4. </a:t>
                      </a:r>
                      <a:r>
                        <a:rPr lang="zh-Hant" altLang="en-US" sz="2400" dirty="0"/>
                        <a:t>發掘人選、招募人才及</a:t>
                      </a:r>
                      <a:endParaRPr lang="en-US" altLang="zh-Hant" sz="2400" dirty="0"/>
                    </a:p>
                    <a:p>
                      <a:r>
                        <a:rPr lang="zh-Hant" altLang="en-US" sz="2400" dirty="0"/>
                        <a:t>    推薦新超連鎖店主</a:t>
                      </a:r>
                      <a:endParaRPr lang="zh-TW" altLang="en-US" sz="2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2400" dirty="0"/>
                        <a:t>6</a:t>
                      </a:r>
                      <a:r>
                        <a:rPr lang="zh-Hant" altLang="en-US" sz="2400" dirty="0"/>
                        <a:t>小時</a:t>
                      </a:r>
                      <a:r>
                        <a:rPr lang="en-US" altLang="zh-Hant" sz="2400" dirty="0"/>
                        <a:t>(50%)</a:t>
                      </a:r>
                      <a:endParaRPr lang="zh-TW" altLang="en-US" sz="2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Hant" sz="2400" dirty="0"/>
                        <a:t>8</a:t>
                      </a:r>
                      <a:r>
                        <a:rPr lang="zh-Hant" altLang="en-US" sz="2400" dirty="0"/>
                        <a:t>小時</a:t>
                      </a:r>
                      <a:r>
                        <a:rPr lang="en-US" altLang="zh-Hant" sz="2400" dirty="0"/>
                        <a:t>(67%)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8815278"/>
                  </a:ext>
                </a:extLst>
              </a:tr>
              <a:tr h="91108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5. </a:t>
                      </a:r>
                      <a:r>
                        <a:rPr lang="zh-Hant" altLang="en-US" sz="2400" dirty="0"/>
                        <a:t>跟進追蹤與</a:t>
                      </a:r>
                      <a:r>
                        <a:rPr lang="en-US" altLang="zh-Hant" sz="2400" dirty="0"/>
                        <a:t>ABC</a:t>
                      </a:r>
                      <a:r>
                        <a:rPr lang="zh-Hant" altLang="en-US" sz="2400" dirty="0"/>
                        <a:t>模式</a:t>
                      </a:r>
                      <a:endParaRPr lang="en-US" altLang="zh-Hant" sz="2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4614207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r>
                        <a:rPr lang="zh-Hant" altLang="en-US" sz="2400" dirty="0"/>
                        <a:t>分享產品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3. </a:t>
                      </a:r>
                      <a:r>
                        <a:rPr lang="zh-Hant" altLang="en-US" sz="2400" dirty="0"/>
                        <a:t>零售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t" sz="2400" dirty="0"/>
                        <a:t>4</a:t>
                      </a:r>
                      <a:r>
                        <a:rPr lang="zh-Hant" altLang="en-US" sz="2400" dirty="0"/>
                        <a:t>小時</a:t>
                      </a:r>
                      <a:r>
                        <a:rPr lang="en-US" altLang="zh-Hant" sz="2400" dirty="0"/>
                        <a:t>(33%)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t" sz="2400" dirty="0"/>
                        <a:t>2</a:t>
                      </a:r>
                      <a:r>
                        <a:rPr lang="zh-Hant" altLang="en-US" sz="2400" dirty="0"/>
                        <a:t>小時</a:t>
                      </a:r>
                      <a:r>
                        <a:rPr lang="en-US" altLang="zh-Hant" sz="2400" dirty="0"/>
                        <a:t>(17%)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221767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r>
                        <a:rPr lang="zh-Hant" altLang="en-US" sz="2400" dirty="0"/>
                        <a:t>輔導培訓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1. </a:t>
                      </a:r>
                      <a:r>
                        <a:rPr lang="zh-Hant" altLang="en-US" sz="2400" dirty="0"/>
                        <a:t>態度與知識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t" sz="2400" dirty="0"/>
                        <a:t>1</a:t>
                      </a:r>
                      <a:r>
                        <a:rPr lang="zh-Hant" altLang="en-US" sz="2400" dirty="0"/>
                        <a:t>小時</a:t>
                      </a:r>
                      <a:r>
                        <a:rPr lang="en-US" altLang="zh-Hant" sz="2400" dirty="0"/>
                        <a:t>(8%)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t" sz="2400" dirty="0"/>
                        <a:t>1</a:t>
                      </a:r>
                      <a:r>
                        <a:rPr lang="zh-Hant" altLang="en-US" sz="2400" dirty="0"/>
                        <a:t>小時</a:t>
                      </a:r>
                      <a:r>
                        <a:rPr lang="en-US" altLang="zh-Hant" sz="2400" dirty="0"/>
                        <a:t>(8%)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4963870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r>
                        <a:rPr lang="zh-Hant" altLang="en-US" sz="2400" dirty="0"/>
                        <a:t>明確目標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2. </a:t>
                      </a:r>
                      <a:r>
                        <a:rPr lang="zh-Hant" altLang="en-US" sz="2400" dirty="0"/>
                        <a:t>目標與行動計畫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t" sz="2400" dirty="0"/>
                        <a:t>1</a:t>
                      </a:r>
                      <a:r>
                        <a:rPr lang="zh-Hant" altLang="en-US" sz="2400" dirty="0"/>
                        <a:t>小時</a:t>
                      </a:r>
                      <a:r>
                        <a:rPr lang="en-US" altLang="zh-Hant" sz="2400" dirty="0"/>
                        <a:t>(8%)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t" sz="2400" dirty="0"/>
                        <a:t>1</a:t>
                      </a:r>
                      <a:r>
                        <a:rPr lang="zh-Hant" altLang="en-US" sz="2400" dirty="0"/>
                        <a:t>小時</a:t>
                      </a:r>
                      <a:r>
                        <a:rPr lang="en-US" altLang="zh-Hant" sz="2400" dirty="0"/>
                        <a:t>(8%)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8447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0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4">
            <a:extLst>
              <a:ext uri="{FF2B5EF4-FFF2-40B4-BE49-F238E27FC236}">
                <a16:creationId xmlns="" xmlns:a16="http://schemas.microsoft.com/office/drawing/2014/main" id="{D93703BB-89DA-9F4D-8C63-8C87DC1A5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r="29159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855A1F3-909A-254B-92B1-13D3E36A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kumimoji="1" lang="zh-Hant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</a:t>
            </a:r>
            <a:r>
              <a:rPr kumimoji="1" lang="en-US" altLang="zh-Hant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Hant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Hant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kumimoji="1" lang="zh-Hant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看清楚才能處理</a:t>
            </a:r>
            <a:endParaRPr kumimoji="1"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D68F5122-7944-4ABD-9AD4-0BB9FE546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77" y="2057919"/>
            <a:ext cx="7037251" cy="49669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Q: </a:t>
            </a:r>
            <a:r>
              <a:rPr lang="zh-Hant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你怎麼了？</a:t>
            </a:r>
            <a:endParaRPr lang="en-US" altLang="zh-Hant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A: </a:t>
            </a:r>
            <a:r>
              <a:rPr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我覺得很＿＿＿＿＿</a:t>
            </a:r>
            <a:endParaRPr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Q: </a:t>
            </a:r>
            <a:r>
              <a:rPr lang="zh-Hant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發生什麼事讓你有這種感覺？</a:t>
            </a:r>
            <a:endParaRPr lang="en-US" altLang="zh-Hant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A: </a:t>
            </a:r>
            <a:r>
              <a:rPr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當他＿＿＿＿的時候，我覺得＿＿＿＿＿＿</a:t>
            </a:r>
            <a:endParaRPr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Hant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Q: </a:t>
            </a:r>
            <a:r>
              <a:rPr lang="zh-Hant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根據過去經驗和認識，從客觀角度來看</a:t>
            </a:r>
            <a:r>
              <a:rPr lang="en-US" altLang="zh-Hant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Hant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Hant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事實可能是？</a:t>
            </a:r>
            <a:endParaRPr lang="en-US" altLang="zh-Hant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Hant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A: </a:t>
            </a:r>
            <a:r>
              <a:rPr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可能是這樣或那樣。。。</a:t>
            </a:r>
            <a:endParaRPr lang="en-US" altLang="zh-Hant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Hant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Q: </a:t>
            </a:r>
            <a:r>
              <a:rPr lang="zh-Hant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你想處理嗎？需要處理嗎？值得處理嗎？處理的方法？建設性有產值的方法？</a:t>
            </a:r>
            <a:endParaRPr lang="en-US" altLang="zh-Hant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Hant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Q: </a:t>
            </a:r>
            <a:r>
              <a:rPr lang="zh-Hant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經過這件事，你更認識自己的什麼部分？</a:t>
            </a:r>
            <a:endParaRPr lang="en-US" altLang="zh-Hant" sz="18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Hant" altLang="en-US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endParaRPr lang="en-US" altLang="zh-Hant" sz="1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294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AB1A232-F0C7-0B4B-8ABE-28077E546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787907"/>
            <a:ext cx="5126736" cy="512673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DFE4AD0-2DC6-704D-80DA-02A9CF3A6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kumimoji="1" lang="zh-Hant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整理心情工具箱</a:t>
            </a:r>
            <a:endParaRPr kumimoji="1" lang="zh-TW" altLang="en-US" sz="40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2252777C-830E-1F4E-898F-26BFB379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400" y="1146629"/>
            <a:ext cx="5820229" cy="5711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運動</a:t>
            </a: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電影</a:t>
            </a: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小孩</a:t>
            </a: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打掃</a:t>
            </a: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</a:t>
            </a: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做菜</a:t>
            </a: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度假</a:t>
            </a:r>
            <a:r>
              <a:rPr kumimoji="1" lang="en-US" altLang="zh-Hant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</a:t>
            </a:r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計畫度假</a:t>
            </a: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培訓</a:t>
            </a: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禱告</a:t>
            </a:r>
            <a:r>
              <a:rPr kumimoji="1" lang="en-US" altLang="zh-Hant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靜坐</a:t>
            </a: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找朋友＿＿＿（聊天喝一杯）</a:t>
            </a:r>
            <a:endParaRPr kumimoji="1" lang="en-US" altLang="zh-Hant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294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AB2766C-AE4F-9B48-B8F6-2F512065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Hant" altLang="en-US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財務管理</a:t>
            </a:r>
            <a:endParaRPr kumimoji="1" lang="zh-TW" altLang="en-US" sz="4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6042CD1-E5A4-4447-9B70-7E426FC58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找出績優股（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2~3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vs.45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年計畫）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潛在高報酬（永續被動收入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安全感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實現自我價值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自由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幸福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將資源投入在有價值的地方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刪減不必要花費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準備創業資金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勿忘初衷：你是來賺錢＆打造永續收入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不要怕付出！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kumimoji="1"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4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03271EC-A092-2946-9700-F03B46E2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 b="1" dirty="0">
                <a:solidFill>
                  <a:schemeClr val="accent6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公平＆理性：面對現金流的真相</a:t>
            </a:r>
            <a:endParaRPr kumimoji="1" lang="zh-TW" altLang="en-US" b="1" dirty="0">
              <a:solidFill>
                <a:schemeClr val="accent6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="" xmlns:a16="http://schemas.microsoft.com/office/drawing/2014/main" id="{D70D5BF1-D8AE-214C-AE2D-2EDB48734D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220162"/>
              </p:ext>
            </p:extLst>
          </p:nvPr>
        </p:nvGraphicFramePr>
        <p:xfrm>
          <a:off x="838200" y="1825625"/>
          <a:ext cx="10515600" cy="2542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="" xmlns:a16="http://schemas.microsoft.com/office/drawing/2014/main" val="1209740494"/>
                    </a:ext>
                  </a:extLst>
                </a:gridCol>
                <a:gridCol w="5257800">
                  <a:extLst>
                    <a:ext uri="{9D8B030D-6E8A-4147-A177-3AD203B41FA5}">
                      <a16:colId xmlns="" xmlns:a16="http://schemas.microsoft.com/office/drawing/2014/main" val="686550597"/>
                    </a:ext>
                  </a:extLst>
                </a:gridCol>
              </a:tblGrid>
              <a:tr h="178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ant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公帳：</a:t>
                      </a:r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itchFamily="34" charset="0"/>
                        </a:rPr>
                        <a:t>創業帳戶</a:t>
                      </a:r>
                      <a:endParaRPr lang="zh-TW" altLang="en-US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ant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私帳：原有帳戶</a:t>
                      </a:r>
                      <a:endParaRPr lang="zh-TW" altLang="en-US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5404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ant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收入：現金回饋</a:t>
                      </a:r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itchFamily="34" charset="0"/>
                        </a:rPr>
                        <a:t>、</a:t>
                      </a:r>
                      <a:r>
                        <a:rPr lang="zh-Hant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零售價差</a:t>
                      </a:r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itchFamily="34" charset="0"/>
                        </a:rPr>
                        <a:t>、</a:t>
                      </a:r>
                      <a:r>
                        <a:rPr lang="zh-Hant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佣金收入</a:t>
                      </a:r>
                      <a:endParaRPr lang="zh-TW" altLang="en-US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t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收入：</a:t>
                      </a:r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itchFamily="34" charset="0"/>
                        </a:rPr>
                        <a:t>薪資收入、其他收入</a:t>
                      </a:r>
                      <a:endParaRPr lang="zh-TW" altLang="en-US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3223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39775" lvl="1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buChar char=""/>
                      </a:pPr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itchFamily="34" charset="0"/>
                        </a:rPr>
                        <a:t>支付創業支出：所有培訓費用、交通費、</a:t>
                      </a:r>
                      <a:r>
                        <a:rPr lang="zh-Hant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itchFamily="34" charset="0"/>
                        </a:rPr>
                        <a:t>行政費用</a:t>
                      </a:r>
                      <a:endParaRPr lang="en-US" altLang="zh-TW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itchFamily="34" charset="0"/>
                      </a:endParaRPr>
                    </a:p>
                    <a:p>
                      <a:pPr marL="739775" lvl="1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buChar char=""/>
                      </a:pPr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itchFamily="34" charset="0"/>
                        </a:rPr>
                        <a:t>一切維持美安創業所需</a:t>
                      </a:r>
                      <a:endParaRPr lang="en-US" altLang="zh-TW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9775" lvl="1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buChar char=""/>
                      </a:pPr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itchFamily="34" charset="0"/>
                        </a:rPr>
                        <a:t>支付原本生活費用</a:t>
                      </a:r>
                      <a:endParaRPr lang="en-US" altLang="zh-TW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itchFamily="34" charset="0"/>
                      </a:endParaRPr>
                    </a:p>
                    <a:p>
                      <a:pPr marL="739775" lvl="1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buChar char=""/>
                      </a:pPr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itchFamily="34" charset="0"/>
                        </a:rPr>
                        <a:t>維持生活所</a:t>
                      </a:r>
                      <a:r>
                        <a:rPr lang="zh-Hant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itchFamily="34" charset="0"/>
                        </a:rPr>
                        <a:t>需</a:t>
                      </a:r>
                      <a:endParaRPr lang="zh-TW" altLang="en-US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itchFamily="34" charset="0"/>
                      </a:endParaRPr>
                    </a:p>
                    <a:p>
                      <a:endParaRPr lang="zh-TW" altLang="en-US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00164192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BF7CCA04-E627-FF4F-83A8-325A3BEF6AA4}"/>
              </a:ext>
            </a:extLst>
          </p:cNvPr>
          <p:cNvSpPr txBox="1"/>
          <p:nvPr/>
        </p:nvSpPr>
        <p:spPr>
          <a:xfrm>
            <a:off x="1291771" y="4626981"/>
            <a:ext cx="8532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ant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Ｑ：自動購貨算是公帳還是私帳？</a:t>
            </a:r>
            <a:endParaRPr kumimoji="1" lang="en-US" altLang="zh-Hant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Ｑ：美國大會進修？</a:t>
            </a:r>
            <a:endParaRPr kumimoji="1" lang="en-US" altLang="zh-Hant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Ｑ：現在每月我需要從</a:t>
            </a:r>
            <a:r>
              <a:rPr kumimoji="1" lang="en-US" altLang="zh-Hant" sz="3200" b="1" dirty="0" err="1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Shop.com</a:t>
            </a:r>
            <a:r>
              <a:rPr kumimoji="1" lang="zh-Hant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賺到多少錢？</a:t>
            </a:r>
            <a:endParaRPr kumimoji="1" lang="zh-TW" altLang="en-US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175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8505" y="2506662"/>
            <a:ext cx="10515600" cy="4351338"/>
          </a:xfrm>
        </p:spPr>
        <p:txBody>
          <a:bodyPr anchor="t">
            <a:normAutofit/>
          </a:bodyPr>
          <a:lstStyle/>
          <a:p>
            <a:r>
              <a:rPr kumimoji="1" lang="zh-Hant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重新思考人生的資源分配</a:t>
            </a:r>
            <a:endParaRPr kumimoji="1" lang="en-US" altLang="zh-Hant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心力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才能</a:t>
            </a:r>
            <a:endParaRPr kumimoji="1"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</a:t>
            </a:r>
            <a:r>
              <a:rPr kumimoji="1"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物</a:t>
            </a:r>
            <a:endParaRPr kumimoji="1"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4" name="資料圖表 3"/>
          <p:cNvGraphicFramePr/>
          <p:nvPr>
            <p:extLst>
              <p:ext uri="{D42A27DB-BD31-4B8C-83A1-F6EECF244321}">
                <p14:modId xmlns:p14="http://schemas.microsoft.com/office/powerpoint/2010/main" val="4015376154"/>
              </p:ext>
            </p:extLst>
          </p:nvPr>
        </p:nvGraphicFramePr>
        <p:xfrm>
          <a:off x="5238306" y="1"/>
          <a:ext cx="7634177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03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E39A796-BE83-48B1-B33F-35C4A32AAB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="" xmlns:a16="http://schemas.microsoft.com/office/drawing/2014/main" id="{72F84B47-E267-4194-8194-831DB7B554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AB6A5EB-5A23-5344-9D54-267B9B325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19" y="1975001"/>
            <a:ext cx="5614835" cy="2754778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2AFBAFA-FCBF-3B44-8F43-B369A379D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kumimoji="1" lang="zh-Hant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關係管理</a:t>
            </a:r>
            <a:endParaRPr kumimoji="1" lang="zh-TW" alt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F468674-1C71-7F48-9FB0-CBDC7A1C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altLang="zh-TW" sz="3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誰是最重要的人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  <a:p>
            <a:r>
              <a:rPr lang="en-US" altLang="zh-TW" sz="3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正能量vs.負能量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3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檢視＆調整界線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5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55943ED-9681-B841-ADE3-5DF129A10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71" y="420623"/>
            <a:ext cx="11074400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Hant" altLang="en-US" kern="1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Futura Medium" panose="020B0602020204020303" pitchFamily="34" charset="-79"/>
              </a:rPr>
              <a:t>對婚姻＆家庭的期待：共同成長的夥伴</a:t>
            </a:r>
            <a:endParaRPr kumimoji="1" lang="en-US" altLang="zh-TW" kern="1200" dirty="0">
              <a:latin typeface="Microsoft JhengHei" panose="020B0604030504040204" pitchFamily="34" charset="-120"/>
              <a:ea typeface="Microsoft JhengHei" panose="020B0604030504040204" pitchFamily="34" charset="-120"/>
              <a:cs typeface="Futura Medium" panose="020B0602020204020303" pitchFamily="34" charset="-79"/>
            </a:endParaRPr>
          </a:p>
        </p:txBody>
      </p:sp>
      <p:sp>
        <p:nvSpPr>
          <p:cNvPr id="23" name="Content Placeholder 20">
            <a:extLst>
              <a:ext uri="{FF2B5EF4-FFF2-40B4-BE49-F238E27FC236}">
                <a16:creationId xmlns="" xmlns:a16="http://schemas.microsoft.com/office/drawing/2014/main" id="{AA991038-38E7-482F-9EDA-6D7DD0B5F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686" y="1799771"/>
            <a:ext cx="7765143" cy="43001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u="sng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</a:t>
            </a:r>
            <a:r>
              <a:rPr lang="en-US" sz="4400" u="sng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ower Couple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Both individuals bring something to the table, they learn from each other, they support one another and build their relationship and family together!</a:t>
            </a:r>
            <a:endParaRPr lang="en-US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26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0192568-2306-A446-84EF-CB7C30208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7416" b="-2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6994392-EB0C-914D-8F89-62C6A2D9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188122"/>
            <a:ext cx="5127031" cy="1676603"/>
          </a:xfrm>
        </p:spPr>
        <p:txBody>
          <a:bodyPr>
            <a:normAutofit/>
          </a:bodyPr>
          <a:lstStyle/>
          <a:p>
            <a:r>
              <a:rPr kumimoji="1" lang="zh-Hant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維持關係的系統</a:t>
            </a:r>
            <a:endParaRPr kumimoji="1"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D7BCFA4-90C5-8C41-A7D8-59CF488E3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828800"/>
            <a:ext cx="5127029" cy="4588329"/>
          </a:xfrm>
        </p:spPr>
        <p:txBody>
          <a:bodyPr>
            <a:normAutofit lnSpcReduction="10000"/>
          </a:bodyPr>
          <a:lstStyle/>
          <a:p>
            <a:pPr lvl="0"/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身體靠活動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生意靠行動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關係靠走動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kumimoji="1"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Q：</a:t>
            </a:r>
            <a:r>
              <a:rPr kumimoji="1" lang="zh-Hant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你現在維持關係的系統有哪些</a:t>
            </a:r>
            <a:r>
              <a:rPr kumimoji="1"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Ex. FB, 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行事曆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吃飯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出遊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….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kumimoji="1" lang="en-US" altLang="zh-TW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Q:</a:t>
            </a:r>
            <a:r>
              <a:rPr kumimoji="1" lang="zh-Hant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應該增加哪些</a:t>
            </a:r>
            <a:r>
              <a:rPr kumimoji="1" lang="en-US" altLang="zh-TW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lang="en-US" altLang="zh-TW" sz="36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/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提示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物 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共同興趣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需求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TW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關係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信仰</a:t>
            </a:r>
            <a:r>
              <a:rPr kumimoji="1"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支持團體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kumimoji="1"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35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D076FB7-7144-0149-BE0D-7F3A7CCB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zh-Hant" altLang="en-US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擴大交友圈的系統</a:t>
            </a:r>
            <a:endParaRPr kumimoji="1" lang="zh-TW" altLang="en-US" sz="4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14F9D77-CD34-2C44-874B-51C7B252C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zh-Hant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擴展視野</a:t>
            </a:r>
            <a:r>
              <a:rPr kumimoji="1" lang="en-US" altLang="zh-Hant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Hant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認識自己</a:t>
            </a:r>
            <a:r>
              <a:rPr kumimoji="1" lang="en-US" altLang="zh-Hant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Hant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學習付出</a:t>
            </a:r>
            <a:r>
              <a:rPr kumimoji="1" lang="en-US" altLang="zh-Hant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Hant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連結資源，發揮影響力</a:t>
            </a:r>
            <a:endParaRPr kumimoji="1" lang="en-US" altLang="zh-Hant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不要為了招募而交朋友，為了成長和學習而交朋友</a:t>
            </a:r>
            <a:endParaRPr kumimoji="1" lang="en-US" altLang="zh-Hant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9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你能給予什麼？</a:t>
            </a:r>
            <a:endParaRPr kumimoji="1" lang="en-US" altLang="zh-Hant" sz="39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9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分享什麼資源？</a:t>
            </a:r>
            <a:endParaRPr kumimoji="1" lang="en-US" altLang="zh-Hant" sz="39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9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共同利益和目標？</a:t>
            </a:r>
            <a:endParaRPr kumimoji="1" lang="en-US" altLang="zh-Hant" sz="39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經營社群媒體，讓別人認識你</a:t>
            </a:r>
            <a:endParaRPr kumimoji="1" lang="en-US" altLang="zh-Hant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kumimoji="1" lang="en-US" altLang="zh-Hant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練習：認識新朋友的</a:t>
            </a:r>
            <a:r>
              <a:rPr kumimoji="1" lang="en-US" altLang="zh-Hant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kumimoji="1" lang="zh-Hant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種方法</a:t>
            </a:r>
            <a:endParaRPr kumimoji="1" lang="en-US" altLang="zh-Hant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kumimoji="1" lang="en-US" altLang="zh-Hant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Hant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83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DD6184A-9AAE-E04E-9408-7C24DCEE9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61863960-F4D1-014C-B7D3-9E0663903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6" y="-146958"/>
            <a:ext cx="11138626" cy="7004958"/>
          </a:xfrm>
        </p:spPr>
      </p:pic>
    </p:spTree>
    <p:extLst>
      <p:ext uri="{BB962C8B-B14F-4D97-AF65-F5344CB8AC3E}">
        <p14:creationId xmlns:p14="http://schemas.microsoft.com/office/powerpoint/2010/main" val="35549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167389A-01F6-9342-B4C2-19263531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何時該停下來檢視、 衡量、調整再出發？</a:t>
            </a:r>
            <a:endParaRPr kumimoji="1" lang="zh-TW" altLang="en-US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0D362AA-1AB9-944F-8E4A-D30A1A44B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14" y="1726747"/>
            <a:ext cx="11136086" cy="4351338"/>
          </a:xfrm>
        </p:spPr>
        <p:txBody>
          <a:bodyPr>
            <a:normAutofit fontScale="92500"/>
          </a:bodyPr>
          <a:lstStyle/>
          <a:p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每週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1hr/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固定與資深夥伴聊聊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不要停止觀察學習和進修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生命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生意都關乎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kumimoji="1" lang="zh-Hant" altLang="en-US" sz="35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你是誰、你的價值觀、生活中的所言所行、你愛的人事物</a:t>
            </a:r>
            <a:endParaRPr kumimoji="1" lang="en-US" altLang="zh-Hant" sz="35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sz="35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你如何面對挫折挑戰、你如何對待朋友和給你挑戰的人</a:t>
            </a:r>
            <a:endParaRPr kumimoji="1" lang="en-US" altLang="zh-Hant" sz="35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真正的挑戰是：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你需要充分發揮自己的潛力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同時兼顧自己所身負的責任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並且忠於自己的內心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kumimoji="1"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90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你就是團隊的天花板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38200" y="1404257"/>
            <a:ext cx="10134599" cy="5094513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60000"/>
              </a:lnSpc>
            </a:pPr>
            <a:r>
              <a:rPr lang="zh-TW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</a:t>
            </a:r>
            <a:r>
              <a:rPr lang="zh-TW" altLang="zh-TW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看人的能力</a:t>
            </a:r>
            <a:r>
              <a:rPr lang="zh-TW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，決定了團隊會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招募</a:t>
            </a:r>
            <a:r>
              <a:rPr lang="zh-TW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怎樣的人才，因此你就是團隊素質的天花板</a:t>
            </a:r>
          </a:p>
          <a:p>
            <a:pPr lvl="0">
              <a:lnSpc>
                <a:spcPct val="160000"/>
              </a:lnSpc>
            </a:pPr>
            <a:r>
              <a:rPr lang="zh-TW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</a:t>
            </a:r>
            <a:r>
              <a:rPr lang="zh-TW" altLang="zh-TW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領導的能力</a:t>
            </a:r>
            <a:r>
              <a:rPr lang="zh-TW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，決定了團隊能留下什麼樣人才，因此你就是組織戰鬥力的天花板</a:t>
            </a:r>
          </a:p>
          <a:p>
            <a:pPr lvl="0">
              <a:lnSpc>
                <a:spcPct val="160000"/>
              </a:lnSpc>
            </a:pPr>
            <a:r>
              <a:rPr lang="zh-TW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你的</a:t>
            </a:r>
            <a:r>
              <a:rPr lang="en-US" altLang="zh-TW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 Vision</a:t>
            </a:r>
            <a:r>
              <a:rPr lang="zh-TW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，決定了團隊能夠做多大，因此你就是成功的天花板</a:t>
            </a:r>
          </a:p>
          <a:p>
            <a:pPr>
              <a:lnSpc>
                <a:spcPct val="160000"/>
              </a:lnSpc>
            </a:pPr>
            <a:endParaRPr kumimoji="1"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2657" y="117693"/>
            <a:ext cx="1121429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charset="0"/>
              <a:buChar char=""/>
              <a:tabLst>
                <a:tab pos="139700" algn="l"/>
                <a:tab pos="457200" algn="l"/>
              </a:tabLst>
            </a:pP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你的</a:t>
            </a:r>
            <a:r>
              <a:rPr lang="zh-TW" altLang="zh-TW" sz="3600" b="1" kern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策略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，決定了團隊能夠走多快，因此你就是速度的天花板</a:t>
            </a:r>
            <a:endParaRPr lang="zh-TW" altLang="zh-TW" sz="36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charset="0"/>
              <a:buChar char=""/>
              <a:tabLst>
                <a:tab pos="139700" algn="l"/>
                <a:tab pos="457200" algn="l"/>
              </a:tabLst>
            </a:pPr>
            <a:r>
              <a:rPr lang="en-US" altLang="zh-TW" sz="3600" b="1" kern="5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	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</a:t>
            </a:r>
            <a:r>
              <a:rPr lang="zh-TW" altLang="zh-TW" sz="3600" b="1" kern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對於產品的想法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，決定了它最終呈現的樣貌，因此你就是產品價值的天花板</a:t>
            </a:r>
            <a:endParaRPr lang="zh-TW" altLang="zh-TW" sz="36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charset="0"/>
              <a:buChar char=""/>
              <a:tabLst>
                <a:tab pos="139700" algn="l"/>
                <a:tab pos="457200" algn="l"/>
              </a:tabLst>
            </a:pPr>
            <a:r>
              <a:rPr lang="en-US" altLang="zh-TW" sz="3600" b="1" kern="5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	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</a:t>
            </a:r>
            <a:r>
              <a:rPr lang="zh-TW" altLang="zh-TW" sz="3600" b="1" kern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對於品牌的論述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，決定了它展現的性格，因此你就是品牌價值的天花板</a:t>
            </a:r>
            <a:endParaRPr lang="zh-TW" altLang="zh-TW" sz="36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charset="0"/>
              <a:buChar char=""/>
              <a:tabLst>
                <a:tab pos="139700" algn="l"/>
                <a:tab pos="457200" algn="l"/>
              </a:tabLst>
            </a:pPr>
            <a:r>
              <a:rPr lang="en-US" altLang="zh-TW" sz="3600" b="1" kern="5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	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你的</a:t>
            </a:r>
            <a:r>
              <a:rPr lang="zh-TW" altLang="zh-TW" sz="3600" b="1" kern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行銷理解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，決定了團隊如何提供市場價值，因此你就是行銷投報的天花板</a:t>
            </a:r>
            <a:endParaRPr lang="zh-TW" altLang="zh-TW" sz="36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4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7749" y="703987"/>
            <a:ext cx="1012099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charset="0"/>
              <a:buChar char=""/>
              <a:tabLst>
                <a:tab pos="139700" algn="l"/>
                <a:tab pos="457200" algn="l"/>
              </a:tabLst>
            </a:pP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你的</a:t>
            </a:r>
            <a:r>
              <a:rPr lang="zh-TW" altLang="zh-TW" sz="3600" b="1" kern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財務觀點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，決定了團隊如何做出績效，因此你就是業績、獲利的天花板</a:t>
            </a:r>
            <a:endParaRPr lang="zh-TW" altLang="zh-TW" sz="36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charset="0"/>
              <a:buChar char=""/>
              <a:tabLst>
                <a:tab pos="139700" algn="l"/>
                <a:tab pos="457200" algn="l"/>
              </a:tabLst>
            </a:pPr>
            <a:r>
              <a:rPr lang="en-US" altLang="zh-TW" sz="3600" b="1" kern="5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	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你對於</a:t>
            </a:r>
            <a:r>
              <a:rPr lang="zh-TW" altLang="zh-TW" sz="3600" b="1" kern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價值觀的堅持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，決定了組織的行為模式，因此你就是團隊文化的天花板</a:t>
            </a:r>
            <a:endParaRPr lang="zh-TW" altLang="zh-TW" sz="36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charset="0"/>
              <a:buChar char=""/>
              <a:tabLst>
                <a:tab pos="139700" algn="l"/>
                <a:tab pos="457200" algn="l"/>
              </a:tabLst>
            </a:pPr>
            <a:r>
              <a:rPr lang="en-US" altLang="zh-TW" sz="3600" b="1" kern="5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	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你對於</a:t>
            </a:r>
            <a:r>
              <a:rPr lang="zh-TW" altLang="zh-TW" sz="3600" b="1" kern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工作的態度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，決定了同事們仿效的典範，因此你就是勤奮的天花板</a:t>
            </a:r>
            <a:endParaRPr lang="zh-TW" altLang="zh-TW" sz="36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04899" y="499586"/>
            <a:ext cx="990055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charset="0"/>
              <a:buChar char=""/>
              <a:tabLst>
                <a:tab pos="139700" algn="l"/>
                <a:tab pos="457200" algn="l"/>
              </a:tabLst>
            </a:pP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因此如果團隊需要在某個領域有更好的表現，那麼答案並不是找到那個領域的專家，而是你自己</a:t>
            </a:r>
            <a:r>
              <a:rPr lang="zh-TW" altLang="zh-TW" sz="3600" b="1" u="sng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對於那個領域的知識與觀念必須先有大幅度的提升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，而後你才能</a:t>
            </a:r>
            <a:endParaRPr lang="en-US" altLang="zh-TW" sz="3600" b="1" kern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  <a:p>
            <a:pPr marL="571500" lvl="0" indent="-5715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9700" algn="l"/>
                <a:tab pos="457200" algn="l"/>
              </a:tabLst>
            </a:pPr>
            <a:r>
              <a:rPr lang="zh-TW" altLang="zh-TW" sz="3600" b="1" kern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辨識對的人，跟你配合，把那個領域做得更好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。</a:t>
            </a:r>
            <a:r>
              <a:rPr lang="zh-TW" altLang="zh-TW" sz="3600" b="1" kern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先把屋頂抬高，然後長人才能夠進來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。</a:t>
            </a:r>
            <a:endParaRPr lang="zh-TW" altLang="zh-TW" sz="36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7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32756" y="736350"/>
            <a:ext cx="109401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所以真正的強人，不是跋扈、坐擁權力、奴役</a:t>
            </a:r>
            <a:r>
              <a:rPr lang="zh-TW" altLang="en-US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團隊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的領導者。</a:t>
            </a:r>
            <a:endParaRPr lang="zh-TW" altLang="en-US" sz="3600" b="1" kern="0" dirty="0">
              <a:solidFill>
                <a:srgbClr val="0C0C0C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真正的強人，是</a:t>
            </a:r>
            <a:r>
              <a:rPr lang="zh-TW" altLang="zh-TW" sz="3600" b="1" kern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意識到自己為組織成長造成的限制，因而能驅策自己不斷變強，來擴大團隊成長潛力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的優秀</a:t>
            </a:r>
            <a:r>
              <a:rPr lang="zh-TW" altLang="en-US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領導者</a:t>
            </a: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。</a:t>
            </a:r>
            <a:endParaRPr lang="zh-TW" altLang="zh-TW" sz="36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3600" b="1" kern="0" dirty="0">
                <a:solidFill>
                  <a:srgbClr val="0C0C0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 charset="0"/>
              </a:rPr>
              <a:t>共勉之。</a:t>
            </a:r>
            <a:endParaRPr lang="zh-TW" altLang="zh-TW" sz="36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18F6513A-1E3B-4C4B-8337-9E358D9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Down Arrow 7">
            <a:extLst>
              <a:ext uri="{FF2B5EF4-FFF2-40B4-BE49-F238E27FC236}">
                <a16:creationId xmlns="" xmlns:a16="http://schemas.microsoft.com/office/drawing/2014/main" id="{5B33541F-A031-4EEF-89EA-01056FC1BB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標題 2">
            <a:extLst>
              <a:ext uri="{FF2B5EF4-FFF2-40B4-BE49-F238E27FC236}">
                <a16:creationId xmlns="" xmlns:a16="http://schemas.microsoft.com/office/drawing/2014/main" id="{3F4B456B-DE47-3942-AAD3-7BA9CDBA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kumimoji="1" lang="en-US" altLang="zh-Hant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Do more, Dream more, Change more, </a:t>
            </a:r>
            <a:br>
              <a:rPr kumimoji="1" lang="en-US" altLang="zh-Hant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en-US" altLang="zh-Hant" sz="3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Become more!</a:t>
            </a:r>
            <a:endParaRPr kumimoji="1" lang="zh-TW" altLang="en-US" sz="3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96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3F76A61-E82E-5640-A2C1-555DB2C7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Hant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尋找成功的個人定義：</a:t>
            </a:r>
            <a:r>
              <a:rPr kumimoji="1" lang="en-US" altLang="zh-Hant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Hant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Hant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你照著誰的優先順序過日子？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A13FFBA-AB66-7C43-B43C-D93E26B51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1880620"/>
            <a:ext cx="7102928" cy="478744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u"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給家人溫飽的生活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有時間陪伴家人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彈性、自主、有意義的工作</a:t>
            </a:r>
            <a:r>
              <a:rPr kumimoji="1" lang="en-US" altLang="zh-Hant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生活方式</a:t>
            </a:r>
            <a:endParaRPr kumimoji="1"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豐富的體驗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人際關係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帶給他人價值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影響力</a:t>
            </a:r>
            <a:endParaRPr kumimoji="1"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實現潛能</a:t>
            </a:r>
            <a:endParaRPr kumimoji="1" lang="en-US" altLang="zh-Hant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kumimoji="1" lang="zh-Hant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完成夢想</a:t>
            </a:r>
            <a:endParaRPr kumimoji="1"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="" xmlns:a16="http://schemas.microsoft.com/office/drawing/2014/main" id="{5D8A344F-AE99-F949-BD69-E23AFA6C7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0182039"/>
              </p:ext>
            </p:extLst>
          </p:nvPr>
        </p:nvGraphicFramePr>
        <p:xfrm>
          <a:off x="6743700" y="1436914"/>
          <a:ext cx="5448300" cy="542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378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7B6FF75-9495-2146-B4DE-3AAC2C6C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67643" y="1239648"/>
            <a:ext cx="6830833" cy="4930246"/>
          </a:xfrm>
        </p:spPr>
        <p:txBody>
          <a:bodyPr>
            <a:normAutofit/>
          </a:bodyPr>
          <a:lstStyle/>
          <a:p>
            <a:pPr algn="r"/>
            <a:r>
              <a:rPr kumimoji="1" lang="zh-Hant" altLang="en-US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我們面對的世界</a:t>
            </a:r>
            <a:r>
              <a:rPr kumimoji="1" lang="en-US" altLang="zh-Hant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Hant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Hant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全職就業時代</a:t>
            </a:r>
            <a:r>
              <a:rPr kumimoji="1" lang="en-US" altLang="zh-Hant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Hant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Hant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已經過去</a:t>
            </a:r>
            <a:r>
              <a:rPr kumimoji="1" lang="en-US" altLang="zh-Hant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1" lang="en-US" altLang="zh-Hant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kumimoji="1" lang="zh-TW" altLang="en-US" sz="4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803570E-72CE-5341-AEFD-FA6ED7134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145" y="963877"/>
            <a:ext cx="6764212" cy="4930246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kumimoji="1" lang="zh-Hant" altLang="en-US" sz="4400" b="1" dirty="0">
                <a:latin typeface="+mn-ea"/>
              </a:rPr>
              <a:t>裁員潮</a:t>
            </a:r>
            <a:endParaRPr kumimoji="1" lang="en-US" altLang="zh-TW" sz="4400" b="1" dirty="0">
              <a:latin typeface="+mn-ea"/>
            </a:endParaRPr>
          </a:p>
          <a:p>
            <a:pPr marL="514350" indent="-514350">
              <a:buAutoNum type="arabicPeriod"/>
            </a:pPr>
            <a:r>
              <a:rPr kumimoji="1" lang="zh-Hant" altLang="en-US" sz="4400" b="1" dirty="0">
                <a:latin typeface="+mn-ea"/>
              </a:rPr>
              <a:t>約聘人員比例大幅增加</a:t>
            </a:r>
            <a:endParaRPr kumimoji="1" lang="en-US" altLang="zh-Hant" sz="3200" b="1" dirty="0">
              <a:latin typeface="+mn-ea"/>
            </a:endParaRPr>
          </a:p>
          <a:p>
            <a:pPr marL="0" indent="0">
              <a:buNone/>
            </a:pPr>
            <a:r>
              <a:rPr lang="zh-TW" altLang="en-US" sz="3200" b="1" dirty="0">
                <a:latin typeface="+mn-ea"/>
              </a:rPr>
              <a:t>全球各地銀行都開始陸續裁撤員工，並以自動化方式取代。</a:t>
            </a:r>
            <a:r>
              <a:rPr lang="en-US" altLang="zh-TW" sz="3200" b="1" dirty="0">
                <a:latin typeface="+mn-ea"/>
              </a:rPr>
              <a:t/>
            </a:r>
            <a:br>
              <a:rPr lang="en-US" altLang="zh-TW" sz="3200" b="1" dirty="0">
                <a:latin typeface="+mn-ea"/>
              </a:rPr>
            </a:br>
            <a:r>
              <a:rPr lang="zh-TW" altLang="en-US" sz="3200" b="1" dirty="0">
                <a:latin typeface="+mn-ea"/>
              </a:rPr>
              <a:t>最新一項分析顯示，銀行有</a:t>
            </a:r>
            <a:r>
              <a:rPr lang="en-US" altLang="zh-TW" sz="3200" b="1" dirty="0">
                <a:latin typeface="+mn-ea"/>
              </a:rPr>
              <a:t>34%</a:t>
            </a:r>
            <a:r>
              <a:rPr lang="zh-TW" altLang="en-US" sz="3200" b="1" dirty="0">
                <a:latin typeface="+mn-ea"/>
              </a:rPr>
              <a:t>現有工作未來將因自動化影響消失。</a:t>
            </a:r>
            <a:endParaRPr kumimoji="1" lang="en-US" altLang="zh-TW" sz="3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87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="" xmlns:a16="http://schemas.microsoft.com/office/drawing/2014/main" id="{C955CD9F-0071-5A4D-BA17-893110E27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6" y="0"/>
            <a:ext cx="10163190" cy="68580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="" xmlns:a16="http://schemas.microsoft.com/office/drawing/2014/main" id="{655EB35F-5745-D947-AE6B-EEE1353B6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73" y="150000"/>
            <a:ext cx="9153853" cy="68580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="" xmlns:a16="http://schemas.microsoft.com/office/drawing/2014/main" id="{838D0668-1AE1-4C42-BA38-A6C15D01F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33" y="300000"/>
            <a:ext cx="9115734" cy="685800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="" xmlns:a16="http://schemas.microsoft.com/office/drawing/2014/main" id="{7F58F9B5-819F-7243-A139-4EC515D11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94" y="450000"/>
            <a:ext cx="9950411" cy="68580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="" xmlns:a16="http://schemas.microsoft.com/office/drawing/2014/main" id="{CC62EC45-418A-1142-8D7E-9B4275D5B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85" y="600000"/>
            <a:ext cx="10259829" cy="685800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="" xmlns:a16="http://schemas.microsoft.com/office/drawing/2014/main" id="{93678108-5FE3-B443-AB55-ED8E2986C3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68" y="750000"/>
            <a:ext cx="9625263" cy="6858000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="" xmlns:a16="http://schemas.microsoft.com/office/drawing/2014/main" id="{CE4D3127-90F4-7C45-AB12-205B6DF8C8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75" y="900000"/>
            <a:ext cx="10788249" cy="685800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="" xmlns:a16="http://schemas.microsoft.com/office/drawing/2014/main" id="{A79AA899-DB0F-4043-92A1-E00A266275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93" y="0"/>
            <a:ext cx="9671012" cy="685800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="" xmlns:a16="http://schemas.microsoft.com/office/drawing/2014/main" id="{89A049E9-A926-CB47-80D3-787A260F4F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58" y="1200000"/>
            <a:ext cx="9317283" cy="68580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="" xmlns:a16="http://schemas.microsoft.com/office/drawing/2014/main" id="{D4E97BE9-CB70-494F-8D71-49B06ABA1D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64" y="75000"/>
            <a:ext cx="9357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6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="" xmlns:a16="http://schemas.microsoft.com/office/drawing/2014/main" id="{CC19078F-65CE-F84A-B04C-F8E92F12D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72A0DEB-41D2-5844-9703-FEC1E966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7"/>
            <a:ext cx="6936284" cy="1533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zh-Hant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Futura Medium" panose="020B0602020204020303" pitchFamily="34" charset="-79"/>
              </a:rPr>
              <a:t>工作組合</a:t>
            </a:r>
            <a:r>
              <a:rPr kumimoji="1" lang="en-US" altLang="zh-Hant" sz="4400" dirty="0">
                <a:latin typeface="Futura Medium" panose="020B0602020204020303" pitchFamily="34" charset="-79"/>
                <a:ea typeface="Microsoft JhengHei" panose="020B0604030504040204" pitchFamily="34" charset="-120"/>
                <a:cs typeface="Futura Medium" panose="020B0602020204020303" pitchFamily="34" charset="-79"/>
              </a:rPr>
              <a:t>Work </a:t>
            </a:r>
            <a:r>
              <a:rPr kumimoji="1" lang="en-US" altLang="zh-Hant" sz="4400" dirty="0" err="1">
                <a:latin typeface="Futura Medium" panose="020B0602020204020303" pitchFamily="34" charset="-79"/>
                <a:ea typeface="Microsoft JhengHei" panose="020B0604030504040204" pitchFamily="34" charset="-120"/>
                <a:cs typeface="Futura Medium" panose="020B0602020204020303" pitchFamily="34" charset="-79"/>
              </a:rPr>
              <a:t>Profolio</a:t>
            </a:r>
            <a:r>
              <a:rPr kumimoji="1" lang="en-US" altLang="zh-Hant" sz="4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Futura Medium" panose="020B0602020204020303" pitchFamily="34" charset="-79"/>
              </a:rPr>
              <a:t/>
            </a:r>
            <a:br>
              <a:rPr kumimoji="1" lang="en-US" altLang="zh-Hant" sz="4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Futura Medium" panose="020B0602020204020303" pitchFamily="34" charset="-79"/>
              </a:rPr>
            </a:br>
            <a:r>
              <a:rPr kumimoji="1" lang="zh-Hant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Futura Medium" panose="020B0602020204020303" pitchFamily="34" charset="-79"/>
              </a:rPr>
              <a:t>善用技能、經驗、興趣  扮演多重角色</a:t>
            </a:r>
            <a:endParaRPr kumimoji="1" lang="en-US" altLang="zh-TW" sz="4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Futura Medium" panose="020B0602020204020303" pitchFamily="34" charset="-79"/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D6D7B34B-4374-3040-9190-526DC919A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kumimoji="1" lang="zh-Hant" altLang="en-US" sz="2800" dirty="0">
                <a:latin typeface="+mj-ea"/>
                <a:ea typeface="+mj-ea"/>
              </a:rPr>
              <a:t>企業透過裁員，縮編和組織重整，削減全職工作</a:t>
            </a:r>
            <a:endParaRPr kumimoji="1" lang="en-US" altLang="zh-Hant" sz="2800" dirty="0">
              <a:latin typeface="+mj-ea"/>
              <a:ea typeface="+mj-ea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kumimoji="1" lang="zh-Hant" altLang="en-US" sz="2800" dirty="0">
                <a:latin typeface="+mj-ea"/>
                <a:ea typeface="+mj-ea"/>
              </a:rPr>
              <a:t>轉而雇用更多的約聘人員和工時人員，減少固定成本</a:t>
            </a:r>
            <a:endParaRPr kumimoji="1" lang="en-US" altLang="zh-Hant" sz="2800" dirty="0">
              <a:latin typeface="+mj-ea"/>
              <a:ea typeface="+mj-ea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kumimoji="1" lang="zh-Hant" altLang="en-US" sz="4000" b="1" dirty="0">
                <a:solidFill>
                  <a:srgbClr val="C00000"/>
                </a:solidFill>
                <a:latin typeface="+mj-ea"/>
                <a:ea typeface="+mj-ea"/>
              </a:rPr>
              <a:t>好的工作組合靠自己建立！</a:t>
            </a:r>
            <a:endParaRPr kumimoji="1" lang="en-US" altLang="zh-Hant" sz="2800" b="1" dirty="0">
              <a:solidFill>
                <a:srgbClr val="C00000"/>
              </a:solidFill>
              <a:latin typeface="+mj-ea"/>
              <a:ea typeface="+mj-ea"/>
            </a:endParaRPr>
          </a:p>
          <a:p>
            <a:endParaRPr kumimoji="1" lang="en-US" altLang="zh-Hant" sz="2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40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money pack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 b="4235"/>
          <a:stretch/>
        </p:blipFill>
        <p:spPr bwMode="auto">
          <a:xfrm>
            <a:off x="0" y="0"/>
            <a:ext cx="12192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1363" y="3444240"/>
            <a:ext cx="5760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ant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ea typeface="Tahoma" panose="020B0604030504040204" pitchFamily="34" charset="0"/>
                <a:cs typeface="Apple Chancery" panose="03020702040506060504" pitchFamily="66" charset="-79"/>
              </a:rPr>
              <a:t>遇見</a:t>
            </a:r>
            <a:r>
              <a:rPr kumimoji="0" lang="en-US" altLang="zh-Hant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ea typeface="Tahoma" panose="020B0604030504040204" pitchFamily="34" charset="0"/>
                <a:cs typeface="Apple Chancery" panose="03020702040506060504" pitchFamily="66" charset="-79"/>
              </a:rPr>
              <a:t>SHOP.COM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TOTAL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PACKAGE!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31765" y="641671"/>
            <a:ext cx="7638190" cy="1126169"/>
            <a:chOff x="320085" y="336871"/>
            <a:chExt cx="10983596" cy="1619413"/>
          </a:xfrm>
        </p:grpSpPr>
        <p:pic>
          <p:nvPicPr>
            <p:cNvPr id="4" name="Picture 2" descr="Image result for shop.com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02"/>
            <a:stretch/>
          </p:blipFill>
          <p:spPr bwMode="auto">
            <a:xfrm>
              <a:off x="5669326" y="820438"/>
              <a:ext cx="5634355" cy="1135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hop.com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744"/>
            <a:stretch/>
          </p:blipFill>
          <p:spPr bwMode="auto">
            <a:xfrm>
              <a:off x="320085" y="336871"/>
              <a:ext cx="5634355" cy="124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331765" y="641671"/>
            <a:ext cx="7638190" cy="1126169"/>
            <a:chOff x="320085" y="336871"/>
            <a:chExt cx="10983596" cy="1619413"/>
          </a:xfrm>
        </p:grpSpPr>
        <p:pic>
          <p:nvPicPr>
            <p:cNvPr id="8" name="Picture 2" descr="Image result for shop.com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02"/>
            <a:stretch/>
          </p:blipFill>
          <p:spPr bwMode="auto">
            <a:xfrm>
              <a:off x="5669326" y="820438"/>
              <a:ext cx="5634355" cy="1135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hop.com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744"/>
            <a:stretch/>
          </p:blipFill>
          <p:spPr bwMode="auto">
            <a:xfrm>
              <a:off x="320085" y="336871"/>
              <a:ext cx="5634355" cy="124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331765" y="641671"/>
            <a:ext cx="7638190" cy="1126169"/>
            <a:chOff x="320085" y="336871"/>
            <a:chExt cx="10983596" cy="1619413"/>
          </a:xfrm>
        </p:grpSpPr>
        <p:pic>
          <p:nvPicPr>
            <p:cNvPr id="11" name="Picture 2" descr="Image result for shop.com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02"/>
            <a:stretch/>
          </p:blipFill>
          <p:spPr bwMode="auto">
            <a:xfrm>
              <a:off x="5669326" y="820438"/>
              <a:ext cx="5634355" cy="1135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 result for shop.com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744"/>
            <a:stretch/>
          </p:blipFill>
          <p:spPr bwMode="auto">
            <a:xfrm>
              <a:off x="320085" y="336871"/>
              <a:ext cx="5634355" cy="124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71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open box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35"/>
          <a:stretch/>
        </p:blipFill>
        <p:spPr bwMode="auto">
          <a:xfrm>
            <a:off x="-839382" y="1898441"/>
            <a:ext cx="6573833" cy="306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lowchart: Data 37"/>
          <p:cNvSpPr/>
          <p:nvPr/>
        </p:nvSpPr>
        <p:spPr>
          <a:xfrm>
            <a:off x="5593080" y="0"/>
            <a:ext cx="4937760" cy="6858000"/>
          </a:xfrm>
          <a:prstGeom prst="flowChartInputOutpu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9350" y="-1136688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351" y="4607868"/>
            <a:ext cx="3147650" cy="83192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Desk Supplies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Furniture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Supplies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Print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Cosmetics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 Makeup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 Makeup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Lip 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Nail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Skin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Hair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Bath &amp; Shower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Perfume &amp; Cologne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 Buddy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 Deals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Rebates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Gifts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Gift Registry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eGifts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Baby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Baby &amp; Toddler Clothing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Girl's Clothing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Boy's Clothing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 Phones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 Games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Luggage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 Accessories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Flight Comfort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 Travel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Sports &amp; Fitness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Entertainment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Clothes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Jewelry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Handbags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maServices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maWebCenters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Bundles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Print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Developer Portal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 Benefits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SHOP.COM™ MasterCard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Crafts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Sewing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Scrapbooking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Artist 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Brands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Isotonix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TLS Weight 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 Miracles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Sports Fan Shop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NFL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NCAA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NASCAR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Cleaning Supplies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Kitchen &amp; Dining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Décor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Bedding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 Direct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MarketPlace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Supplies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Groceries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Essentials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Fashion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Partner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eGift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 Travel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BMV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 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Medicine Cabinet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Over-the-Counter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Dental &amp; Oral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Medical Supplies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 Loss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27345" y="0"/>
            <a:ext cx="6576009" cy="4400448"/>
            <a:chOff x="4573809" y="-504542"/>
            <a:chExt cx="7357302" cy="49232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13"/>
            <a:stretch/>
          </p:blipFill>
          <p:spPr>
            <a:xfrm>
              <a:off x="5413731" y="-192326"/>
              <a:ext cx="5399385" cy="31267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837"/>
            <a:stretch/>
          </p:blipFill>
          <p:spPr>
            <a:xfrm>
              <a:off x="9709507" y="1304341"/>
              <a:ext cx="1913705" cy="2848707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4573809" y="-504542"/>
              <a:ext cx="7357302" cy="4923264"/>
              <a:chOff x="2734744" y="21646"/>
              <a:chExt cx="11088371" cy="741997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6043" y="3990972"/>
                <a:ext cx="1470936" cy="2616305"/>
              </a:xfrm>
              <a:prstGeom prst="rect">
                <a:avLst/>
              </a:prstGeom>
            </p:spPr>
          </p:pic>
          <p:pic>
            <p:nvPicPr>
              <p:cNvPr id="42" name="Picture 2" descr="Image result for responsive 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4744" y="21646"/>
                <a:ext cx="11088371" cy="7419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4" name="Rectangle 43"/>
          <p:cNvSpPr/>
          <p:nvPr/>
        </p:nvSpPr>
        <p:spPr>
          <a:xfrm>
            <a:off x="6049746" y="4550592"/>
            <a:ext cx="4163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Hant" altLang="en-US" sz="5400" dirty="0">
                <a:solidFill>
                  <a:prstClr val="white"/>
                </a:solidFill>
                <a:latin typeface="Lato Black" panose="020F0A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全球最好的生意機會</a:t>
            </a:r>
            <a:r>
              <a:rPr lang="en-US" altLang="zh-TW" sz="5400" dirty="0">
                <a:solidFill>
                  <a:prstClr val="white"/>
                </a:solidFill>
                <a:latin typeface="Lato Black" panose="020F0A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altLang="zh-TW" sz="5400" dirty="0">
              <a:solidFill>
                <a:prstClr val="white"/>
              </a:solidFill>
              <a:latin typeface="Lato Black" panose="020F0A02020204030203" pitchFamily="34" charset="0"/>
            </a:endParaRPr>
          </a:p>
        </p:txBody>
      </p:sp>
      <p:pic>
        <p:nvPicPr>
          <p:cNvPr id="5122" name="Picture 2" descr="Image result for open box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5" b="-1"/>
          <a:stretch/>
        </p:blipFill>
        <p:spPr bwMode="auto">
          <a:xfrm>
            <a:off x="-837087" y="4607868"/>
            <a:ext cx="6573833" cy="387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8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11.57616 " pathEditMode="relative" rAng="0" ptsTypes="AA">
                                      <p:cBhvr>
                                        <p:cTn id="6" dur="5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0"/>
                            </p:stCondLst>
                            <p:childTnLst>
                              <p:par>
                                <p:cTn id="8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96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6_Custom Design">
  <a:themeElements>
    <a:clrScheme name="Rainb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2C04"/>
      </a:accent1>
      <a:accent2>
        <a:srgbClr val="62A518"/>
      </a:accent2>
      <a:accent3>
        <a:srgbClr val="E98210"/>
      </a:accent3>
      <a:accent4>
        <a:srgbClr val="0781CE"/>
      </a:accent4>
      <a:accent5>
        <a:srgbClr val="6D0C69"/>
      </a:accent5>
      <a:accent6>
        <a:srgbClr val="099481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F17EDFAE-7CFF-C54B-B5B0-CA46045D342E}">
  <we:reference id="wa104178141" version="3.1.2.28" store="zh-TW" storeType="OMEX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AFC66E6-C5CE-5944-9588-597068D5653D}">
  <we:reference id="wa104380169" version="1.1.0.0" store="zh-TW" storeType="OMEX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8751</TotalTime>
  <Words>2468</Words>
  <Application>Microsoft Office PowerPoint</Application>
  <PresentationFormat>Custom</PresentationFormat>
  <Paragraphs>438</Paragraphs>
  <Slides>39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Office 佈景主題</vt:lpstr>
      <vt:lpstr>Office Theme</vt:lpstr>
      <vt:lpstr>96_Custom Design</vt:lpstr>
      <vt:lpstr>26_Custom Design</vt:lpstr>
      <vt:lpstr>2_Office Theme</vt:lpstr>
      <vt:lpstr>#MHKLS2018 Breakout 美安香港特訓</vt:lpstr>
      <vt:lpstr>黃思頻  Stella Huang</vt:lpstr>
      <vt:lpstr>對婚姻＆家庭的期待：共同成長的夥伴</vt:lpstr>
      <vt:lpstr>尋找成功的個人定義： 你照著誰的優先順序過日子？</vt:lpstr>
      <vt:lpstr>我們面對的世界 全職就業時代 已經過去 </vt:lpstr>
      <vt:lpstr>PowerPoint Presentation</vt:lpstr>
      <vt:lpstr>工作組合Work Profolio 善用技能、經驗、興趣  扮演多重角色</vt:lpstr>
      <vt:lpstr>PowerPoint Presentation</vt:lpstr>
      <vt:lpstr>PowerPoint Presentation</vt:lpstr>
      <vt:lpstr>PowerPoint Presentation</vt:lpstr>
      <vt:lpstr>認識美安SHOP.COM</vt:lpstr>
      <vt:lpstr> 從全職，多職到自由</vt:lpstr>
      <vt:lpstr>從夢想版和明確計畫開始打造個人化的工作/學習模式</vt:lpstr>
      <vt:lpstr>改變成長的關鍵在於心態 接納自己/不代表認同自己、但相信自己可以改變成長</vt:lpstr>
      <vt:lpstr>暫停時間 問題/挑戰  對我而言是機會或是阻礙？</vt:lpstr>
      <vt:lpstr>管理自己</vt:lpstr>
      <vt:lpstr>If There is No Enemy Within, then the Enemy Outside can Do US No Harm</vt:lpstr>
      <vt:lpstr>從80樓往下看，全是美景 從2樓往下看，全是垃圾</vt:lpstr>
      <vt:lpstr>規劃3~5年生活中優先事項：</vt:lpstr>
      <vt:lpstr>大處著眼   小處著手</vt:lpstr>
      <vt:lpstr>時間管理：Work/Life Balance?</vt:lpstr>
      <vt:lpstr>對抗焦慮分心＆維持生產力的秘訣 </vt:lpstr>
      <vt:lpstr>每週工作12小時</vt:lpstr>
      <vt:lpstr>情緒     看清楚才能處理</vt:lpstr>
      <vt:lpstr>整理心情工具箱</vt:lpstr>
      <vt:lpstr>財務管理</vt:lpstr>
      <vt:lpstr>公平＆理性：面對現金流的真相</vt:lpstr>
      <vt:lpstr>PowerPoint Presentation</vt:lpstr>
      <vt:lpstr>關係管理</vt:lpstr>
      <vt:lpstr>維持關係的系統</vt:lpstr>
      <vt:lpstr>擴大交友圈的系統</vt:lpstr>
      <vt:lpstr>PowerPoint Presentation</vt:lpstr>
      <vt:lpstr>何時該停下來檢視、 衡量、調整再出發？</vt:lpstr>
      <vt:lpstr>你就是團隊的天花板</vt:lpstr>
      <vt:lpstr>PowerPoint Presentation</vt:lpstr>
      <vt:lpstr>PowerPoint Presentation</vt:lpstr>
      <vt:lpstr>PowerPoint Presentation</vt:lpstr>
      <vt:lpstr>PowerPoint Presentation</vt:lpstr>
      <vt:lpstr>Do more, Dream more, Change more,  Become more!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領導與團隊合作</dc:title>
  <dc:creator>朱庭輝</dc:creator>
  <cp:lastModifiedBy>Echo Chan</cp:lastModifiedBy>
  <cp:revision>318</cp:revision>
  <dcterms:created xsi:type="dcterms:W3CDTF">2018-01-21T15:09:22Z</dcterms:created>
  <dcterms:modified xsi:type="dcterms:W3CDTF">2018-05-16T07:31:54Z</dcterms:modified>
</cp:coreProperties>
</file>