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8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BB7E6-3FD5-4122-A2D7-526F65587910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7A64C-A483-4DC4-B0C9-149906CC7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9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 dirty="0"/>
              <a:t>做事講方法，行動有效率</a:t>
            </a:r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3852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65" indent="0" algn="ctr">
              <a:buNone/>
              <a:defRPr sz="1500"/>
            </a:lvl2pPr>
            <a:lvl3pPr marL="684175" indent="0" algn="ctr">
              <a:buNone/>
              <a:defRPr sz="1400"/>
            </a:lvl3pPr>
            <a:lvl4pPr marL="1026261" indent="0" algn="ctr">
              <a:buNone/>
              <a:defRPr sz="1200"/>
            </a:lvl4pPr>
            <a:lvl5pPr marL="1368348" indent="0" algn="ctr">
              <a:buNone/>
              <a:defRPr sz="1200"/>
            </a:lvl5pPr>
            <a:lvl6pPr marL="1710464" indent="0" algn="ctr">
              <a:buNone/>
              <a:defRPr sz="1200"/>
            </a:lvl6pPr>
            <a:lvl7pPr marL="2052521" indent="0" algn="ctr">
              <a:buNone/>
              <a:defRPr sz="1200"/>
            </a:lvl7pPr>
            <a:lvl8pPr marL="2394581" indent="0" algn="ctr">
              <a:buNone/>
              <a:defRPr sz="1200"/>
            </a:lvl8pPr>
            <a:lvl9pPr marL="273664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4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4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0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12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87" indent="0" algn="ctr">
              <a:buNone/>
              <a:defRPr sz="1500"/>
            </a:lvl2pPr>
            <a:lvl3pPr marL="685205" indent="0" algn="ctr">
              <a:buNone/>
              <a:defRPr sz="1400"/>
            </a:lvl3pPr>
            <a:lvl4pPr marL="1027808" indent="0" algn="ctr">
              <a:buNone/>
              <a:defRPr sz="1200"/>
            </a:lvl4pPr>
            <a:lvl5pPr marL="1370410" indent="0" algn="ctr">
              <a:buNone/>
              <a:defRPr sz="1200"/>
            </a:lvl5pPr>
            <a:lvl6pPr marL="1713029" indent="0" algn="ctr">
              <a:buNone/>
              <a:defRPr sz="1200"/>
            </a:lvl6pPr>
            <a:lvl7pPr marL="2055614" indent="0" algn="ctr">
              <a:buNone/>
              <a:defRPr sz="1200"/>
            </a:lvl7pPr>
            <a:lvl8pPr marL="2398200" indent="0" algn="ctr">
              <a:buNone/>
              <a:defRPr sz="1200"/>
            </a:lvl8pPr>
            <a:lvl9pPr marL="274078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19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6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0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40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4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7" indent="0">
              <a:buNone/>
              <a:defRPr sz="1500" b="1"/>
            </a:lvl2pPr>
            <a:lvl3pPr marL="685205" indent="0">
              <a:buNone/>
              <a:defRPr sz="1400" b="1"/>
            </a:lvl3pPr>
            <a:lvl4pPr marL="1027808" indent="0">
              <a:buNone/>
              <a:defRPr sz="1200" b="1"/>
            </a:lvl4pPr>
            <a:lvl5pPr marL="1370410" indent="0">
              <a:buNone/>
              <a:defRPr sz="1200" b="1"/>
            </a:lvl5pPr>
            <a:lvl6pPr marL="1713029" indent="0">
              <a:buNone/>
              <a:defRPr sz="1200" b="1"/>
            </a:lvl6pPr>
            <a:lvl7pPr marL="2055614" indent="0">
              <a:buNone/>
              <a:defRPr sz="1200" b="1"/>
            </a:lvl7pPr>
            <a:lvl8pPr marL="2398200" indent="0">
              <a:buNone/>
              <a:defRPr sz="1200" b="1"/>
            </a:lvl8pPr>
            <a:lvl9pPr marL="274078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7" indent="0">
              <a:buNone/>
              <a:defRPr sz="1500" b="1"/>
            </a:lvl2pPr>
            <a:lvl3pPr marL="685205" indent="0">
              <a:buNone/>
              <a:defRPr sz="1400" b="1"/>
            </a:lvl3pPr>
            <a:lvl4pPr marL="1027808" indent="0">
              <a:buNone/>
              <a:defRPr sz="1200" b="1"/>
            </a:lvl4pPr>
            <a:lvl5pPr marL="1370410" indent="0">
              <a:buNone/>
              <a:defRPr sz="1200" b="1"/>
            </a:lvl5pPr>
            <a:lvl6pPr marL="1713029" indent="0">
              <a:buNone/>
              <a:defRPr sz="1200" b="1"/>
            </a:lvl6pPr>
            <a:lvl7pPr marL="2055614" indent="0">
              <a:buNone/>
              <a:defRPr sz="1200" b="1"/>
            </a:lvl7pPr>
            <a:lvl8pPr marL="2398200" indent="0">
              <a:buNone/>
              <a:defRPr sz="1200" b="1"/>
            </a:lvl8pPr>
            <a:lvl9pPr marL="274078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79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4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8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7" indent="0">
              <a:buNone/>
              <a:defRPr sz="1100"/>
            </a:lvl2pPr>
            <a:lvl3pPr marL="685205" indent="0">
              <a:buNone/>
              <a:defRPr sz="900"/>
            </a:lvl3pPr>
            <a:lvl4pPr marL="1027808" indent="0">
              <a:buNone/>
              <a:defRPr sz="800"/>
            </a:lvl4pPr>
            <a:lvl5pPr marL="1370410" indent="0">
              <a:buNone/>
              <a:defRPr sz="800"/>
            </a:lvl5pPr>
            <a:lvl6pPr marL="1713029" indent="0">
              <a:buNone/>
              <a:defRPr sz="800"/>
            </a:lvl6pPr>
            <a:lvl7pPr marL="2055614" indent="0">
              <a:buNone/>
              <a:defRPr sz="800"/>
            </a:lvl7pPr>
            <a:lvl8pPr marL="2398200" indent="0">
              <a:buNone/>
              <a:defRPr sz="800"/>
            </a:lvl8pPr>
            <a:lvl9pPr marL="274078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5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45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87" indent="0">
              <a:buNone/>
              <a:defRPr sz="2100"/>
            </a:lvl2pPr>
            <a:lvl3pPr marL="685205" indent="0">
              <a:buNone/>
              <a:defRPr sz="1800"/>
            </a:lvl3pPr>
            <a:lvl4pPr marL="1027808" indent="0">
              <a:buNone/>
              <a:defRPr sz="1500"/>
            </a:lvl4pPr>
            <a:lvl5pPr marL="1370410" indent="0">
              <a:buNone/>
              <a:defRPr sz="1500"/>
            </a:lvl5pPr>
            <a:lvl6pPr marL="1713029" indent="0">
              <a:buNone/>
              <a:defRPr sz="1500"/>
            </a:lvl6pPr>
            <a:lvl7pPr marL="2055614" indent="0">
              <a:buNone/>
              <a:defRPr sz="1500"/>
            </a:lvl7pPr>
            <a:lvl8pPr marL="2398200" indent="0">
              <a:buNone/>
              <a:defRPr sz="1500"/>
            </a:lvl8pPr>
            <a:lvl9pPr marL="274078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7" indent="0">
              <a:buNone/>
              <a:defRPr sz="1100"/>
            </a:lvl2pPr>
            <a:lvl3pPr marL="685205" indent="0">
              <a:buNone/>
              <a:defRPr sz="900"/>
            </a:lvl3pPr>
            <a:lvl4pPr marL="1027808" indent="0">
              <a:buNone/>
              <a:defRPr sz="800"/>
            </a:lvl4pPr>
            <a:lvl5pPr marL="1370410" indent="0">
              <a:buNone/>
              <a:defRPr sz="800"/>
            </a:lvl5pPr>
            <a:lvl6pPr marL="1713029" indent="0">
              <a:buNone/>
              <a:defRPr sz="800"/>
            </a:lvl6pPr>
            <a:lvl7pPr marL="2055614" indent="0">
              <a:buNone/>
              <a:defRPr sz="800"/>
            </a:lvl7pPr>
            <a:lvl8pPr marL="2398200" indent="0">
              <a:buNone/>
              <a:defRPr sz="800"/>
            </a:lvl8pPr>
            <a:lvl9pPr marL="274078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4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85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83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1002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80533" y="4800347"/>
            <a:ext cx="206305" cy="207749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5016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"/>
          <p:cNvGrpSpPr/>
          <p:nvPr/>
        </p:nvGrpSpPr>
        <p:grpSpPr>
          <a:xfrm>
            <a:off x="-1" y="1828837"/>
            <a:ext cx="9009064" cy="789385"/>
            <a:chOff x="0" y="0"/>
            <a:chExt cx="9009062" cy="1052512"/>
          </a:xfrm>
        </p:grpSpPr>
        <p:grpSp>
          <p:nvGrpSpPr>
            <p:cNvPr id="34" name="群組"/>
            <p:cNvGrpSpPr/>
            <p:nvPr/>
          </p:nvGrpSpPr>
          <p:grpSpPr>
            <a:xfrm>
              <a:off x="290512" y="107950"/>
              <a:ext cx="711201" cy="474663"/>
              <a:chOff x="0" y="0"/>
              <a:chExt cx="711200" cy="474662"/>
            </a:xfrm>
          </p:grpSpPr>
          <p:sp>
            <p:nvSpPr>
              <p:cNvPr id="32" name="矩形"/>
              <p:cNvSpPr/>
              <p:nvPr/>
            </p:nvSpPr>
            <p:spPr>
              <a:xfrm>
                <a:off x="-1" y="0"/>
                <a:ext cx="437663" cy="474663"/>
              </a:xfrm>
              <a:prstGeom prst="rect">
                <a:avLst/>
              </a:pr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85188">
                  <a:defRPr sz="18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矩形"/>
              <p:cNvSpPr/>
              <p:nvPr/>
            </p:nvSpPr>
            <p:spPr>
              <a:xfrm>
                <a:off x="382953" y="0"/>
                <a:ext cx="328248" cy="474663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3333CC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85188">
                  <a:defRPr sz="1800"/>
                </a:pPr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7" name="群組"/>
            <p:cNvGrpSpPr/>
            <p:nvPr/>
          </p:nvGrpSpPr>
          <p:grpSpPr>
            <a:xfrm>
              <a:off x="414337" y="530225"/>
              <a:ext cx="738188" cy="474663"/>
              <a:chOff x="0" y="0"/>
              <a:chExt cx="738187" cy="474662"/>
            </a:xfrm>
          </p:grpSpPr>
          <p:sp>
            <p:nvSpPr>
              <p:cNvPr id="35" name="矩形"/>
              <p:cNvSpPr/>
              <p:nvPr/>
            </p:nvSpPr>
            <p:spPr>
              <a:xfrm>
                <a:off x="-1" y="0"/>
                <a:ext cx="421823" cy="47466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85188">
                  <a:defRPr sz="18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矩形"/>
              <p:cNvSpPr/>
              <p:nvPr/>
            </p:nvSpPr>
            <p:spPr>
              <a:xfrm>
                <a:off x="370192" y="0"/>
                <a:ext cx="367996" cy="474663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85188">
                  <a:defRPr sz="1800"/>
                </a:pPr>
                <a:endParaRPr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8" name="矩形"/>
            <p:cNvSpPr/>
            <p:nvPr/>
          </p:nvSpPr>
          <p:spPr>
            <a:xfrm>
              <a:off x="-1" y="457200"/>
              <a:ext cx="560389" cy="42227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188">
                <a:defRPr sz="18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9" name="矩形"/>
            <p:cNvSpPr/>
            <p:nvPr/>
          </p:nvSpPr>
          <p:spPr>
            <a:xfrm>
              <a:off x="635000" y="0"/>
              <a:ext cx="31750" cy="1052513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188">
                <a:defRPr sz="18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0" name="矩形"/>
            <p:cNvSpPr/>
            <p:nvPr/>
          </p:nvSpPr>
          <p:spPr>
            <a:xfrm rot="10800000" flipH="1">
              <a:off x="315912" y="822325"/>
              <a:ext cx="8693151" cy="55563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1C1C1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188">
                <a:defRPr sz="1800"/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2" name="大標題文字"/>
          <p:cNvSpPr txBox="1">
            <a:spLocks noGrp="1"/>
          </p:cNvSpPr>
          <p:nvPr>
            <p:ph type="title"/>
          </p:nvPr>
        </p:nvSpPr>
        <p:spPr>
          <a:xfrm>
            <a:off x="1150938" y="160734"/>
            <a:ext cx="7793038" cy="10965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大標題文字</a:t>
            </a:r>
          </a:p>
        </p:txBody>
      </p:sp>
      <p:sp>
        <p:nvSpPr>
          <p:cNvPr id="43" name="內文層級一…"/>
          <p:cNvSpPr txBox="1">
            <a:spLocks noGrp="1"/>
          </p:cNvSpPr>
          <p:nvPr>
            <p:ph type="body" idx="1"/>
          </p:nvPr>
        </p:nvSpPr>
        <p:spPr>
          <a:xfrm>
            <a:off x="1182716" y="1513289"/>
            <a:ext cx="7772401" cy="3086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517025" y="4786831"/>
            <a:ext cx="245978" cy="242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9214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lIns="68526" tIns="34289" rIns="68526" bIns="34289"/>
          <a:lstStyle/>
          <a:p>
            <a:pPr defTabSz="685188"/>
            <a:fld id="{8234E7E3-3DAD-6043-8FA0-C9C5E1BE16BA}" type="datetimeFigureOut">
              <a:rPr kumimoji="1" lang="zh-TW" altLang="en-US" sz="1400">
                <a:solidFill>
                  <a:prstClr val="black">
                    <a:tint val="75000"/>
                  </a:prstClr>
                </a:solidFill>
              </a:rPr>
              <a:pPr defTabSz="685188"/>
              <a:t>2018/5/16</a:t>
            </a:fld>
            <a:endParaRPr kumimoji="1" lang="zh-TW" alt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lIns="68526" tIns="34289" rIns="68526" bIns="34289"/>
          <a:lstStyle/>
          <a:p>
            <a:pPr defTabSz="685188"/>
            <a:endParaRPr kumimoji="1" lang="zh-TW" alt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01174" y="4783261"/>
            <a:ext cx="245978" cy="242372"/>
          </a:xfrm>
        </p:spPr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9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2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5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6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8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6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65" indent="0">
              <a:buNone/>
              <a:defRPr sz="1500" b="1"/>
            </a:lvl2pPr>
            <a:lvl3pPr marL="684175" indent="0">
              <a:buNone/>
              <a:defRPr sz="1400" b="1"/>
            </a:lvl3pPr>
            <a:lvl4pPr marL="1026261" indent="0">
              <a:buNone/>
              <a:defRPr sz="1200" b="1"/>
            </a:lvl4pPr>
            <a:lvl5pPr marL="1368348" indent="0">
              <a:buNone/>
              <a:defRPr sz="1200" b="1"/>
            </a:lvl5pPr>
            <a:lvl6pPr marL="1710464" indent="0">
              <a:buNone/>
              <a:defRPr sz="1200" b="1"/>
            </a:lvl6pPr>
            <a:lvl7pPr marL="2052521" indent="0">
              <a:buNone/>
              <a:defRPr sz="1200" b="1"/>
            </a:lvl7pPr>
            <a:lvl8pPr marL="2394581" indent="0">
              <a:buNone/>
              <a:defRPr sz="1200" b="1"/>
            </a:lvl8pPr>
            <a:lvl9pPr marL="27366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65" indent="0">
              <a:buNone/>
              <a:defRPr sz="1500" b="1"/>
            </a:lvl2pPr>
            <a:lvl3pPr marL="684175" indent="0">
              <a:buNone/>
              <a:defRPr sz="1400" b="1"/>
            </a:lvl3pPr>
            <a:lvl4pPr marL="1026261" indent="0">
              <a:buNone/>
              <a:defRPr sz="1200" b="1"/>
            </a:lvl4pPr>
            <a:lvl5pPr marL="1368348" indent="0">
              <a:buNone/>
              <a:defRPr sz="1200" b="1"/>
            </a:lvl5pPr>
            <a:lvl6pPr marL="1710464" indent="0">
              <a:buNone/>
              <a:defRPr sz="1200" b="1"/>
            </a:lvl6pPr>
            <a:lvl7pPr marL="2052521" indent="0">
              <a:buNone/>
              <a:defRPr sz="1200" b="1"/>
            </a:lvl7pPr>
            <a:lvl8pPr marL="2394581" indent="0">
              <a:buNone/>
              <a:defRPr sz="1200" b="1"/>
            </a:lvl8pPr>
            <a:lvl9pPr marL="27366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3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7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1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65" indent="0">
              <a:buNone/>
              <a:defRPr sz="1100"/>
            </a:lvl2pPr>
            <a:lvl3pPr marL="684175" indent="0">
              <a:buNone/>
              <a:defRPr sz="900"/>
            </a:lvl3pPr>
            <a:lvl4pPr marL="1026261" indent="0">
              <a:buNone/>
              <a:defRPr sz="800"/>
            </a:lvl4pPr>
            <a:lvl5pPr marL="1368348" indent="0">
              <a:buNone/>
              <a:defRPr sz="800"/>
            </a:lvl5pPr>
            <a:lvl6pPr marL="1710464" indent="0">
              <a:buNone/>
              <a:defRPr sz="800"/>
            </a:lvl6pPr>
            <a:lvl7pPr marL="2052521" indent="0">
              <a:buNone/>
              <a:defRPr sz="800"/>
            </a:lvl7pPr>
            <a:lvl8pPr marL="2394581" indent="0">
              <a:buNone/>
              <a:defRPr sz="800"/>
            </a:lvl8pPr>
            <a:lvl9pPr marL="27366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4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065" indent="0">
              <a:buNone/>
              <a:defRPr sz="2100"/>
            </a:lvl2pPr>
            <a:lvl3pPr marL="684175" indent="0">
              <a:buNone/>
              <a:defRPr sz="1800"/>
            </a:lvl3pPr>
            <a:lvl4pPr marL="1026261" indent="0">
              <a:buNone/>
              <a:defRPr sz="1500"/>
            </a:lvl4pPr>
            <a:lvl5pPr marL="1368348" indent="0">
              <a:buNone/>
              <a:defRPr sz="1500"/>
            </a:lvl5pPr>
            <a:lvl6pPr marL="1710464" indent="0">
              <a:buNone/>
              <a:defRPr sz="1500"/>
            </a:lvl6pPr>
            <a:lvl7pPr marL="2052521" indent="0">
              <a:buNone/>
              <a:defRPr sz="1500"/>
            </a:lvl7pPr>
            <a:lvl8pPr marL="2394581" indent="0">
              <a:buNone/>
              <a:defRPr sz="1500"/>
            </a:lvl8pPr>
            <a:lvl9pPr marL="273664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65" indent="0">
              <a:buNone/>
              <a:defRPr sz="1100"/>
            </a:lvl2pPr>
            <a:lvl3pPr marL="684175" indent="0">
              <a:buNone/>
              <a:defRPr sz="900"/>
            </a:lvl3pPr>
            <a:lvl4pPr marL="1026261" indent="0">
              <a:buNone/>
              <a:defRPr sz="800"/>
            </a:lvl4pPr>
            <a:lvl5pPr marL="1368348" indent="0">
              <a:buNone/>
              <a:defRPr sz="800"/>
            </a:lvl5pPr>
            <a:lvl6pPr marL="1710464" indent="0">
              <a:buNone/>
              <a:defRPr sz="800"/>
            </a:lvl6pPr>
            <a:lvl7pPr marL="2052521" indent="0">
              <a:buNone/>
              <a:defRPr sz="800"/>
            </a:lvl7pPr>
            <a:lvl8pPr marL="2394581" indent="0">
              <a:buNone/>
              <a:defRPr sz="800"/>
            </a:lvl8pPr>
            <a:lvl9pPr marL="27366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29" tIns="34256" rIns="68429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29" tIns="34256" rIns="68429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29" tIns="34256" rIns="68429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88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188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29" tIns="34256" rIns="68429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29" tIns="34256" rIns="68429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88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1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2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1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56" indent="-171056" algn="l" defTabSz="684175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70" indent="-171056" algn="l" defTabSz="68417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233" indent="-171056" algn="l" defTabSz="68417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290" indent="-171056" algn="l" defTabSz="68417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350" indent="-171056" algn="l" defTabSz="68417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463" indent="-171056" algn="l" defTabSz="68417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553" indent="-171056" algn="l" defTabSz="68417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638" indent="-171056" algn="l" defTabSz="68417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749" indent="-171056" algn="l" defTabSz="68417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65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5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261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348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464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521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581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641" algn="l" defTabSz="6841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28" tIns="34289" rIns="6852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28" tIns="34289" rIns="6852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28" tIns="34289" rIns="6852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05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28" tIns="34289" rIns="6852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28" tIns="34289" rIns="6852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3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20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0" indent="-171310" algn="l" defTabSz="68520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29" indent="-171310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14" indent="-171310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00" indent="-171310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87" indent="-171310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05" indent="-171310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08" indent="-171310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10" indent="-171310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129" indent="-171310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87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05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08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10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29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14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00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87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/>
        </p:nvSpPr>
        <p:spPr>
          <a:xfrm>
            <a:off x="417549" y="823950"/>
            <a:ext cx="438151" cy="35599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188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" name="矩形"/>
          <p:cNvSpPr/>
          <p:nvPr/>
        </p:nvSpPr>
        <p:spPr>
          <a:xfrm>
            <a:off x="800137" y="823950"/>
            <a:ext cx="328613" cy="355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188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" name="矩形"/>
          <p:cNvSpPr/>
          <p:nvPr/>
        </p:nvSpPr>
        <p:spPr>
          <a:xfrm>
            <a:off x="541339" y="1140654"/>
            <a:ext cx="422276" cy="355997"/>
          </a:xfrm>
          <a:prstGeom prst="rect">
            <a:avLst/>
          </a:prstGeom>
          <a:solidFill>
            <a:srgbClr val="3333C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188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" name="矩形"/>
          <p:cNvSpPr/>
          <p:nvPr/>
        </p:nvSpPr>
        <p:spPr>
          <a:xfrm>
            <a:off x="911225" y="1140654"/>
            <a:ext cx="368301" cy="355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333CC"/>
              </a:gs>
            </a:gsLst>
            <a:lin ang="108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188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" name="矩形"/>
          <p:cNvSpPr/>
          <p:nvPr/>
        </p:nvSpPr>
        <p:spPr>
          <a:xfrm>
            <a:off x="127036" y="1085851"/>
            <a:ext cx="560389" cy="316706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81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188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" name="矩形"/>
          <p:cNvSpPr/>
          <p:nvPr/>
        </p:nvSpPr>
        <p:spPr>
          <a:xfrm>
            <a:off x="762000" y="742987"/>
            <a:ext cx="31750" cy="789385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188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" name="矩形"/>
          <p:cNvSpPr/>
          <p:nvPr/>
        </p:nvSpPr>
        <p:spPr>
          <a:xfrm>
            <a:off x="442912" y="1335888"/>
            <a:ext cx="8226426" cy="2381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C1C1C"/>
              </a:gs>
            </a:gsLst>
            <a:lin ang="108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188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" name="大標題文字"/>
          <p:cNvSpPr txBox="1">
            <a:spLocks noGrp="1"/>
          </p:cNvSpPr>
          <p:nvPr>
            <p:ph type="title"/>
          </p:nvPr>
        </p:nvSpPr>
        <p:spPr>
          <a:xfrm>
            <a:off x="457200" y="36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 anchor="b"/>
          <a:lstStyle/>
          <a:p>
            <a:r>
              <a:t>大標題文字</a:t>
            </a:r>
          </a:p>
        </p:txBody>
      </p:sp>
      <p:sp>
        <p:nvSpPr>
          <p:cNvPr id="10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01174" y="4783261"/>
            <a:ext cx="245978" cy="242372"/>
          </a:xfrm>
          <a:prstGeom prst="rect">
            <a:avLst/>
          </a:prstGeom>
          <a:ln w="12700">
            <a:miter lim="400000"/>
          </a:ln>
        </p:spPr>
        <p:txBody>
          <a:bodyPr wrap="none" lIns="34289" tIns="34289" rIns="34289" bIns="34289" anchor="b">
            <a:spAutoFit/>
          </a:bodyPr>
          <a:lstStyle>
            <a:lvl1pPr algn="r">
              <a:defRPr sz="1100"/>
            </a:lvl1pPr>
          </a:lstStyle>
          <a:p>
            <a:pPr defTabSz="685188"/>
            <a:fld id="{86CB4B4D-7CA3-9044-876B-883B54F8677D}" type="slidenum">
              <a:rPr>
                <a:solidFill>
                  <a:srgbClr val="000000"/>
                </a:solidFill>
              </a:rPr>
              <a:pPr defTabSz="685188"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ransition spd="med"/>
  <p:txStyles>
    <p:titleStyle>
      <a:lvl1pPr marL="0" marR="0" indent="0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0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0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0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0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342578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685188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1027782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1370376" algn="l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256958" marR="0" indent="-256958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60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587288" marR="0" indent="-244712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913590" marR="0" indent="-228384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1301834" marR="0" indent="-274103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1674888" marR="0" indent="-304531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2017466" marR="0" indent="-304531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2360076" marR="0" indent="-304531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2702671" marR="0" indent="-304531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3045264" marR="0" indent="-304531" algn="l" defTabSz="685188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342578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685188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027782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370376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0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0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0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0" algn="r" defTabSz="6851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" y="36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3284" y="-3778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89" rIns="68525" bIns="34289" rtlCol="0" anchor="ctr"/>
          <a:lstStyle/>
          <a:p>
            <a:pPr algn="ctr" defTabSz="685171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25" tIns="34289" rIns="68525" bIns="34289" rtlCol="0">
            <a:spAutoFit/>
          </a:bodyPr>
          <a:lstStyle/>
          <a:p>
            <a:pPr defTabSz="685171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171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0667" y="117325"/>
            <a:ext cx="8833757" cy="484748"/>
          </a:xfrm>
          <a:prstGeom prst="rect">
            <a:avLst/>
          </a:prstGeom>
          <a:noFill/>
        </p:spPr>
        <p:txBody>
          <a:bodyPr wrap="square" lIns="68525" tIns="34289" rIns="68525" bIns="34289" rtlCol="0">
            <a:spAutoFit/>
          </a:bodyPr>
          <a:lstStyle/>
          <a:p>
            <a:pPr algn="ctr" defTabSz="685171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超連鎖™事業的信念與初衷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0667" y="602074"/>
            <a:ext cx="8833757" cy="392415"/>
          </a:xfrm>
          <a:prstGeom prst="rect">
            <a:avLst/>
          </a:prstGeom>
        </p:spPr>
        <p:txBody>
          <a:bodyPr wrap="square" lIns="68525" tIns="34289" rIns="68525" bIns="34289">
            <a:spAutoFit/>
          </a:bodyPr>
          <a:lstStyle/>
          <a:p>
            <a:pPr algn="ctr" defTabSz="685171"/>
            <a:r>
              <a:rPr lang="en-US" altLang="zh-TW" sz="2100" dirty="0">
                <a:solidFill>
                  <a:prstClr val="white"/>
                </a:solidFill>
                <a:ea typeface="Apple LiGothic" pitchFamily="2" charset="-120"/>
              </a:rPr>
              <a:t>Why </a:t>
            </a:r>
            <a:r>
              <a:rPr lang="en-US" altLang="zh-TW" sz="2100" dirty="0" err="1">
                <a:solidFill>
                  <a:prstClr val="white"/>
                </a:solidFill>
                <a:ea typeface="Apple LiGothic" pitchFamily="2" charset="-120"/>
              </a:rPr>
              <a:t>UnFranchise</a:t>
            </a:r>
            <a:endParaRPr lang="en-US" altLang="zh-TW" sz="2100" dirty="0"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93015" y="1279216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5" tIns="34289" rIns="68525" bIns="34289">
            <a:spAutoFit/>
          </a:bodyPr>
          <a:lstStyle/>
          <a:p>
            <a:pPr algn="ctr" defTabSz="685171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Lilian Chan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860095" y="1947220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5" tIns="34289" rIns="68525" bIns="34289">
            <a:spAutoFit/>
          </a:bodyPr>
          <a:lstStyle/>
          <a:p>
            <a:pPr algn="ctr" defTabSz="685171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總顧問經理級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171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National Supervising Coordinator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635916" y="3063698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5" tIns="34289" rIns="68525" bIns="34289">
            <a:spAutoFit/>
          </a:bodyPr>
          <a:lstStyle/>
          <a:p>
            <a:pPr algn="ctr" defTabSz="685171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HK$76,600</a:t>
            </a:r>
          </a:p>
          <a:p>
            <a:pPr algn="ctr" defTabSz="685171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HK$76,600 in 4 Commission weeks</a:t>
            </a:r>
          </a:p>
        </p:txBody>
      </p:sp>
      <p:pic>
        <p:nvPicPr>
          <p:cNvPr id="21" name="Picture 2" descr="Picture 2">
            <a:extLst>
              <a:ext uri="{FF2B5EF4-FFF2-40B4-BE49-F238E27FC236}">
                <a16:creationId xmlns="" xmlns:a16="http://schemas.microsoft.com/office/drawing/2014/main" id="{B2324CDB-2C33-094C-83F8-16EC0E6D3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12734"/>
          <a:stretch>
            <a:fillRect/>
          </a:stretch>
        </p:blipFill>
        <p:spPr>
          <a:xfrm>
            <a:off x="630053" y="994490"/>
            <a:ext cx="2518055" cy="3297273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6434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226031D-07B0-3C44-9BFC-22F67FE0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063BB19-5068-9C47-8673-AE70E832C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28A1AD-5232-F943-8B0B-7E5303B49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1D878035-4BAA-1046-8C55-0F19AA2011BB}"/>
              </a:ext>
            </a:extLst>
          </p:cNvPr>
          <p:cNvSpPr/>
          <p:nvPr/>
        </p:nvSpPr>
        <p:spPr>
          <a:xfrm>
            <a:off x="3944034" y="201491"/>
            <a:ext cx="4847572" cy="4740553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97" tIns="25715" rIns="51397" bIns="25715" rtlCol="0" anchor="ctr"/>
          <a:lstStyle/>
          <a:p>
            <a:pPr algn="just" defTabSz="456074"/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074"/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074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</a:t>
            </a: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提供一個</a:t>
            </a:r>
            <a:r>
              <a:rPr lang="zh-Hant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證實可行的系統</a:t>
            </a: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ant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074"/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</a:t>
            </a: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ant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074"/>
            <a:r>
              <a:rPr lang="zh-Hant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改變全世界人們的消費習慣</a:t>
            </a: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ant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074"/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並讓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有心創業的普通人</a:t>
            </a: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有機會創造</a:t>
            </a:r>
            <a:r>
              <a:rPr lang="zh-Hant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永續收入</a:t>
            </a: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ant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074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透過超連鎖事業系統</a:t>
            </a: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ant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074"/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人們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達到收入和時間自由</a:t>
            </a: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ant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074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更能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</a:t>
            </a:r>
            <a:r>
              <a:rPr lang="zh-Hant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未來的新經濟。</a:t>
            </a:r>
            <a:endParaRPr lang="zh-TW" altLang="en-US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82">
            <a:extLst>
              <a:ext uri="{FF2B5EF4-FFF2-40B4-BE49-F238E27FC236}">
                <a16:creationId xmlns="" xmlns:a16="http://schemas.microsoft.com/office/drawing/2014/main" id="{99CEDDED-5566-7747-AE47-7399504A7CD3}"/>
              </a:ext>
            </a:extLst>
          </p:cNvPr>
          <p:cNvSpPr txBox="1">
            <a:spLocks/>
          </p:cNvSpPr>
          <p:nvPr/>
        </p:nvSpPr>
        <p:spPr>
          <a:xfrm>
            <a:off x="3801530" y="551646"/>
            <a:ext cx="4208421" cy="438581"/>
          </a:xfrm>
          <a:prstGeom prst="rect">
            <a:avLst/>
          </a:prstGeom>
          <a:noFill/>
          <a:effectLst/>
        </p:spPr>
        <p:txBody>
          <a:bodyPr wrap="square" lIns="68525" tIns="34289" rIns="68525" bIns="34289" rtlCol="0">
            <a:spAutoFit/>
          </a:bodyPr>
          <a:lstStyle/>
          <a:p>
            <a:pPr algn="ctr" defTabSz="456074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企業使命</a:t>
            </a:r>
          </a:p>
        </p:txBody>
      </p:sp>
    </p:spTree>
    <p:extLst>
      <p:ext uri="{BB962C8B-B14F-4D97-AF65-F5344CB8AC3E}">
        <p14:creationId xmlns:p14="http://schemas.microsoft.com/office/powerpoint/2010/main" val="30080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3653993-D48E-334B-95E6-B8E47929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="" xmlns:a16="http://schemas.microsoft.com/office/drawing/2014/main" id="{30DC04A4-7EAC-4D4D-A3D1-B005B1D0E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70" y="63414"/>
            <a:ext cx="9031264" cy="5080086"/>
          </a:xfr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1095499" y="1914934"/>
            <a:ext cx="2793072" cy="1661993"/>
          </a:xfrm>
          <a:prstGeom prst="rect">
            <a:avLst/>
          </a:prstGeom>
          <a:noFill/>
        </p:spPr>
        <p:txBody>
          <a:bodyPr wrap="none" lIns="68525" tIns="34289" rIns="68525" bIns="34289" rtlCol="0">
            <a:spAutoFit/>
          </a:bodyPr>
          <a:lstStyle/>
          <a:p>
            <a:pPr defTabSz="685171"/>
            <a:r>
              <a:rPr lang="zh-TW" altLang="en-US" sz="10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</a:t>
            </a:r>
            <a:endParaRPr lang="en-US" sz="10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00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Product_SC\Communications\eNews\2018\May\0503\AC2018 Speaker Lineu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69"/>
          <a:stretch/>
        </p:blipFill>
        <p:spPr bwMode="auto">
          <a:xfrm>
            <a:off x="2384714" y="701389"/>
            <a:ext cx="4546206" cy="2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:\Product_SC\Communications\eNews\2018\May\0503\AC2018 Speaker Lineu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1"/>
          <a:stretch/>
        </p:blipFill>
        <p:spPr bwMode="auto">
          <a:xfrm>
            <a:off x="2384714" y="701425"/>
            <a:ext cx="4546206" cy="35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1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EF767DC4-C8E1-FF4B-8020-09D36F703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6" y="270163"/>
            <a:ext cx="4605612" cy="456161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EE19A3BD-CEC4-924A-B69C-377E1FA146F2}"/>
              </a:ext>
            </a:extLst>
          </p:cNvPr>
          <p:cNvSpPr/>
          <p:nvPr/>
        </p:nvSpPr>
        <p:spPr>
          <a:xfrm>
            <a:off x="4713733" y="270163"/>
            <a:ext cx="4315970" cy="45616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89" rIns="68525" bIns="34289" rtlCol="0" anchor="ctr"/>
          <a:lstStyle/>
          <a:p>
            <a:pPr algn="just" defTabSz="685171"/>
            <a:endParaRPr kumimoji="1" lang="zh-HK" altLang="en-US" sz="1400" b="1" dirty="0">
              <a:solidFill>
                <a:prstClr val="white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7" name="圓角矩形 6">
            <a:extLst>
              <a:ext uri="{FF2B5EF4-FFF2-40B4-BE49-F238E27FC236}">
                <a16:creationId xmlns="" xmlns:a16="http://schemas.microsoft.com/office/drawing/2014/main" id="{8B179227-574B-6949-BB13-E6F3FEC52583}"/>
              </a:ext>
            </a:extLst>
          </p:cNvPr>
          <p:cNvSpPr/>
          <p:nvPr/>
        </p:nvSpPr>
        <p:spPr>
          <a:xfrm>
            <a:off x="5284558" y="1782076"/>
            <a:ext cx="3363685" cy="153785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89" rIns="68525" bIns="34289" rtlCol="0" anchor="ctr"/>
          <a:lstStyle/>
          <a:p>
            <a:pPr algn="just" defTabSz="685171"/>
            <a:r>
              <a:rPr kumimoji="1" lang="zh-TW" altLang="en-US" sz="2700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我們可以</a:t>
            </a:r>
            <a:r>
              <a:rPr kumimoji="1" lang="en-US" altLang="zh-HK" sz="2700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</a:p>
          <a:p>
            <a:pPr defTabSz="685171"/>
            <a:r>
              <a:rPr kumimoji="1" lang="zh-TW" altLang="en-US" sz="3600" dirty="0">
                <a:solidFill>
                  <a:srgbClr val="002060"/>
                </a:solidFill>
                <a:latin typeface="Heiti TC Medium" pitchFamily="2" charset="-128"/>
                <a:ea typeface="Heiti TC Medium" pitchFamily="2" charset="-128"/>
              </a:rPr>
              <a:t>改變世界</a:t>
            </a:r>
            <a:r>
              <a:rPr kumimoji="1" lang="zh-TW" altLang="en-US" sz="2700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，讓它變成一個更美好的地方。這</a:t>
            </a:r>
            <a:r>
              <a:rPr kumimoji="1" lang="zh-TW" altLang="en-US" sz="3600" dirty="0">
                <a:solidFill>
                  <a:srgbClr val="002060"/>
                </a:solidFill>
                <a:latin typeface="Heiti TC Medium" pitchFamily="2" charset="-128"/>
                <a:ea typeface="Heiti TC Medium" pitchFamily="2" charset="-128"/>
              </a:rPr>
              <a:t>取決於你，</a:t>
            </a:r>
            <a:r>
              <a:rPr kumimoji="1" lang="zh-TW" altLang="en-US" sz="2700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是否要</a:t>
            </a:r>
            <a:r>
              <a:rPr kumimoji="1" lang="en-US" altLang="zh-HK" sz="2700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kumimoji="1" lang="zh-TW" altLang="en-US" sz="3600" dirty="0">
                <a:solidFill>
                  <a:srgbClr val="002060"/>
                </a:solidFill>
                <a:latin typeface="Heiti TC Medium" pitchFamily="2" charset="-128"/>
                <a:ea typeface="Heiti TC Medium" pitchFamily="2" charset="-128"/>
              </a:rPr>
              <a:t>變得不一樣。</a:t>
            </a:r>
            <a:endParaRPr kumimoji="1" lang="zh-HK" altLang="en-US" sz="3600" dirty="0">
              <a:solidFill>
                <a:srgbClr val="00206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51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3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71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77967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6650"/>
              <a:r>
                <a:rPr lang="zh-TW" altLang="en-US" sz="3000" b="1" spc="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歡迎在社交媒體上關注</a:t>
              </a:r>
              <a:r>
                <a:rPr lang="zh-TW" altLang="en-US" sz="3000" b="1" spc="300" dirty="0">
                  <a:solidFill>
                    <a:srgbClr val="07C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我</a:t>
              </a:r>
              <a:endParaRPr lang="en-US" sz="3000" b="1" spc="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71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2079379" y="2779686"/>
            <a:ext cx="6497252" cy="523156"/>
          </a:xfrm>
          <a:prstGeom prst="rect">
            <a:avLst/>
          </a:prstGeom>
          <a:noFill/>
        </p:spPr>
        <p:txBody>
          <a:bodyPr wrap="square" lIns="91350" tIns="45675" rIns="91350" bIns="45675">
            <a:spAutoFit/>
          </a:bodyPr>
          <a:lstStyle/>
          <a:p>
            <a:pPr defTabSz="456650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facebook.com/</a:t>
            </a:r>
            <a:r>
              <a:rPr lang="en-US" sz="2800" spc="18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LilianFishball</a:t>
            </a: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Chan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8" y="2706483"/>
            <a:ext cx="791006" cy="7168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7464" y="1650549"/>
            <a:ext cx="3687234" cy="523156"/>
          </a:xfrm>
          <a:prstGeom prst="rect">
            <a:avLst/>
          </a:prstGeom>
          <a:noFill/>
        </p:spPr>
        <p:txBody>
          <a:bodyPr wrap="square" lIns="91350" tIns="45675" rIns="91350" bIns="45675">
            <a:spAutoFit/>
          </a:bodyPr>
          <a:lstStyle/>
          <a:p>
            <a:pPr defTabSz="456650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spc="18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lilian_shopcom</a:t>
            </a:r>
            <a:endParaRPr lang="en-US" sz="2800" spc="18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41" y="1596373"/>
            <a:ext cx="909745" cy="68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770643B-E985-D148-A6CC-AD97B8DE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1" y="419102"/>
            <a:ext cx="6553502" cy="4346007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C28843F-36AD-0F43-86CB-06E3BE4C8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20" y="2013990"/>
            <a:ext cx="3810000" cy="1655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Hant" altLang="en-US" sz="7200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  <a:t>為</a:t>
            </a:r>
            <a:r>
              <a:rPr kumimoji="1" lang="zh-TW" altLang="en-US" sz="7200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  <a:t>甚</a:t>
            </a:r>
            <a:r>
              <a:rPr kumimoji="1" lang="zh-Hant" altLang="en-US" sz="7200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  <a:t>麼？</a:t>
            </a:r>
            <a:endParaRPr kumimoji="1" lang="en-US" altLang="zh-Hant" sz="7200" dirty="0">
              <a:solidFill>
                <a:srgbClr val="FFFF0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96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340469B-3CD1-2B4A-9A24-E0A0F8F9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2FD164F-5AF7-CF44-A2F0-688819A40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48"/>
            <a:ext cx="9144000" cy="514886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CD9AB0D7-9402-9148-B982-84914A79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087292"/>
          </a:xfrm>
          <a:prstGeom prst="rect">
            <a:avLst/>
          </a:prstGeom>
        </p:spPr>
      </p:pic>
      <p:sp useBgFill="1">
        <p:nvSpPr>
          <p:cNvPr id="9" name="圓角矩形 8">
            <a:extLst>
              <a:ext uri="{FF2B5EF4-FFF2-40B4-BE49-F238E27FC236}">
                <a16:creationId xmlns="" xmlns:a16="http://schemas.microsoft.com/office/drawing/2014/main" id="{D3FE8DE3-3B1A-4F47-896D-8215AA52F666}"/>
              </a:ext>
            </a:extLst>
          </p:cNvPr>
          <p:cNvSpPr/>
          <p:nvPr/>
        </p:nvSpPr>
        <p:spPr>
          <a:xfrm>
            <a:off x="4227569" y="1491594"/>
            <a:ext cx="469727" cy="242327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26" tIns="34289" rIns="68526" bIns="34289" rtlCol="0" anchor="ctr"/>
          <a:lstStyle/>
          <a:p>
            <a:pPr algn="ctr" defTabSz="685188"/>
            <a:endParaRPr kumimoji="1" lang="zh-HK" altLang="en-US" sz="1400">
              <a:solidFill>
                <a:prstClr val="white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2C9B5BCB-1420-8D41-8F87-2640CED4A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35" y="197287"/>
            <a:ext cx="8796403" cy="53405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0D38E6BC-CA3D-3746-84AB-15F76236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54" y="500981"/>
            <a:ext cx="3227017" cy="4313835"/>
          </a:xfrm>
          <a:prstGeom prst="rect">
            <a:avLst/>
          </a:prstGeom>
        </p:spPr>
      </p:pic>
      <p:pic>
        <p:nvPicPr>
          <p:cNvPr id="10" name="內容版面配置區 4">
            <a:extLst>
              <a:ext uri="{FF2B5EF4-FFF2-40B4-BE49-F238E27FC236}">
                <a16:creationId xmlns="" xmlns:a16="http://schemas.microsoft.com/office/drawing/2014/main" id="{DBFBF980-2773-954B-89FF-AB26B1C74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5201">
            <a:off x="1297718" y="2716398"/>
            <a:ext cx="3239817" cy="26309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6B93D86-8412-584C-9A95-ED2EB3658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909" y="653843"/>
            <a:ext cx="6598868" cy="43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4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0E5A8DF-B70A-5A4C-9FDD-909232A7D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9973" r="1108" b="19258"/>
          <a:stretch/>
        </p:blipFill>
        <p:spPr>
          <a:xfrm>
            <a:off x="-93945" y="0"/>
            <a:ext cx="9237946" cy="5143500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76229845-D61B-C84A-96C5-C7CB0CFB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0096" y="234863"/>
            <a:ext cx="6169069" cy="4626801"/>
          </a:xfrm>
        </p:spPr>
      </p:pic>
    </p:spTree>
    <p:extLst>
      <p:ext uri="{BB962C8B-B14F-4D97-AF65-F5344CB8AC3E}">
        <p14:creationId xmlns:p14="http://schemas.microsoft.com/office/powerpoint/2010/main" val="41199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42251BB-5AB2-1B4C-991B-A8556850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F0CAC94B-8B31-1046-873D-38D07B1AC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EA0F9D-AD6B-2648-BEB1-D9BA01421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" y="0"/>
            <a:ext cx="9134475" cy="5143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621216D-E1F7-1D46-BA7E-4E8AFAACC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9" y="0"/>
            <a:ext cx="89439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9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329FFB96-D183-E24B-9D90-E8E95AF0E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18" b="6772"/>
          <a:stretch/>
        </p:blipFill>
        <p:spPr>
          <a:xfrm>
            <a:off x="37" y="0"/>
            <a:ext cx="4402021" cy="5139964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8D1F58FE-C647-AF40-9201-233B89439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2058" y="640890"/>
            <a:ext cx="4585843" cy="3626689"/>
          </a:xfrm>
        </p:spPr>
      </p:pic>
    </p:spTree>
    <p:extLst>
      <p:ext uri="{BB962C8B-B14F-4D97-AF65-F5344CB8AC3E}">
        <p14:creationId xmlns:p14="http://schemas.microsoft.com/office/powerpoint/2010/main" val="34014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0BE6BA-424C-3F42-9E66-7B8E8222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13" name="內容版面配置區 12">
            <a:extLst>
              <a:ext uri="{FF2B5EF4-FFF2-40B4-BE49-F238E27FC236}">
                <a16:creationId xmlns="" xmlns:a16="http://schemas.microsoft.com/office/drawing/2014/main" id="{7AF9213F-9839-3444-87C9-1594F5CF7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475" y="24883"/>
            <a:ext cx="9222475" cy="5093738"/>
          </a:xfrm>
        </p:spPr>
      </p:pic>
      <p:sp>
        <p:nvSpPr>
          <p:cNvPr id="4" name="TextBox 3"/>
          <p:cNvSpPr txBox="1"/>
          <p:nvPr/>
        </p:nvSpPr>
        <p:spPr>
          <a:xfrm>
            <a:off x="5222159" y="3722916"/>
            <a:ext cx="3652859" cy="700192"/>
          </a:xfrm>
          <a:prstGeom prst="rect">
            <a:avLst/>
          </a:prstGeom>
          <a:noFill/>
        </p:spPr>
        <p:txBody>
          <a:bodyPr wrap="none" lIns="68525" tIns="34289" rIns="68525" bIns="34289" rtlCol="0">
            <a:spAutoFit/>
          </a:bodyPr>
          <a:lstStyle/>
          <a:p>
            <a:pPr defTabSz="685171"/>
            <a:r>
              <a:rPr lang="en-US" altLang="zh-TW" sz="4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SpaceX </a:t>
            </a:r>
            <a:r>
              <a:rPr lang="zh-TW" altLang="en-US" sz="4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創辦人</a:t>
            </a:r>
            <a:endParaRPr lang="en-US" sz="41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41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FE1C1AD-17D2-D448-8D51-7D6CFAA8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B63EA3B3-23FE-0446-9278-F56F38F37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5672"/>
          </a:xfrm>
        </p:spPr>
      </p:pic>
      <p:sp>
        <p:nvSpPr>
          <p:cNvPr id="3" name="TextBox 2"/>
          <p:cNvSpPr txBox="1"/>
          <p:nvPr/>
        </p:nvSpPr>
        <p:spPr>
          <a:xfrm>
            <a:off x="5899052" y="2084120"/>
            <a:ext cx="3127075" cy="1962076"/>
          </a:xfrm>
          <a:prstGeom prst="rect">
            <a:avLst/>
          </a:prstGeom>
          <a:noFill/>
        </p:spPr>
        <p:txBody>
          <a:bodyPr wrap="none" lIns="68525" tIns="34289" rIns="68525" bIns="34289" rtlCol="0">
            <a:spAutoFit/>
          </a:bodyPr>
          <a:lstStyle/>
          <a:p>
            <a:pPr defTabSz="685171"/>
            <a:r>
              <a:rPr lang="en-US" altLang="zh-TW" sz="4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SpaceX </a:t>
            </a:r>
            <a:r>
              <a:rPr lang="zh-TW" altLang="en-US" sz="4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發射</a:t>
            </a:r>
            <a:endParaRPr lang="en-US" altLang="zh-TW" sz="4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 defTabSz="685171"/>
            <a:r>
              <a:rPr lang="en-US" sz="4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獵鷹火箭</a:t>
            </a:r>
            <a:endParaRPr lang="en-US" sz="4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171"/>
            <a:endParaRPr lang="en-US" sz="4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646" y="1160691"/>
            <a:ext cx="1444145" cy="392416"/>
          </a:xfrm>
          <a:prstGeom prst="rect">
            <a:avLst/>
          </a:prstGeom>
          <a:noFill/>
        </p:spPr>
        <p:txBody>
          <a:bodyPr wrap="none" lIns="68525" tIns="34289" rIns="68525" bIns="34289" rtlCol="0">
            <a:spAutoFit/>
          </a:bodyPr>
          <a:lstStyle/>
          <a:p>
            <a:pPr defTabSz="685171"/>
            <a:r>
              <a:rPr lang="en-US" altLang="zh-TW" sz="2100" dirty="0">
                <a:solidFill>
                  <a:prstClr val="black"/>
                </a:solidFill>
              </a:rPr>
              <a:t>2006/03/24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46" y="1779300"/>
            <a:ext cx="1444145" cy="392416"/>
          </a:xfrm>
          <a:prstGeom prst="rect">
            <a:avLst/>
          </a:prstGeom>
          <a:noFill/>
        </p:spPr>
        <p:txBody>
          <a:bodyPr wrap="none" lIns="68525" tIns="34289" rIns="68525" bIns="34289" rtlCol="0">
            <a:spAutoFit/>
          </a:bodyPr>
          <a:lstStyle/>
          <a:p>
            <a:pPr defTabSz="685171"/>
            <a:r>
              <a:rPr lang="en-US" altLang="zh-TW" sz="2100" dirty="0">
                <a:solidFill>
                  <a:prstClr val="black"/>
                </a:solidFill>
              </a:rPr>
              <a:t>2007/03/21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46" y="2404380"/>
            <a:ext cx="1444145" cy="392416"/>
          </a:xfrm>
          <a:prstGeom prst="rect">
            <a:avLst/>
          </a:prstGeom>
          <a:noFill/>
        </p:spPr>
        <p:txBody>
          <a:bodyPr wrap="none" lIns="68525" tIns="34289" rIns="68525" bIns="34289" rtlCol="0">
            <a:spAutoFit/>
          </a:bodyPr>
          <a:lstStyle/>
          <a:p>
            <a:pPr defTabSz="685171"/>
            <a:r>
              <a:rPr lang="en-US" altLang="zh-TW" sz="2100" dirty="0">
                <a:solidFill>
                  <a:prstClr val="black"/>
                </a:solidFill>
              </a:rPr>
              <a:t>2008/03/21</a:t>
            </a:r>
            <a:endParaRPr lang="en-US" sz="2100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chelsiel\AppData\Local\Microsoft\Windows\Temporary Internet Files\Content.IE5\U2YF284Q\Fail-Stamp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60" y="752294"/>
            <a:ext cx="1327707" cy="8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helsiel\AppData\Local\Microsoft\Windows\Temporary Internet Files\Content.IE5\U2YF284Q\Fail-Stamp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60" y="1448111"/>
            <a:ext cx="1327707" cy="8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elsiel\AppData\Local\Microsoft\Windows\Temporary Internet Files\Content.IE5\U2YF284Q\Fail-Stamp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60" y="2158358"/>
            <a:ext cx="1327707" cy="8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28632" y="3104154"/>
            <a:ext cx="2448320" cy="614645"/>
            <a:chOff x="571509" y="4138822"/>
            <a:chExt cx="3264427" cy="819527"/>
          </a:xfrm>
        </p:grpSpPr>
        <p:sp>
          <p:nvSpPr>
            <p:cNvPr id="8" name="TextBox 7"/>
            <p:cNvSpPr txBox="1"/>
            <p:nvPr/>
          </p:nvSpPr>
          <p:spPr>
            <a:xfrm>
              <a:off x="571509" y="4194643"/>
              <a:ext cx="25117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171"/>
              <a:r>
                <a:rPr lang="en-US" altLang="zh-TW" sz="3000" b="1" dirty="0">
                  <a:solidFill>
                    <a:prstClr val="black"/>
                  </a:solidFill>
                </a:rPr>
                <a:t>2008/9/28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  <p:pic>
          <p:nvPicPr>
            <p:cNvPr id="2051" name="Picture 3" descr="C:\Users\chelsiel\AppData\Local\Microsoft\Windows\Temporary Internet Files\Content.IE5\U7MGUV7H\ok-2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9" y="4138822"/>
              <a:ext cx="819527" cy="819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68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ends">
  <a:themeElements>
    <a:clrScheme name="Blend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E4A8"/>
      </a:accent1>
      <a:accent2>
        <a:srgbClr val="FFCF0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ends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end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algn="l">
          <a:defRPr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409</Words>
  <Application>Microsoft Office PowerPoint</Application>
  <PresentationFormat>On-screen Show (16:9)</PresentationFormat>
  <Paragraphs>34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5_Office Theme</vt:lpstr>
      <vt:lpstr>6_Office Theme</vt:lpstr>
      <vt:lpstr>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2</cp:revision>
  <dcterms:created xsi:type="dcterms:W3CDTF">2018-05-14T07:37:13Z</dcterms:created>
  <dcterms:modified xsi:type="dcterms:W3CDTF">2018-05-16T02:45:58Z</dcterms:modified>
</cp:coreProperties>
</file>