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1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143500" type="screen16x9"/>
  <p:notesSz cx="6858000" cy="9144000"/>
  <p:defaultTextStyle>
    <a:defPPr>
      <a:defRPr lang="en-US"/>
    </a:defPPr>
    <a:lvl1pPr marL="0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94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35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44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69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62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56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80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92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94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35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44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69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62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56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80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92" algn="l" defTabSz="9136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 dirty="0"/>
              <a:t>做事講方法，行動有效率</a:t>
            </a:r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3852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92" indent="0" algn="ctr">
              <a:buNone/>
              <a:defRPr sz="1500"/>
            </a:lvl2pPr>
            <a:lvl3pPr marL="684226" indent="0" algn="ctr">
              <a:buNone/>
              <a:defRPr sz="1400"/>
            </a:lvl3pPr>
            <a:lvl4pPr marL="1026338" indent="0" algn="ctr">
              <a:buNone/>
              <a:defRPr sz="1200"/>
            </a:lvl4pPr>
            <a:lvl5pPr marL="1368450" indent="0" algn="ctr">
              <a:buNone/>
              <a:defRPr sz="1200"/>
            </a:lvl5pPr>
            <a:lvl6pPr marL="1710590" indent="0" algn="ctr">
              <a:buNone/>
              <a:defRPr sz="1200"/>
            </a:lvl6pPr>
            <a:lvl7pPr marL="2052674" indent="0" algn="ctr">
              <a:buNone/>
              <a:defRPr sz="1200"/>
            </a:lvl7pPr>
            <a:lvl8pPr marL="2394761" indent="0" algn="ctr">
              <a:buNone/>
              <a:defRPr sz="1200"/>
            </a:lvl8pPr>
            <a:lvl9pPr marL="27368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46" indent="0" algn="ctr">
              <a:buNone/>
              <a:defRPr sz="1500"/>
            </a:lvl2pPr>
            <a:lvl3pPr marL="684328" indent="0" algn="ctr">
              <a:buNone/>
              <a:defRPr sz="1400"/>
            </a:lvl3pPr>
            <a:lvl4pPr marL="1026491" indent="0" algn="ctr">
              <a:buNone/>
              <a:defRPr sz="1200"/>
            </a:lvl4pPr>
            <a:lvl5pPr marL="1368654" indent="0" algn="ctr">
              <a:buNone/>
              <a:defRPr sz="1200"/>
            </a:lvl5pPr>
            <a:lvl6pPr marL="1710842" indent="0" algn="ctr">
              <a:buNone/>
              <a:defRPr sz="1200"/>
            </a:lvl6pPr>
            <a:lvl7pPr marL="2052980" indent="0" algn="ctr">
              <a:buNone/>
              <a:defRPr sz="1200"/>
            </a:lvl7pPr>
            <a:lvl8pPr marL="2395121" indent="0" algn="ctr">
              <a:buNone/>
              <a:defRPr sz="1200"/>
            </a:lvl8pPr>
            <a:lvl9pPr marL="273726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83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62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6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8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94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46" indent="0">
              <a:buNone/>
              <a:defRPr sz="1500" b="1"/>
            </a:lvl2pPr>
            <a:lvl3pPr marL="684328" indent="0">
              <a:buNone/>
              <a:defRPr sz="1400" b="1"/>
            </a:lvl3pPr>
            <a:lvl4pPr marL="1026491" indent="0">
              <a:buNone/>
              <a:defRPr sz="1200" b="1"/>
            </a:lvl4pPr>
            <a:lvl5pPr marL="1368654" indent="0">
              <a:buNone/>
              <a:defRPr sz="1200" b="1"/>
            </a:lvl5pPr>
            <a:lvl6pPr marL="1710842" indent="0">
              <a:buNone/>
              <a:defRPr sz="1200" b="1"/>
            </a:lvl6pPr>
            <a:lvl7pPr marL="2052980" indent="0">
              <a:buNone/>
              <a:defRPr sz="1200" b="1"/>
            </a:lvl7pPr>
            <a:lvl8pPr marL="2395121" indent="0">
              <a:buNone/>
              <a:defRPr sz="1200" b="1"/>
            </a:lvl8pPr>
            <a:lvl9pPr marL="27372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46" indent="0">
              <a:buNone/>
              <a:defRPr sz="1500" b="1"/>
            </a:lvl2pPr>
            <a:lvl3pPr marL="684328" indent="0">
              <a:buNone/>
              <a:defRPr sz="1400" b="1"/>
            </a:lvl3pPr>
            <a:lvl4pPr marL="1026491" indent="0">
              <a:buNone/>
              <a:defRPr sz="1200" b="1"/>
            </a:lvl4pPr>
            <a:lvl5pPr marL="1368654" indent="0">
              <a:buNone/>
              <a:defRPr sz="1200" b="1"/>
            </a:lvl5pPr>
            <a:lvl6pPr marL="1710842" indent="0">
              <a:buNone/>
              <a:defRPr sz="1200" b="1"/>
            </a:lvl6pPr>
            <a:lvl7pPr marL="2052980" indent="0">
              <a:buNone/>
              <a:defRPr sz="1200" b="1"/>
            </a:lvl7pPr>
            <a:lvl8pPr marL="2395121" indent="0">
              <a:buNone/>
              <a:defRPr sz="1200" b="1"/>
            </a:lvl8pPr>
            <a:lvl9pPr marL="273726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31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09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04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46" indent="0">
              <a:buNone/>
              <a:defRPr sz="1100"/>
            </a:lvl2pPr>
            <a:lvl3pPr marL="684328" indent="0">
              <a:buNone/>
              <a:defRPr sz="900"/>
            </a:lvl3pPr>
            <a:lvl4pPr marL="1026491" indent="0">
              <a:buNone/>
              <a:defRPr sz="800"/>
            </a:lvl4pPr>
            <a:lvl5pPr marL="1368654" indent="0">
              <a:buNone/>
              <a:defRPr sz="800"/>
            </a:lvl5pPr>
            <a:lvl6pPr marL="1710842" indent="0">
              <a:buNone/>
              <a:defRPr sz="800"/>
            </a:lvl6pPr>
            <a:lvl7pPr marL="2052980" indent="0">
              <a:buNone/>
              <a:defRPr sz="800"/>
            </a:lvl7pPr>
            <a:lvl8pPr marL="2395121" indent="0">
              <a:buNone/>
              <a:defRPr sz="800"/>
            </a:lvl8pPr>
            <a:lvl9pPr marL="273726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3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46" indent="0">
              <a:buNone/>
              <a:defRPr sz="2100"/>
            </a:lvl2pPr>
            <a:lvl3pPr marL="684328" indent="0">
              <a:buNone/>
              <a:defRPr sz="1800"/>
            </a:lvl3pPr>
            <a:lvl4pPr marL="1026491" indent="0">
              <a:buNone/>
              <a:defRPr sz="1500"/>
            </a:lvl4pPr>
            <a:lvl5pPr marL="1368654" indent="0">
              <a:buNone/>
              <a:defRPr sz="1500"/>
            </a:lvl5pPr>
            <a:lvl6pPr marL="1710842" indent="0">
              <a:buNone/>
              <a:defRPr sz="1500"/>
            </a:lvl6pPr>
            <a:lvl7pPr marL="2052980" indent="0">
              <a:buNone/>
              <a:defRPr sz="1500"/>
            </a:lvl7pPr>
            <a:lvl8pPr marL="2395121" indent="0">
              <a:buNone/>
              <a:defRPr sz="1500"/>
            </a:lvl8pPr>
            <a:lvl9pPr marL="273726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46" indent="0">
              <a:buNone/>
              <a:defRPr sz="1100"/>
            </a:lvl2pPr>
            <a:lvl3pPr marL="684328" indent="0">
              <a:buNone/>
              <a:defRPr sz="900"/>
            </a:lvl3pPr>
            <a:lvl4pPr marL="1026491" indent="0">
              <a:buNone/>
              <a:defRPr sz="800"/>
            </a:lvl4pPr>
            <a:lvl5pPr marL="1368654" indent="0">
              <a:buNone/>
              <a:defRPr sz="800"/>
            </a:lvl5pPr>
            <a:lvl6pPr marL="1710842" indent="0">
              <a:buNone/>
              <a:defRPr sz="800"/>
            </a:lvl6pPr>
            <a:lvl7pPr marL="2052980" indent="0">
              <a:buNone/>
              <a:defRPr sz="800"/>
            </a:lvl7pPr>
            <a:lvl8pPr marL="2395121" indent="0">
              <a:buNone/>
              <a:defRPr sz="800"/>
            </a:lvl8pPr>
            <a:lvl9pPr marL="273726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95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84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63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68" indent="0" algn="ctr">
              <a:buNone/>
              <a:defRPr sz="1500"/>
            </a:lvl2pPr>
            <a:lvl3pPr marL="685358" indent="0" algn="ctr">
              <a:buNone/>
              <a:defRPr sz="1400"/>
            </a:lvl3pPr>
            <a:lvl4pPr marL="1028037" indent="0" algn="ctr">
              <a:buNone/>
              <a:defRPr sz="1200"/>
            </a:lvl4pPr>
            <a:lvl5pPr marL="1370716" indent="0" algn="ctr">
              <a:buNone/>
              <a:defRPr sz="1200"/>
            </a:lvl5pPr>
            <a:lvl6pPr marL="1713407" indent="0" algn="ctr">
              <a:buNone/>
              <a:defRPr sz="1200"/>
            </a:lvl6pPr>
            <a:lvl7pPr marL="2056073" indent="0" algn="ctr">
              <a:buNone/>
              <a:defRPr sz="1200"/>
            </a:lvl7pPr>
            <a:lvl8pPr marL="2398740" indent="0" algn="ctr">
              <a:buNone/>
              <a:defRPr sz="1200"/>
            </a:lvl8pPr>
            <a:lvl9pPr marL="274140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28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5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2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96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61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24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3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6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4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5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7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10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64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95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07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1635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80524" y="4800338"/>
            <a:ext cx="206305" cy="20774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9136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"/>
          <p:cNvGrpSpPr/>
          <p:nvPr/>
        </p:nvGrpSpPr>
        <p:grpSpPr>
          <a:xfrm>
            <a:off x="-1" y="1828828"/>
            <a:ext cx="9009064" cy="789385"/>
            <a:chOff x="0" y="0"/>
            <a:chExt cx="9009062" cy="1052512"/>
          </a:xfrm>
        </p:grpSpPr>
        <p:grpSp>
          <p:nvGrpSpPr>
            <p:cNvPr id="34" name="群組"/>
            <p:cNvGrpSpPr/>
            <p:nvPr/>
          </p:nvGrpSpPr>
          <p:grpSpPr>
            <a:xfrm>
              <a:off x="290512" y="107950"/>
              <a:ext cx="711201" cy="474663"/>
              <a:chOff x="0" y="0"/>
              <a:chExt cx="711200" cy="474662"/>
            </a:xfrm>
          </p:grpSpPr>
          <p:sp>
            <p:nvSpPr>
              <p:cNvPr id="32" name="矩形"/>
              <p:cNvSpPr/>
              <p:nvPr/>
            </p:nvSpPr>
            <p:spPr>
              <a:xfrm>
                <a:off x="-1" y="0"/>
                <a:ext cx="437663" cy="474663"/>
              </a:xfrm>
              <a:prstGeom prst="rect">
                <a:avLst/>
              </a:prstGeom>
              <a:solidFill>
                <a:srgbClr val="3333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341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矩形"/>
              <p:cNvSpPr/>
              <p:nvPr/>
            </p:nvSpPr>
            <p:spPr>
              <a:xfrm>
                <a:off x="382953" y="0"/>
                <a:ext cx="328248" cy="474663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3333CC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341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7" name="群組"/>
            <p:cNvGrpSpPr/>
            <p:nvPr/>
          </p:nvGrpSpPr>
          <p:grpSpPr>
            <a:xfrm>
              <a:off x="414337" y="530225"/>
              <a:ext cx="738188" cy="474663"/>
              <a:chOff x="0" y="0"/>
              <a:chExt cx="738187" cy="474662"/>
            </a:xfrm>
          </p:grpSpPr>
          <p:sp>
            <p:nvSpPr>
              <p:cNvPr id="35" name="矩形"/>
              <p:cNvSpPr/>
              <p:nvPr/>
            </p:nvSpPr>
            <p:spPr>
              <a:xfrm>
                <a:off x="-1" y="0"/>
                <a:ext cx="421823" cy="47466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341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矩形"/>
              <p:cNvSpPr/>
              <p:nvPr/>
            </p:nvSpPr>
            <p:spPr>
              <a:xfrm>
                <a:off x="370192" y="0"/>
                <a:ext cx="367996" cy="474663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85341">
                  <a:defRPr sz="1800"/>
                </a:pPr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8" name="矩形"/>
            <p:cNvSpPr/>
            <p:nvPr/>
          </p:nvSpPr>
          <p:spPr>
            <a:xfrm>
              <a:off x="-1" y="457200"/>
              <a:ext cx="560389" cy="42227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341">
                <a:defRPr sz="18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9" name="矩形"/>
            <p:cNvSpPr/>
            <p:nvPr/>
          </p:nvSpPr>
          <p:spPr>
            <a:xfrm>
              <a:off x="635000" y="0"/>
              <a:ext cx="31750" cy="1052513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341">
                <a:defRPr sz="1800"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0" name="矩形"/>
            <p:cNvSpPr/>
            <p:nvPr/>
          </p:nvSpPr>
          <p:spPr>
            <a:xfrm rot="10800000" flipH="1">
              <a:off x="315912" y="822325"/>
              <a:ext cx="8693151" cy="55563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1C1C1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85341">
                <a:defRPr sz="1800"/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2" name="大標題文字"/>
          <p:cNvSpPr txBox="1">
            <a:spLocks noGrp="1"/>
          </p:cNvSpPr>
          <p:nvPr>
            <p:ph type="title"/>
          </p:nvPr>
        </p:nvSpPr>
        <p:spPr>
          <a:xfrm>
            <a:off x="1150938" y="160734"/>
            <a:ext cx="7793038" cy="10965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大標題文字</a:t>
            </a:r>
          </a:p>
        </p:txBody>
      </p:sp>
      <p:sp>
        <p:nvSpPr>
          <p:cNvPr id="43" name="內文層級一…"/>
          <p:cNvSpPr txBox="1">
            <a:spLocks noGrp="1"/>
          </p:cNvSpPr>
          <p:nvPr>
            <p:ph type="body" idx="1"/>
          </p:nvPr>
        </p:nvSpPr>
        <p:spPr>
          <a:xfrm>
            <a:off x="1182715" y="1513289"/>
            <a:ext cx="7772401" cy="3086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517025" y="4786831"/>
            <a:ext cx="245978" cy="2423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72918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lIns="68540" tIns="34289" rIns="68540" bIns="34289"/>
          <a:lstStyle/>
          <a:p>
            <a:pPr defTabSz="685341"/>
            <a:fld id="{8234E7E3-3DAD-6043-8FA0-C9C5E1BE16BA}" type="datetimeFigureOut">
              <a:rPr kumimoji="1" lang="zh-TW" altLang="en-US" sz="1400" smtClean="0">
                <a:solidFill>
                  <a:prstClr val="black">
                    <a:tint val="75000"/>
                  </a:prstClr>
                </a:solidFill>
              </a:rPr>
              <a:pPr defTabSz="685341"/>
              <a:t>2018/5/16</a:t>
            </a:fld>
            <a:endParaRPr kumimoji="1" lang="zh-TW" alt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lIns="68540" tIns="34289" rIns="68540" bIns="34289"/>
          <a:lstStyle/>
          <a:p>
            <a:pPr defTabSz="685341"/>
            <a:endParaRPr kumimoji="1" lang="zh-TW" alt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01174" y="4783261"/>
            <a:ext cx="245978" cy="242372"/>
          </a:xfrm>
        </p:spPr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3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77" indent="0" algn="ctr">
              <a:buNone/>
              <a:defRPr sz="1500"/>
            </a:lvl2pPr>
            <a:lvl3pPr marL="685375" indent="0" algn="ctr">
              <a:buNone/>
              <a:defRPr sz="1400"/>
            </a:lvl3pPr>
            <a:lvl4pPr marL="1028063" indent="0" algn="ctr">
              <a:buNone/>
              <a:defRPr sz="1200"/>
            </a:lvl4pPr>
            <a:lvl5pPr marL="1370750" indent="0" algn="ctr">
              <a:buNone/>
              <a:defRPr sz="1200"/>
            </a:lvl5pPr>
            <a:lvl6pPr marL="1713449" indent="0" algn="ctr">
              <a:buNone/>
              <a:defRPr sz="1200"/>
            </a:lvl6pPr>
            <a:lvl7pPr marL="2056124" indent="0" algn="ctr">
              <a:buNone/>
              <a:defRPr sz="1200"/>
            </a:lvl7pPr>
            <a:lvl8pPr marL="2398800" indent="0" algn="ctr">
              <a:buNone/>
              <a:defRPr sz="1200"/>
            </a:lvl8pPr>
            <a:lvl9pPr marL="274147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45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26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41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55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88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3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77" indent="0">
              <a:buNone/>
              <a:defRPr sz="2100"/>
            </a:lvl2pPr>
            <a:lvl3pPr marL="685375" indent="0">
              <a:buNone/>
              <a:defRPr sz="1800"/>
            </a:lvl3pPr>
            <a:lvl4pPr marL="1028063" indent="0">
              <a:buNone/>
              <a:defRPr sz="1500"/>
            </a:lvl4pPr>
            <a:lvl5pPr marL="1370750" indent="0">
              <a:buNone/>
              <a:defRPr sz="1500"/>
            </a:lvl5pPr>
            <a:lvl6pPr marL="1713449" indent="0">
              <a:buNone/>
              <a:defRPr sz="1500"/>
            </a:lvl6pPr>
            <a:lvl7pPr marL="2056124" indent="0">
              <a:buNone/>
              <a:defRPr sz="1500"/>
            </a:lvl7pPr>
            <a:lvl8pPr marL="2398800" indent="0">
              <a:buNone/>
              <a:defRPr sz="1500"/>
            </a:lvl8pPr>
            <a:lvl9pPr marL="274147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07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81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1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92" indent="0">
              <a:buNone/>
              <a:defRPr sz="1500" b="1"/>
            </a:lvl2pPr>
            <a:lvl3pPr marL="684226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0" indent="0">
              <a:buNone/>
              <a:defRPr sz="1200" b="1"/>
            </a:lvl5pPr>
            <a:lvl6pPr marL="171059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61" indent="0">
              <a:buNone/>
              <a:defRPr sz="1200" b="1"/>
            </a:lvl8pPr>
            <a:lvl9pPr marL="273684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92" indent="0">
              <a:buNone/>
              <a:defRPr sz="1500" b="1"/>
            </a:lvl2pPr>
            <a:lvl3pPr marL="684226" indent="0">
              <a:buNone/>
              <a:defRPr sz="1400" b="1"/>
            </a:lvl3pPr>
            <a:lvl4pPr marL="1026338" indent="0">
              <a:buNone/>
              <a:defRPr sz="1200" b="1"/>
            </a:lvl4pPr>
            <a:lvl5pPr marL="1368450" indent="0">
              <a:buNone/>
              <a:defRPr sz="1200" b="1"/>
            </a:lvl5pPr>
            <a:lvl6pPr marL="1710590" indent="0">
              <a:buNone/>
              <a:defRPr sz="1200" b="1"/>
            </a:lvl6pPr>
            <a:lvl7pPr marL="2052674" indent="0">
              <a:buNone/>
              <a:defRPr sz="1200" b="1"/>
            </a:lvl7pPr>
            <a:lvl8pPr marL="2394761" indent="0">
              <a:buNone/>
              <a:defRPr sz="1200" b="1"/>
            </a:lvl8pPr>
            <a:lvl9pPr marL="273684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92" indent="0">
              <a:buNone/>
              <a:defRPr sz="1100"/>
            </a:lvl2pPr>
            <a:lvl3pPr marL="684226" indent="0">
              <a:buNone/>
              <a:defRPr sz="900"/>
            </a:lvl3pPr>
            <a:lvl4pPr marL="1026338" indent="0">
              <a:buNone/>
              <a:defRPr sz="800"/>
            </a:lvl4pPr>
            <a:lvl5pPr marL="1368450" indent="0">
              <a:buNone/>
              <a:defRPr sz="800"/>
            </a:lvl5pPr>
            <a:lvl6pPr marL="1710590" indent="0">
              <a:buNone/>
              <a:defRPr sz="800"/>
            </a:lvl6pPr>
            <a:lvl7pPr marL="2052674" indent="0">
              <a:buNone/>
              <a:defRPr sz="800"/>
            </a:lvl7pPr>
            <a:lvl8pPr marL="2394761" indent="0">
              <a:buNone/>
              <a:defRPr sz="800"/>
            </a:lvl8pPr>
            <a:lvl9pPr marL="273684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092" indent="0">
              <a:buNone/>
              <a:defRPr sz="2100"/>
            </a:lvl2pPr>
            <a:lvl3pPr marL="684226" indent="0">
              <a:buNone/>
              <a:defRPr sz="1800"/>
            </a:lvl3pPr>
            <a:lvl4pPr marL="1026338" indent="0">
              <a:buNone/>
              <a:defRPr sz="1500"/>
            </a:lvl4pPr>
            <a:lvl5pPr marL="1368450" indent="0">
              <a:buNone/>
              <a:defRPr sz="1500"/>
            </a:lvl5pPr>
            <a:lvl6pPr marL="1710590" indent="0">
              <a:buNone/>
              <a:defRPr sz="1500"/>
            </a:lvl6pPr>
            <a:lvl7pPr marL="2052674" indent="0">
              <a:buNone/>
              <a:defRPr sz="1500"/>
            </a:lvl7pPr>
            <a:lvl8pPr marL="2394761" indent="0">
              <a:buNone/>
              <a:defRPr sz="1500"/>
            </a:lvl8pPr>
            <a:lvl9pPr marL="273684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92" indent="0">
              <a:buNone/>
              <a:defRPr sz="1100"/>
            </a:lvl2pPr>
            <a:lvl3pPr marL="684226" indent="0">
              <a:buNone/>
              <a:defRPr sz="900"/>
            </a:lvl3pPr>
            <a:lvl4pPr marL="1026338" indent="0">
              <a:buNone/>
              <a:defRPr sz="800"/>
            </a:lvl4pPr>
            <a:lvl5pPr marL="1368450" indent="0">
              <a:buNone/>
              <a:defRPr sz="800"/>
            </a:lvl5pPr>
            <a:lvl6pPr marL="1710590" indent="0">
              <a:buNone/>
              <a:defRPr sz="800"/>
            </a:lvl6pPr>
            <a:lvl7pPr marL="2052674" indent="0">
              <a:buNone/>
              <a:defRPr sz="800"/>
            </a:lvl7pPr>
            <a:lvl8pPr marL="2394761" indent="0">
              <a:buNone/>
              <a:defRPr sz="800"/>
            </a:lvl8pPr>
            <a:lvl9pPr marL="273684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33" tIns="34256" rIns="68433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33" tIns="34256" rIns="68433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33" tIns="34256" rIns="68433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39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33" tIns="34256" rIns="68433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33" tIns="34256" rIns="68433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39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22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68" indent="-171068" algn="l" defTabSz="68422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06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96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80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467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604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719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830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965" indent="-171068" algn="l" defTabSz="68422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92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26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38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50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90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74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61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848" algn="l" defTabSz="6842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42" tIns="34256" rIns="68442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42" tIns="34256" rIns="68442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42" tIns="34256" rIns="68442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41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4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42" tIns="34256" rIns="68442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42" tIns="34256" rIns="68442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41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43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92" indent="-171092" algn="l" defTabSz="684328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78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22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60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701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886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052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214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97" indent="-171092" algn="l" defTabSz="68432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46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28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91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54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42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80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121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262" algn="l" defTabSz="6843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1" tIns="34289" rIns="6854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5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35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46" indent="-171346" algn="l" defTabSz="6853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417540" y="823941"/>
            <a:ext cx="438151" cy="35599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3" name="矩形"/>
          <p:cNvSpPr/>
          <p:nvPr/>
        </p:nvSpPr>
        <p:spPr>
          <a:xfrm>
            <a:off x="800128" y="823941"/>
            <a:ext cx="328613" cy="355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accent2"/>
              </a:gs>
            </a:gsLst>
            <a:lin ang="108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" name="矩形"/>
          <p:cNvSpPr/>
          <p:nvPr/>
        </p:nvSpPr>
        <p:spPr>
          <a:xfrm>
            <a:off x="541339" y="1140647"/>
            <a:ext cx="422276" cy="355997"/>
          </a:xfrm>
          <a:prstGeom prst="rect">
            <a:avLst/>
          </a:prstGeom>
          <a:solidFill>
            <a:srgbClr val="3333C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" name="矩形"/>
          <p:cNvSpPr/>
          <p:nvPr/>
        </p:nvSpPr>
        <p:spPr>
          <a:xfrm>
            <a:off x="911225" y="1140647"/>
            <a:ext cx="368301" cy="355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333CC"/>
              </a:gs>
            </a:gsLst>
            <a:lin ang="108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" name="矩形"/>
          <p:cNvSpPr/>
          <p:nvPr/>
        </p:nvSpPr>
        <p:spPr>
          <a:xfrm>
            <a:off x="127027" y="1085851"/>
            <a:ext cx="560389" cy="316706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81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" name="矩形"/>
          <p:cNvSpPr/>
          <p:nvPr/>
        </p:nvSpPr>
        <p:spPr>
          <a:xfrm>
            <a:off x="762000" y="742978"/>
            <a:ext cx="31750" cy="789385"/>
          </a:xfrm>
          <a:prstGeom prst="rect">
            <a:avLst/>
          </a:prstGeom>
          <a:solidFill>
            <a:srgbClr val="1C1C1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" name="矩形"/>
          <p:cNvSpPr/>
          <p:nvPr/>
        </p:nvSpPr>
        <p:spPr>
          <a:xfrm>
            <a:off x="442912" y="1335888"/>
            <a:ext cx="8226426" cy="2381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1C1C1C"/>
              </a:gs>
            </a:gsLst>
            <a:lin ang="108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341">
              <a:defRPr sz="2400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" name="大標題文字"/>
          <p:cNvSpPr txBox="1">
            <a:spLocks noGrp="1"/>
          </p:cNvSpPr>
          <p:nvPr>
            <p:ph type="title"/>
          </p:nvPr>
        </p:nvSpPr>
        <p:spPr>
          <a:xfrm>
            <a:off x="457200" y="27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b"/>
          <a:lstStyle/>
          <a:p>
            <a:r>
              <a:t>大標題文字</a:t>
            </a:r>
          </a:p>
        </p:txBody>
      </p:sp>
      <p:sp>
        <p:nvSpPr>
          <p:cNvPr id="10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701174" y="4783261"/>
            <a:ext cx="245978" cy="242372"/>
          </a:xfrm>
          <a:prstGeom prst="rect">
            <a:avLst/>
          </a:prstGeom>
          <a:ln w="12700">
            <a:miter lim="400000"/>
          </a:ln>
        </p:spPr>
        <p:txBody>
          <a:bodyPr wrap="none" lIns="34289" tIns="34289" rIns="34289" bIns="34289" anchor="b">
            <a:spAutoFit/>
          </a:bodyPr>
          <a:lstStyle>
            <a:lvl1pPr algn="r">
              <a:defRPr sz="1100"/>
            </a:lvl1pPr>
          </a:lstStyle>
          <a:p>
            <a:pPr defTabSz="685341"/>
            <a:fld id="{86CB4B4D-7CA3-9044-876B-883B54F8677D}" type="slidenum">
              <a:rPr lang="en-US" smtClean="0">
                <a:solidFill>
                  <a:srgbClr val="000000"/>
                </a:solidFill>
              </a:rPr>
              <a:pPr defTabSz="68534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med"/>
  <p:txStyles>
    <p:titleStyle>
      <a:lvl1pPr marL="0" marR="0" indent="0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342659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685341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1028012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1370682" algn="l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333399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257012" marR="0" indent="-257012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60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587423" marR="0" indent="-244766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913793" marR="0" indent="-228438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1302131" marR="0" indent="-274157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1675266" marR="0" indent="-304598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2017925" marR="0" indent="-304598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2360607" marR="0" indent="-304598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2703278" marR="0" indent="-304598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3045948" marR="0" indent="-304598" algn="l" defTabSz="685341" rtl="0" latinLnBrk="0">
        <a:lnSpc>
          <a:spcPct val="100000"/>
        </a:lnSpc>
        <a:spcBef>
          <a:spcPts val="525"/>
        </a:spcBef>
        <a:spcAft>
          <a:spcPts val="0"/>
        </a:spcAft>
        <a:buClr>
          <a:srgbClr val="3333CC"/>
        </a:buClr>
        <a:buSzPct val="50000"/>
        <a:buFont typeface="Wingdings"/>
        <a:buChar char="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342659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685341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028012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370682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0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0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0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0" algn="r" defTabSz="6853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3" tIns="34289" rIns="6854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3" tIns="34289" rIns="68543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75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75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1"/>
            <a:ext cx="9141226" cy="51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3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0" indent="-171350" algn="l" defTabSz="685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24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0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77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75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63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5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8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75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3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5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49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24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0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3.jpg"/><Relationship Id="rId12" Type="http://schemas.microsoft.com/office/2007/relationships/hdphoto" Target="../media/hdphoto3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jp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8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" y="27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84" y="-3778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38" tIns="34289" rIns="68538" bIns="34289" rtlCol="0">
            <a:spAutoFit/>
          </a:bodyPr>
          <a:lstStyle/>
          <a:p>
            <a:pPr defTabSz="685324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324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0658" y="117325"/>
            <a:ext cx="8833757" cy="484748"/>
          </a:xfrm>
          <a:prstGeom prst="rect">
            <a:avLst/>
          </a:prstGeom>
          <a:noFill/>
        </p:spPr>
        <p:txBody>
          <a:bodyPr wrap="square" lIns="68538" tIns="34289" rIns="68538" bIns="34289" rtlCol="0">
            <a:spAutoFit/>
          </a:bodyPr>
          <a:lstStyle/>
          <a:p>
            <a:pPr algn="ctr" defTabSz="685324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超連鎖™事業的信念與初衷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0658" y="602074"/>
            <a:ext cx="8833757" cy="392415"/>
          </a:xfrm>
          <a:prstGeom prst="rect">
            <a:avLst/>
          </a:prstGeom>
        </p:spPr>
        <p:txBody>
          <a:bodyPr wrap="square" lIns="68538" tIns="34289" rIns="68538" bIns="34289">
            <a:spAutoFit/>
          </a:bodyPr>
          <a:lstStyle/>
          <a:p>
            <a:pPr algn="ctr" defTabSz="685324"/>
            <a:r>
              <a:rPr lang="en-US" altLang="zh-TW" sz="2100" dirty="0">
                <a:solidFill>
                  <a:prstClr val="white"/>
                </a:solidFill>
                <a:ea typeface="Apple LiGothic" pitchFamily="2" charset="-120"/>
              </a:rPr>
              <a:t>Why </a:t>
            </a:r>
            <a:r>
              <a:rPr lang="en-US" altLang="zh-TW" sz="2100" dirty="0" err="1">
                <a:solidFill>
                  <a:prstClr val="white"/>
                </a:solidFill>
                <a:ea typeface="Apple LiGothic" pitchFamily="2" charset="-120"/>
              </a:rPr>
              <a:t>UnFranchise</a:t>
            </a:r>
            <a:endParaRPr lang="en-US" altLang="zh-TW" sz="21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93006" y="1279207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38" tIns="34289" rIns="68538" bIns="34289">
            <a:spAutoFit/>
          </a:bodyPr>
          <a:lstStyle/>
          <a:p>
            <a:pPr algn="ctr" defTabSz="685324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Lilian Chan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860088" y="1947211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38" tIns="34289" rIns="68538" bIns="34289">
            <a:spAutoFit/>
          </a:bodyPr>
          <a:lstStyle/>
          <a:p>
            <a:pPr algn="ctr" defTabSz="685324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總顧問經理級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324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National Supervising Coordinator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635916" y="3063689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38" tIns="34289" rIns="68538" bIns="34289">
            <a:spAutoFit/>
          </a:bodyPr>
          <a:lstStyle/>
          <a:p>
            <a:pPr algn="ctr" defTabSz="685324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</a:t>
            </a:r>
          </a:p>
          <a:p>
            <a:pPr algn="ctr" defTabSz="685324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HK$76,600 in 4 Commission weeks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="" xmlns:a16="http://schemas.microsoft.com/office/drawing/2014/main" id="{B2324CDB-2C33-094C-83F8-16EC0E6D3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12734"/>
          <a:stretch>
            <a:fillRect/>
          </a:stretch>
        </p:blipFill>
        <p:spPr>
          <a:xfrm>
            <a:off x="630044" y="994490"/>
            <a:ext cx="2518055" cy="3297273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8019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" y="322"/>
            <a:ext cx="9143429" cy="51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226031D-07B0-3C44-9BFC-22F67FE0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063BB19-5068-9C47-8673-AE70E832C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28A1AD-5232-F943-8B0B-7E5303B49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1D878035-4BAA-1046-8C55-0F19AA2011BB}"/>
              </a:ext>
            </a:extLst>
          </p:cNvPr>
          <p:cNvSpPr/>
          <p:nvPr/>
        </p:nvSpPr>
        <p:spPr>
          <a:xfrm>
            <a:off x="4230385" y="337036"/>
            <a:ext cx="4754366" cy="474055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15" rIns="51406" bIns="25715" rtlCol="0" anchor="ctr"/>
          <a:lstStyle/>
          <a:p>
            <a:pPr algn="just" defTabSz="456182"/>
            <a:endParaRPr lang="en-US" altLang="zh-TW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182"/>
            <a:endParaRPr lang="en-US" altLang="zh-TW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182"/>
            <a:r>
              <a:rPr lang="en-US" altLang="zh-Hant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Market America provides a </a:t>
            </a:r>
            <a:r>
              <a:rPr lang="en-US" altLang="zh-Hant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proven system.</a:t>
            </a:r>
            <a:r>
              <a:rPr lang="zh-Hant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ant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182"/>
            <a:r>
              <a:rPr lang="en-US" altLang="zh-Hant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Through </a:t>
            </a:r>
            <a:r>
              <a:rPr lang="en-US" altLang="zh-TW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Shopping Annuity</a:t>
            </a:r>
            <a:r>
              <a:rPr lang="en-US" altLang="zh-Hant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Hant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we change the spending habits of people in the world </a:t>
            </a:r>
            <a:r>
              <a:rPr lang="en-US" altLang="zh-Hant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and provide those who </a:t>
            </a:r>
            <a:r>
              <a:rPr lang="en-US" altLang="zh-Hant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want to become entrepreneur a chance to earn residual income. </a:t>
            </a:r>
            <a:endParaRPr lang="en-US" altLang="zh-TW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defTabSz="456182"/>
            <a:r>
              <a:rPr lang="en-US" altLang="zh-Hant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People can obtain</a:t>
            </a:r>
            <a:r>
              <a:rPr lang="zh-TW" altLang="en-US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financial and time freedom, </a:t>
            </a:r>
            <a:r>
              <a:rPr lang="en-US" altLang="zh-Hant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 </a:t>
            </a:r>
            <a:r>
              <a:rPr lang="en-US" altLang="zh-TW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create a new economic model in the future.</a:t>
            </a:r>
            <a:endParaRPr lang="zh-TW" altLang="en-US" sz="21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82">
            <a:extLst>
              <a:ext uri="{FF2B5EF4-FFF2-40B4-BE49-F238E27FC236}">
                <a16:creationId xmlns="" xmlns:a16="http://schemas.microsoft.com/office/drawing/2014/main" id="{99CEDDED-5566-7747-AE47-7399504A7CD3}"/>
              </a:ext>
            </a:extLst>
          </p:cNvPr>
          <p:cNvSpPr txBox="1">
            <a:spLocks/>
          </p:cNvSpPr>
          <p:nvPr/>
        </p:nvSpPr>
        <p:spPr>
          <a:xfrm>
            <a:off x="3994172" y="358999"/>
            <a:ext cx="4208421" cy="807914"/>
          </a:xfrm>
          <a:prstGeom prst="rect">
            <a:avLst/>
          </a:prstGeom>
          <a:noFill/>
          <a:effectLst/>
        </p:spPr>
        <p:txBody>
          <a:bodyPr wrap="square" lIns="68538" tIns="34289" rIns="68538" bIns="34289" rtlCol="0">
            <a:spAutoFit/>
          </a:bodyPr>
          <a:lstStyle/>
          <a:p>
            <a:pPr algn="ctr" defTabSz="456182"/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Market America </a:t>
            </a:r>
          </a:p>
          <a:p>
            <a:pPr algn="ctr" defTabSz="456182"/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Enterprise Mission </a:t>
            </a:r>
          </a:p>
        </p:txBody>
      </p:sp>
    </p:spTree>
    <p:extLst>
      <p:ext uri="{BB962C8B-B14F-4D97-AF65-F5344CB8AC3E}">
        <p14:creationId xmlns:p14="http://schemas.microsoft.com/office/powerpoint/2010/main" val="35473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3653993-D48E-334B-95E6-B8E47929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="" xmlns:a16="http://schemas.microsoft.com/office/drawing/2014/main" id="{30DC04A4-7EAC-4D4D-A3D1-B005B1D0E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0" y="63414"/>
            <a:ext cx="9031264" cy="5080086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81848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B7E57C-A920-C34F-8312-DD4E7193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F846AA14-B14C-344C-8790-0C924F118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5088" y="2414882"/>
            <a:ext cx="3665947" cy="2754209"/>
          </a:xfr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C1AE6ED-306D-694A-AC07-CC92B1EC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8" y="-2823"/>
            <a:ext cx="3466578" cy="259993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48FFC77F-B512-D74E-94DC-5BA0DDB38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442"/>
          <a:stretch/>
        </p:blipFill>
        <p:spPr>
          <a:xfrm rot="5400000">
            <a:off x="3304844" y="197462"/>
            <a:ext cx="2445977" cy="20510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150E1C7B-4B66-1A41-8CA6-7D7A01A17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2597112"/>
            <a:ext cx="3390769" cy="254638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0B0A0348-F202-9549-BC45-A6CCA1A2D1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18447" r="7925"/>
          <a:stretch/>
        </p:blipFill>
        <p:spPr>
          <a:xfrm>
            <a:off x="7083615" y="0"/>
            <a:ext cx="2071170" cy="244597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FC5170DF-D610-CE4D-AE94-1CA5F8396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6923" y="28"/>
            <a:ext cx="1902932" cy="253724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CA94E566-B17E-CE47-B1DD-C563CF82B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350" y="2160770"/>
            <a:ext cx="2360404" cy="177030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E0AACBB9-4FB3-CB49-850D-9F69233C0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72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611" y="3926173"/>
            <a:ext cx="2223749" cy="1251095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592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597DB36-35A9-F54B-8AA6-FE890D4FFF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4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4331" y="1829752"/>
            <a:ext cx="4513606" cy="124594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F20A992-816C-C44E-A23B-CAE38F5B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C32CD2E0-0B48-0F43-B332-8DE4F785E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582" b="26008"/>
          <a:stretch/>
        </p:blipFill>
        <p:spPr>
          <a:xfrm>
            <a:off x="-91052" y="-280555"/>
            <a:ext cx="4663052" cy="5466554"/>
          </a:xfrm>
        </p:spPr>
      </p:pic>
      <p:sp>
        <p:nvSpPr>
          <p:cNvPr id="8" name="甜甜圈 7">
            <a:extLst>
              <a:ext uri="{FF2B5EF4-FFF2-40B4-BE49-F238E27FC236}">
                <a16:creationId xmlns="" xmlns:a16="http://schemas.microsoft.com/office/drawing/2014/main" id="{B7CD8D4A-D7A3-CF46-A08E-3B35AD844F4E}"/>
              </a:ext>
            </a:extLst>
          </p:cNvPr>
          <p:cNvSpPr/>
          <p:nvPr/>
        </p:nvSpPr>
        <p:spPr>
          <a:xfrm>
            <a:off x="1355450" y="511243"/>
            <a:ext cx="1668780" cy="1197086"/>
          </a:xfrm>
          <a:prstGeom prst="donut">
            <a:avLst>
              <a:gd name="adj" fmla="val 99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kumimoji="1" lang="zh-HK" altLang="en-US" sz="1400" dirty="0">
              <a:solidFill>
                <a:prstClr val="black"/>
              </a:solidFill>
            </a:endParaRPr>
          </a:p>
        </p:txBody>
      </p:sp>
      <p:sp>
        <p:nvSpPr>
          <p:cNvPr id="11" name="向右箭號 10">
            <a:extLst>
              <a:ext uri="{FF2B5EF4-FFF2-40B4-BE49-F238E27FC236}">
                <a16:creationId xmlns="" xmlns:a16="http://schemas.microsoft.com/office/drawing/2014/main" id="{8ED15DA1-5C86-E247-A32F-DC74E9E23B96}"/>
              </a:ext>
            </a:extLst>
          </p:cNvPr>
          <p:cNvSpPr/>
          <p:nvPr/>
        </p:nvSpPr>
        <p:spPr>
          <a:xfrm>
            <a:off x="3118106" y="988319"/>
            <a:ext cx="1280160" cy="342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kumimoji="1" lang="zh-HK" altLang="en-US" sz="1400">
              <a:solidFill>
                <a:prstClr val="white"/>
              </a:solidFill>
            </a:endParaRPr>
          </a:p>
        </p:txBody>
      </p:sp>
      <p:pic>
        <p:nvPicPr>
          <p:cNvPr id="9" name="內容版面配置區 4">
            <a:extLst>
              <a:ext uri="{FF2B5EF4-FFF2-40B4-BE49-F238E27FC236}">
                <a16:creationId xmlns="" xmlns:a16="http://schemas.microsoft.com/office/drawing/2014/main" id="{D91B7E50-096B-2341-84FD-4A0DB5549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1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4694" b="20031"/>
          <a:stretch/>
        </p:blipFill>
        <p:spPr>
          <a:xfrm>
            <a:off x="3544008" y="2504237"/>
            <a:ext cx="5600021" cy="27416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28BE0C3-4CB6-0846-9F9F-4BA423CCA2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464" y="28"/>
            <a:ext cx="4687340" cy="2924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0411" y="4484092"/>
            <a:ext cx="4222681" cy="530915"/>
          </a:xfrm>
          <a:prstGeom prst="rect">
            <a:avLst/>
          </a:prstGeom>
          <a:noFill/>
        </p:spPr>
        <p:txBody>
          <a:bodyPr wrap="square" lIns="68538" tIns="34289" rIns="68538" bIns="34289" rtlCol="0">
            <a:spAutoFit/>
          </a:bodyPr>
          <a:lstStyle/>
          <a:p>
            <a:pPr defTabSz="685324"/>
            <a:r>
              <a:rPr lang="en-US" sz="1500" dirty="0">
                <a:solidFill>
                  <a:srgbClr val="002060"/>
                </a:solidFill>
              </a:rPr>
              <a:t>Lilian You can do it! Hang in there! Hayley loves you. </a:t>
            </a:r>
          </a:p>
          <a:p>
            <a:pPr defTabSz="685324"/>
            <a:r>
              <a:rPr lang="en-US" sz="1500" dirty="0">
                <a:solidFill>
                  <a:srgbClr val="002060"/>
                </a:solidFill>
              </a:rPr>
              <a:t>I will stand by you all the way.</a:t>
            </a:r>
          </a:p>
        </p:txBody>
      </p:sp>
    </p:spTree>
    <p:extLst>
      <p:ext uri="{BB962C8B-B14F-4D97-AF65-F5344CB8AC3E}">
        <p14:creationId xmlns:p14="http://schemas.microsoft.com/office/powerpoint/2010/main" val="31810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ee18625f-1f02-42d9-87d3-b2e5f7064181"/>
          <p:cNvSpPr>
            <a:spLocks noChangeAspect="1" noChangeArrowheads="1"/>
          </p:cNvSpPr>
          <p:nvPr/>
        </p:nvSpPr>
        <p:spPr bwMode="auto">
          <a:xfrm>
            <a:off x="116681" y="-10834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41" tIns="34289" rIns="68541" bIns="34289" numCol="1" anchor="t" anchorCtr="0" compatLnSpc="1">
            <a:prstTxWarp prst="textNoShape">
              <a:avLst/>
            </a:prstTxWarp>
          </a:bodyPr>
          <a:lstStyle/>
          <a:p>
            <a:pPr defTabSz="685358"/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027" name="Picture 3" descr="C:\Users\celinel\Downloads\WhatsApp Image 2018-05-08 at 17.40.5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7" y="5953"/>
            <a:ext cx="38640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6388" y="638711"/>
            <a:ext cx="4334216" cy="2839239"/>
          </a:xfrm>
          <a:prstGeom prst="rect">
            <a:avLst/>
          </a:prstGeom>
          <a:noFill/>
        </p:spPr>
        <p:txBody>
          <a:bodyPr wrap="none" lIns="68541" tIns="34289" rIns="68541" bIns="34289" rtlCol="0">
            <a:spAutoFit/>
          </a:bodyPr>
          <a:lstStyle/>
          <a:p>
            <a:pPr defTabSz="685358"/>
            <a:r>
              <a:rPr lang="en-US" altLang="zh-TW" sz="6000" b="1" dirty="0">
                <a:solidFill>
                  <a:srgbClr val="FFFF00"/>
                </a:solidFill>
                <a:ea typeface="微軟正黑體" panose="020B0604030504040204" pitchFamily="34" charset="-120"/>
              </a:rPr>
              <a:t>Do you know</a:t>
            </a:r>
          </a:p>
          <a:p>
            <a:pPr defTabSz="685358"/>
            <a:r>
              <a:rPr lang="en-US" altLang="zh-TW" sz="6000" b="1" dirty="0">
                <a:solidFill>
                  <a:srgbClr val="FFFF00"/>
                </a:solidFill>
                <a:ea typeface="微軟正黑體" panose="020B0604030504040204" pitchFamily="34" charset="-120"/>
              </a:rPr>
              <a:t>you are</a:t>
            </a:r>
          </a:p>
          <a:p>
            <a:pPr defTabSz="685358"/>
            <a:r>
              <a:rPr lang="en-US" altLang="zh-TW" sz="6000" b="1" dirty="0" err="1">
                <a:solidFill>
                  <a:srgbClr val="FFFF00"/>
                </a:solidFill>
                <a:ea typeface="微軟正黑體" panose="020B0604030504040204" pitchFamily="34" charset="-120"/>
              </a:rPr>
              <a:t>sooooo</a:t>
            </a:r>
            <a:r>
              <a:rPr lang="en-US" altLang="zh-TW" sz="6000" b="1" dirty="0">
                <a:solidFill>
                  <a:srgbClr val="FFFF00"/>
                </a:solidFill>
                <a:ea typeface="微軟正黑體" panose="020B0604030504040204" pitchFamily="34" charset="-120"/>
              </a:rPr>
              <a:t> CUTE</a:t>
            </a:r>
            <a:endParaRPr lang="en-US" sz="6000" b="1" dirty="0">
              <a:solidFill>
                <a:srgbClr val="FFFF00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09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Product_SC\Communications\eNews\2018\May\0503\AC2018 Speaker Lineu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69"/>
          <a:stretch/>
        </p:blipFill>
        <p:spPr bwMode="auto">
          <a:xfrm>
            <a:off x="2384714" y="701389"/>
            <a:ext cx="4546206" cy="27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:\Product_SC\Communications\eNews\2018\May\0503\AC2018 Speaker Lineu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1"/>
          <a:stretch/>
        </p:blipFill>
        <p:spPr bwMode="auto">
          <a:xfrm>
            <a:off x="2384714" y="701414"/>
            <a:ext cx="4546206" cy="35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EF767DC4-C8E1-FF4B-8020-09D36F703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6" y="270163"/>
            <a:ext cx="4605612" cy="456161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EE19A3BD-CEC4-924A-B69C-377E1FA146F2}"/>
              </a:ext>
            </a:extLst>
          </p:cNvPr>
          <p:cNvSpPr/>
          <p:nvPr/>
        </p:nvSpPr>
        <p:spPr>
          <a:xfrm>
            <a:off x="4713733" y="270163"/>
            <a:ext cx="4315970" cy="45616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just" defTabSz="685358"/>
            <a:endParaRPr kumimoji="1" lang="zh-HK" altLang="en-US" sz="1400" b="1" dirty="0">
              <a:solidFill>
                <a:prstClr val="white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7" name="圓角矩形 6">
            <a:extLst>
              <a:ext uri="{FF2B5EF4-FFF2-40B4-BE49-F238E27FC236}">
                <a16:creationId xmlns="" xmlns:a16="http://schemas.microsoft.com/office/drawing/2014/main" id="{8B179227-574B-6949-BB13-E6F3FEC52583}"/>
              </a:ext>
            </a:extLst>
          </p:cNvPr>
          <p:cNvSpPr/>
          <p:nvPr/>
        </p:nvSpPr>
        <p:spPr>
          <a:xfrm>
            <a:off x="4821382" y="1506708"/>
            <a:ext cx="4208318" cy="15378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just" defTabSz="685358"/>
            <a:r>
              <a:rPr kumimoji="1" lang="en-US" altLang="zh-HK" sz="2100" b="1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WE CAN </a:t>
            </a:r>
          </a:p>
          <a:p>
            <a:pPr defTabSz="685358"/>
            <a:r>
              <a:rPr kumimoji="1" lang="en-US" altLang="zh-HK" sz="3000" b="1" dirty="0">
                <a:solidFill>
                  <a:srgbClr val="002060"/>
                </a:solidFill>
                <a:latin typeface="Heiti TC Medium" pitchFamily="2" charset="-128"/>
                <a:ea typeface="Heiti TC Medium" pitchFamily="2" charset="-128"/>
              </a:rPr>
              <a:t>CHANGE THE WORLD</a:t>
            </a:r>
            <a:r>
              <a:rPr kumimoji="1" lang="en-US" altLang="zh-HK" sz="3000" b="1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kumimoji="1" lang="en-US" altLang="zh-HK" sz="2100" b="1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AND MAKE IT A BETTER PLACE. IT IS </a:t>
            </a:r>
            <a:r>
              <a:rPr kumimoji="1" lang="en-US" altLang="zh-HK" sz="3000" b="1" dirty="0">
                <a:solidFill>
                  <a:srgbClr val="002060"/>
                </a:solidFill>
                <a:latin typeface="Heiti TC Medium" pitchFamily="2" charset="-128"/>
                <a:ea typeface="Heiti TC Medium" pitchFamily="2" charset="-128"/>
              </a:rPr>
              <a:t>IN YOUR HANDS </a:t>
            </a:r>
            <a:r>
              <a:rPr kumimoji="1" lang="en-US" altLang="zh-HK" sz="2100" b="1" dirty="0">
                <a:solidFill>
                  <a:prstClr val="white"/>
                </a:solidFill>
                <a:latin typeface="Heiti TC Medium" pitchFamily="2" charset="-128"/>
                <a:ea typeface="Heiti TC Medium" pitchFamily="2" charset="-128"/>
              </a:rPr>
              <a:t>TO </a:t>
            </a:r>
            <a:r>
              <a:rPr kumimoji="1" lang="en-US" altLang="zh-HK" sz="3000" b="1" dirty="0">
                <a:solidFill>
                  <a:srgbClr val="002060"/>
                </a:solidFill>
                <a:latin typeface="Heiti TC Medium" pitchFamily="2" charset="-128"/>
                <a:ea typeface="Heiti TC Medium" pitchFamily="2" charset="-128"/>
              </a:rPr>
              <a:t>MAKE A DIFFERENCE.</a:t>
            </a:r>
            <a:endParaRPr kumimoji="1" lang="zh-HK" altLang="en-US" sz="3000" b="1" dirty="0">
              <a:solidFill>
                <a:srgbClr val="00206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518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8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6758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24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2079379" y="2779686"/>
            <a:ext cx="6497252" cy="523156"/>
          </a:xfrm>
          <a:prstGeom prst="rect">
            <a:avLst/>
          </a:prstGeom>
          <a:noFill/>
        </p:spPr>
        <p:txBody>
          <a:bodyPr wrap="square" lIns="91368" tIns="45684" rIns="91368" bIns="45684">
            <a:spAutoFit/>
          </a:bodyPr>
          <a:lstStyle/>
          <a:p>
            <a:pPr defTabSz="456758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LilianFishball</a:t>
            </a: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Chan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8" y="2706483"/>
            <a:ext cx="791006" cy="7168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7464" y="1650549"/>
            <a:ext cx="3687234" cy="523156"/>
          </a:xfrm>
          <a:prstGeom prst="rect">
            <a:avLst/>
          </a:prstGeom>
          <a:noFill/>
        </p:spPr>
        <p:txBody>
          <a:bodyPr wrap="square" lIns="91368" tIns="45684" rIns="91368" bIns="45684">
            <a:spAutoFit/>
          </a:bodyPr>
          <a:lstStyle/>
          <a:p>
            <a:pPr defTabSz="456758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lilian_shopcom</a:t>
            </a:r>
            <a:endParaRPr lang="en-US" sz="2800" spc="18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32" y="1596364"/>
            <a:ext cx="909745" cy="6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770643B-E985-D148-A6CC-AD97B8DE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1" y="419102"/>
            <a:ext cx="6553502" cy="4346007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C28843F-36AD-0F43-86CB-06E3BE4C8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41" y="1114459"/>
            <a:ext cx="3810000" cy="3295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1" lang="en-US" altLang="zh-Hant" sz="5400" b="1" dirty="0">
              <a:solidFill>
                <a:srgbClr val="FFFF00"/>
              </a:solidFill>
              <a:latin typeface="Heiti TC Medium" pitchFamily="2" charset="-128"/>
              <a:ea typeface="Heiti TC Medium" pitchFamily="2" charset="-128"/>
            </a:endParaRPr>
          </a:p>
          <a:p>
            <a:pPr marL="0" indent="0" algn="ctr">
              <a:buNone/>
            </a:pPr>
            <a:r>
              <a:rPr kumimoji="1" lang="en-US" altLang="zh-Hant" sz="7200" b="1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WHY?</a:t>
            </a:r>
            <a:endParaRPr kumimoji="1" lang="zh-HK" altLang="en-US" sz="7200" b="1" dirty="0">
              <a:solidFill>
                <a:srgbClr val="FFFF0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09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340469B-3CD1-2B4A-9A24-E0A0F8F9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2FD164F-5AF7-CF44-A2F0-688819A40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39"/>
            <a:ext cx="9144000" cy="514886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CD9AB0D7-9402-9148-B982-84914A79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087292"/>
          </a:xfrm>
          <a:prstGeom prst="rect">
            <a:avLst/>
          </a:prstGeom>
        </p:spPr>
      </p:pic>
      <p:sp useBgFill="1">
        <p:nvSpPr>
          <p:cNvPr id="9" name="圓角矩形 8">
            <a:extLst>
              <a:ext uri="{FF2B5EF4-FFF2-40B4-BE49-F238E27FC236}">
                <a16:creationId xmlns="" xmlns:a16="http://schemas.microsoft.com/office/drawing/2014/main" id="{D3FE8DE3-3B1A-4F47-896D-8215AA52F666}"/>
              </a:ext>
            </a:extLst>
          </p:cNvPr>
          <p:cNvSpPr/>
          <p:nvPr/>
        </p:nvSpPr>
        <p:spPr>
          <a:xfrm>
            <a:off x="4227560" y="1491585"/>
            <a:ext cx="469727" cy="242327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endParaRPr kumimoji="1" lang="zh-HK" altLang="en-US" sz="1400">
              <a:solidFill>
                <a:prstClr val="white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2C9B5BCB-1420-8D41-8F87-2640CED4A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26" y="197287"/>
            <a:ext cx="8796403" cy="53405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D38E6BC-CA3D-3746-84AB-15F76236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45" y="500981"/>
            <a:ext cx="3227017" cy="4313835"/>
          </a:xfrm>
          <a:prstGeom prst="rect">
            <a:avLst/>
          </a:prstGeom>
        </p:spPr>
      </p:pic>
      <p:pic>
        <p:nvPicPr>
          <p:cNvPr id="10" name="內容版面配置區 4">
            <a:extLst>
              <a:ext uri="{FF2B5EF4-FFF2-40B4-BE49-F238E27FC236}">
                <a16:creationId xmlns="" xmlns:a16="http://schemas.microsoft.com/office/drawing/2014/main" id="{DBFBF980-2773-954B-89FF-AB26B1C74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5201">
            <a:off x="1297718" y="2716389"/>
            <a:ext cx="3239817" cy="26309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6B93D86-8412-584C-9A95-ED2EB3658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909" y="653843"/>
            <a:ext cx="6598868" cy="43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0E5A8DF-B70A-5A4C-9FDD-909232A7D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9973" r="1108" b="19258"/>
          <a:stretch/>
        </p:blipFill>
        <p:spPr>
          <a:xfrm>
            <a:off x="-93945" y="0"/>
            <a:ext cx="9237946" cy="514350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76229845-D61B-C84A-96C5-C7CB0CFB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0096" y="234863"/>
            <a:ext cx="6169069" cy="4626801"/>
          </a:xfrm>
        </p:spPr>
      </p:pic>
    </p:spTree>
    <p:extLst>
      <p:ext uri="{BB962C8B-B14F-4D97-AF65-F5344CB8AC3E}">
        <p14:creationId xmlns:p14="http://schemas.microsoft.com/office/powerpoint/2010/main" val="311714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42251BB-5AB2-1B4C-991B-A8556850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F0CAC94B-8B31-1046-873D-38D07B1AC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EA0F9D-AD6B-2648-BEB1-D9BA0142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" y="0"/>
            <a:ext cx="9134475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621216D-E1F7-1D46-BA7E-4E8AFAAC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9" y="0"/>
            <a:ext cx="89439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938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29FFB96-D183-E24B-9D90-E8E95AF0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18" b="6772"/>
          <a:stretch/>
        </p:blipFill>
        <p:spPr>
          <a:xfrm>
            <a:off x="28" y="0"/>
            <a:ext cx="4402021" cy="51399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5520" y="1094708"/>
            <a:ext cx="4489807" cy="2839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38" tIns="34289" rIns="68538" bIns="34289" rtlCol="0">
            <a:spAutoFit/>
          </a:bodyPr>
          <a:lstStyle/>
          <a:p>
            <a:pPr algn="ctr" defTabSz="685324"/>
            <a:r>
              <a:rPr lang="en-US" sz="4500" b="1" dirty="0">
                <a:solidFill>
                  <a:prstClr val="black"/>
                </a:solidFill>
              </a:rPr>
              <a:t>Become an average but outstanding person</a:t>
            </a:r>
          </a:p>
        </p:txBody>
      </p:sp>
    </p:spTree>
    <p:extLst>
      <p:ext uri="{BB962C8B-B14F-4D97-AF65-F5344CB8AC3E}">
        <p14:creationId xmlns:p14="http://schemas.microsoft.com/office/powerpoint/2010/main" val="402812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0BE6BA-424C-3F42-9E66-7B8E8222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13" name="內容版面配置區 12">
            <a:extLst>
              <a:ext uri="{FF2B5EF4-FFF2-40B4-BE49-F238E27FC236}">
                <a16:creationId xmlns="" xmlns:a16="http://schemas.microsoft.com/office/drawing/2014/main" id="{7AF9213F-9839-3444-87C9-1594F5CF7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475" y="24883"/>
            <a:ext cx="9222475" cy="5093738"/>
          </a:xfrm>
        </p:spPr>
      </p:pic>
    </p:spTree>
    <p:extLst>
      <p:ext uri="{BB962C8B-B14F-4D97-AF65-F5344CB8AC3E}">
        <p14:creationId xmlns:p14="http://schemas.microsoft.com/office/powerpoint/2010/main" val="14141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FE1C1AD-17D2-D448-8D51-7D6CFAA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HK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B63EA3B3-23FE-0446-9278-F56F38F37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5672"/>
          </a:xfrm>
        </p:spPr>
      </p:pic>
      <p:sp>
        <p:nvSpPr>
          <p:cNvPr id="4" name="TextBox 3"/>
          <p:cNvSpPr txBox="1"/>
          <p:nvPr/>
        </p:nvSpPr>
        <p:spPr>
          <a:xfrm>
            <a:off x="428646" y="1168482"/>
            <a:ext cx="1444145" cy="392416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en-US" altLang="zh-TW" sz="2100" dirty="0">
                <a:solidFill>
                  <a:prstClr val="black"/>
                </a:solidFill>
              </a:rPr>
              <a:t>2006/03/24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46" y="1779300"/>
            <a:ext cx="1444145" cy="392416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en-US" altLang="zh-TW" sz="2100" dirty="0">
                <a:solidFill>
                  <a:prstClr val="black"/>
                </a:solidFill>
              </a:rPr>
              <a:t>2007/03/21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46" y="2404380"/>
            <a:ext cx="1444145" cy="392416"/>
          </a:xfrm>
          <a:prstGeom prst="rect">
            <a:avLst/>
          </a:prstGeom>
          <a:noFill/>
        </p:spPr>
        <p:txBody>
          <a:bodyPr wrap="none" lIns="68538" tIns="34289" rIns="68538" bIns="34289" rtlCol="0">
            <a:spAutoFit/>
          </a:bodyPr>
          <a:lstStyle/>
          <a:p>
            <a:pPr defTabSz="685324"/>
            <a:r>
              <a:rPr lang="en-US" altLang="zh-TW" sz="2100" dirty="0">
                <a:solidFill>
                  <a:prstClr val="black"/>
                </a:solidFill>
              </a:rPr>
              <a:t>2008/03/21</a:t>
            </a:r>
            <a:endParaRPr lang="en-US" sz="21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chelsiel\AppData\Local\Microsoft\Windows\Temporary Internet Files\Content.IE5\U2YF284Q\Fail-Stamp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0" y="752294"/>
            <a:ext cx="1327707" cy="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helsiel\AppData\Local\Microsoft\Windows\Temporary Internet Files\Content.IE5\U2YF284Q\Fail-Stamp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0" y="1448111"/>
            <a:ext cx="1327707" cy="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elsiel\AppData\Local\Microsoft\Windows\Temporary Internet Files\Content.IE5\U2YF284Q\Fail-Stamp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60" y="2158358"/>
            <a:ext cx="1327707" cy="8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28632" y="3104145"/>
            <a:ext cx="2448320" cy="614645"/>
            <a:chOff x="571509" y="4138822"/>
            <a:chExt cx="3264427" cy="819527"/>
          </a:xfrm>
        </p:grpSpPr>
        <p:sp>
          <p:nvSpPr>
            <p:cNvPr id="8" name="TextBox 7"/>
            <p:cNvSpPr txBox="1"/>
            <p:nvPr/>
          </p:nvSpPr>
          <p:spPr>
            <a:xfrm>
              <a:off x="571509" y="4194643"/>
              <a:ext cx="25117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324"/>
              <a:r>
                <a:rPr lang="en-US" altLang="zh-TW" sz="3000" b="1" dirty="0">
                  <a:solidFill>
                    <a:prstClr val="black"/>
                  </a:solidFill>
                </a:rPr>
                <a:t>2008/9/28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  <p:pic>
          <p:nvPicPr>
            <p:cNvPr id="2051" name="Picture 3" descr="C:\Users\chelsiel\AppData\Local\Microsoft\Windows\Temporary Internet Files\Content.IE5\U7MGUV7H\ok-2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9" y="4138822"/>
              <a:ext cx="819527" cy="819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00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ends">
  <a:themeElements>
    <a:clrScheme name="Blend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E4A8"/>
      </a:accent1>
      <a:accent2>
        <a:srgbClr val="FFCF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ends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Blend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algn="l">
          <a:defRPr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379</Words>
  <Application>Microsoft Office PowerPoint</Application>
  <PresentationFormat>On-screen Show (16:9)</PresentationFormat>
  <Paragraphs>34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1_Office Theme</vt:lpstr>
      <vt:lpstr>2_Office Theme</vt:lpstr>
      <vt:lpstr>3_Office Theme</vt:lpstr>
      <vt:lpstr>Blends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3</cp:revision>
  <dcterms:created xsi:type="dcterms:W3CDTF">2018-05-14T07:48:10Z</dcterms:created>
  <dcterms:modified xsi:type="dcterms:W3CDTF">2018-05-16T02:47:21Z</dcterms:modified>
</cp:coreProperties>
</file>