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5" r:id="rId2"/>
    <p:sldId id="257" r:id="rId3"/>
    <p:sldId id="287" r:id="rId4"/>
    <p:sldId id="286" r:id="rId5"/>
    <p:sldId id="288" r:id="rId6"/>
    <p:sldId id="290" r:id="rId7"/>
    <p:sldId id="291" r:id="rId8"/>
    <p:sldId id="292" r:id="rId9"/>
    <p:sldId id="289" r:id="rId10"/>
    <p:sldId id="297" r:id="rId11"/>
    <p:sldId id="293" r:id="rId12"/>
    <p:sldId id="285"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CCCB"/>
          </a:solidFill>
        </a:fill>
      </a:tcStyle>
    </a:wholeTbl>
    <a:band2H>
      <a:tcTxStyle/>
      <a:tcStyle>
        <a:tcBdr/>
        <a:fill>
          <a:solidFill>
            <a:srgbClr val="F3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E2"/>
          </a:solidFill>
        </a:fill>
      </a:tcStyle>
    </a:wholeTbl>
    <a:band2H>
      <a:tcTxStyle/>
      <a:tcStyle>
        <a:tcBdr/>
        <a:fill>
          <a:solidFill>
            <a:srgbClr val="E6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DDDEDD"/>
        </a:fontRef>
        <a:srgbClr val="DDDED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9F9F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DDDEDD"/>
        </a:fontRef>
        <a:srgbClr val="DDDEDD"/>
      </a:tcTxStyle>
      <a:tcStyle>
        <a:tcBdr>
          <a:left>
            <a:ln w="12700" cap="flat">
              <a:noFill/>
              <a:miter lim="400000"/>
            </a:ln>
          </a:left>
          <a:right>
            <a:ln w="12700" cap="flat">
              <a:noFill/>
              <a:miter lim="400000"/>
            </a:ln>
          </a:right>
          <a:top>
            <a:ln w="50800" cap="flat">
              <a:solidFill>
                <a:srgbClr val="DDDEDD"/>
              </a:solidFill>
              <a:prstDash val="solid"/>
              <a:round/>
            </a:ln>
          </a:top>
          <a:bottom>
            <a:ln w="25400" cap="flat">
              <a:solidFill>
                <a:srgbClr val="DDDED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DDDEDD"/>
              </a:solidFill>
              <a:prstDash val="solid"/>
              <a:round/>
            </a:ln>
          </a:top>
          <a:bottom>
            <a:ln w="25400" cap="flat">
              <a:solidFill>
                <a:srgbClr val="DDDED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firstRow>
  </a:tblStyle>
  <a:tblStyle styleId="{2708684C-4D16-4618-839F-0558EEFCDFE6}" styleName="">
    <a:tblBg/>
    <a:wholeTbl>
      <a:tcTxStyle b="off"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solidFill>
            <a:srgbClr val="DDDEDD">
              <a:alpha val="20000"/>
            </a:srgbClr>
          </a:solidFill>
        </a:fill>
      </a:tcStyle>
    </a:wholeTbl>
    <a:band2H>
      <a:tcTxStyle/>
      <a:tcStyle>
        <a:tcBdr/>
        <a:fill>
          <a:solidFill>
            <a:srgbClr val="FFFFFF"/>
          </a:solidFill>
        </a:fill>
      </a:tcStyle>
    </a:band2H>
    <a:firstCol>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solidFill>
            <a:srgbClr val="DDDEDD">
              <a:alpha val="20000"/>
            </a:srgbClr>
          </a:solidFill>
        </a:fill>
      </a:tcStyle>
    </a:firstCol>
    <a:lastRow>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508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noFill/>
        </a:fill>
      </a:tcStyle>
    </a:lastRow>
    <a:firstRow>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254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xfrm>
            <a:off x="1143000" y="685800"/>
            <a:ext cx="4572000" cy="3429000"/>
          </a:xfrm>
          <a:prstGeom prst="rect">
            <a:avLst/>
          </a:prstGeom>
        </p:spPr>
        <p:txBody>
          <a:bodyPr/>
          <a:lstStyle/>
          <a:p>
            <a:endParaRPr/>
          </a:p>
        </p:txBody>
      </p:sp>
      <p:sp>
        <p:nvSpPr>
          <p:cNvPr id="646" name="Shape 6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79262329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xfrm>
            <a:off x="381000" y="685800"/>
            <a:ext cx="6096000" cy="3429000"/>
          </a:xfrm>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a:defRPr b="1"/>
            </a:pPr>
            <a:r>
              <a:t>TRAINERS NOTES:</a:t>
            </a:r>
            <a:br/>
            <a:r>
              <a:rPr b="0"/>
              <a:t>Welcome guests.  Let them know that why you’re excited to be sharing this revolutionary concept with them.</a:t>
            </a:r>
          </a:p>
          <a:p>
            <a:pPr marL="171450" indent="-171450">
              <a:buSzPct val="100000"/>
              <a:buFont typeface="Arial"/>
              <a:buChar char="•"/>
            </a:pPr>
            <a:r>
              <a:t>It gives everyone a chance to enjoy the benefits of annuity without having to fund it with discretionary income, but rather with money they are already spending</a:t>
            </a:r>
          </a:p>
          <a:p>
            <a:pPr marL="171450" indent="-171450">
              <a:buSzPct val="100000"/>
              <a:buFont typeface="Arial"/>
              <a:buChar char="•"/>
            </a:pPr>
            <a:r>
              <a:t>We are going to show you how you could create a residual income for yourself by simply changing how you shop and duplicating it with your team</a:t>
            </a:r>
          </a:p>
          <a:p>
            <a:pPr marL="171450" indent="-171450">
              <a:buSzPct val="100000"/>
              <a:buFont typeface="Arial"/>
              <a:buChar char="•"/>
            </a:pPr>
            <a:r>
              <a:t>This plan is essentially rocket fuel for the MPCP.  </a:t>
            </a:r>
          </a:p>
          <a:p>
            <a:pPr marL="171450" indent="-171450">
              <a:buSzPct val="100000"/>
              <a:buFont typeface="Arial"/>
              <a:buChar char="•"/>
            </a:pPr>
            <a:r>
              <a:t>Share any of your personal success or team’s success with the Shopping Annuity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597820"/>
            <a:ext cx="7772400" cy="1102520"/>
          </a:xfrm>
          <a:prstGeom prst="rect">
            <a:avLst/>
          </a:prstGeom>
        </p:spPr>
        <p:txBody>
          <a:bodyPr/>
          <a:lstStyle/>
          <a:p>
            <a:r>
              <a:t>大標題文字</a:t>
            </a:r>
          </a:p>
        </p:txBody>
      </p:sp>
      <p:sp>
        <p:nvSpPr>
          <p:cNvPr id="12" name="Shape 12"/>
          <p:cNvSpPr>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E6E7E6"/>
                </a:solidFill>
              </a:defRPr>
            </a:lvl1pPr>
            <a:lvl2pPr marL="0" indent="457200" algn="ctr">
              <a:buSzTx/>
              <a:buFontTx/>
              <a:buNone/>
              <a:defRPr>
                <a:solidFill>
                  <a:srgbClr val="E6E7E6"/>
                </a:solidFill>
              </a:defRPr>
            </a:lvl2pPr>
            <a:lvl3pPr marL="0" indent="914400" algn="ctr">
              <a:buSzTx/>
              <a:buFontTx/>
              <a:buNone/>
              <a:defRPr>
                <a:solidFill>
                  <a:srgbClr val="E6E7E6"/>
                </a:solidFill>
              </a:defRPr>
            </a:lvl3pPr>
            <a:lvl4pPr marL="0" indent="1371600" algn="ctr">
              <a:buSzTx/>
              <a:buFontTx/>
              <a:buNone/>
              <a:defRPr>
                <a:solidFill>
                  <a:srgbClr val="E6E7E6"/>
                </a:solidFill>
              </a:defRPr>
            </a:lvl4pPr>
            <a:lvl5pPr marL="0" indent="1828800" algn="ctr">
              <a:buSzTx/>
              <a:buFontTx/>
              <a:buNone/>
              <a:defRPr>
                <a:solidFill>
                  <a:srgbClr val="E6E7E6"/>
                </a:solidFill>
              </a:defRPr>
            </a:lvl5pPr>
          </a:lstStyle>
          <a:p>
            <a:r>
              <a:t>內文層級一</a:t>
            </a:r>
          </a:p>
          <a:p>
            <a:pPr lvl="1"/>
            <a:r>
              <a:t>內文層級二</a:t>
            </a:r>
          </a:p>
          <a:p>
            <a:pPr lvl="2"/>
            <a:r>
              <a:t>內文層級三</a:t>
            </a:r>
          </a:p>
          <a:p>
            <a:pPr lvl="3"/>
            <a:r>
              <a:t>內文層級四</a:t>
            </a:r>
          </a:p>
          <a:p>
            <a:pPr lvl="4"/>
            <a:r>
              <a:t>內文層級五</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05978"/>
            <a:ext cx="2057400" cy="4388646"/>
          </a:xfrm>
          <a:prstGeom prst="rect">
            <a:avLst/>
          </a:prstGeom>
        </p:spPr>
        <p:txBody>
          <a:bodyPr/>
          <a:lstStyle/>
          <a:p>
            <a:r>
              <a:t>大標題文字</a:t>
            </a:r>
          </a:p>
        </p:txBody>
      </p:sp>
      <p:sp>
        <p:nvSpPr>
          <p:cNvPr id="102" name="Shape 102"/>
          <p:cNvSpPr>
            <a:spLocks noGrp="1"/>
          </p:cNvSpPr>
          <p:nvPr>
            <p:ph type="body" idx="1"/>
          </p:nvPr>
        </p:nvSpPr>
        <p:spPr>
          <a:xfrm>
            <a:off x="457200" y="205978"/>
            <a:ext cx="6019800" cy="4388646"/>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11" name="Shape 111"/>
          <p:cNvSpPr>
            <a:spLocks noGrp="1"/>
          </p:cNvSpPr>
          <p:nvPr>
            <p:ph type="title"/>
          </p:nvPr>
        </p:nvSpPr>
        <p:spPr>
          <a:xfrm>
            <a:off x="685800" y="1597820"/>
            <a:ext cx="7772400" cy="110252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12" name="Shape 112"/>
          <p:cNvSpPr>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latin typeface="+mn-lt"/>
                <a:ea typeface="+mn-ea"/>
                <a:cs typeface="+mn-cs"/>
                <a:sym typeface="Calibri"/>
              </a:defRPr>
            </a:lvl1pPr>
            <a:lvl2pPr marL="0" indent="457200" algn="ctr">
              <a:buSzTx/>
              <a:buFontTx/>
              <a:buNone/>
              <a:defRPr>
                <a:solidFill>
                  <a:srgbClr val="888888"/>
                </a:solidFill>
                <a:latin typeface="+mn-lt"/>
                <a:ea typeface="+mn-ea"/>
                <a:cs typeface="+mn-cs"/>
                <a:sym typeface="Calibri"/>
              </a:defRPr>
            </a:lvl2pPr>
            <a:lvl3pPr marL="0" indent="914400" algn="ctr">
              <a:buSzTx/>
              <a:buFontTx/>
              <a:buNone/>
              <a:defRPr>
                <a:solidFill>
                  <a:srgbClr val="888888"/>
                </a:solidFill>
                <a:latin typeface="+mn-lt"/>
                <a:ea typeface="+mn-ea"/>
                <a:cs typeface="+mn-cs"/>
                <a:sym typeface="Calibri"/>
              </a:defRPr>
            </a:lvl3pPr>
            <a:lvl4pPr marL="0" indent="1371600" algn="ctr">
              <a:buSzTx/>
              <a:buFontTx/>
              <a:buNone/>
              <a:defRPr>
                <a:solidFill>
                  <a:srgbClr val="888888"/>
                </a:solidFill>
                <a:latin typeface="+mn-lt"/>
                <a:ea typeface="+mn-ea"/>
                <a:cs typeface="+mn-cs"/>
                <a:sym typeface="Calibri"/>
              </a:defRPr>
            </a:lvl4pPr>
            <a:lvl5pPr marL="0" indent="1828800" algn="ctr">
              <a:buSzTx/>
              <a:buFontTx/>
              <a:buNone/>
              <a:defRPr>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13" name="Shape 11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13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31" name="Shape 131"/>
          <p:cNvSpPr>
            <a:spLocks noGrp="1"/>
          </p:cNvSpPr>
          <p:nvPr>
            <p:ph type="title"/>
          </p:nvPr>
        </p:nvSpPr>
        <p:spPr>
          <a:xfrm>
            <a:off x="722312" y="3305176"/>
            <a:ext cx="7772401" cy="1021557"/>
          </a:xfrm>
          <a:prstGeom prst="rect">
            <a:avLst/>
          </a:prstGeom>
        </p:spPr>
        <p:txBody>
          <a:bodyPr anchor="t"/>
          <a:lstStyle>
            <a:lvl1pPr algn="l">
              <a:defRPr sz="4000" b="1" cap="all">
                <a:solidFill>
                  <a:srgbClr val="FFFFFF"/>
                </a:solidFill>
                <a:latin typeface="+mn-lt"/>
                <a:ea typeface="+mn-ea"/>
                <a:cs typeface="+mn-cs"/>
                <a:sym typeface="Calibri"/>
              </a:defRPr>
            </a:lvl1pPr>
          </a:lstStyle>
          <a:p>
            <a:r>
              <a:t>大標題文字</a:t>
            </a:r>
          </a:p>
        </p:txBody>
      </p:sp>
      <p:sp>
        <p:nvSpPr>
          <p:cNvPr id="132" name="Shape 132"/>
          <p:cNvSpPr>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latin typeface="+mn-lt"/>
                <a:ea typeface="+mn-ea"/>
                <a:cs typeface="+mn-cs"/>
                <a:sym typeface="Calibri"/>
              </a:defRPr>
            </a:lvl1pPr>
            <a:lvl2pPr marL="0" indent="457200">
              <a:spcBef>
                <a:spcPts val="400"/>
              </a:spcBef>
              <a:buSzTx/>
              <a:buFontTx/>
              <a:buNone/>
              <a:defRPr sz="2000">
                <a:solidFill>
                  <a:srgbClr val="888888"/>
                </a:solidFill>
                <a:latin typeface="+mn-lt"/>
                <a:ea typeface="+mn-ea"/>
                <a:cs typeface="+mn-cs"/>
                <a:sym typeface="Calibri"/>
              </a:defRPr>
            </a:lvl2pPr>
            <a:lvl3pPr marL="0" indent="914400">
              <a:spcBef>
                <a:spcPts val="400"/>
              </a:spcBef>
              <a:buSzTx/>
              <a:buFontTx/>
              <a:buNone/>
              <a:defRPr sz="2000">
                <a:solidFill>
                  <a:srgbClr val="888888"/>
                </a:solidFill>
                <a:latin typeface="+mn-lt"/>
                <a:ea typeface="+mn-ea"/>
                <a:cs typeface="+mn-cs"/>
                <a:sym typeface="Calibri"/>
              </a:defRPr>
            </a:lvl3pPr>
            <a:lvl4pPr marL="0" indent="1371600">
              <a:spcBef>
                <a:spcPts val="400"/>
              </a:spcBef>
              <a:buSzTx/>
              <a:buFontTx/>
              <a:buNone/>
              <a:defRPr sz="2000">
                <a:solidFill>
                  <a:srgbClr val="888888"/>
                </a:solidFill>
                <a:latin typeface="+mn-lt"/>
                <a:ea typeface="+mn-ea"/>
                <a:cs typeface="+mn-cs"/>
                <a:sym typeface="Calibri"/>
              </a:defRPr>
            </a:lvl4pPr>
            <a:lvl5pPr marL="0" indent="1828800">
              <a:spcBef>
                <a:spcPts val="400"/>
              </a:spcBef>
              <a:buSzTx/>
              <a:buFontTx/>
              <a:buNone/>
              <a:defRPr sz="2000">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33" name="Shape 13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14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41" name="Shape 141"/>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42" name="Shape 142"/>
          <p:cNvSpPr>
            <a:spLocks noGrp="1"/>
          </p:cNvSpPr>
          <p:nvPr>
            <p:ph type="body" sz="half" idx="1"/>
          </p:nvPr>
        </p:nvSpPr>
        <p:spPr>
          <a:xfrm>
            <a:off x="457200" y="1200150"/>
            <a:ext cx="4038600" cy="3394473"/>
          </a:xfrm>
          <a:prstGeom prst="rect">
            <a:avLst/>
          </a:prstGeom>
        </p:spPr>
        <p:txBody>
          <a:bodyPr/>
          <a:lstStyle>
            <a:lvl1pPr>
              <a:spcBef>
                <a:spcPts val="600"/>
              </a:spcBef>
              <a:defRPr sz="2800">
                <a:solidFill>
                  <a:srgbClr val="000000"/>
                </a:solidFill>
                <a:latin typeface="+mn-lt"/>
                <a:ea typeface="+mn-ea"/>
                <a:cs typeface="+mn-cs"/>
                <a:sym typeface="Calibri"/>
              </a:defRPr>
            </a:lvl1pPr>
            <a:lvl2pPr marL="790575" indent="-333375">
              <a:spcBef>
                <a:spcPts val="600"/>
              </a:spcBef>
              <a:defRPr sz="2800">
                <a:solidFill>
                  <a:srgbClr val="000000"/>
                </a:solidFill>
                <a:latin typeface="+mn-lt"/>
                <a:ea typeface="+mn-ea"/>
                <a:cs typeface="+mn-cs"/>
                <a:sym typeface="Calibri"/>
              </a:defRPr>
            </a:lvl2pPr>
            <a:lvl3pPr marL="1234439" indent="-320039">
              <a:spcBef>
                <a:spcPts val="600"/>
              </a:spcBef>
              <a:defRPr sz="2800">
                <a:solidFill>
                  <a:srgbClr val="000000"/>
                </a:solidFill>
                <a:latin typeface="+mn-lt"/>
                <a:ea typeface="+mn-ea"/>
                <a:cs typeface="+mn-cs"/>
                <a:sym typeface="Calibri"/>
              </a:defRPr>
            </a:lvl3pPr>
            <a:lvl4pPr marL="1727200" indent="-355600">
              <a:spcBef>
                <a:spcPts val="600"/>
              </a:spcBef>
              <a:defRPr sz="2800">
                <a:solidFill>
                  <a:srgbClr val="000000"/>
                </a:solidFill>
                <a:latin typeface="+mn-lt"/>
                <a:ea typeface="+mn-ea"/>
                <a:cs typeface="+mn-cs"/>
                <a:sym typeface="Calibri"/>
              </a:defRPr>
            </a:lvl4pPr>
            <a:lvl5pPr marL="2184400" indent="-355600">
              <a:spcBef>
                <a:spcPts val="600"/>
              </a:spcBef>
              <a:defRPr sz="28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43" name="Shape 14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15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51" name="Shape 151"/>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52" name="Shape 152"/>
          <p:cNvSpPr>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b="1">
                <a:solidFill>
                  <a:srgbClr val="000000"/>
                </a:solidFill>
                <a:latin typeface="+mn-lt"/>
                <a:ea typeface="+mn-ea"/>
                <a:cs typeface="+mn-cs"/>
                <a:sym typeface="Calibri"/>
              </a:defRPr>
            </a:lvl1pPr>
            <a:lvl2pPr marL="0" indent="457200">
              <a:spcBef>
                <a:spcPts val="500"/>
              </a:spcBef>
              <a:buSzTx/>
              <a:buFontTx/>
              <a:buNone/>
              <a:defRPr sz="2400" b="1">
                <a:solidFill>
                  <a:srgbClr val="000000"/>
                </a:solidFill>
                <a:latin typeface="+mn-lt"/>
                <a:ea typeface="+mn-ea"/>
                <a:cs typeface="+mn-cs"/>
                <a:sym typeface="Calibri"/>
              </a:defRPr>
            </a:lvl2pPr>
            <a:lvl3pPr marL="0" indent="914400">
              <a:spcBef>
                <a:spcPts val="500"/>
              </a:spcBef>
              <a:buSzTx/>
              <a:buFontTx/>
              <a:buNone/>
              <a:defRPr sz="2400" b="1">
                <a:solidFill>
                  <a:srgbClr val="000000"/>
                </a:solidFill>
                <a:latin typeface="+mn-lt"/>
                <a:ea typeface="+mn-ea"/>
                <a:cs typeface="+mn-cs"/>
                <a:sym typeface="Calibri"/>
              </a:defRPr>
            </a:lvl3pPr>
            <a:lvl4pPr marL="0" indent="1371600">
              <a:spcBef>
                <a:spcPts val="500"/>
              </a:spcBef>
              <a:buSzTx/>
              <a:buFontTx/>
              <a:buNone/>
              <a:defRPr sz="2400" b="1">
                <a:solidFill>
                  <a:srgbClr val="000000"/>
                </a:solidFill>
                <a:latin typeface="+mn-lt"/>
                <a:ea typeface="+mn-ea"/>
                <a:cs typeface="+mn-cs"/>
                <a:sym typeface="Calibri"/>
              </a:defRPr>
            </a:lvl4pPr>
            <a:lvl5pPr marL="0" indent="1828800">
              <a:spcBef>
                <a:spcPts val="500"/>
              </a:spcBef>
              <a:buSzTx/>
              <a:buFontTx/>
              <a:buNone/>
              <a:defRPr sz="2400" b="1">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53" name="Shape 153"/>
          <p:cNvSpPr>
            <a:spLocks noGrp="1"/>
          </p:cNvSpPr>
          <p:nvPr>
            <p:ph type="body" sz="quarter" idx="13"/>
          </p:nvPr>
        </p:nvSpPr>
        <p:spPr>
          <a:xfrm>
            <a:off x="4645028" y="1151334"/>
            <a:ext cx="4041776" cy="479823"/>
          </a:xfrm>
          <a:prstGeom prst="rect">
            <a:avLst/>
          </a:prstGeom>
        </p:spPr>
        <p:txBody>
          <a:bodyPr anchor="b"/>
          <a:lstStyle/>
          <a:p>
            <a:pPr marL="0" indent="0">
              <a:spcBef>
                <a:spcPts val="500"/>
              </a:spcBef>
              <a:buSzTx/>
              <a:buFontTx/>
              <a:buNone/>
              <a:defRPr sz="2400" b="1">
                <a:solidFill>
                  <a:srgbClr val="000000"/>
                </a:solidFill>
                <a:latin typeface="+mn-lt"/>
                <a:ea typeface="+mn-ea"/>
                <a:cs typeface="+mn-cs"/>
                <a:sym typeface="Calibri"/>
              </a:defRPr>
            </a:pPr>
            <a:endParaRPr/>
          </a:p>
        </p:txBody>
      </p:sp>
      <p:sp>
        <p:nvSpPr>
          <p:cNvPr id="154" name="Shape 154"/>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161"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62" name="Shape 162"/>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63" name="Shape 16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7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71" name="Shape 171"/>
          <p:cNvSpPr/>
          <p:nvPr/>
        </p:nvSpPr>
        <p:spPr>
          <a:xfrm>
            <a:off x="76203" y="4743450"/>
            <a:ext cx="7429501" cy="688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rgbClr val="808080"/>
                </a:solidFill>
              </a:defRPr>
            </a:pPr>
            <a:r>
              <a:t>*</a:t>
            </a:r>
            <a:r>
              <a:rPr>
                <a:latin typeface="華康儷中黑"/>
                <a:ea typeface="華康儷中黑"/>
                <a:cs typeface="華康儷中黑"/>
                <a:sym typeface="華康儷中黑"/>
              </a:rPr>
              <a:t>見證人的效果因人而異，</a:t>
            </a:r>
            <a:r>
              <a:t>TLS®</a:t>
            </a:r>
            <a:r>
              <a:rPr>
                <a:latin typeface="華康儷中黑"/>
                <a:ea typeface="華康儷中黑"/>
                <a:cs typeface="華康儷中黑"/>
                <a:sym typeface="華康儷中黑"/>
              </a:rPr>
              <a:t>補充品為</a:t>
            </a:r>
            <a:r>
              <a:t>TLS®</a:t>
            </a:r>
            <a:r>
              <a:rPr>
                <a:latin typeface="華康儷中黑"/>
                <a:ea typeface="華康儷中黑"/>
                <a:cs typeface="華康儷中黑"/>
                <a:sym typeface="華康儷中黑"/>
              </a:rPr>
              <a:t>健康生活纖營計劃的一部份，系統包含健康飲食及運動。</a:t>
            </a:r>
          </a:p>
          <a:p>
            <a:pPr>
              <a:defRPr sz="1000">
                <a:solidFill>
                  <a:srgbClr val="808080"/>
                </a:solidFill>
              </a:defRPr>
            </a:pPr>
            <a:r>
              <a:t>*Results shown in this testimonial may varies between individuals. TLS®  supplements are part of The TLS®  Weight Loss Solution which includes a healthy diet and exercise.</a:t>
            </a:r>
            <a:endParaRPr>
              <a:solidFill>
                <a:srgbClr val="000000"/>
              </a:solidFill>
            </a:endParaRPr>
          </a:p>
        </p:txBody>
      </p:sp>
      <p:grpSp>
        <p:nvGrpSpPr>
          <p:cNvPr id="174" name="Group 174"/>
          <p:cNvGrpSpPr/>
          <p:nvPr/>
        </p:nvGrpSpPr>
        <p:grpSpPr>
          <a:xfrm>
            <a:off x="7659524" y="4247152"/>
            <a:ext cx="1274885" cy="839199"/>
            <a:chOff x="0" y="0"/>
            <a:chExt cx="1274884" cy="839198"/>
          </a:xfrm>
        </p:grpSpPr>
        <p:pic>
          <p:nvPicPr>
            <p:cNvPr id="172" name="image2.png" descr="HK_tlsLogoVertical.png"/>
            <p:cNvPicPr>
              <a:picLocks noChangeAspect="1"/>
            </p:cNvPicPr>
            <p:nvPr/>
          </p:nvPicPr>
          <p:blipFill>
            <a:blip r:embed="rId3" cstate="print">
              <a:extLst/>
            </a:blip>
            <a:stretch>
              <a:fillRect/>
            </a:stretch>
          </p:blipFill>
          <p:spPr>
            <a:xfrm>
              <a:off x="0" y="715793"/>
              <a:ext cx="1274885" cy="123406"/>
            </a:xfrm>
            <a:prstGeom prst="rect">
              <a:avLst/>
            </a:prstGeom>
            <a:ln w="12700" cap="flat">
              <a:noFill/>
              <a:miter lim="400000"/>
            </a:ln>
            <a:effectLst/>
          </p:spPr>
        </p:pic>
        <p:pic>
          <p:nvPicPr>
            <p:cNvPr id="173" name="image3.png" descr="TLS_Approved Logo_Vertical.png"/>
            <p:cNvPicPr>
              <a:picLocks noChangeAspect="1"/>
            </p:cNvPicPr>
            <p:nvPr/>
          </p:nvPicPr>
          <p:blipFill>
            <a:blip r:embed="rId4" cstate="print">
              <a:extLst/>
            </a:blip>
            <a:stretch>
              <a:fillRect/>
            </a:stretch>
          </p:blipFill>
          <p:spPr>
            <a:xfrm>
              <a:off x="59450" y="0"/>
              <a:ext cx="1138273" cy="710996"/>
            </a:xfrm>
            <a:prstGeom prst="rect">
              <a:avLst/>
            </a:prstGeom>
            <a:ln w="12700" cap="flat">
              <a:noFill/>
              <a:miter lim="400000"/>
            </a:ln>
            <a:effectLst/>
          </p:spPr>
        </p:pic>
      </p:grpSp>
      <p:sp>
        <p:nvSpPr>
          <p:cNvPr id="175" name="Shape 175"/>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182"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83" name="Shape 183"/>
          <p:cNvSpPr>
            <a:spLocks noGrp="1"/>
          </p:cNvSpPr>
          <p:nvPr>
            <p:ph type="title"/>
          </p:nvPr>
        </p:nvSpPr>
        <p:spPr>
          <a:xfrm>
            <a:off x="457201" y="204786"/>
            <a:ext cx="3008315" cy="871539"/>
          </a:xfrm>
          <a:prstGeom prst="rect">
            <a:avLst/>
          </a:prstGeom>
        </p:spPr>
        <p:txBody>
          <a:bodyPr anchor="b"/>
          <a:lstStyle>
            <a:lvl1pPr algn="l">
              <a:defRPr sz="2000" b="1">
                <a:solidFill>
                  <a:srgbClr val="FFFFFF"/>
                </a:solidFill>
                <a:latin typeface="+mn-lt"/>
                <a:ea typeface="+mn-ea"/>
                <a:cs typeface="+mn-cs"/>
                <a:sym typeface="Calibri"/>
              </a:defRPr>
            </a:lvl1pPr>
          </a:lstStyle>
          <a:p>
            <a:r>
              <a:t>大標題文字</a:t>
            </a:r>
          </a:p>
        </p:txBody>
      </p:sp>
      <p:sp>
        <p:nvSpPr>
          <p:cNvPr id="184" name="Shape 184"/>
          <p:cNvSpPr>
            <a:spLocks noGrp="1"/>
          </p:cNvSpPr>
          <p:nvPr>
            <p:ph type="body" idx="1"/>
          </p:nvPr>
        </p:nvSpPr>
        <p:spPr>
          <a:xfrm>
            <a:off x="3575050" y="204789"/>
            <a:ext cx="5111750" cy="4389836"/>
          </a:xfrm>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85" name="Shape 185"/>
          <p:cNvSpPr>
            <a:spLocks noGrp="1"/>
          </p:cNvSpPr>
          <p:nvPr>
            <p:ph type="body" sz="half" idx="13"/>
          </p:nvPr>
        </p:nvSpPr>
        <p:spPr>
          <a:xfrm>
            <a:off x="457201" y="1076327"/>
            <a:ext cx="3008315" cy="3518298"/>
          </a:xfrm>
          <a:prstGeom prst="rect">
            <a:avLst/>
          </a:prstGeom>
        </p:spPr>
        <p:txBody>
          <a:bodyPr/>
          <a:lstStyle/>
          <a:p>
            <a:pPr marL="0" indent="0">
              <a:spcBef>
                <a:spcPts val="300"/>
              </a:spcBef>
              <a:buSzTx/>
              <a:buFontTx/>
              <a:buNone/>
              <a:defRPr sz="1400">
                <a:solidFill>
                  <a:srgbClr val="000000"/>
                </a:solidFill>
                <a:latin typeface="+mn-lt"/>
                <a:ea typeface="+mn-ea"/>
                <a:cs typeface="+mn-cs"/>
                <a:sym typeface="Calibri"/>
              </a:defRPr>
            </a:pPr>
            <a:endParaRPr/>
          </a:p>
        </p:txBody>
      </p:sp>
      <p:sp>
        <p:nvSpPr>
          <p:cNvPr id="186" name="Shape 186"/>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193"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94" name="Shape 194"/>
          <p:cNvSpPr/>
          <p:nvPr/>
        </p:nvSpPr>
        <p:spPr>
          <a:xfrm>
            <a:off x="76203" y="4743450"/>
            <a:ext cx="7429501" cy="688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rgbClr val="808080"/>
                </a:solidFill>
              </a:defRPr>
            </a:pPr>
            <a:r>
              <a:t>*</a:t>
            </a:r>
            <a:r>
              <a:rPr>
                <a:latin typeface="華康儷中黑"/>
                <a:ea typeface="華康儷中黑"/>
                <a:cs typeface="華康儷中黑"/>
                <a:sym typeface="華康儷中黑"/>
              </a:rPr>
              <a:t>見證人的效果因人而異，</a:t>
            </a:r>
            <a:r>
              <a:t>TLS®</a:t>
            </a:r>
            <a:r>
              <a:rPr>
                <a:latin typeface="華康儷中黑"/>
                <a:ea typeface="華康儷中黑"/>
                <a:cs typeface="華康儷中黑"/>
                <a:sym typeface="華康儷中黑"/>
              </a:rPr>
              <a:t>補充品為</a:t>
            </a:r>
            <a:r>
              <a:t>TLS®</a:t>
            </a:r>
            <a:r>
              <a:rPr>
                <a:latin typeface="華康儷中黑"/>
                <a:ea typeface="華康儷中黑"/>
                <a:cs typeface="華康儷中黑"/>
                <a:sym typeface="華康儷中黑"/>
              </a:rPr>
              <a:t>健康生活纖營計劃的一部份，系統包含健康飲食及運動。</a:t>
            </a:r>
          </a:p>
          <a:p>
            <a:pPr>
              <a:defRPr sz="1000">
                <a:solidFill>
                  <a:srgbClr val="808080"/>
                </a:solidFill>
              </a:defRPr>
            </a:pPr>
            <a:r>
              <a:t>*Results shown in this testimonial may varies between individuals. TLS®  supplements are part of The TLS®  Weight Loss Solution which includes a healthy diet and exercise.</a:t>
            </a:r>
            <a:endParaRPr>
              <a:solidFill>
                <a:srgbClr val="000000"/>
              </a:solidFill>
            </a:endParaRPr>
          </a:p>
        </p:txBody>
      </p:sp>
      <p:grpSp>
        <p:nvGrpSpPr>
          <p:cNvPr id="197" name="Group 197"/>
          <p:cNvGrpSpPr/>
          <p:nvPr/>
        </p:nvGrpSpPr>
        <p:grpSpPr>
          <a:xfrm>
            <a:off x="8305802" y="4672564"/>
            <a:ext cx="628610" cy="413786"/>
            <a:chOff x="0" y="0"/>
            <a:chExt cx="628609" cy="413785"/>
          </a:xfrm>
        </p:grpSpPr>
        <p:pic>
          <p:nvPicPr>
            <p:cNvPr id="195" name="image4.png" descr="HK_tlsLogoVertical.png"/>
            <p:cNvPicPr>
              <a:picLocks noChangeAspect="1"/>
            </p:cNvPicPr>
            <p:nvPr/>
          </p:nvPicPr>
          <p:blipFill>
            <a:blip r:embed="rId3" cstate="print">
              <a:extLst/>
            </a:blip>
            <a:stretch>
              <a:fillRect/>
            </a:stretch>
          </p:blipFill>
          <p:spPr>
            <a:xfrm>
              <a:off x="0" y="352938"/>
              <a:ext cx="628610" cy="60848"/>
            </a:xfrm>
            <a:prstGeom prst="rect">
              <a:avLst/>
            </a:prstGeom>
            <a:ln w="12700" cap="flat">
              <a:noFill/>
              <a:miter lim="400000"/>
            </a:ln>
            <a:effectLst/>
          </p:spPr>
        </p:pic>
        <p:pic>
          <p:nvPicPr>
            <p:cNvPr id="196" name="image5.png" descr="TLS_Approved Logo_Vertical.png"/>
            <p:cNvPicPr>
              <a:picLocks noChangeAspect="1"/>
            </p:cNvPicPr>
            <p:nvPr/>
          </p:nvPicPr>
          <p:blipFill>
            <a:blip r:embed="rId4" cstate="print">
              <a:extLst/>
            </a:blip>
            <a:stretch>
              <a:fillRect/>
            </a:stretch>
          </p:blipFill>
          <p:spPr>
            <a:xfrm>
              <a:off x="29313" y="0"/>
              <a:ext cx="561250" cy="350573"/>
            </a:xfrm>
            <a:prstGeom prst="rect">
              <a:avLst/>
            </a:prstGeom>
            <a:ln w="12700" cap="flat">
              <a:noFill/>
              <a:miter lim="400000"/>
            </a:ln>
            <a:effectLst/>
          </p:spPr>
        </p:pic>
      </p:grpSp>
      <p:sp>
        <p:nvSpPr>
          <p:cNvPr id="198" name="Shape 198"/>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205"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06" name="Shape 206"/>
          <p:cNvSpPr>
            <a:spLocks noGrp="1"/>
          </p:cNvSpPr>
          <p:nvPr>
            <p:ph type="title"/>
          </p:nvPr>
        </p:nvSpPr>
        <p:spPr>
          <a:xfrm>
            <a:off x="1792288" y="3600451"/>
            <a:ext cx="5486401" cy="425055"/>
          </a:xfrm>
          <a:prstGeom prst="rect">
            <a:avLst/>
          </a:prstGeom>
        </p:spPr>
        <p:txBody>
          <a:bodyPr anchor="b"/>
          <a:lstStyle>
            <a:lvl1pPr algn="l">
              <a:defRPr sz="2000" b="1">
                <a:solidFill>
                  <a:srgbClr val="FFFFFF"/>
                </a:solidFill>
                <a:latin typeface="+mn-lt"/>
                <a:ea typeface="+mn-ea"/>
                <a:cs typeface="+mn-cs"/>
                <a:sym typeface="Calibri"/>
              </a:defRPr>
            </a:lvl1pPr>
          </a:lstStyle>
          <a:p>
            <a:r>
              <a:t>大標題文字</a:t>
            </a:r>
          </a:p>
        </p:txBody>
      </p:sp>
      <p:sp>
        <p:nvSpPr>
          <p:cNvPr id="207" name="Shape 207"/>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208" name="Shape 208"/>
          <p:cNvSpPr>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solidFill>
                  <a:srgbClr val="000000"/>
                </a:solidFill>
                <a:latin typeface="+mn-lt"/>
                <a:ea typeface="+mn-ea"/>
                <a:cs typeface="+mn-cs"/>
                <a:sym typeface="Calibri"/>
              </a:defRPr>
            </a:lvl1pPr>
            <a:lvl2pPr marL="0" indent="457200">
              <a:spcBef>
                <a:spcPts val="300"/>
              </a:spcBef>
              <a:buSzTx/>
              <a:buFontTx/>
              <a:buNone/>
              <a:defRPr sz="1400">
                <a:solidFill>
                  <a:srgbClr val="000000"/>
                </a:solidFill>
                <a:latin typeface="+mn-lt"/>
                <a:ea typeface="+mn-ea"/>
                <a:cs typeface="+mn-cs"/>
                <a:sym typeface="Calibri"/>
              </a:defRPr>
            </a:lvl2pPr>
            <a:lvl3pPr marL="0" indent="914400">
              <a:spcBef>
                <a:spcPts val="300"/>
              </a:spcBef>
              <a:buSzTx/>
              <a:buFontTx/>
              <a:buNone/>
              <a:defRPr sz="1400">
                <a:solidFill>
                  <a:srgbClr val="000000"/>
                </a:solidFill>
                <a:latin typeface="+mn-lt"/>
                <a:ea typeface="+mn-ea"/>
                <a:cs typeface="+mn-cs"/>
                <a:sym typeface="Calibri"/>
              </a:defRPr>
            </a:lvl3pPr>
            <a:lvl4pPr marL="0" indent="1371600">
              <a:spcBef>
                <a:spcPts val="300"/>
              </a:spcBef>
              <a:buSzTx/>
              <a:buFontTx/>
              <a:buNone/>
              <a:defRPr sz="1400">
                <a:solidFill>
                  <a:srgbClr val="000000"/>
                </a:solidFill>
                <a:latin typeface="+mn-lt"/>
                <a:ea typeface="+mn-ea"/>
                <a:cs typeface="+mn-cs"/>
                <a:sym typeface="Calibri"/>
              </a:defRPr>
            </a:lvl4pPr>
            <a:lvl5pPr marL="0" indent="1828800">
              <a:spcBef>
                <a:spcPts val="300"/>
              </a:spcBef>
              <a:buSzTx/>
              <a:buFontTx/>
              <a:buNone/>
              <a:defRPr sz="14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09" name="Shape 20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3305176"/>
            <a:ext cx="7772401" cy="1021557"/>
          </a:xfrm>
          <a:prstGeom prst="rect">
            <a:avLst/>
          </a:prstGeom>
        </p:spPr>
        <p:txBody>
          <a:bodyPr anchor="t"/>
          <a:lstStyle>
            <a:lvl1pPr algn="l">
              <a:defRPr sz="4000" cap="all"/>
            </a:lvl1pPr>
          </a:lstStyle>
          <a:p>
            <a:r>
              <a:t>大標題文字</a:t>
            </a:r>
          </a:p>
        </p:txBody>
      </p:sp>
      <p:sp>
        <p:nvSpPr>
          <p:cNvPr id="30" name="Shape 30"/>
          <p:cNvSpPr>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E6E7E6"/>
                </a:solidFill>
              </a:defRPr>
            </a:lvl1pPr>
            <a:lvl2pPr marL="0" indent="457200">
              <a:spcBef>
                <a:spcPts val="400"/>
              </a:spcBef>
              <a:buSzTx/>
              <a:buFontTx/>
              <a:buNone/>
              <a:defRPr sz="2000">
                <a:solidFill>
                  <a:srgbClr val="E6E7E6"/>
                </a:solidFill>
              </a:defRPr>
            </a:lvl2pPr>
            <a:lvl3pPr marL="0" indent="914400">
              <a:spcBef>
                <a:spcPts val="400"/>
              </a:spcBef>
              <a:buSzTx/>
              <a:buFontTx/>
              <a:buNone/>
              <a:defRPr sz="2000">
                <a:solidFill>
                  <a:srgbClr val="E6E7E6"/>
                </a:solidFill>
              </a:defRPr>
            </a:lvl3pPr>
            <a:lvl4pPr marL="0" indent="1371600">
              <a:spcBef>
                <a:spcPts val="400"/>
              </a:spcBef>
              <a:buSzTx/>
              <a:buFontTx/>
              <a:buNone/>
              <a:defRPr sz="2000">
                <a:solidFill>
                  <a:srgbClr val="E6E7E6"/>
                </a:solidFill>
              </a:defRPr>
            </a:lvl4pPr>
            <a:lvl5pPr marL="0" indent="1828800">
              <a:spcBef>
                <a:spcPts val="400"/>
              </a:spcBef>
              <a:buSzTx/>
              <a:buFontTx/>
              <a:buNone/>
              <a:defRPr sz="2000">
                <a:solidFill>
                  <a:srgbClr val="E6E7E6"/>
                </a:solidFill>
              </a:defRPr>
            </a:lvl5pPr>
          </a:lstStyle>
          <a:p>
            <a:r>
              <a:t>內文層級一</a:t>
            </a:r>
          </a:p>
          <a:p>
            <a:pPr lvl="1"/>
            <a:r>
              <a:t>內文層級二</a:t>
            </a:r>
          </a:p>
          <a:p>
            <a:pPr lvl="2"/>
            <a:r>
              <a:t>內文層級三</a:t>
            </a:r>
          </a:p>
          <a:p>
            <a:pPr lvl="3"/>
            <a:r>
              <a:t>內文層級四</a:t>
            </a:r>
          </a:p>
          <a:p>
            <a:pPr lvl="4"/>
            <a:r>
              <a:t>內文層級五</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216"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17" name="Shape 217"/>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218" name="Shape 218"/>
          <p:cNvSpPr>
            <a:spLocks noGrp="1"/>
          </p:cNvSpPr>
          <p:nvPr>
            <p:ph type="body" idx="1"/>
          </p:nvPr>
        </p:nvSpPr>
        <p:spPr>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19" name="Shape 21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pic>
        <p:nvPicPr>
          <p:cNvPr id="226"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27" name="Shape 227"/>
          <p:cNvSpPr>
            <a:spLocks noGrp="1"/>
          </p:cNvSpPr>
          <p:nvPr>
            <p:ph type="title"/>
          </p:nvPr>
        </p:nvSpPr>
        <p:spPr>
          <a:xfrm>
            <a:off x="6629400" y="205978"/>
            <a:ext cx="2057400" cy="4388646"/>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228" name="Shape 228"/>
          <p:cNvSpPr>
            <a:spLocks noGrp="1"/>
          </p:cNvSpPr>
          <p:nvPr>
            <p:ph type="body" idx="1"/>
          </p:nvPr>
        </p:nvSpPr>
        <p:spPr>
          <a:xfrm>
            <a:off x="457200" y="205978"/>
            <a:ext cx="6019800" cy="4388646"/>
          </a:xfrm>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29" name="Shape 22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6" name="Shape 236"/>
          <p:cNvSpPr>
            <a:spLocks noGrp="1"/>
          </p:cNvSpPr>
          <p:nvPr>
            <p:ph type="title"/>
          </p:nvPr>
        </p:nvSpPr>
        <p:spPr>
          <a:xfrm>
            <a:off x="685800" y="1597835"/>
            <a:ext cx="7772400" cy="110252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37" name="Shape 237"/>
          <p:cNvSpPr>
            <a:spLocks noGrp="1"/>
          </p:cNvSpPr>
          <p:nvPr>
            <p:ph type="body" sz="quarter" idx="1"/>
          </p:nvPr>
        </p:nvSpPr>
        <p:spPr>
          <a:xfrm>
            <a:off x="1371600" y="2914650"/>
            <a:ext cx="6400800" cy="1314450"/>
          </a:xfrm>
          <a:prstGeom prst="rect">
            <a:avLst/>
          </a:prstGeom>
        </p:spPr>
        <p:txBody>
          <a:bodyPr lIns="45703" tIns="45703" rIns="45703" bIns="45703"/>
          <a:lstStyle>
            <a:lvl1pPr marL="0" indent="0" algn="ctr" defTabSz="456997">
              <a:buSzTx/>
              <a:buFontTx/>
              <a:buNone/>
              <a:defRPr>
                <a:solidFill>
                  <a:srgbClr val="888888"/>
                </a:solidFill>
                <a:latin typeface="+mn-lt"/>
                <a:ea typeface="+mn-ea"/>
                <a:cs typeface="+mn-cs"/>
                <a:sym typeface="Calibri"/>
              </a:defRPr>
            </a:lvl1pPr>
            <a:lvl2pPr marL="0" indent="456997" algn="ctr" defTabSz="456997">
              <a:buSzTx/>
              <a:buFontTx/>
              <a:buNone/>
              <a:defRPr>
                <a:solidFill>
                  <a:srgbClr val="888888"/>
                </a:solidFill>
                <a:latin typeface="+mn-lt"/>
                <a:ea typeface="+mn-ea"/>
                <a:cs typeface="+mn-cs"/>
                <a:sym typeface="Calibri"/>
              </a:defRPr>
            </a:lvl2pPr>
            <a:lvl3pPr marL="0" indent="914018" algn="ctr" defTabSz="456997">
              <a:buSzTx/>
              <a:buFontTx/>
              <a:buNone/>
              <a:defRPr>
                <a:solidFill>
                  <a:srgbClr val="888888"/>
                </a:solidFill>
                <a:latin typeface="+mn-lt"/>
                <a:ea typeface="+mn-ea"/>
                <a:cs typeface="+mn-cs"/>
                <a:sym typeface="Calibri"/>
              </a:defRPr>
            </a:lvl3pPr>
            <a:lvl4pPr marL="0" indent="1371022" algn="ctr" defTabSz="456997">
              <a:buSzTx/>
              <a:buFontTx/>
              <a:buNone/>
              <a:defRPr>
                <a:solidFill>
                  <a:srgbClr val="888888"/>
                </a:solidFill>
                <a:latin typeface="+mn-lt"/>
                <a:ea typeface="+mn-ea"/>
                <a:cs typeface="+mn-cs"/>
                <a:sym typeface="Calibri"/>
              </a:defRPr>
            </a:lvl4pPr>
            <a:lvl5pPr marL="0" indent="1828033" algn="ctr" defTabSz="456997">
              <a:buSzTx/>
              <a:buFontTx/>
              <a:buNone/>
              <a:defRPr>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38" name="Shape 238"/>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54" name="Shape 254"/>
          <p:cNvSpPr>
            <a:spLocks noGrp="1"/>
          </p:cNvSpPr>
          <p:nvPr>
            <p:ph type="title"/>
          </p:nvPr>
        </p:nvSpPr>
        <p:spPr>
          <a:xfrm>
            <a:off x="722312" y="3305176"/>
            <a:ext cx="7772401" cy="1021557"/>
          </a:xfrm>
          <a:prstGeom prst="rect">
            <a:avLst/>
          </a:prstGeom>
        </p:spPr>
        <p:txBody>
          <a:bodyPr lIns="45703" tIns="45703" rIns="45703" bIns="45703" anchor="t"/>
          <a:lstStyle>
            <a:lvl1pPr algn="l" defTabSz="456997">
              <a:defRPr sz="4000" b="1" cap="all">
                <a:solidFill>
                  <a:srgbClr val="000000"/>
                </a:solidFill>
                <a:latin typeface="+mn-lt"/>
                <a:ea typeface="+mn-ea"/>
                <a:cs typeface="+mn-cs"/>
                <a:sym typeface="Calibri"/>
              </a:defRPr>
            </a:lvl1pPr>
          </a:lstStyle>
          <a:p>
            <a:r>
              <a:t>大標題文字</a:t>
            </a:r>
          </a:p>
        </p:txBody>
      </p:sp>
      <p:sp>
        <p:nvSpPr>
          <p:cNvPr id="255" name="Shape 255"/>
          <p:cNvSpPr>
            <a:spLocks noGrp="1"/>
          </p:cNvSpPr>
          <p:nvPr>
            <p:ph type="body" sz="quarter" idx="1"/>
          </p:nvPr>
        </p:nvSpPr>
        <p:spPr>
          <a:xfrm>
            <a:off x="722312" y="2180034"/>
            <a:ext cx="7772401" cy="1125141"/>
          </a:xfrm>
          <a:prstGeom prst="rect">
            <a:avLst/>
          </a:prstGeom>
        </p:spPr>
        <p:txBody>
          <a:bodyPr lIns="45703" tIns="45703" rIns="45703" bIns="45703" anchor="b"/>
          <a:lstStyle>
            <a:lvl1pPr marL="0" indent="0" defTabSz="456997">
              <a:spcBef>
                <a:spcPts val="400"/>
              </a:spcBef>
              <a:buSzTx/>
              <a:buFontTx/>
              <a:buNone/>
              <a:defRPr sz="2000">
                <a:solidFill>
                  <a:srgbClr val="888888"/>
                </a:solidFill>
                <a:latin typeface="+mn-lt"/>
                <a:ea typeface="+mn-ea"/>
                <a:cs typeface="+mn-cs"/>
                <a:sym typeface="Calibri"/>
              </a:defRPr>
            </a:lvl1pPr>
            <a:lvl2pPr marL="0" indent="456997" defTabSz="456997">
              <a:spcBef>
                <a:spcPts val="400"/>
              </a:spcBef>
              <a:buSzTx/>
              <a:buFontTx/>
              <a:buNone/>
              <a:defRPr sz="2000">
                <a:solidFill>
                  <a:srgbClr val="888888"/>
                </a:solidFill>
                <a:latin typeface="+mn-lt"/>
                <a:ea typeface="+mn-ea"/>
                <a:cs typeface="+mn-cs"/>
                <a:sym typeface="Calibri"/>
              </a:defRPr>
            </a:lvl2pPr>
            <a:lvl3pPr marL="0" indent="914018" defTabSz="456997">
              <a:spcBef>
                <a:spcPts val="400"/>
              </a:spcBef>
              <a:buSzTx/>
              <a:buFontTx/>
              <a:buNone/>
              <a:defRPr sz="2000">
                <a:solidFill>
                  <a:srgbClr val="888888"/>
                </a:solidFill>
                <a:latin typeface="+mn-lt"/>
                <a:ea typeface="+mn-ea"/>
                <a:cs typeface="+mn-cs"/>
                <a:sym typeface="Calibri"/>
              </a:defRPr>
            </a:lvl3pPr>
            <a:lvl4pPr marL="0" indent="1371022" defTabSz="456997">
              <a:spcBef>
                <a:spcPts val="400"/>
              </a:spcBef>
              <a:buSzTx/>
              <a:buFontTx/>
              <a:buNone/>
              <a:defRPr sz="2000">
                <a:solidFill>
                  <a:srgbClr val="888888"/>
                </a:solidFill>
                <a:latin typeface="+mn-lt"/>
                <a:ea typeface="+mn-ea"/>
                <a:cs typeface="+mn-cs"/>
                <a:sym typeface="Calibri"/>
              </a:defRPr>
            </a:lvl4pPr>
            <a:lvl5pPr marL="0" indent="1828033" defTabSz="456997">
              <a:spcBef>
                <a:spcPts val="400"/>
              </a:spcBef>
              <a:buSzTx/>
              <a:buFontTx/>
              <a:buNone/>
              <a:defRPr sz="2000">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56" name="Shape 256"/>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63" name="Shape 263"/>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64" name="Shape 264"/>
          <p:cNvSpPr>
            <a:spLocks noGrp="1"/>
          </p:cNvSpPr>
          <p:nvPr>
            <p:ph type="body" sz="half" idx="1"/>
          </p:nvPr>
        </p:nvSpPr>
        <p:spPr>
          <a:xfrm>
            <a:off x="457200" y="900115"/>
            <a:ext cx="4038600" cy="2545557"/>
          </a:xfrm>
          <a:prstGeom prst="rect">
            <a:avLst/>
          </a:prstGeom>
        </p:spPr>
        <p:txBody>
          <a:bodyPr lIns="45703" tIns="45703" rIns="45703" bIns="45703"/>
          <a:lstStyle>
            <a:lvl1pPr marL="342748" indent="-342748" defTabSz="456997">
              <a:spcBef>
                <a:spcPts val="600"/>
              </a:spcBef>
              <a:defRPr sz="2800">
                <a:solidFill>
                  <a:srgbClr val="000000"/>
                </a:solidFill>
                <a:latin typeface="+mn-lt"/>
                <a:ea typeface="+mn-ea"/>
                <a:cs typeface="+mn-cs"/>
                <a:sym typeface="Calibri"/>
              </a:defRPr>
            </a:lvl1pPr>
            <a:lvl2pPr marL="790248" indent="-333236" defTabSz="456997">
              <a:spcBef>
                <a:spcPts val="600"/>
              </a:spcBef>
              <a:defRPr sz="2800">
                <a:solidFill>
                  <a:srgbClr val="000000"/>
                </a:solidFill>
                <a:latin typeface="+mn-lt"/>
                <a:ea typeface="+mn-ea"/>
                <a:cs typeface="+mn-cs"/>
                <a:sym typeface="Calibri"/>
              </a:defRPr>
            </a:lvl2pPr>
            <a:lvl3pPr marL="1233915" indent="-319897" defTabSz="456997">
              <a:spcBef>
                <a:spcPts val="600"/>
              </a:spcBef>
              <a:defRPr sz="2800">
                <a:solidFill>
                  <a:srgbClr val="000000"/>
                </a:solidFill>
                <a:latin typeface="+mn-lt"/>
                <a:ea typeface="+mn-ea"/>
                <a:cs typeface="+mn-cs"/>
                <a:sym typeface="Calibri"/>
              </a:defRPr>
            </a:lvl3pPr>
            <a:lvl4pPr marL="1726463" indent="-355441" defTabSz="456997">
              <a:spcBef>
                <a:spcPts val="600"/>
              </a:spcBef>
              <a:defRPr sz="2800">
                <a:solidFill>
                  <a:srgbClr val="000000"/>
                </a:solidFill>
                <a:latin typeface="+mn-lt"/>
                <a:ea typeface="+mn-ea"/>
                <a:cs typeface="+mn-cs"/>
                <a:sym typeface="Calibri"/>
              </a:defRPr>
            </a:lvl4pPr>
            <a:lvl5pPr marL="2183475" indent="-355441" defTabSz="456997">
              <a:spcBef>
                <a:spcPts val="600"/>
              </a:spcBef>
              <a:defRPr sz="28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65" name="Shape 265"/>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72" name="Shape 272"/>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73" name="Shape 273"/>
          <p:cNvSpPr>
            <a:spLocks noGrp="1"/>
          </p:cNvSpPr>
          <p:nvPr>
            <p:ph type="body" sz="quarter" idx="1"/>
          </p:nvPr>
        </p:nvSpPr>
        <p:spPr>
          <a:xfrm>
            <a:off x="457200" y="1151334"/>
            <a:ext cx="4040188" cy="479823"/>
          </a:xfrm>
          <a:prstGeom prst="rect">
            <a:avLst/>
          </a:prstGeom>
        </p:spPr>
        <p:txBody>
          <a:bodyPr lIns="45703" tIns="45703" rIns="45703" bIns="45703" anchor="b"/>
          <a:lstStyle>
            <a:lvl1pPr marL="0" indent="0" defTabSz="456997">
              <a:spcBef>
                <a:spcPts val="500"/>
              </a:spcBef>
              <a:buSzTx/>
              <a:buFontTx/>
              <a:buNone/>
              <a:defRPr sz="2400" b="1">
                <a:solidFill>
                  <a:srgbClr val="000000"/>
                </a:solidFill>
                <a:latin typeface="+mn-lt"/>
                <a:ea typeface="+mn-ea"/>
                <a:cs typeface="+mn-cs"/>
                <a:sym typeface="Calibri"/>
              </a:defRPr>
            </a:lvl1pPr>
            <a:lvl2pPr marL="0" indent="456997" defTabSz="456997">
              <a:spcBef>
                <a:spcPts val="500"/>
              </a:spcBef>
              <a:buSzTx/>
              <a:buFontTx/>
              <a:buNone/>
              <a:defRPr sz="2400" b="1">
                <a:solidFill>
                  <a:srgbClr val="000000"/>
                </a:solidFill>
                <a:latin typeface="+mn-lt"/>
                <a:ea typeface="+mn-ea"/>
                <a:cs typeface="+mn-cs"/>
                <a:sym typeface="Calibri"/>
              </a:defRPr>
            </a:lvl2pPr>
            <a:lvl3pPr marL="0" indent="914018" defTabSz="456997">
              <a:spcBef>
                <a:spcPts val="500"/>
              </a:spcBef>
              <a:buSzTx/>
              <a:buFontTx/>
              <a:buNone/>
              <a:defRPr sz="2400" b="1">
                <a:solidFill>
                  <a:srgbClr val="000000"/>
                </a:solidFill>
                <a:latin typeface="+mn-lt"/>
                <a:ea typeface="+mn-ea"/>
                <a:cs typeface="+mn-cs"/>
                <a:sym typeface="Calibri"/>
              </a:defRPr>
            </a:lvl3pPr>
            <a:lvl4pPr marL="0" indent="1371022" defTabSz="456997">
              <a:spcBef>
                <a:spcPts val="500"/>
              </a:spcBef>
              <a:buSzTx/>
              <a:buFontTx/>
              <a:buNone/>
              <a:defRPr sz="2400" b="1">
                <a:solidFill>
                  <a:srgbClr val="000000"/>
                </a:solidFill>
                <a:latin typeface="+mn-lt"/>
                <a:ea typeface="+mn-ea"/>
                <a:cs typeface="+mn-cs"/>
                <a:sym typeface="Calibri"/>
              </a:defRPr>
            </a:lvl4pPr>
            <a:lvl5pPr marL="0" indent="1828033" defTabSz="456997">
              <a:spcBef>
                <a:spcPts val="500"/>
              </a:spcBef>
              <a:buSzTx/>
              <a:buFontTx/>
              <a:buNone/>
              <a:defRPr sz="2400" b="1">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74" name="Shape 274"/>
          <p:cNvSpPr>
            <a:spLocks noGrp="1"/>
          </p:cNvSpPr>
          <p:nvPr>
            <p:ph type="body" sz="quarter" idx="13"/>
          </p:nvPr>
        </p:nvSpPr>
        <p:spPr>
          <a:xfrm>
            <a:off x="4645042" y="1151334"/>
            <a:ext cx="4041776" cy="479823"/>
          </a:xfrm>
          <a:prstGeom prst="rect">
            <a:avLst/>
          </a:prstGeom>
        </p:spPr>
        <p:txBody>
          <a:bodyPr anchor="b"/>
          <a:lstStyle/>
          <a:p>
            <a:pPr marL="0" indent="0" defTabSz="456997">
              <a:spcBef>
                <a:spcPts val="500"/>
              </a:spcBef>
              <a:buSzTx/>
              <a:buFontTx/>
              <a:buNone/>
              <a:defRPr sz="2400" b="1">
                <a:solidFill>
                  <a:srgbClr val="000000"/>
                </a:solidFill>
                <a:latin typeface="+mn-lt"/>
                <a:ea typeface="+mn-ea"/>
                <a:cs typeface="+mn-cs"/>
                <a:sym typeface="Calibri"/>
              </a:defRPr>
            </a:pPr>
            <a:endParaRPr/>
          </a:p>
        </p:txBody>
      </p:sp>
      <p:sp>
        <p:nvSpPr>
          <p:cNvPr id="275" name="Shape 275"/>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2" name="Shape 282"/>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83" name="Shape 283"/>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0" name="Shape 29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97" name="Shape 297"/>
          <p:cNvSpPr>
            <a:spLocks noGrp="1"/>
          </p:cNvSpPr>
          <p:nvPr>
            <p:ph type="title"/>
          </p:nvPr>
        </p:nvSpPr>
        <p:spPr>
          <a:xfrm>
            <a:off x="457201" y="204786"/>
            <a:ext cx="3008315" cy="871539"/>
          </a:xfrm>
          <a:prstGeom prst="rect">
            <a:avLst/>
          </a:prstGeom>
        </p:spPr>
        <p:txBody>
          <a:bodyPr lIns="45703" tIns="45703" rIns="45703" bIns="45703" anchor="b"/>
          <a:lstStyle>
            <a:lvl1pPr algn="l" defTabSz="456997">
              <a:defRPr sz="2000" b="1">
                <a:solidFill>
                  <a:srgbClr val="000000"/>
                </a:solidFill>
                <a:latin typeface="+mn-lt"/>
                <a:ea typeface="+mn-ea"/>
                <a:cs typeface="+mn-cs"/>
                <a:sym typeface="Calibri"/>
              </a:defRPr>
            </a:lvl1pPr>
          </a:lstStyle>
          <a:p>
            <a:r>
              <a:t>大標題文字</a:t>
            </a:r>
          </a:p>
        </p:txBody>
      </p:sp>
      <p:sp>
        <p:nvSpPr>
          <p:cNvPr id="298" name="Shape 298"/>
          <p:cNvSpPr>
            <a:spLocks noGrp="1"/>
          </p:cNvSpPr>
          <p:nvPr>
            <p:ph type="body" idx="1"/>
          </p:nvPr>
        </p:nvSpPr>
        <p:spPr>
          <a:xfrm>
            <a:off x="3575050" y="204804"/>
            <a:ext cx="5111750" cy="4389837"/>
          </a:xfrm>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99" name="Shape 299"/>
          <p:cNvSpPr>
            <a:spLocks noGrp="1"/>
          </p:cNvSpPr>
          <p:nvPr>
            <p:ph type="body" sz="half" idx="13"/>
          </p:nvPr>
        </p:nvSpPr>
        <p:spPr>
          <a:xfrm>
            <a:off x="457201" y="1076328"/>
            <a:ext cx="3008315" cy="3518297"/>
          </a:xfrm>
          <a:prstGeom prst="rect">
            <a:avLst/>
          </a:prstGeom>
        </p:spPr>
        <p:txBody>
          <a:bodyPr/>
          <a:lstStyle/>
          <a:p>
            <a:pPr marL="0" indent="0" defTabSz="456997">
              <a:spcBef>
                <a:spcPts val="300"/>
              </a:spcBef>
              <a:buSzTx/>
              <a:buFontTx/>
              <a:buNone/>
              <a:defRPr sz="1400">
                <a:solidFill>
                  <a:srgbClr val="000000"/>
                </a:solidFill>
                <a:latin typeface="+mn-lt"/>
                <a:ea typeface="+mn-ea"/>
                <a:cs typeface="+mn-cs"/>
                <a:sym typeface="Calibri"/>
              </a:defRPr>
            </a:pPr>
            <a:endParaRPr/>
          </a:p>
        </p:txBody>
      </p:sp>
      <p:sp>
        <p:nvSpPr>
          <p:cNvPr id="300" name="Shape 30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07" name="Shape 307"/>
          <p:cNvSpPr>
            <a:spLocks noGrp="1"/>
          </p:cNvSpPr>
          <p:nvPr>
            <p:ph type="title"/>
          </p:nvPr>
        </p:nvSpPr>
        <p:spPr>
          <a:xfrm>
            <a:off x="1792288" y="3600451"/>
            <a:ext cx="5486401" cy="425055"/>
          </a:xfrm>
          <a:prstGeom prst="rect">
            <a:avLst/>
          </a:prstGeom>
        </p:spPr>
        <p:txBody>
          <a:bodyPr lIns="45703" tIns="45703" rIns="45703" bIns="45703" anchor="b"/>
          <a:lstStyle>
            <a:lvl1pPr algn="l" defTabSz="456997">
              <a:defRPr sz="2000" b="1">
                <a:solidFill>
                  <a:srgbClr val="000000"/>
                </a:solidFill>
                <a:latin typeface="+mn-lt"/>
                <a:ea typeface="+mn-ea"/>
                <a:cs typeface="+mn-cs"/>
                <a:sym typeface="Calibri"/>
              </a:defRPr>
            </a:lvl1pPr>
          </a:lstStyle>
          <a:p>
            <a:r>
              <a:t>大標題文字</a:t>
            </a:r>
          </a:p>
        </p:txBody>
      </p:sp>
      <p:sp>
        <p:nvSpPr>
          <p:cNvPr id="308" name="Shape 308"/>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309" name="Shape 309"/>
          <p:cNvSpPr>
            <a:spLocks noGrp="1"/>
          </p:cNvSpPr>
          <p:nvPr>
            <p:ph type="body" sz="quarter" idx="1"/>
          </p:nvPr>
        </p:nvSpPr>
        <p:spPr>
          <a:xfrm>
            <a:off x="1792288" y="4025520"/>
            <a:ext cx="5486401" cy="603648"/>
          </a:xfrm>
          <a:prstGeom prst="rect">
            <a:avLst/>
          </a:prstGeom>
        </p:spPr>
        <p:txBody>
          <a:bodyPr lIns="45703" tIns="45703" rIns="45703" bIns="45703"/>
          <a:lstStyle>
            <a:lvl1pPr marL="0" indent="0" defTabSz="456997">
              <a:spcBef>
                <a:spcPts val="300"/>
              </a:spcBef>
              <a:buSzTx/>
              <a:buFontTx/>
              <a:buNone/>
              <a:defRPr sz="1400">
                <a:solidFill>
                  <a:srgbClr val="000000"/>
                </a:solidFill>
                <a:latin typeface="+mn-lt"/>
                <a:ea typeface="+mn-ea"/>
                <a:cs typeface="+mn-cs"/>
                <a:sym typeface="Calibri"/>
              </a:defRPr>
            </a:lvl1pPr>
            <a:lvl2pPr marL="0" indent="456997" defTabSz="456997">
              <a:spcBef>
                <a:spcPts val="300"/>
              </a:spcBef>
              <a:buSzTx/>
              <a:buFontTx/>
              <a:buNone/>
              <a:defRPr sz="1400">
                <a:solidFill>
                  <a:srgbClr val="000000"/>
                </a:solidFill>
                <a:latin typeface="+mn-lt"/>
                <a:ea typeface="+mn-ea"/>
                <a:cs typeface="+mn-cs"/>
                <a:sym typeface="Calibri"/>
              </a:defRPr>
            </a:lvl2pPr>
            <a:lvl3pPr marL="0" indent="914018" defTabSz="456997">
              <a:spcBef>
                <a:spcPts val="300"/>
              </a:spcBef>
              <a:buSzTx/>
              <a:buFontTx/>
              <a:buNone/>
              <a:defRPr sz="1400">
                <a:solidFill>
                  <a:srgbClr val="000000"/>
                </a:solidFill>
                <a:latin typeface="+mn-lt"/>
                <a:ea typeface="+mn-ea"/>
                <a:cs typeface="+mn-cs"/>
                <a:sym typeface="Calibri"/>
              </a:defRPr>
            </a:lvl3pPr>
            <a:lvl4pPr marL="0" indent="1371022" defTabSz="456997">
              <a:spcBef>
                <a:spcPts val="300"/>
              </a:spcBef>
              <a:buSzTx/>
              <a:buFontTx/>
              <a:buNone/>
              <a:defRPr sz="1400">
                <a:solidFill>
                  <a:srgbClr val="000000"/>
                </a:solidFill>
                <a:latin typeface="+mn-lt"/>
                <a:ea typeface="+mn-ea"/>
                <a:cs typeface="+mn-cs"/>
                <a:sym typeface="Calibri"/>
              </a:defRPr>
            </a:lvl4pPr>
            <a:lvl5pPr marL="0" indent="1828033" defTabSz="456997">
              <a:spcBef>
                <a:spcPts val="300"/>
              </a:spcBef>
              <a:buSzTx/>
              <a:buFontTx/>
              <a:buNone/>
              <a:defRPr sz="14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10" name="Shape 31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大標題文字</a:t>
            </a:r>
          </a:p>
        </p:txBody>
      </p:sp>
      <p:sp>
        <p:nvSpPr>
          <p:cNvPr id="39" name="Shape 39"/>
          <p:cNvSpPr>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內文層級一</a:t>
            </a:r>
          </a:p>
          <a:p>
            <a:pPr lvl="1"/>
            <a:r>
              <a:t>內文層級二</a:t>
            </a:r>
          </a:p>
          <a:p>
            <a:pPr lvl="2"/>
            <a:r>
              <a:t>內文層級三</a:t>
            </a:r>
          </a:p>
          <a:p>
            <a:pPr lvl="3"/>
            <a:r>
              <a:t>內文層級四</a:t>
            </a:r>
          </a:p>
          <a:p>
            <a:pPr lvl="4"/>
            <a:r>
              <a:t>內文層級五</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17" name="Shape 317"/>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318" name="Shape 318"/>
          <p:cNvSpPr>
            <a:spLocks noGrp="1"/>
          </p:cNvSpPr>
          <p:nvPr>
            <p:ph type="body" idx="1"/>
          </p:nvPr>
        </p:nvSpPr>
        <p:spPr>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19" name="Shape 319"/>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26" name="Shape 326"/>
          <p:cNvSpPr>
            <a:spLocks noGrp="1"/>
          </p:cNvSpPr>
          <p:nvPr>
            <p:ph type="title"/>
          </p:nvPr>
        </p:nvSpPr>
        <p:spPr>
          <a:xfrm>
            <a:off x="6629400" y="154782"/>
            <a:ext cx="2057400" cy="3290889"/>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327" name="Shape 327"/>
          <p:cNvSpPr>
            <a:spLocks noGrp="1"/>
          </p:cNvSpPr>
          <p:nvPr>
            <p:ph type="body" idx="1"/>
          </p:nvPr>
        </p:nvSpPr>
        <p:spPr>
          <a:xfrm>
            <a:off x="457200" y="154782"/>
            <a:ext cx="6019800" cy="3290889"/>
          </a:xfrm>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28" name="Shape 328"/>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5" name="Shape 335"/>
          <p:cNvSpPr>
            <a:spLocks noGrp="1"/>
          </p:cNvSpPr>
          <p:nvPr>
            <p:ph type="title"/>
          </p:nvPr>
        </p:nvSpPr>
        <p:spPr>
          <a:xfrm>
            <a:off x="2286000" y="2343150"/>
            <a:ext cx="6172200" cy="1420772"/>
          </a:xfrm>
          <a:prstGeom prst="rect">
            <a:avLst/>
          </a:prstGeom>
        </p:spPr>
        <p:txBody>
          <a:bodyPr anchor="b"/>
          <a:lstStyle>
            <a:lvl1pPr algn="l" defTabSz="914400">
              <a:defRPr sz="3000" b="1" cap="small">
                <a:solidFill>
                  <a:srgbClr val="000000"/>
                </a:solidFill>
                <a:latin typeface="Century Schoolbook"/>
                <a:ea typeface="Century Schoolbook"/>
                <a:cs typeface="Century Schoolbook"/>
                <a:sym typeface="Century Schoolbook"/>
              </a:defRPr>
            </a:lvl1pPr>
          </a:lstStyle>
          <a:p>
            <a:r>
              <a:t>大標題文字</a:t>
            </a:r>
          </a:p>
        </p:txBody>
      </p:sp>
      <p:sp>
        <p:nvSpPr>
          <p:cNvPr id="336" name="Shape 336"/>
          <p:cNvSpPr>
            <a:spLocks noGrp="1"/>
          </p:cNvSpPr>
          <p:nvPr>
            <p:ph type="body" sz="quarter" idx="1"/>
          </p:nvPr>
        </p:nvSpPr>
        <p:spPr>
          <a:xfrm>
            <a:off x="2286000" y="3752491"/>
            <a:ext cx="6172200" cy="1028701"/>
          </a:xfrm>
          <a:prstGeom prst="rect">
            <a:avLst/>
          </a:prstGeom>
        </p:spPr>
        <p:txBody>
          <a:bodyPr/>
          <a:lstStyle>
            <a:lvl1pPr marL="0" indent="0" defTabSz="914400">
              <a:spcBef>
                <a:spcPts val="600"/>
              </a:spcBef>
              <a:buSzTx/>
              <a:buFontTx/>
              <a:buNone/>
              <a:defRPr sz="1800" b="1">
                <a:solidFill>
                  <a:srgbClr val="000000"/>
                </a:solidFill>
                <a:latin typeface="Century Schoolbook"/>
                <a:ea typeface="Century Schoolbook"/>
                <a:cs typeface="Century Schoolbook"/>
                <a:sym typeface="Century Schoolbook"/>
              </a:defRPr>
            </a:lvl1pPr>
            <a:lvl2pPr marL="0" indent="457200" defTabSz="914400">
              <a:spcBef>
                <a:spcPts val="600"/>
              </a:spcBef>
              <a:buSzTx/>
              <a:buFontTx/>
              <a:buNone/>
              <a:defRPr sz="1800" b="1">
                <a:solidFill>
                  <a:srgbClr val="000000"/>
                </a:solidFill>
                <a:latin typeface="Century Schoolbook"/>
                <a:ea typeface="Century Schoolbook"/>
                <a:cs typeface="Century Schoolbook"/>
                <a:sym typeface="Century Schoolbook"/>
              </a:defRPr>
            </a:lvl2pPr>
            <a:lvl3pPr marL="0" indent="914400" defTabSz="914400">
              <a:spcBef>
                <a:spcPts val="600"/>
              </a:spcBef>
              <a:buSzTx/>
              <a:buFontTx/>
              <a:buNone/>
              <a:defRPr sz="1800" b="1">
                <a:solidFill>
                  <a:srgbClr val="000000"/>
                </a:solidFill>
                <a:latin typeface="Century Schoolbook"/>
                <a:ea typeface="Century Schoolbook"/>
                <a:cs typeface="Century Schoolbook"/>
                <a:sym typeface="Century Schoolbook"/>
              </a:defRPr>
            </a:lvl3pPr>
            <a:lvl4pPr marL="0" indent="1371600" defTabSz="914400">
              <a:spcBef>
                <a:spcPts val="600"/>
              </a:spcBef>
              <a:buSzTx/>
              <a:buFontTx/>
              <a:buNone/>
              <a:defRPr sz="1800" b="1">
                <a:solidFill>
                  <a:srgbClr val="000000"/>
                </a:solidFill>
                <a:latin typeface="Century Schoolbook"/>
                <a:ea typeface="Century Schoolbook"/>
                <a:cs typeface="Century Schoolbook"/>
                <a:sym typeface="Century Schoolbook"/>
              </a:defRPr>
            </a:lvl4pPr>
            <a:lvl5pPr marL="0" indent="1828800" defTabSz="914400">
              <a:spcBef>
                <a:spcPts val="600"/>
              </a:spcBef>
              <a:buSzTx/>
              <a:buFontTx/>
              <a:buNone/>
              <a:defRPr sz="1800" b="1">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337" name="Shape 337"/>
          <p:cNvSpPr/>
          <p:nvPr/>
        </p:nvSpPr>
        <p:spPr>
          <a:xfrm>
            <a:off x="381000" y="0"/>
            <a:ext cx="609600" cy="5143500"/>
          </a:xfrm>
          <a:prstGeom prst="rect">
            <a:avLst/>
          </a:prstGeom>
          <a:solidFill>
            <a:srgbClr val="EBEBEB">
              <a:alpha val="54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38" name="Shape 338"/>
          <p:cNvSpPr/>
          <p:nvPr/>
        </p:nvSpPr>
        <p:spPr>
          <a:xfrm>
            <a:off x="276335" y="0"/>
            <a:ext cx="104665" cy="5143500"/>
          </a:xfrm>
          <a:prstGeom prst="rect">
            <a:avLst/>
          </a:prstGeom>
          <a:solidFill>
            <a:srgbClr val="F2F2F2">
              <a:alpha val="36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39" name="Shape 339"/>
          <p:cNvSpPr/>
          <p:nvPr/>
        </p:nvSpPr>
        <p:spPr>
          <a:xfrm>
            <a:off x="990600" y="0"/>
            <a:ext cx="181873" cy="5143500"/>
          </a:xfrm>
          <a:prstGeom prst="rect">
            <a:avLst/>
          </a:prstGeom>
          <a:solidFill>
            <a:srgbClr val="F2F2F2">
              <a:alpha val="70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0" name="Shape 340"/>
          <p:cNvSpPr/>
          <p:nvPr/>
        </p:nvSpPr>
        <p:spPr>
          <a:xfrm>
            <a:off x="1141319" y="0"/>
            <a:ext cx="230281" cy="5143500"/>
          </a:xfrm>
          <a:prstGeom prst="rect">
            <a:avLst/>
          </a:prstGeom>
          <a:solidFill>
            <a:srgbClr val="F9F9F9">
              <a:alpha val="7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1" name="Shape 341"/>
          <p:cNvSpPr/>
          <p:nvPr/>
        </p:nvSpPr>
        <p:spPr>
          <a:xfrm flipH="1">
            <a:off x="106343" y="0"/>
            <a:ext cx="1" cy="5143500"/>
          </a:xfrm>
          <a:prstGeom prst="line">
            <a:avLst/>
          </a:prstGeom>
          <a:ln w="57150">
            <a:solidFill>
              <a:srgbClr val="EBEBEB">
                <a:alpha val="73000"/>
              </a:srgbClr>
            </a:solidFill>
          </a:ln>
        </p:spPr>
        <p:txBody>
          <a:bodyPr lIns="45719" rIns="45719"/>
          <a:lstStyle/>
          <a:p>
            <a:endParaRPr/>
          </a:p>
        </p:txBody>
      </p:sp>
      <p:sp>
        <p:nvSpPr>
          <p:cNvPr id="342" name="Shape 342"/>
          <p:cNvSpPr/>
          <p:nvPr/>
        </p:nvSpPr>
        <p:spPr>
          <a:xfrm flipH="1">
            <a:off x="914399" y="0"/>
            <a:ext cx="2" cy="5143500"/>
          </a:xfrm>
          <a:prstGeom prst="line">
            <a:avLst/>
          </a:prstGeom>
          <a:ln w="57150">
            <a:solidFill>
              <a:srgbClr val="F9F9F9">
                <a:alpha val="83000"/>
              </a:srgbClr>
            </a:solidFill>
          </a:ln>
        </p:spPr>
        <p:txBody>
          <a:bodyPr lIns="45719" rIns="45719"/>
          <a:lstStyle/>
          <a:p>
            <a:endParaRPr/>
          </a:p>
        </p:txBody>
      </p:sp>
      <p:sp>
        <p:nvSpPr>
          <p:cNvPr id="343" name="Shape 343"/>
          <p:cNvSpPr/>
          <p:nvPr/>
        </p:nvSpPr>
        <p:spPr>
          <a:xfrm flipH="1">
            <a:off x="854112" y="0"/>
            <a:ext cx="1" cy="5143500"/>
          </a:xfrm>
          <a:prstGeom prst="line">
            <a:avLst/>
          </a:prstGeom>
          <a:ln w="57150">
            <a:solidFill>
              <a:srgbClr val="EBEBEB"/>
            </a:solidFill>
          </a:ln>
        </p:spPr>
        <p:txBody>
          <a:bodyPr lIns="45719" rIns="45719"/>
          <a:lstStyle/>
          <a:p>
            <a:endParaRPr/>
          </a:p>
        </p:txBody>
      </p:sp>
      <p:sp>
        <p:nvSpPr>
          <p:cNvPr id="344" name="Shape 344"/>
          <p:cNvSpPr/>
          <p:nvPr/>
        </p:nvSpPr>
        <p:spPr>
          <a:xfrm flipH="1">
            <a:off x="1726639" y="0"/>
            <a:ext cx="1" cy="5143500"/>
          </a:xfrm>
          <a:prstGeom prst="line">
            <a:avLst/>
          </a:prstGeom>
          <a:ln w="28575">
            <a:solidFill>
              <a:srgbClr val="EBEBEB">
                <a:alpha val="82000"/>
              </a:srgbClr>
            </a:solidFill>
          </a:ln>
        </p:spPr>
        <p:txBody>
          <a:bodyPr lIns="45719" rIns="45719"/>
          <a:lstStyle/>
          <a:p>
            <a:endParaRPr/>
          </a:p>
        </p:txBody>
      </p:sp>
      <p:sp>
        <p:nvSpPr>
          <p:cNvPr id="345" name="Shape 345"/>
          <p:cNvSpPr/>
          <p:nvPr/>
        </p:nvSpPr>
        <p:spPr>
          <a:xfrm flipH="1">
            <a:off x="1066799" y="0"/>
            <a:ext cx="2" cy="5143500"/>
          </a:xfrm>
          <a:prstGeom prst="line">
            <a:avLst/>
          </a:prstGeom>
          <a:ln>
            <a:solidFill>
              <a:srgbClr val="EBEBEB"/>
            </a:solidFill>
          </a:ln>
        </p:spPr>
        <p:txBody>
          <a:bodyPr lIns="45719" rIns="45719"/>
          <a:lstStyle/>
          <a:p>
            <a:endParaRPr/>
          </a:p>
        </p:txBody>
      </p:sp>
      <p:sp>
        <p:nvSpPr>
          <p:cNvPr id="346" name="Shape 346"/>
          <p:cNvSpPr/>
          <p:nvPr/>
        </p:nvSpPr>
        <p:spPr>
          <a:xfrm flipH="1">
            <a:off x="9113856" y="0"/>
            <a:ext cx="1" cy="5143500"/>
          </a:xfrm>
          <a:prstGeom prst="line">
            <a:avLst/>
          </a:prstGeom>
          <a:ln w="57150">
            <a:solidFill>
              <a:srgbClr val="EBEBEB"/>
            </a:solidFill>
          </a:ln>
        </p:spPr>
        <p:txBody>
          <a:bodyPr lIns="45719" rIns="45719"/>
          <a:lstStyle/>
          <a:p>
            <a:endParaRPr/>
          </a:p>
        </p:txBody>
      </p:sp>
      <p:sp>
        <p:nvSpPr>
          <p:cNvPr id="347" name="Shape 347"/>
          <p:cNvSpPr/>
          <p:nvPr/>
        </p:nvSpPr>
        <p:spPr>
          <a:xfrm>
            <a:off x="1219200" y="0"/>
            <a:ext cx="76200" cy="5143500"/>
          </a:xfrm>
          <a:prstGeom prst="rect">
            <a:avLst/>
          </a:prstGeom>
          <a:solidFill>
            <a:srgbClr val="EBEBEB">
              <a:alpha val="5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8" name="Shape 348"/>
          <p:cNvSpPr/>
          <p:nvPr/>
        </p:nvSpPr>
        <p:spPr>
          <a:xfrm>
            <a:off x="609600" y="2571750"/>
            <a:ext cx="1295400" cy="971550"/>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9" name="Shape 349"/>
          <p:cNvSpPr/>
          <p:nvPr/>
        </p:nvSpPr>
        <p:spPr>
          <a:xfrm>
            <a:off x="1309631" y="3650064"/>
            <a:ext cx="641425" cy="481069"/>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0" name="Shape 350"/>
          <p:cNvSpPr/>
          <p:nvPr/>
        </p:nvSpPr>
        <p:spPr>
          <a:xfrm>
            <a:off x="1091080" y="4125474"/>
            <a:ext cx="137161" cy="10287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1" name="Shape 351"/>
          <p:cNvSpPr/>
          <p:nvPr/>
        </p:nvSpPr>
        <p:spPr>
          <a:xfrm>
            <a:off x="1664207" y="4341114"/>
            <a:ext cx="274321" cy="20574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2" name="Shape 352"/>
          <p:cNvSpPr/>
          <p:nvPr/>
        </p:nvSpPr>
        <p:spPr>
          <a:xfrm>
            <a:off x="1905000" y="3371850"/>
            <a:ext cx="365761" cy="27432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3" name="Shape 353"/>
          <p:cNvSpPr>
            <a:spLocks noGrp="1"/>
          </p:cNvSpPr>
          <p:nvPr>
            <p:ph type="sldNum" sz="quarter" idx="2"/>
          </p:nvPr>
        </p:nvSpPr>
        <p:spPr>
          <a:xfrm>
            <a:off x="1476177" y="3736928"/>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375" name="Shape 375"/>
          <p:cNvSpPr>
            <a:spLocks noGrp="1"/>
          </p:cNvSpPr>
          <p:nvPr>
            <p:ph type="title"/>
          </p:nvPr>
        </p:nvSpPr>
        <p:spPr>
          <a:xfrm>
            <a:off x="2286000" y="2171700"/>
            <a:ext cx="6172200" cy="1540194"/>
          </a:xfrm>
          <a:prstGeom prst="rect">
            <a:avLst/>
          </a:prstGeom>
        </p:spPr>
        <p:txBody>
          <a:bodyPr anchor="b"/>
          <a:lstStyle>
            <a:lvl1pPr algn="l" defTabSz="914400">
              <a:defRPr sz="3000" b="1" cap="small">
                <a:solidFill>
                  <a:srgbClr val="F8F8F8"/>
                </a:solidFill>
                <a:latin typeface="Century Schoolbook"/>
                <a:ea typeface="Century Schoolbook"/>
                <a:cs typeface="Century Schoolbook"/>
                <a:sym typeface="Century Schoolbook"/>
              </a:defRPr>
            </a:lvl1pPr>
          </a:lstStyle>
          <a:p>
            <a:r>
              <a:t>大標題文字</a:t>
            </a:r>
          </a:p>
        </p:txBody>
      </p:sp>
      <p:sp>
        <p:nvSpPr>
          <p:cNvPr id="376" name="Shape 376"/>
          <p:cNvSpPr>
            <a:spLocks noGrp="1"/>
          </p:cNvSpPr>
          <p:nvPr>
            <p:ph type="body" sz="quarter" idx="1"/>
          </p:nvPr>
        </p:nvSpPr>
        <p:spPr>
          <a:xfrm>
            <a:off x="2286000" y="3757612"/>
            <a:ext cx="6172200" cy="1028701"/>
          </a:xfrm>
          <a:prstGeom prst="rect">
            <a:avLst/>
          </a:prstGeom>
        </p:spPr>
        <p:txBody>
          <a:bodyPr/>
          <a:lstStyle>
            <a:lvl1pPr marL="0" indent="0" defTabSz="914400">
              <a:spcBef>
                <a:spcPts val="600"/>
              </a:spcBef>
              <a:buSzTx/>
              <a:buFontTx/>
              <a:buNone/>
              <a:defRPr sz="1800" b="1">
                <a:solidFill>
                  <a:srgbClr val="F8F8F8"/>
                </a:solidFill>
                <a:latin typeface="Century Schoolbook"/>
                <a:ea typeface="Century Schoolbook"/>
                <a:cs typeface="Century Schoolbook"/>
                <a:sym typeface="Century Schoolbook"/>
              </a:defRPr>
            </a:lvl1pPr>
            <a:lvl2pPr marL="0" indent="365760" defTabSz="914400">
              <a:spcBef>
                <a:spcPts val="600"/>
              </a:spcBef>
              <a:buSzTx/>
              <a:buFontTx/>
              <a:buNone/>
              <a:defRPr sz="1800" b="1">
                <a:solidFill>
                  <a:srgbClr val="F8F8F8"/>
                </a:solidFill>
                <a:latin typeface="Century Schoolbook"/>
                <a:ea typeface="Century Schoolbook"/>
                <a:cs typeface="Century Schoolbook"/>
                <a:sym typeface="Century Schoolbook"/>
              </a:defRPr>
            </a:lvl2pPr>
            <a:lvl3pPr marL="0" indent="731519" defTabSz="914400">
              <a:spcBef>
                <a:spcPts val="600"/>
              </a:spcBef>
              <a:buSzTx/>
              <a:buFontTx/>
              <a:buNone/>
              <a:defRPr sz="1800" b="1">
                <a:solidFill>
                  <a:srgbClr val="F8F8F8"/>
                </a:solidFill>
                <a:latin typeface="Century Schoolbook"/>
                <a:ea typeface="Century Schoolbook"/>
                <a:cs typeface="Century Schoolbook"/>
                <a:sym typeface="Century Schoolbook"/>
              </a:defRPr>
            </a:lvl3pPr>
            <a:lvl4pPr marL="0" indent="1005839" defTabSz="914400">
              <a:spcBef>
                <a:spcPts val="600"/>
              </a:spcBef>
              <a:buSzTx/>
              <a:buFontTx/>
              <a:buNone/>
              <a:defRPr sz="1800" b="1">
                <a:solidFill>
                  <a:srgbClr val="F8F8F8"/>
                </a:solidFill>
                <a:latin typeface="Century Schoolbook"/>
                <a:ea typeface="Century Schoolbook"/>
                <a:cs typeface="Century Schoolbook"/>
                <a:sym typeface="Century Schoolbook"/>
              </a:defRPr>
            </a:lvl4pPr>
            <a:lvl5pPr marL="0" indent="1280159" defTabSz="914400">
              <a:spcBef>
                <a:spcPts val="600"/>
              </a:spcBef>
              <a:buSzTx/>
              <a:buFontTx/>
              <a:buNone/>
              <a:defRPr sz="1800" b="1">
                <a:solidFill>
                  <a:srgbClr val="F8F8F8"/>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377" name="Shape 377"/>
          <p:cNvSpPr/>
          <p:nvPr/>
        </p:nvSpPr>
        <p:spPr>
          <a:xfrm>
            <a:off x="381000" y="0"/>
            <a:ext cx="609600" cy="5143500"/>
          </a:xfrm>
          <a:prstGeom prst="rect">
            <a:avLst/>
          </a:prstGeom>
          <a:solidFill>
            <a:srgbClr val="EBEBEB">
              <a:alpha val="54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78" name="Shape 378"/>
          <p:cNvSpPr/>
          <p:nvPr/>
        </p:nvSpPr>
        <p:spPr>
          <a:xfrm>
            <a:off x="276335" y="0"/>
            <a:ext cx="104665" cy="5143500"/>
          </a:xfrm>
          <a:prstGeom prst="rect">
            <a:avLst/>
          </a:prstGeom>
          <a:solidFill>
            <a:srgbClr val="F2F2F2">
              <a:alpha val="36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79" name="Shape 379"/>
          <p:cNvSpPr/>
          <p:nvPr/>
        </p:nvSpPr>
        <p:spPr>
          <a:xfrm>
            <a:off x="990600" y="0"/>
            <a:ext cx="181873" cy="5143500"/>
          </a:xfrm>
          <a:prstGeom prst="rect">
            <a:avLst/>
          </a:prstGeom>
          <a:solidFill>
            <a:srgbClr val="F2F2F2">
              <a:alpha val="70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0" name="Shape 380"/>
          <p:cNvSpPr/>
          <p:nvPr/>
        </p:nvSpPr>
        <p:spPr>
          <a:xfrm>
            <a:off x="1141319" y="0"/>
            <a:ext cx="230281" cy="5143500"/>
          </a:xfrm>
          <a:prstGeom prst="rect">
            <a:avLst/>
          </a:prstGeom>
          <a:solidFill>
            <a:srgbClr val="F9F9F9">
              <a:alpha val="7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1" name="Shape 381"/>
          <p:cNvSpPr/>
          <p:nvPr/>
        </p:nvSpPr>
        <p:spPr>
          <a:xfrm flipH="1">
            <a:off x="106343" y="0"/>
            <a:ext cx="1" cy="5143500"/>
          </a:xfrm>
          <a:prstGeom prst="line">
            <a:avLst/>
          </a:prstGeom>
          <a:ln w="57150">
            <a:solidFill>
              <a:srgbClr val="EBEBEB">
                <a:alpha val="73000"/>
              </a:srgbClr>
            </a:solidFill>
          </a:ln>
        </p:spPr>
        <p:txBody>
          <a:bodyPr lIns="45719" rIns="45719"/>
          <a:lstStyle/>
          <a:p>
            <a:endParaRPr/>
          </a:p>
        </p:txBody>
      </p:sp>
      <p:sp>
        <p:nvSpPr>
          <p:cNvPr id="382" name="Shape 382"/>
          <p:cNvSpPr/>
          <p:nvPr/>
        </p:nvSpPr>
        <p:spPr>
          <a:xfrm flipH="1">
            <a:off x="914399" y="0"/>
            <a:ext cx="2" cy="5143500"/>
          </a:xfrm>
          <a:prstGeom prst="line">
            <a:avLst/>
          </a:prstGeom>
          <a:ln w="57150">
            <a:solidFill>
              <a:srgbClr val="F9F9F9">
                <a:alpha val="83000"/>
              </a:srgbClr>
            </a:solidFill>
          </a:ln>
        </p:spPr>
        <p:txBody>
          <a:bodyPr lIns="45719" rIns="45719"/>
          <a:lstStyle/>
          <a:p>
            <a:endParaRPr/>
          </a:p>
        </p:txBody>
      </p:sp>
      <p:sp>
        <p:nvSpPr>
          <p:cNvPr id="383" name="Shape 383"/>
          <p:cNvSpPr/>
          <p:nvPr/>
        </p:nvSpPr>
        <p:spPr>
          <a:xfrm flipH="1">
            <a:off x="854112" y="0"/>
            <a:ext cx="1" cy="5143500"/>
          </a:xfrm>
          <a:prstGeom prst="line">
            <a:avLst/>
          </a:prstGeom>
          <a:ln w="57150">
            <a:solidFill>
              <a:srgbClr val="EBEBEB"/>
            </a:solidFill>
          </a:ln>
        </p:spPr>
        <p:txBody>
          <a:bodyPr lIns="45719" rIns="45719"/>
          <a:lstStyle/>
          <a:p>
            <a:endParaRPr/>
          </a:p>
        </p:txBody>
      </p:sp>
      <p:sp>
        <p:nvSpPr>
          <p:cNvPr id="384" name="Shape 384"/>
          <p:cNvSpPr/>
          <p:nvPr/>
        </p:nvSpPr>
        <p:spPr>
          <a:xfrm flipH="1">
            <a:off x="1726639" y="0"/>
            <a:ext cx="1" cy="5143500"/>
          </a:xfrm>
          <a:prstGeom prst="line">
            <a:avLst/>
          </a:prstGeom>
          <a:ln w="28575">
            <a:solidFill>
              <a:srgbClr val="EBEBEB">
                <a:alpha val="82000"/>
              </a:srgbClr>
            </a:solidFill>
          </a:ln>
        </p:spPr>
        <p:txBody>
          <a:bodyPr lIns="45719" rIns="45719"/>
          <a:lstStyle/>
          <a:p>
            <a:endParaRPr/>
          </a:p>
        </p:txBody>
      </p:sp>
      <p:sp>
        <p:nvSpPr>
          <p:cNvPr id="385" name="Shape 385"/>
          <p:cNvSpPr/>
          <p:nvPr/>
        </p:nvSpPr>
        <p:spPr>
          <a:xfrm flipH="1">
            <a:off x="1066799" y="0"/>
            <a:ext cx="2" cy="5143500"/>
          </a:xfrm>
          <a:prstGeom prst="line">
            <a:avLst/>
          </a:prstGeom>
          <a:ln>
            <a:solidFill>
              <a:srgbClr val="EBEBEB"/>
            </a:solidFill>
          </a:ln>
        </p:spPr>
        <p:txBody>
          <a:bodyPr lIns="45719" rIns="45719"/>
          <a:lstStyle/>
          <a:p>
            <a:endParaRPr/>
          </a:p>
        </p:txBody>
      </p:sp>
      <p:sp>
        <p:nvSpPr>
          <p:cNvPr id="386" name="Shape 386"/>
          <p:cNvSpPr/>
          <p:nvPr/>
        </p:nvSpPr>
        <p:spPr>
          <a:xfrm>
            <a:off x="1219200" y="0"/>
            <a:ext cx="76200" cy="5143500"/>
          </a:xfrm>
          <a:prstGeom prst="rect">
            <a:avLst/>
          </a:prstGeom>
          <a:solidFill>
            <a:srgbClr val="EBEBEB">
              <a:alpha val="5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7" name="Shape 387"/>
          <p:cNvSpPr/>
          <p:nvPr/>
        </p:nvSpPr>
        <p:spPr>
          <a:xfrm>
            <a:off x="609600" y="2571750"/>
            <a:ext cx="1295400" cy="971550"/>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8" name="Shape 388"/>
          <p:cNvSpPr/>
          <p:nvPr/>
        </p:nvSpPr>
        <p:spPr>
          <a:xfrm>
            <a:off x="1324704" y="3650064"/>
            <a:ext cx="641424" cy="481069"/>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9" name="Shape 389"/>
          <p:cNvSpPr/>
          <p:nvPr/>
        </p:nvSpPr>
        <p:spPr>
          <a:xfrm>
            <a:off x="1091080" y="4125474"/>
            <a:ext cx="137161" cy="10287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0" name="Shape 390"/>
          <p:cNvSpPr/>
          <p:nvPr/>
        </p:nvSpPr>
        <p:spPr>
          <a:xfrm>
            <a:off x="1664207" y="4343400"/>
            <a:ext cx="274321" cy="20574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1" name="Shape 391"/>
          <p:cNvSpPr/>
          <p:nvPr/>
        </p:nvSpPr>
        <p:spPr>
          <a:xfrm>
            <a:off x="1879039" y="3359915"/>
            <a:ext cx="365761" cy="27432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2" name="Shape 392"/>
          <p:cNvSpPr/>
          <p:nvPr/>
        </p:nvSpPr>
        <p:spPr>
          <a:xfrm flipH="1">
            <a:off x="9097943" y="0"/>
            <a:ext cx="1" cy="5143500"/>
          </a:xfrm>
          <a:prstGeom prst="line">
            <a:avLst/>
          </a:prstGeom>
          <a:ln w="57150">
            <a:solidFill>
              <a:srgbClr val="EBEBEB"/>
            </a:solidFill>
          </a:ln>
        </p:spPr>
        <p:txBody>
          <a:bodyPr lIns="45719" rIns="45719"/>
          <a:lstStyle/>
          <a:p>
            <a:endParaRPr/>
          </a:p>
        </p:txBody>
      </p:sp>
      <p:sp>
        <p:nvSpPr>
          <p:cNvPr id="393" name="Shape 393"/>
          <p:cNvSpPr>
            <a:spLocks noGrp="1"/>
          </p:cNvSpPr>
          <p:nvPr>
            <p:ph type="sldNum" sz="quarter" idx="2"/>
          </p:nvPr>
        </p:nvSpPr>
        <p:spPr>
          <a:xfrm>
            <a:off x="1491249" y="3736928"/>
            <a:ext cx="308334"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0" name="Shape 400"/>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01" name="Shape 401"/>
          <p:cNvSpPr/>
          <p:nvPr/>
        </p:nvSpPr>
        <p:spPr>
          <a:xfrm flipH="1">
            <a:off x="76199" y="0"/>
            <a:ext cx="2" cy="5143500"/>
          </a:xfrm>
          <a:prstGeom prst="line">
            <a:avLst/>
          </a:prstGeom>
          <a:ln w="57150">
            <a:solidFill>
              <a:srgbClr val="EBEBEB"/>
            </a:solidFill>
          </a:ln>
        </p:spPr>
        <p:txBody>
          <a:bodyPr lIns="45719" rIns="45719"/>
          <a:lstStyle/>
          <a:p>
            <a:endParaRPr/>
          </a:p>
        </p:txBody>
      </p:sp>
      <p:sp>
        <p:nvSpPr>
          <p:cNvPr id="402" name="Shape 402"/>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03" name="Shape 403"/>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04" name="Shape 404"/>
          <p:cNvSpPr/>
          <p:nvPr/>
        </p:nvSpPr>
        <p:spPr>
          <a:xfrm flipH="1">
            <a:off x="8915399" y="0"/>
            <a:ext cx="1" cy="5143500"/>
          </a:xfrm>
          <a:prstGeom prst="line">
            <a:avLst/>
          </a:prstGeom>
          <a:ln>
            <a:solidFill>
              <a:srgbClr val="DDDDDD"/>
            </a:solidFill>
          </a:ln>
        </p:spPr>
        <p:txBody>
          <a:bodyPr lIns="45719" rIns="45719"/>
          <a:lstStyle/>
          <a:p>
            <a:endParaRPr/>
          </a:p>
        </p:txBody>
      </p:sp>
      <p:sp>
        <p:nvSpPr>
          <p:cNvPr id="405" name="Shape 405"/>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06" name="Shape 406"/>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07" name="Shape 407"/>
          <p:cNvSpPr>
            <a:spLocks noGrp="1"/>
          </p:cNvSpPr>
          <p:nvPr>
            <p:ph type="body" sz="half" idx="1"/>
          </p:nvPr>
        </p:nvSpPr>
        <p:spPr>
          <a:xfrm>
            <a:off x="457200" y="1200150"/>
            <a:ext cx="3657600" cy="3429000"/>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08" name="Shape 408"/>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15" name="Shape 415"/>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16" name="Shape 416"/>
          <p:cNvSpPr/>
          <p:nvPr/>
        </p:nvSpPr>
        <p:spPr>
          <a:xfrm flipH="1">
            <a:off x="76199" y="0"/>
            <a:ext cx="2" cy="5143500"/>
          </a:xfrm>
          <a:prstGeom prst="line">
            <a:avLst/>
          </a:prstGeom>
          <a:ln w="57150">
            <a:solidFill>
              <a:srgbClr val="EBEBEB"/>
            </a:solidFill>
          </a:ln>
        </p:spPr>
        <p:txBody>
          <a:bodyPr lIns="45719" rIns="45719"/>
          <a:lstStyle/>
          <a:p>
            <a:endParaRPr/>
          </a:p>
        </p:txBody>
      </p:sp>
      <p:sp>
        <p:nvSpPr>
          <p:cNvPr id="417" name="Shape 417"/>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18" name="Shape 418"/>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19" name="Shape 419"/>
          <p:cNvSpPr/>
          <p:nvPr/>
        </p:nvSpPr>
        <p:spPr>
          <a:xfrm flipH="1">
            <a:off x="8915399" y="0"/>
            <a:ext cx="1" cy="5143500"/>
          </a:xfrm>
          <a:prstGeom prst="line">
            <a:avLst/>
          </a:prstGeom>
          <a:ln>
            <a:solidFill>
              <a:srgbClr val="DDDDDD"/>
            </a:solidFill>
          </a:ln>
        </p:spPr>
        <p:txBody>
          <a:bodyPr lIns="45719" rIns="45719"/>
          <a:lstStyle/>
          <a:p>
            <a:endParaRPr/>
          </a:p>
        </p:txBody>
      </p:sp>
      <p:sp>
        <p:nvSpPr>
          <p:cNvPr id="420" name="Shape 420"/>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21" name="Shape 421"/>
          <p:cNvSpPr>
            <a:spLocks noGrp="1"/>
          </p:cNvSpPr>
          <p:nvPr>
            <p:ph type="title"/>
          </p:nvPr>
        </p:nvSpPr>
        <p:spPr>
          <a:xfrm>
            <a:off x="457200" y="204788"/>
            <a:ext cx="75438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22" name="Shape 422"/>
          <p:cNvSpPr>
            <a:spLocks noGrp="1"/>
          </p:cNvSpPr>
          <p:nvPr>
            <p:ph type="body" sz="half" idx="1"/>
          </p:nvPr>
        </p:nvSpPr>
        <p:spPr>
          <a:xfrm>
            <a:off x="457200" y="1771650"/>
            <a:ext cx="3657600" cy="2914650"/>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23" name="Shape 423"/>
          <p:cNvSpPr>
            <a:spLocks noGrp="1"/>
          </p:cNvSpPr>
          <p:nvPr>
            <p:ph type="body" sz="quarter" idx="13"/>
          </p:nvPr>
        </p:nvSpPr>
        <p:spPr>
          <a:xfrm>
            <a:off x="481303" y="1201393"/>
            <a:ext cx="3609394" cy="445569"/>
          </a:xfrm>
          <a:prstGeom prst="rect">
            <a:avLst/>
          </a:prstGeom>
          <a:solidFill>
            <a:srgbClr val="DDDDDD"/>
          </a:solidFill>
        </p:spPr>
        <p:txBody>
          <a:bodyPr anchor="ctr"/>
          <a:lstStyle/>
          <a:p>
            <a:pPr marL="0" indent="0" defTabSz="914400">
              <a:spcBef>
                <a:spcPts val="600"/>
              </a:spcBef>
              <a:buSzTx/>
              <a:buFontTx/>
              <a:buNone/>
              <a:defRPr sz="2000" b="1">
                <a:solidFill>
                  <a:srgbClr val="FFFFFF"/>
                </a:solidFill>
                <a:latin typeface="Century Schoolbook"/>
                <a:ea typeface="Century Schoolbook"/>
                <a:cs typeface="Century Schoolbook"/>
                <a:sym typeface="Century Schoolbook"/>
              </a:defRPr>
            </a:pPr>
            <a:endParaRPr/>
          </a:p>
        </p:txBody>
      </p:sp>
      <p:sp>
        <p:nvSpPr>
          <p:cNvPr id="424" name="Shape 424"/>
          <p:cNvSpPr>
            <a:spLocks noGrp="1"/>
          </p:cNvSpPr>
          <p:nvPr>
            <p:ph type="body" sz="quarter" idx="14"/>
          </p:nvPr>
        </p:nvSpPr>
        <p:spPr>
          <a:xfrm>
            <a:off x="4367503" y="1201393"/>
            <a:ext cx="3609394" cy="445569"/>
          </a:xfrm>
          <a:prstGeom prst="rect">
            <a:avLst/>
          </a:prstGeom>
          <a:solidFill>
            <a:srgbClr val="DDDDDD"/>
          </a:solidFill>
        </p:spPr>
        <p:txBody>
          <a:bodyPr anchor="ctr"/>
          <a:lstStyle/>
          <a:p>
            <a:pPr marL="0" indent="0" defTabSz="914400">
              <a:spcBef>
                <a:spcPts val="600"/>
              </a:spcBef>
              <a:buSzTx/>
              <a:buFontTx/>
              <a:buNone/>
              <a:defRPr sz="2000" b="1">
                <a:solidFill>
                  <a:srgbClr val="FFFFFF"/>
                </a:solidFill>
                <a:latin typeface="Century Schoolbook"/>
                <a:ea typeface="Century Schoolbook"/>
                <a:cs typeface="Century Schoolbook"/>
                <a:sym typeface="Century Schoolbook"/>
              </a:defRPr>
            </a:pPr>
            <a:endParaRPr/>
          </a:p>
        </p:txBody>
      </p:sp>
      <p:sp>
        <p:nvSpPr>
          <p:cNvPr id="425" name="Shape 42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32" name="Shape 432"/>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33" name="Shape 433"/>
          <p:cNvSpPr/>
          <p:nvPr/>
        </p:nvSpPr>
        <p:spPr>
          <a:xfrm flipH="1">
            <a:off x="76199" y="0"/>
            <a:ext cx="2" cy="5143500"/>
          </a:xfrm>
          <a:prstGeom prst="line">
            <a:avLst/>
          </a:prstGeom>
          <a:ln w="57150">
            <a:solidFill>
              <a:srgbClr val="EBEBEB"/>
            </a:solidFill>
          </a:ln>
        </p:spPr>
        <p:txBody>
          <a:bodyPr lIns="45719" rIns="45719"/>
          <a:lstStyle/>
          <a:p>
            <a:endParaRPr/>
          </a:p>
        </p:txBody>
      </p:sp>
      <p:sp>
        <p:nvSpPr>
          <p:cNvPr id="434" name="Shape 43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35" name="Shape 43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36" name="Shape 436"/>
          <p:cNvSpPr/>
          <p:nvPr/>
        </p:nvSpPr>
        <p:spPr>
          <a:xfrm flipH="1">
            <a:off x="8915399" y="0"/>
            <a:ext cx="1" cy="5143500"/>
          </a:xfrm>
          <a:prstGeom prst="line">
            <a:avLst/>
          </a:prstGeom>
          <a:ln>
            <a:solidFill>
              <a:srgbClr val="DDDDDD"/>
            </a:solidFill>
          </a:ln>
        </p:spPr>
        <p:txBody>
          <a:bodyPr lIns="45719" rIns="45719"/>
          <a:lstStyle/>
          <a:p>
            <a:endParaRPr/>
          </a:p>
        </p:txBody>
      </p:sp>
      <p:sp>
        <p:nvSpPr>
          <p:cNvPr id="437" name="Shape 43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38" name="Shape 438"/>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39" name="Shape 439"/>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46" name="Shape 446"/>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47" name="Shape 447"/>
          <p:cNvSpPr/>
          <p:nvPr/>
        </p:nvSpPr>
        <p:spPr>
          <a:xfrm flipH="1">
            <a:off x="76199" y="0"/>
            <a:ext cx="2" cy="5143500"/>
          </a:xfrm>
          <a:prstGeom prst="line">
            <a:avLst/>
          </a:prstGeom>
          <a:ln w="57150">
            <a:solidFill>
              <a:srgbClr val="EBEBEB"/>
            </a:solidFill>
          </a:ln>
        </p:spPr>
        <p:txBody>
          <a:bodyPr lIns="45719" rIns="45719"/>
          <a:lstStyle/>
          <a:p>
            <a:endParaRPr/>
          </a:p>
        </p:txBody>
      </p:sp>
      <p:sp>
        <p:nvSpPr>
          <p:cNvPr id="448" name="Shape 448"/>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49" name="Shape 449"/>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50" name="Shape 450"/>
          <p:cNvSpPr/>
          <p:nvPr/>
        </p:nvSpPr>
        <p:spPr>
          <a:xfrm flipH="1">
            <a:off x="8915399" y="0"/>
            <a:ext cx="1" cy="5143500"/>
          </a:xfrm>
          <a:prstGeom prst="line">
            <a:avLst/>
          </a:prstGeom>
          <a:ln>
            <a:solidFill>
              <a:srgbClr val="DDDDDD"/>
            </a:solidFill>
          </a:ln>
        </p:spPr>
        <p:txBody>
          <a:bodyPr lIns="45719" rIns="45719"/>
          <a:lstStyle/>
          <a:p>
            <a:endParaRPr/>
          </a:p>
        </p:txBody>
      </p:sp>
      <p:sp>
        <p:nvSpPr>
          <p:cNvPr id="451" name="Shape 451"/>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52" name="Shape 452"/>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59" name="Shape 459"/>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60" name="Shape 460"/>
          <p:cNvSpPr>
            <a:spLocks noGrp="1"/>
          </p:cNvSpPr>
          <p:nvPr>
            <p:ph type="title"/>
          </p:nvPr>
        </p:nvSpPr>
        <p:spPr>
          <a:xfrm rot="5400000">
            <a:off x="4160520" y="2343150"/>
            <a:ext cx="4732021" cy="457200"/>
          </a:xfrm>
          <a:prstGeom prst="rect">
            <a:avLst/>
          </a:prstGeom>
        </p:spPr>
        <p:txBody>
          <a:bodyPr anchor="b"/>
          <a:lstStyle>
            <a:lvl1pPr algn="l" defTabSz="914400">
              <a:defRPr sz="2000" b="1" cap="small">
                <a:solidFill>
                  <a:srgbClr val="000000"/>
                </a:solidFill>
                <a:latin typeface="Century Schoolbook"/>
                <a:ea typeface="Century Schoolbook"/>
                <a:cs typeface="Century Schoolbook"/>
                <a:sym typeface="Century Schoolbook"/>
              </a:defRPr>
            </a:lvl1pPr>
          </a:lstStyle>
          <a:p>
            <a:r>
              <a:t>大標題文字</a:t>
            </a:r>
          </a:p>
        </p:txBody>
      </p:sp>
      <p:sp>
        <p:nvSpPr>
          <p:cNvPr id="461" name="Shape 461"/>
          <p:cNvSpPr>
            <a:spLocks noGrp="1"/>
          </p:cNvSpPr>
          <p:nvPr>
            <p:ph type="body" sz="quarter" idx="1"/>
          </p:nvPr>
        </p:nvSpPr>
        <p:spPr>
          <a:xfrm>
            <a:off x="6812280" y="205740"/>
            <a:ext cx="1527049" cy="3737610"/>
          </a:xfrm>
          <a:prstGeom prst="rect">
            <a:avLst/>
          </a:prstGeom>
        </p:spPr>
        <p:txBody>
          <a:bodyPr/>
          <a:lstStyle>
            <a:lvl1pPr marL="0" indent="0" defTabSz="914400">
              <a:spcBef>
                <a:spcPts val="1000"/>
              </a:spcBef>
              <a:buSzTx/>
              <a:buFontTx/>
              <a:buNone/>
              <a:defRPr sz="1200">
                <a:solidFill>
                  <a:srgbClr val="000000"/>
                </a:solidFill>
                <a:latin typeface="Century Schoolbook"/>
                <a:ea typeface="Century Schoolbook"/>
                <a:cs typeface="Century Schoolbook"/>
                <a:sym typeface="Century Schoolbook"/>
              </a:defRPr>
            </a:lvl1pPr>
            <a:lvl2pPr marL="0" indent="365760" defTabSz="914400">
              <a:spcBef>
                <a:spcPts val="1000"/>
              </a:spcBef>
              <a:buSzTx/>
              <a:buFontTx/>
              <a:buNone/>
              <a:defRPr sz="1200">
                <a:solidFill>
                  <a:srgbClr val="000000"/>
                </a:solidFill>
                <a:latin typeface="Century Schoolbook"/>
                <a:ea typeface="Century Schoolbook"/>
                <a:cs typeface="Century Schoolbook"/>
                <a:sym typeface="Century Schoolbook"/>
              </a:defRPr>
            </a:lvl2pPr>
            <a:lvl3pPr marL="0" indent="731519" defTabSz="914400">
              <a:spcBef>
                <a:spcPts val="1000"/>
              </a:spcBef>
              <a:buSzTx/>
              <a:buFontTx/>
              <a:buNone/>
              <a:defRPr sz="1200">
                <a:solidFill>
                  <a:srgbClr val="000000"/>
                </a:solidFill>
                <a:latin typeface="Century Schoolbook"/>
                <a:ea typeface="Century Schoolbook"/>
                <a:cs typeface="Century Schoolbook"/>
                <a:sym typeface="Century Schoolbook"/>
              </a:defRPr>
            </a:lvl3pPr>
            <a:lvl4pPr marL="0" indent="1005839" defTabSz="914400">
              <a:spcBef>
                <a:spcPts val="1000"/>
              </a:spcBef>
              <a:buSzTx/>
              <a:buFontTx/>
              <a:buNone/>
              <a:defRPr sz="1200">
                <a:solidFill>
                  <a:srgbClr val="000000"/>
                </a:solidFill>
                <a:latin typeface="Century Schoolbook"/>
                <a:ea typeface="Century Schoolbook"/>
                <a:cs typeface="Century Schoolbook"/>
                <a:sym typeface="Century Schoolbook"/>
              </a:defRPr>
            </a:lvl4pPr>
            <a:lvl5pPr marL="0" indent="1280159" defTabSz="914400">
              <a:spcBef>
                <a:spcPts val="1000"/>
              </a:spcBef>
              <a:buSzTx/>
              <a:buFontTx/>
              <a:buNone/>
              <a:defRPr sz="12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62" name="Shape 462"/>
          <p:cNvSpPr/>
          <p:nvPr/>
        </p:nvSpPr>
        <p:spPr>
          <a:xfrm flipH="1">
            <a:off x="6248400" y="0"/>
            <a:ext cx="1" cy="5143500"/>
          </a:xfrm>
          <a:prstGeom prst="line">
            <a:avLst/>
          </a:prstGeom>
          <a:ln w="38100">
            <a:solidFill>
              <a:srgbClr val="EBEBEB"/>
            </a:solidFill>
          </a:ln>
        </p:spPr>
        <p:txBody>
          <a:bodyPr lIns="45719" rIns="45719"/>
          <a:lstStyle/>
          <a:p>
            <a:endParaRPr/>
          </a:p>
        </p:txBody>
      </p:sp>
      <p:sp>
        <p:nvSpPr>
          <p:cNvPr id="463" name="Shape 463"/>
          <p:cNvSpPr/>
          <p:nvPr/>
        </p:nvSpPr>
        <p:spPr>
          <a:xfrm flipH="1">
            <a:off x="6192296" y="0"/>
            <a:ext cx="1" cy="5143500"/>
          </a:xfrm>
          <a:prstGeom prst="line">
            <a:avLst/>
          </a:prstGeom>
          <a:ln w="12700">
            <a:solidFill>
              <a:srgbClr val="DDDDDD"/>
            </a:solidFill>
          </a:ln>
        </p:spPr>
        <p:txBody>
          <a:bodyPr lIns="45719" rIns="45719"/>
          <a:lstStyle/>
          <a:p>
            <a:endParaRPr/>
          </a:p>
        </p:txBody>
      </p:sp>
      <p:sp>
        <p:nvSpPr>
          <p:cNvPr id="464" name="Shape 46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65" name="Shape 46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66" name="Shape 466"/>
          <p:cNvSpPr/>
          <p:nvPr/>
        </p:nvSpPr>
        <p:spPr>
          <a:xfrm flipH="1">
            <a:off x="8915399" y="0"/>
            <a:ext cx="1" cy="5143500"/>
          </a:xfrm>
          <a:prstGeom prst="line">
            <a:avLst/>
          </a:prstGeom>
          <a:ln>
            <a:solidFill>
              <a:srgbClr val="DDDDDD"/>
            </a:solidFill>
          </a:ln>
        </p:spPr>
        <p:txBody>
          <a:bodyPr lIns="45719" rIns="45719"/>
          <a:lstStyle/>
          <a:p>
            <a:endParaRPr/>
          </a:p>
        </p:txBody>
      </p:sp>
      <p:sp>
        <p:nvSpPr>
          <p:cNvPr id="467" name="Shape 46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68" name="Shape 468"/>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75" name="Shape 475"/>
          <p:cNvSpPr/>
          <p:nvPr/>
        </p:nvSpPr>
        <p:spPr>
          <a:xfrm flipH="1">
            <a:off x="8762999" y="0"/>
            <a:ext cx="1" cy="5143500"/>
          </a:xfrm>
          <a:prstGeom prst="line">
            <a:avLst/>
          </a:prstGeom>
          <a:ln w="38100">
            <a:solidFill>
              <a:srgbClr val="EBEBEB"/>
            </a:solidFill>
          </a:ln>
        </p:spPr>
        <p:txBody>
          <a:bodyPr lIns="45719" rIns="45719"/>
          <a:lstStyle/>
          <a:p>
            <a:endParaRPr/>
          </a:p>
        </p:txBody>
      </p:sp>
      <p:sp>
        <p:nvSpPr>
          <p:cNvPr id="476" name="Shape 476"/>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77" name="Shape 477"/>
          <p:cNvSpPr>
            <a:spLocks noGrp="1"/>
          </p:cNvSpPr>
          <p:nvPr>
            <p:ph type="title"/>
          </p:nvPr>
        </p:nvSpPr>
        <p:spPr>
          <a:xfrm rot="5400000">
            <a:off x="4138803" y="2343150"/>
            <a:ext cx="4732021" cy="457200"/>
          </a:xfrm>
          <a:prstGeom prst="rect">
            <a:avLst/>
          </a:prstGeom>
        </p:spPr>
        <p:txBody>
          <a:bodyPr anchor="b"/>
          <a:lstStyle>
            <a:lvl1pPr algn="l" defTabSz="914400">
              <a:defRPr sz="2000" b="1" cap="small">
                <a:solidFill>
                  <a:srgbClr val="000000"/>
                </a:solidFill>
                <a:latin typeface="Century Schoolbook"/>
                <a:ea typeface="Century Schoolbook"/>
                <a:cs typeface="Century Schoolbook"/>
                <a:sym typeface="Century Schoolbook"/>
              </a:defRPr>
            </a:lvl1pPr>
          </a:lstStyle>
          <a:p>
            <a:r>
              <a:t>大標題文字</a:t>
            </a:r>
          </a:p>
        </p:txBody>
      </p:sp>
      <p:sp>
        <p:nvSpPr>
          <p:cNvPr id="478" name="Shape 478"/>
          <p:cNvSpPr>
            <a:spLocks noGrp="1"/>
          </p:cNvSpPr>
          <p:nvPr>
            <p:ph type="pic" idx="13"/>
          </p:nvPr>
        </p:nvSpPr>
        <p:spPr>
          <a:xfrm>
            <a:off x="0" y="0"/>
            <a:ext cx="6172200" cy="5143500"/>
          </a:xfrm>
          <a:prstGeom prst="rect">
            <a:avLst/>
          </a:prstGeom>
        </p:spPr>
        <p:txBody>
          <a:bodyPr lIns="91439" rIns="91439">
            <a:noAutofit/>
          </a:bodyPr>
          <a:lstStyle/>
          <a:p>
            <a:endParaRPr/>
          </a:p>
        </p:txBody>
      </p:sp>
      <p:sp>
        <p:nvSpPr>
          <p:cNvPr id="479" name="Shape 479"/>
          <p:cNvSpPr>
            <a:spLocks noGrp="1"/>
          </p:cNvSpPr>
          <p:nvPr>
            <p:ph type="body" sz="quarter" idx="1"/>
          </p:nvPr>
        </p:nvSpPr>
        <p:spPr>
          <a:xfrm>
            <a:off x="6765797" y="198596"/>
            <a:ext cx="1524001" cy="3717036"/>
          </a:xfrm>
          <a:prstGeom prst="rect">
            <a:avLst/>
          </a:prstGeom>
        </p:spPr>
        <p:txBody>
          <a:bodyPr/>
          <a:lstStyle>
            <a:lvl1pPr marL="0" indent="0" defTabSz="914400">
              <a:spcBef>
                <a:spcPts val="400"/>
              </a:spcBef>
              <a:buSzTx/>
              <a:buFontTx/>
              <a:buNone/>
              <a:defRPr sz="1200">
                <a:solidFill>
                  <a:srgbClr val="000000"/>
                </a:solidFill>
                <a:latin typeface="Century Schoolbook"/>
                <a:ea typeface="Century Schoolbook"/>
                <a:cs typeface="Century Schoolbook"/>
                <a:sym typeface="Century Schoolbook"/>
              </a:defRPr>
            </a:lvl1pPr>
            <a:lvl2pPr marL="640080" indent="-274320" defTabSz="914400">
              <a:spcBef>
                <a:spcPts val="400"/>
              </a:spcBef>
              <a:buSzPct val="80000"/>
              <a:buFontTx/>
              <a:buChar char="●"/>
              <a:defRPr sz="1200">
                <a:solidFill>
                  <a:srgbClr val="000000"/>
                </a:solidFill>
                <a:latin typeface="Century Schoolbook"/>
                <a:ea typeface="Century Schoolbook"/>
                <a:cs typeface="Century Schoolbook"/>
                <a:sym typeface="Century Schoolbook"/>
              </a:defRPr>
            </a:lvl2pPr>
            <a:lvl3pPr marL="950976" indent="-219456" defTabSz="914400">
              <a:spcBef>
                <a:spcPts val="400"/>
              </a:spcBef>
              <a:buSzPct val="60000"/>
              <a:buFontTx/>
              <a:buChar char="○"/>
              <a:defRPr sz="1200">
                <a:solidFill>
                  <a:srgbClr val="000000"/>
                </a:solidFill>
                <a:latin typeface="Century Schoolbook"/>
                <a:ea typeface="Century Schoolbook"/>
                <a:cs typeface="Century Schoolbook"/>
                <a:sym typeface="Century Schoolbook"/>
              </a:defRPr>
            </a:lvl3pPr>
            <a:lvl4pPr marL="1249679" indent="-243839" defTabSz="914400">
              <a:spcBef>
                <a:spcPts val="400"/>
              </a:spcBef>
              <a:buSzPct val="60000"/>
              <a:buFontTx/>
              <a:buChar char="○"/>
              <a:defRPr sz="1200">
                <a:solidFill>
                  <a:srgbClr val="000000"/>
                </a:solidFill>
                <a:latin typeface="Century Schoolbook"/>
                <a:ea typeface="Century Schoolbook"/>
                <a:cs typeface="Century Schoolbook"/>
                <a:sym typeface="Century Schoolbook"/>
              </a:defRPr>
            </a:lvl4pPr>
            <a:lvl5pPr marL="1524000" indent="-243840" defTabSz="914400">
              <a:spcBef>
                <a:spcPts val="400"/>
              </a:spcBef>
              <a:buSzPct val="68000"/>
              <a:buFontTx/>
              <a:buChar char="●"/>
              <a:defRPr sz="12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80" name="Shape 480"/>
          <p:cNvSpPr/>
          <p:nvPr/>
        </p:nvSpPr>
        <p:spPr>
          <a:xfrm flipH="1">
            <a:off x="8991599" y="0"/>
            <a:ext cx="1" cy="5143500"/>
          </a:xfrm>
          <a:prstGeom prst="line">
            <a:avLst/>
          </a:prstGeom>
          <a:ln>
            <a:solidFill>
              <a:srgbClr val="000000"/>
            </a:solidFill>
          </a:ln>
        </p:spPr>
        <p:txBody>
          <a:bodyPr lIns="45719" rIns="45719"/>
          <a:lstStyle/>
          <a:p>
            <a:endParaRPr/>
          </a:p>
        </p:txBody>
      </p:sp>
      <p:sp>
        <p:nvSpPr>
          <p:cNvPr id="481" name="Shape 481"/>
          <p:cNvSpPr/>
          <p:nvPr/>
        </p:nvSpPr>
        <p:spPr>
          <a:xfrm>
            <a:off x="8839200" y="0"/>
            <a:ext cx="304800" cy="5143500"/>
          </a:xfrm>
          <a:prstGeom prst="rect">
            <a:avLst/>
          </a:prstGeom>
          <a:solidFill>
            <a:srgbClr val="EBEBEB"/>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82" name="Shape 482"/>
          <p:cNvSpPr/>
          <p:nvPr/>
        </p:nvSpPr>
        <p:spPr>
          <a:xfrm flipH="1">
            <a:off x="8915399" y="0"/>
            <a:ext cx="1" cy="5143500"/>
          </a:xfrm>
          <a:prstGeom prst="line">
            <a:avLst/>
          </a:prstGeom>
          <a:ln>
            <a:solidFill>
              <a:srgbClr val="DDDDDD"/>
            </a:solidFill>
          </a:ln>
        </p:spPr>
        <p:txBody>
          <a:bodyPr lIns="45719" rIns="45719"/>
          <a:lstStyle/>
          <a:p>
            <a:endParaRPr/>
          </a:p>
        </p:txBody>
      </p:sp>
      <p:sp>
        <p:nvSpPr>
          <p:cNvPr id="483" name="Shape 483"/>
          <p:cNvSpPr/>
          <p:nvPr/>
        </p:nvSpPr>
        <p:spPr>
          <a:xfrm flipH="1">
            <a:off x="6248400" y="0"/>
            <a:ext cx="1" cy="5143500"/>
          </a:xfrm>
          <a:prstGeom prst="line">
            <a:avLst/>
          </a:prstGeom>
          <a:ln w="38100">
            <a:solidFill>
              <a:srgbClr val="EBEBEB"/>
            </a:solidFill>
          </a:ln>
        </p:spPr>
        <p:txBody>
          <a:bodyPr lIns="45719" rIns="45719"/>
          <a:lstStyle/>
          <a:p>
            <a:endParaRPr/>
          </a:p>
        </p:txBody>
      </p:sp>
      <p:sp>
        <p:nvSpPr>
          <p:cNvPr id="484" name="Shape 484"/>
          <p:cNvSpPr/>
          <p:nvPr/>
        </p:nvSpPr>
        <p:spPr>
          <a:xfrm flipH="1">
            <a:off x="6192296" y="0"/>
            <a:ext cx="1" cy="5143500"/>
          </a:xfrm>
          <a:prstGeom prst="line">
            <a:avLst/>
          </a:prstGeom>
          <a:ln w="12700">
            <a:solidFill>
              <a:srgbClr val="DDDDDD"/>
            </a:solidFill>
          </a:ln>
        </p:spPr>
        <p:txBody>
          <a:bodyPr lIns="45719" rIns="45719"/>
          <a:lstStyle/>
          <a:p>
            <a:endParaRPr/>
          </a:p>
        </p:txBody>
      </p:sp>
      <p:sp>
        <p:nvSpPr>
          <p:cNvPr id="485" name="Shape 48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大標題文字</a:t>
            </a:r>
          </a:p>
        </p:txBody>
      </p:sp>
      <p:sp>
        <p:nvSpPr>
          <p:cNvPr id="48" name="Shape 48"/>
          <p:cNvSpPr>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內文層級一</a:t>
            </a:r>
          </a:p>
          <a:p>
            <a:pPr lvl="1"/>
            <a:r>
              <a:t>內文層級二</a:t>
            </a:r>
          </a:p>
          <a:p>
            <a:pPr lvl="2"/>
            <a:r>
              <a:t>內文層級三</a:t>
            </a:r>
          </a:p>
          <a:p>
            <a:pPr lvl="3"/>
            <a:r>
              <a:t>內文層級四</a:t>
            </a:r>
          </a:p>
          <a:p>
            <a:pPr lvl="4"/>
            <a:r>
              <a:t>內文層級五</a:t>
            </a:r>
          </a:p>
        </p:txBody>
      </p:sp>
      <p:sp>
        <p:nvSpPr>
          <p:cNvPr id="49" name="Shape 49"/>
          <p:cNvSpPr>
            <a:spLocks noGrp="1"/>
          </p:cNvSpPr>
          <p:nvPr>
            <p:ph type="body" sz="quarter" idx="13"/>
          </p:nvPr>
        </p:nvSpPr>
        <p:spPr>
          <a:xfrm>
            <a:off x="4645028" y="1151334"/>
            <a:ext cx="4041776" cy="479823"/>
          </a:xfrm>
          <a:prstGeom prst="rect">
            <a:avLst/>
          </a:prstGeom>
        </p:spPr>
        <p:txBody>
          <a:bodyPr anchor="b"/>
          <a:lstStyle/>
          <a:p>
            <a:pPr marL="0" indent="0">
              <a:spcBef>
                <a:spcPts val="500"/>
              </a:spcBef>
              <a:buSzTx/>
              <a:buFontTx/>
              <a:buNone/>
              <a:defRPr sz="2400"/>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92" name="Shape 492"/>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93" name="Shape 493"/>
          <p:cNvSpPr/>
          <p:nvPr/>
        </p:nvSpPr>
        <p:spPr>
          <a:xfrm flipH="1">
            <a:off x="76199" y="0"/>
            <a:ext cx="2" cy="5143500"/>
          </a:xfrm>
          <a:prstGeom prst="line">
            <a:avLst/>
          </a:prstGeom>
          <a:ln w="57150">
            <a:solidFill>
              <a:srgbClr val="EBEBEB"/>
            </a:solidFill>
          </a:ln>
        </p:spPr>
        <p:txBody>
          <a:bodyPr lIns="45719" rIns="45719"/>
          <a:lstStyle/>
          <a:p>
            <a:endParaRPr/>
          </a:p>
        </p:txBody>
      </p:sp>
      <p:sp>
        <p:nvSpPr>
          <p:cNvPr id="494" name="Shape 49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95" name="Shape 49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96" name="Shape 496"/>
          <p:cNvSpPr/>
          <p:nvPr/>
        </p:nvSpPr>
        <p:spPr>
          <a:xfrm flipH="1">
            <a:off x="8915399" y="0"/>
            <a:ext cx="1" cy="5143500"/>
          </a:xfrm>
          <a:prstGeom prst="line">
            <a:avLst/>
          </a:prstGeom>
          <a:ln>
            <a:solidFill>
              <a:srgbClr val="DDDDDD"/>
            </a:solidFill>
          </a:ln>
        </p:spPr>
        <p:txBody>
          <a:bodyPr lIns="45719" rIns="45719"/>
          <a:lstStyle/>
          <a:p>
            <a:endParaRPr/>
          </a:p>
        </p:txBody>
      </p:sp>
      <p:sp>
        <p:nvSpPr>
          <p:cNvPr id="497" name="Shape 49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98" name="Shape 498"/>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99" name="Shape 499"/>
          <p:cNvSpPr>
            <a:spLocks noGrp="1"/>
          </p:cNvSpPr>
          <p:nvPr>
            <p:ph type="body" idx="1"/>
          </p:nvPr>
        </p:nvSpPr>
        <p:spPr>
          <a:xfrm>
            <a:off x="457200" y="1200150"/>
            <a:ext cx="7467600" cy="3655315"/>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500" name="Shape 500"/>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07" name="Shape 507"/>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508" name="Shape 508"/>
          <p:cNvSpPr/>
          <p:nvPr/>
        </p:nvSpPr>
        <p:spPr>
          <a:xfrm flipH="1">
            <a:off x="76199" y="0"/>
            <a:ext cx="2" cy="5143500"/>
          </a:xfrm>
          <a:prstGeom prst="line">
            <a:avLst/>
          </a:prstGeom>
          <a:ln w="57150">
            <a:solidFill>
              <a:srgbClr val="EBEBEB"/>
            </a:solidFill>
          </a:ln>
        </p:spPr>
        <p:txBody>
          <a:bodyPr lIns="45719" rIns="45719"/>
          <a:lstStyle/>
          <a:p>
            <a:endParaRPr/>
          </a:p>
        </p:txBody>
      </p:sp>
      <p:sp>
        <p:nvSpPr>
          <p:cNvPr id="509" name="Shape 509"/>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510" name="Shape 510"/>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511" name="Shape 511"/>
          <p:cNvSpPr/>
          <p:nvPr/>
        </p:nvSpPr>
        <p:spPr>
          <a:xfrm flipH="1">
            <a:off x="8915399" y="0"/>
            <a:ext cx="1" cy="5143500"/>
          </a:xfrm>
          <a:prstGeom prst="line">
            <a:avLst/>
          </a:prstGeom>
          <a:ln>
            <a:solidFill>
              <a:srgbClr val="DDDDDD"/>
            </a:solidFill>
          </a:ln>
        </p:spPr>
        <p:txBody>
          <a:bodyPr lIns="45719" rIns="45719"/>
          <a:lstStyle/>
          <a:p>
            <a:endParaRPr/>
          </a:p>
        </p:txBody>
      </p:sp>
      <p:sp>
        <p:nvSpPr>
          <p:cNvPr id="512" name="Shape 512"/>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513" name="Shape 513"/>
          <p:cNvSpPr>
            <a:spLocks noGrp="1"/>
          </p:cNvSpPr>
          <p:nvPr>
            <p:ph type="title"/>
          </p:nvPr>
        </p:nvSpPr>
        <p:spPr>
          <a:xfrm>
            <a:off x="6629400" y="205978"/>
            <a:ext cx="1676400" cy="4388646"/>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514" name="Shape 514"/>
          <p:cNvSpPr>
            <a:spLocks noGrp="1"/>
          </p:cNvSpPr>
          <p:nvPr>
            <p:ph type="body" idx="1"/>
          </p:nvPr>
        </p:nvSpPr>
        <p:spPr>
          <a:xfrm>
            <a:off x="457200" y="205978"/>
            <a:ext cx="6019800" cy="4388646"/>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515" name="Shape 51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22" name="Shape 522"/>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23" name="Shape 523"/>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24" name="Shape 524"/>
          <p:cNvSpPr>
            <a:spLocks noGrp="1"/>
          </p:cNvSpPr>
          <p:nvPr>
            <p:ph type="title"/>
          </p:nvPr>
        </p:nvSpPr>
        <p:spPr>
          <a:xfrm>
            <a:off x="685800" y="457201"/>
            <a:ext cx="7772400" cy="3200401"/>
          </a:xfrm>
          <a:prstGeom prst="rect">
            <a:avLst/>
          </a:prstGeom>
        </p:spPr>
        <p:txBody>
          <a:bodyPr anchor="b"/>
          <a:lstStyle>
            <a:lvl1pPr defTabSz="914400">
              <a:defRPr sz="80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25" name="Shape 525"/>
          <p:cNvSpPr>
            <a:spLocks noGrp="1"/>
          </p:cNvSpPr>
          <p:nvPr>
            <p:ph type="body" sz="quarter" idx="1"/>
          </p:nvPr>
        </p:nvSpPr>
        <p:spPr>
          <a:xfrm>
            <a:off x="1371600" y="3714750"/>
            <a:ext cx="6400800" cy="914400"/>
          </a:xfrm>
          <a:prstGeom prst="rect">
            <a:avLst/>
          </a:prstGeom>
        </p:spPr>
        <p:txBody>
          <a:bodyPr/>
          <a:lstStyle>
            <a:lvl1pPr marL="0" indent="0" algn="ctr" defTabSz="914400">
              <a:spcBef>
                <a:spcPts val="500"/>
              </a:spcBef>
              <a:buSzTx/>
              <a:buFontTx/>
              <a:buNone/>
              <a:defRPr sz="2400">
                <a:solidFill>
                  <a:srgbClr val="888888"/>
                </a:solidFill>
                <a:latin typeface="Century Gothic"/>
                <a:ea typeface="Century Gothic"/>
                <a:cs typeface="Century Gothic"/>
                <a:sym typeface="Century Gothic"/>
              </a:defRPr>
            </a:lvl1pPr>
            <a:lvl2pPr marL="0" indent="457200" algn="ctr" defTabSz="914400">
              <a:spcBef>
                <a:spcPts val="500"/>
              </a:spcBef>
              <a:buSzTx/>
              <a:buFontTx/>
              <a:buNone/>
              <a:defRPr sz="2400">
                <a:solidFill>
                  <a:srgbClr val="888888"/>
                </a:solidFill>
                <a:latin typeface="Century Gothic"/>
                <a:ea typeface="Century Gothic"/>
                <a:cs typeface="Century Gothic"/>
                <a:sym typeface="Century Gothic"/>
              </a:defRPr>
            </a:lvl2pPr>
            <a:lvl3pPr marL="0" indent="914400" algn="ctr" defTabSz="914400">
              <a:spcBef>
                <a:spcPts val="500"/>
              </a:spcBef>
              <a:buSzTx/>
              <a:buFontTx/>
              <a:buNone/>
              <a:defRPr sz="2400">
                <a:solidFill>
                  <a:srgbClr val="888888"/>
                </a:solidFill>
                <a:latin typeface="Century Gothic"/>
                <a:ea typeface="Century Gothic"/>
                <a:cs typeface="Century Gothic"/>
                <a:sym typeface="Century Gothic"/>
              </a:defRPr>
            </a:lvl3pPr>
            <a:lvl4pPr marL="0" indent="1371600" algn="ctr" defTabSz="914400">
              <a:spcBef>
                <a:spcPts val="500"/>
              </a:spcBef>
              <a:buSzTx/>
              <a:buFontTx/>
              <a:buNone/>
              <a:defRPr sz="2400">
                <a:solidFill>
                  <a:srgbClr val="888888"/>
                </a:solidFill>
                <a:latin typeface="Century Gothic"/>
                <a:ea typeface="Century Gothic"/>
                <a:cs typeface="Century Gothic"/>
                <a:sym typeface="Century Gothic"/>
              </a:defRPr>
            </a:lvl4pPr>
            <a:lvl5pPr marL="0" indent="1828800" algn="ctr" defTabSz="914400">
              <a:spcBef>
                <a:spcPts val="500"/>
              </a:spcBef>
              <a:buSzTx/>
              <a:buFontTx/>
              <a:buNone/>
              <a:defRPr sz="2400">
                <a:solidFill>
                  <a:srgbClr val="888888"/>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26" name="Shape 526"/>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33" name="Shape 533"/>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34" name="Shape 534"/>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35" name="Shape 535"/>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36" name="Shape 536"/>
          <p:cNvSpPr>
            <a:spLocks noGrp="1"/>
          </p:cNvSpPr>
          <p:nvPr>
            <p:ph type="body" idx="1"/>
          </p:nvPr>
        </p:nvSpPr>
        <p:spPr>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37" name="Shape 537"/>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44" name="Shape 544"/>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5" name="Shape 545"/>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6" name="Shape 546"/>
          <p:cNvSpPr>
            <a:spLocks noGrp="1"/>
          </p:cNvSpPr>
          <p:nvPr>
            <p:ph type="title"/>
          </p:nvPr>
        </p:nvSpPr>
        <p:spPr>
          <a:xfrm>
            <a:off x="722312" y="1028700"/>
            <a:ext cx="7772401" cy="1878808"/>
          </a:xfrm>
          <a:prstGeom prst="rect">
            <a:avLst/>
          </a:prstGeom>
        </p:spPr>
        <p:txBody>
          <a:bodyPr anchor="b"/>
          <a:lstStyle>
            <a:lvl1pPr defTabSz="914400">
              <a:defRPr sz="48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47" name="Shape 547"/>
          <p:cNvSpPr>
            <a:spLocks noGrp="1"/>
          </p:cNvSpPr>
          <p:nvPr>
            <p:ph type="body" sz="quarter" idx="1"/>
          </p:nvPr>
        </p:nvSpPr>
        <p:spPr>
          <a:xfrm>
            <a:off x="722312" y="3051573"/>
            <a:ext cx="7772401" cy="848916"/>
          </a:xfrm>
          <a:prstGeom prst="rect">
            <a:avLst/>
          </a:prstGeom>
        </p:spPr>
        <p:txBody>
          <a:bodyPr/>
          <a:lstStyle>
            <a:lvl1pPr marL="0" indent="0" algn="ctr" defTabSz="914400">
              <a:spcBef>
                <a:spcPts val="400"/>
              </a:spcBef>
              <a:buSzTx/>
              <a:buFontTx/>
              <a:buNone/>
              <a:defRPr sz="2000">
                <a:solidFill>
                  <a:srgbClr val="888888"/>
                </a:solidFill>
                <a:latin typeface="Century Gothic"/>
                <a:ea typeface="Century Gothic"/>
                <a:cs typeface="Century Gothic"/>
                <a:sym typeface="Century Gothic"/>
              </a:defRPr>
            </a:lvl1pPr>
            <a:lvl2pPr marL="0" indent="457200" algn="ctr" defTabSz="914400">
              <a:spcBef>
                <a:spcPts val="400"/>
              </a:spcBef>
              <a:buSzTx/>
              <a:buFontTx/>
              <a:buNone/>
              <a:defRPr sz="2000">
                <a:solidFill>
                  <a:srgbClr val="888888"/>
                </a:solidFill>
                <a:latin typeface="Century Gothic"/>
                <a:ea typeface="Century Gothic"/>
                <a:cs typeface="Century Gothic"/>
                <a:sym typeface="Century Gothic"/>
              </a:defRPr>
            </a:lvl2pPr>
            <a:lvl3pPr marL="0" indent="914400" algn="ctr" defTabSz="914400">
              <a:spcBef>
                <a:spcPts val="400"/>
              </a:spcBef>
              <a:buSzTx/>
              <a:buFontTx/>
              <a:buNone/>
              <a:defRPr sz="2000">
                <a:solidFill>
                  <a:srgbClr val="888888"/>
                </a:solidFill>
                <a:latin typeface="Century Gothic"/>
                <a:ea typeface="Century Gothic"/>
                <a:cs typeface="Century Gothic"/>
                <a:sym typeface="Century Gothic"/>
              </a:defRPr>
            </a:lvl3pPr>
            <a:lvl4pPr marL="0" indent="1371600" algn="ctr" defTabSz="914400">
              <a:spcBef>
                <a:spcPts val="400"/>
              </a:spcBef>
              <a:buSzTx/>
              <a:buFontTx/>
              <a:buNone/>
              <a:defRPr sz="2000">
                <a:solidFill>
                  <a:srgbClr val="888888"/>
                </a:solidFill>
                <a:latin typeface="Century Gothic"/>
                <a:ea typeface="Century Gothic"/>
                <a:cs typeface="Century Gothic"/>
                <a:sym typeface="Century Gothic"/>
              </a:defRPr>
            </a:lvl4pPr>
            <a:lvl5pPr marL="0" indent="1828800" algn="ctr" defTabSz="914400">
              <a:spcBef>
                <a:spcPts val="400"/>
              </a:spcBef>
              <a:buSzTx/>
              <a:buFontTx/>
              <a:buNone/>
              <a:defRPr sz="2000">
                <a:solidFill>
                  <a:srgbClr val="888888"/>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48" name="Shape 548"/>
          <p:cNvSpPr/>
          <p:nvPr/>
        </p:nvSpPr>
        <p:spPr>
          <a:xfrm>
            <a:off x="4495800" y="2943225"/>
            <a:ext cx="84772"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9" name="Shape 549"/>
          <p:cNvSpPr/>
          <p:nvPr/>
        </p:nvSpPr>
        <p:spPr>
          <a:xfrm>
            <a:off x="4695825" y="2943225"/>
            <a:ext cx="84772"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0" name="Shape 550"/>
          <p:cNvSpPr/>
          <p:nvPr/>
        </p:nvSpPr>
        <p:spPr>
          <a:xfrm>
            <a:off x="4296728" y="2943225"/>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1" name="Shape 551"/>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58" name="Shape 558"/>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9" name="Shape 559"/>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60" name="Shape 560"/>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61" name="Shape 561"/>
          <p:cNvSpPr>
            <a:spLocks noGrp="1"/>
          </p:cNvSpPr>
          <p:nvPr>
            <p:ph type="body" sz="half" idx="1"/>
          </p:nvPr>
        </p:nvSpPr>
        <p:spPr>
          <a:xfrm>
            <a:off x="4648200" y="1200150"/>
            <a:ext cx="4038600" cy="3394473"/>
          </a:xfrm>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62" name="Shape 562"/>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69" name="Shape 569"/>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70" name="Shape 570"/>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71" name="Shape 571"/>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72" name="Shape 572"/>
          <p:cNvSpPr>
            <a:spLocks noGrp="1"/>
          </p:cNvSpPr>
          <p:nvPr>
            <p:ph type="body" sz="quarter" idx="1"/>
          </p:nvPr>
        </p:nvSpPr>
        <p:spPr>
          <a:xfrm>
            <a:off x="457200" y="1200150"/>
            <a:ext cx="4040188" cy="457200"/>
          </a:xfrm>
          <a:prstGeom prst="rect">
            <a:avLst/>
          </a:prstGeom>
        </p:spPr>
        <p:txBody>
          <a:bodyPr anchor="b"/>
          <a:lstStyle>
            <a:lvl1pPr marL="0" indent="0" algn="ctr" defTabSz="914400">
              <a:spcBef>
                <a:spcPts val="500"/>
              </a:spcBef>
              <a:buSzTx/>
              <a:buFontTx/>
              <a:buNone/>
              <a:defRPr sz="2400">
                <a:solidFill>
                  <a:srgbClr val="808080"/>
                </a:solidFill>
                <a:latin typeface="Century Gothic"/>
                <a:ea typeface="Century Gothic"/>
                <a:cs typeface="Century Gothic"/>
                <a:sym typeface="Century Gothic"/>
              </a:defRPr>
            </a:lvl1pPr>
            <a:lvl2pPr marL="0" indent="457200" algn="ctr" defTabSz="914400">
              <a:spcBef>
                <a:spcPts val="500"/>
              </a:spcBef>
              <a:buSzTx/>
              <a:buFontTx/>
              <a:buNone/>
              <a:defRPr sz="2400">
                <a:solidFill>
                  <a:srgbClr val="808080"/>
                </a:solidFill>
                <a:latin typeface="Century Gothic"/>
                <a:ea typeface="Century Gothic"/>
                <a:cs typeface="Century Gothic"/>
                <a:sym typeface="Century Gothic"/>
              </a:defRPr>
            </a:lvl2pPr>
            <a:lvl3pPr marL="0" indent="914400" algn="ctr" defTabSz="914400">
              <a:spcBef>
                <a:spcPts val="500"/>
              </a:spcBef>
              <a:buSzTx/>
              <a:buFontTx/>
              <a:buNone/>
              <a:defRPr sz="2400">
                <a:solidFill>
                  <a:srgbClr val="808080"/>
                </a:solidFill>
                <a:latin typeface="Century Gothic"/>
                <a:ea typeface="Century Gothic"/>
                <a:cs typeface="Century Gothic"/>
                <a:sym typeface="Century Gothic"/>
              </a:defRPr>
            </a:lvl3pPr>
            <a:lvl4pPr marL="0" indent="1371600" algn="ctr" defTabSz="914400">
              <a:spcBef>
                <a:spcPts val="500"/>
              </a:spcBef>
              <a:buSzTx/>
              <a:buFontTx/>
              <a:buNone/>
              <a:defRPr sz="2400">
                <a:solidFill>
                  <a:srgbClr val="808080"/>
                </a:solidFill>
                <a:latin typeface="Century Gothic"/>
                <a:ea typeface="Century Gothic"/>
                <a:cs typeface="Century Gothic"/>
                <a:sym typeface="Century Gothic"/>
              </a:defRPr>
            </a:lvl4pPr>
            <a:lvl5pPr marL="0" indent="1828800" algn="ctr" defTabSz="914400">
              <a:spcBef>
                <a:spcPts val="500"/>
              </a:spcBef>
              <a:buSzTx/>
              <a:buFontTx/>
              <a:buNone/>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73" name="Shape 573"/>
          <p:cNvSpPr>
            <a:spLocks noGrp="1"/>
          </p:cNvSpPr>
          <p:nvPr>
            <p:ph type="body" sz="quarter" idx="13"/>
          </p:nvPr>
        </p:nvSpPr>
        <p:spPr>
          <a:xfrm>
            <a:off x="4648201" y="1200150"/>
            <a:ext cx="4041776" cy="457200"/>
          </a:xfrm>
          <a:prstGeom prst="rect">
            <a:avLst/>
          </a:prstGeom>
        </p:spPr>
        <p:txBody>
          <a:bodyPr anchor="b"/>
          <a:lstStyle/>
          <a:p>
            <a:pPr marL="0" indent="0" algn="ctr" defTabSz="914400">
              <a:spcBef>
                <a:spcPts val="500"/>
              </a:spcBef>
              <a:buSzTx/>
              <a:buFontTx/>
              <a:buNone/>
              <a:defRPr sz="2400">
                <a:solidFill>
                  <a:srgbClr val="808080"/>
                </a:solidFill>
                <a:latin typeface="Century Gothic"/>
                <a:ea typeface="Century Gothic"/>
                <a:cs typeface="Century Gothic"/>
                <a:sym typeface="Century Gothic"/>
              </a:defRPr>
            </a:pPr>
            <a:endParaRPr/>
          </a:p>
        </p:txBody>
      </p:sp>
      <p:sp>
        <p:nvSpPr>
          <p:cNvPr id="574" name="Shape 574"/>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81" name="Shape 581"/>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82" name="Shape 582"/>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83" name="Shape 583"/>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84" name="Shape 584"/>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91" name="Shape 591"/>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92" name="Shape 592"/>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93" name="Shape 593"/>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00" name="Shape 600"/>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01" name="Shape 601"/>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02" name="Shape 602"/>
          <p:cNvSpPr>
            <a:spLocks noGrp="1"/>
          </p:cNvSpPr>
          <p:nvPr>
            <p:ph type="title"/>
          </p:nvPr>
        </p:nvSpPr>
        <p:spPr>
          <a:xfrm>
            <a:off x="5907087" y="200025"/>
            <a:ext cx="3008314" cy="1571625"/>
          </a:xfrm>
          <a:prstGeom prst="rect">
            <a:avLst/>
          </a:prstGeom>
        </p:spPr>
        <p:txBody>
          <a:bodyPr anchor="b"/>
          <a:lstStyle>
            <a:lvl1pPr defTabSz="914400">
              <a:defRPr sz="2800">
                <a:solidFill>
                  <a:srgbClr val="2F5897"/>
                </a:solidFill>
                <a:effectLst>
                  <a:outerShdw blurRad="50800" dist="254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03" name="Shape 603"/>
          <p:cNvSpPr>
            <a:spLocks noGrp="1"/>
          </p:cNvSpPr>
          <p:nvPr>
            <p:ph type="body" idx="1"/>
          </p:nvPr>
        </p:nvSpPr>
        <p:spPr>
          <a:xfrm>
            <a:off x="719137" y="204788"/>
            <a:ext cx="4995864" cy="4389836"/>
          </a:xfrm>
          <a:prstGeom prst="rect">
            <a:avLst/>
          </a:prstGeom>
        </p:spPr>
        <p:txBody>
          <a:bodyPr/>
          <a:lstStyle>
            <a:lvl1pPr defTabSz="914400">
              <a:defRPr>
                <a:solidFill>
                  <a:srgbClr val="808080"/>
                </a:solidFill>
                <a:latin typeface="Century Gothic"/>
                <a:ea typeface="Century Gothic"/>
                <a:cs typeface="Century Gothic"/>
                <a:sym typeface="Century Gothic"/>
              </a:defRPr>
            </a:lvl1pPr>
            <a:lvl2pPr defTabSz="914400">
              <a:buChar char="o"/>
              <a:defRPr>
                <a:solidFill>
                  <a:srgbClr val="808080"/>
                </a:solidFill>
                <a:latin typeface="Century Gothic"/>
                <a:ea typeface="Century Gothic"/>
                <a:cs typeface="Century Gothic"/>
                <a:sym typeface="Century Gothic"/>
              </a:defRPr>
            </a:lvl2pPr>
            <a:lvl3pPr defTabSz="914400">
              <a:defRPr>
                <a:solidFill>
                  <a:srgbClr val="808080"/>
                </a:solidFill>
                <a:latin typeface="Century Gothic"/>
                <a:ea typeface="Century Gothic"/>
                <a:cs typeface="Century Gothic"/>
                <a:sym typeface="Century Gothic"/>
              </a:defRPr>
            </a:lvl3pPr>
            <a:lvl4pPr defTabSz="914400">
              <a:buChar char="o"/>
              <a:defRPr>
                <a:solidFill>
                  <a:srgbClr val="808080"/>
                </a:solidFill>
                <a:latin typeface="Century Gothic"/>
                <a:ea typeface="Century Gothic"/>
                <a:cs typeface="Century Gothic"/>
                <a:sym typeface="Century Gothic"/>
              </a:defRPr>
            </a:lvl4pPr>
            <a:lvl5pPr defTabSz="914400">
              <a:buChar char="•"/>
              <a:defRPr>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04" name="Shape 604"/>
          <p:cNvSpPr>
            <a:spLocks noGrp="1"/>
          </p:cNvSpPr>
          <p:nvPr>
            <p:ph type="body" sz="quarter" idx="13"/>
          </p:nvPr>
        </p:nvSpPr>
        <p:spPr>
          <a:xfrm>
            <a:off x="5907087" y="1828800"/>
            <a:ext cx="3008314" cy="2765824"/>
          </a:xfrm>
          <a:prstGeom prst="rect">
            <a:avLst/>
          </a:prstGeom>
        </p:spPr>
        <p:txBody>
          <a:bodyPr/>
          <a:lstStyle/>
          <a:p>
            <a:pPr marL="0" indent="0" algn="ctr" defTabSz="914400">
              <a:lnSpc>
                <a:spcPct val="125000"/>
              </a:lnSpc>
              <a:spcBef>
                <a:spcPts val="300"/>
              </a:spcBef>
              <a:buSzTx/>
              <a:buFontTx/>
              <a:buNone/>
              <a:defRPr sz="1600">
                <a:solidFill>
                  <a:srgbClr val="808080"/>
                </a:solidFill>
                <a:latin typeface="Century Gothic"/>
                <a:ea typeface="Century Gothic"/>
                <a:cs typeface="Century Gothic"/>
                <a:sym typeface="Century Gothic"/>
              </a:defRPr>
            </a:pPr>
            <a:endParaRPr/>
          </a:p>
        </p:txBody>
      </p:sp>
      <p:sp>
        <p:nvSpPr>
          <p:cNvPr id="605" name="Shape 605"/>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大標題文字</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12" name="Shape 612"/>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13" name="Shape 613"/>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14" name="Shape 614"/>
          <p:cNvSpPr>
            <a:spLocks noGrp="1"/>
          </p:cNvSpPr>
          <p:nvPr>
            <p:ph type="title"/>
          </p:nvPr>
        </p:nvSpPr>
        <p:spPr>
          <a:xfrm>
            <a:off x="1679575" y="171450"/>
            <a:ext cx="5711825" cy="671513"/>
          </a:xfrm>
          <a:prstGeom prst="rect">
            <a:avLst/>
          </a:prstGeom>
        </p:spPr>
        <p:txBody>
          <a:bodyPr anchor="b"/>
          <a:lstStyle>
            <a:lvl1pPr defTabSz="914400">
              <a:defRPr sz="28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15" name="Shape 615"/>
          <p:cNvSpPr>
            <a:spLocks noGrp="1"/>
          </p:cNvSpPr>
          <p:nvPr>
            <p:ph type="pic" idx="13"/>
          </p:nvPr>
        </p:nvSpPr>
        <p:spPr>
          <a:xfrm>
            <a:off x="1508125" y="857250"/>
            <a:ext cx="6054725" cy="3405783"/>
          </a:xfrm>
          <a:prstGeom prst="rect">
            <a:avLst/>
          </a:prstGeom>
          <a:ln w="76200">
            <a:solidFill>
              <a:srgbClr val="FFFFFF"/>
            </a:solidFill>
            <a:round/>
          </a:ln>
          <a:effectLst>
            <a:outerShdw blurRad="88900" dist="50800" dir="5400000" rotWithShape="0">
              <a:srgbClr val="000000">
                <a:alpha val="25000"/>
              </a:srgbClr>
            </a:outerShdw>
          </a:effectLst>
        </p:spPr>
        <p:txBody>
          <a:bodyPr lIns="91439" rIns="91439">
            <a:noAutofit/>
          </a:bodyPr>
          <a:lstStyle/>
          <a:p>
            <a:endParaRPr/>
          </a:p>
        </p:txBody>
      </p:sp>
      <p:sp>
        <p:nvSpPr>
          <p:cNvPr id="616" name="Shape 616"/>
          <p:cNvSpPr>
            <a:spLocks noGrp="1"/>
          </p:cNvSpPr>
          <p:nvPr>
            <p:ph type="body" sz="quarter" idx="1"/>
          </p:nvPr>
        </p:nvSpPr>
        <p:spPr>
          <a:xfrm>
            <a:off x="1679575" y="4357687"/>
            <a:ext cx="5711825" cy="400051"/>
          </a:xfrm>
          <a:prstGeom prst="rect">
            <a:avLst/>
          </a:prstGeom>
        </p:spPr>
        <p:txBody>
          <a:bodyPr/>
          <a:lstStyle>
            <a:lvl1pPr marL="0" indent="0" algn="ctr" defTabSz="914400">
              <a:spcBef>
                <a:spcPts val="300"/>
              </a:spcBef>
              <a:buSzTx/>
              <a:buFontTx/>
              <a:buNone/>
              <a:defRPr sz="1600">
                <a:solidFill>
                  <a:srgbClr val="808080"/>
                </a:solidFill>
                <a:latin typeface="Century Gothic"/>
                <a:ea typeface="Century Gothic"/>
                <a:cs typeface="Century Gothic"/>
                <a:sym typeface="Century Gothic"/>
              </a:defRPr>
            </a:lvl1pPr>
            <a:lvl2pPr marL="0" indent="457200" algn="ctr" defTabSz="914400">
              <a:spcBef>
                <a:spcPts val="300"/>
              </a:spcBef>
              <a:buSzTx/>
              <a:buFontTx/>
              <a:buNone/>
              <a:defRPr sz="1600">
                <a:solidFill>
                  <a:srgbClr val="808080"/>
                </a:solidFill>
                <a:latin typeface="Century Gothic"/>
                <a:ea typeface="Century Gothic"/>
                <a:cs typeface="Century Gothic"/>
                <a:sym typeface="Century Gothic"/>
              </a:defRPr>
            </a:lvl2pPr>
            <a:lvl3pPr marL="0" indent="914400" algn="ctr" defTabSz="914400">
              <a:spcBef>
                <a:spcPts val="300"/>
              </a:spcBef>
              <a:buSzTx/>
              <a:buFontTx/>
              <a:buNone/>
              <a:defRPr sz="1600">
                <a:solidFill>
                  <a:srgbClr val="808080"/>
                </a:solidFill>
                <a:latin typeface="Century Gothic"/>
                <a:ea typeface="Century Gothic"/>
                <a:cs typeface="Century Gothic"/>
                <a:sym typeface="Century Gothic"/>
              </a:defRPr>
            </a:lvl3pPr>
            <a:lvl4pPr marL="0" indent="1371600" algn="ctr" defTabSz="914400">
              <a:spcBef>
                <a:spcPts val="300"/>
              </a:spcBef>
              <a:buSzTx/>
              <a:buFontTx/>
              <a:buNone/>
              <a:defRPr sz="1600">
                <a:solidFill>
                  <a:srgbClr val="808080"/>
                </a:solidFill>
                <a:latin typeface="Century Gothic"/>
                <a:ea typeface="Century Gothic"/>
                <a:cs typeface="Century Gothic"/>
                <a:sym typeface="Century Gothic"/>
              </a:defRPr>
            </a:lvl4pPr>
            <a:lvl5pPr marL="0" indent="1828800" algn="ctr" defTabSz="914400">
              <a:spcBef>
                <a:spcPts val="300"/>
              </a:spcBef>
              <a:buSzTx/>
              <a:buFontTx/>
              <a:buNone/>
              <a:defRPr sz="16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17" name="Shape 617"/>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24" name="Shape 624"/>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25" name="Shape 625"/>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26" name="Shape 626"/>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27" name="Shape 627"/>
          <p:cNvSpPr>
            <a:spLocks noGrp="1"/>
          </p:cNvSpPr>
          <p:nvPr>
            <p:ph type="body" idx="1"/>
          </p:nvPr>
        </p:nvSpPr>
        <p:spPr>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28" name="Shape 628"/>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35" name="Shape 635"/>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36" name="Shape 636"/>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37" name="Shape 637"/>
          <p:cNvSpPr>
            <a:spLocks noGrp="1"/>
          </p:cNvSpPr>
          <p:nvPr>
            <p:ph type="title"/>
          </p:nvPr>
        </p:nvSpPr>
        <p:spPr>
          <a:xfrm>
            <a:off x="6629400" y="205978"/>
            <a:ext cx="2057400" cy="4388646"/>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38" name="Shape 638"/>
          <p:cNvSpPr>
            <a:spLocks noGrp="1"/>
          </p:cNvSpPr>
          <p:nvPr>
            <p:ph type="body" idx="1"/>
          </p:nvPr>
        </p:nvSpPr>
        <p:spPr>
          <a:xfrm>
            <a:off x="457200" y="205978"/>
            <a:ext cx="6019800" cy="4388646"/>
          </a:xfrm>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39" name="Shape 639"/>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4629150"/>
            <a:ext cx="2514600" cy="273844"/>
          </a:xfrm>
          <a:prstGeom prst="rect">
            <a:avLst/>
          </a:prstGeom>
        </p:spPr>
        <p:txBody>
          <a:bodyPr/>
          <a:lstStyle/>
          <a:p>
            <a:fld id="{28E80666-FB37-4B36-9149-507F3B0178E3}" type="datetimeFigureOut">
              <a:rPr lang="en-US" smtClean="0">
                <a:solidFill>
                  <a:prstClr val="black">
                    <a:lumMod val="50000"/>
                    <a:lumOff val="50000"/>
                  </a:prstClr>
                </a:solidFill>
              </a:rPr>
              <a:pPr/>
              <a:t>11/11/2016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457200" y="4629150"/>
            <a:ext cx="3352801" cy="273844"/>
          </a:xfrm>
          <a:prstGeom prst="rect">
            <a:avLst/>
          </a:prstGeom>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8406919" y="4782265"/>
            <a:ext cx="279882" cy="276999"/>
          </a:xfrm>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7"/>
          <p:cNvSpPr>
            <a:spLocks noGrp="1"/>
          </p:cNvSpPr>
          <p:nvPr>
            <p:ph type="title" hasCustomPrompt="1"/>
          </p:nvPr>
        </p:nvSpPr>
        <p:spPr/>
        <p:txBody>
          <a:bodyPr/>
          <a:lstStyle/>
          <a:p>
            <a:r>
              <a:rPr lang="zh-TW" altLang="en-US" smtClean="0"/>
              <a:t>按一下以編輯母片標題樣式</a:t>
            </a:r>
            <a:endParaRPr lang="en-US"/>
          </a:p>
        </p:txBody>
      </p:sp>
      <p:sp>
        <p:nvSpPr>
          <p:cNvPr id="10" name="Content Placeholder 9"/>
          <p:cNvSpPr>
            <a:spLocks noGrp="1"/>
          </p:cNvSpPr>
          <p:nvPr>
            <p:ph sz="quarter" idx="13" hasCustomPrompt="1"/>
          </p:nvPr>
        </p:nvSpPr>
        <p:spPr>
          <a:xfrm>
            <a:off x="1143000" y="548640"/>
            <a:ext cx="6400800" cy="26060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1320513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04786"/>
            <a:ext cx="3008315" cy="871539"/>
          </a:xfrm>
          <a:prstGeom prst="rect">
            <a:avLst/>
          </a:prstGeom>
        </p:spPr>
        <p:txBody>
          <a:bodyPr anchor="b"/>
          <a:lstStyle>
            <a:lvl1pPr algn="l">
              <a:defRPr sz="2000"/>
            </a:lvl1pPr>
          </a:lstStyle>
          <a:p>
            <a:r>
              <a:t>大標題文字</a:t>
            </a:r>
          </a:p>
        </p:txBody>
      </p:sp>
      <p:sp>
        <p:nvSpPr>
          <p:cNvPr id="73" name="Shape 73"/>
          <p:cNvSpPr>
            <a:spLocks noGrp="1"/>
          </p:cNvSpPr>
          <p:nvPr>
            <p:ph type="body" idx="1"/>
          </p:nvPr>
        </p:nvSpPr>
        <p:spPr>
          <a:xfrm>
            <a:off x="3575050" y="204789"/>
            <a:ext cx="5111750" cy="4389836"/>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74" name="Shape 74"/>
          <p:cNvSpPr>
            <a:spLocks noGrp="1"/>
          </p:cNvSpPr>
          <p:nvPr>
            <p:ph type="body" sz="half" idx="13"/>
          </p:nvPr>
        </p:nvSpPr>
        <p:spPr>
          <a:xfrm>
            <a:off x="457201" y="1076327"/>
            <a:ext cx="3008315" cy="3518298"/>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3600451"/>
            <a:ext cx="5486401" cy="425055"/>
          </a:xfrm>
          <a:prstGeom prst="rect">
            <a:avLst/>
          </a:prstGeom>
        </p:spPr>
        <p:txBody>
          <a:bodyPr anchor="b"/>
          <a:lstStyle>
            <a:lvl1pPr algn="l">
              <a:defRPr sz="2000"/>
            </a:lvl1pPr>
          </a:lstStyle>
          <a:p>
            <a:r>
              <a:t>大標題文字</a:t>
            </a:r>
          </a:p>
        </p:txBody>
      </p:sp>
      <p:sp>
        <p:nvSpPr>
          <p:cNvPr id="83" name="Shape 83"/>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內文層級一</a:t>
            </a:r>
          </a:p>
          <a:p>
            <a:pPr lvl="1"/>
            <a:r>
              <a:t>內文層級二</a:t>
            </a:r>
          </a:p>
          <a:p>
            <a:pPr lvl="2"/>
            <a:r>
              <a:t>內文層級三</a:t>
            </a:r>
          </a:p>
          <a:p>
            <a:pPr lvl="3"/>
            <a:r>
              <a:t>內文層級四</a:t>
            </a:r>
          </a:p>
          <a:p>
            <a:pPr lvl="4"/>
            <a:r>
              <a:t>內文層級五</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大標題文字</a:t>
            </a:r>
          </a:p>
        </p:txBody>
      </p:sp>
      <p:sp>
        <p:nvSpPr>
          <p:cNvPr id="93" name="Shape 93"/>
          <p:cNvSpPr>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大標題文字</a:t>
            </a:r>
          </a:p>
        </p:txBody>
      </p:sp>
      <p:sp>
        <p:nvSpPr>
          <p:cNvPr id="3" name="Shape 3"/>
          <p:cNvSpPr>
            <a:spLocks noGrp="1"/>
          </p:cNvSpPr>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4" name="Shape 4"/>
          <p:cNvSpPr>
            <a:spLocks noGrp="1"/>
          </p:cNvSpPr>
          <p:nvPr>
            <p:ph type="sldNum" sz="quarter" idx="2"/>
          </p:nvPr>
        </p:nvSpPr>
        <p:spPr>
          <a:xfrm>
            <a:off x="8384539" y="4782265"/>
            <a:ext cx="302261" cy="243841"/>
          </a:xfrm>
          <a:prstGeom prst="rect">
            <a:avLst/>
          </a:prstGeom>
          <a:ln w="12700">
            <a:miter lim="400000"/>
          </a:ln>
        </p:spPr>
        <p:txBody>
          <a:bodyPr wrap="none" lIns="45719" rIns="45719" anchor="ctr">
            <a:spAutoFit/>
          </a:bodyPr>
          <a:lstStyle>
            <a:lvl1pPr algn="r">
              <a:defRPr sz="1200">
                <a:solidFill>
                  <a:srgbClr val="E6E7E6"/>
                </a:solidFill>
                <a:latin typeface="儷黑 Pro"/>
                <a:ea typeface="儷黑 Pro"/>
                <a:cs typeface="儷黑 Pro"/>
                <a:sym typeface="儷黑 Pro"/>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xmlns="">
                  <a14:imgLayer r:embed="rId3">
                    <a14:imgEffect>
                      <a14:colorTemperature colorTemp="625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14" name="TextBox 13"/>
          <p:cNvSpPr txBox="1"/>
          <p:nvPr/>
        </p:nvSpPr>
        <p:spPr>
          <a:xfrm>
            <a:off x="130629" y="185089"/>
            <a:ext cx="8833757" cy="484748"/>
          </a:xfrm>
          <a:prstGeom prst="rect">
            <a:avLst/>
          </a:prstGeom>
          <a:noFill/>
        </p:spPr>
        <p:txBody>
          <a:bodyPr wrap="square" lIns="68580" tIns="34290" rIns="68580" bIns="34290" rtlCol="0">
            <a:spAutoFit/>
          </a:bodyPr>
          <a:lstStyle/>
          <a:p>
            <a:pPr algn="ctr"/>
            <a:r>
              <a:rPr lang="zh-TW" altLang="en-US" sz="2700" dirty="0">
                <a:solidFill>
                  <a:srgbClr val="003366"/>
                </a:solidFill>
                <a:ea typeface="Apple LiGothic" pitchFamily="2" charset="-120"/>
              </a:rPr>
              <a:t>超連鎖事業的價值</a:t>
            </a:r>
            <a:endParaRPr lang="en-US" sz="2700" dirty="0">
              <a:solidFill>
                <a:srgbClr val="003366"/>
              </a:solidFill>
              <a:ea typeface="Apple LiGothic" pitchFamily="2" charset="-120"/>
            </a:endParaRPr>
          </a:p>
        </p:txBody>
      </p:sp>
      <p:sp>
        <p:nvSpPr>
          <p:cNvPr id="15" name="Text Box 6"/>
          <p:cNvSpPr txBox="1">
            <a:spLocks noChangeArrowheads="1"/>
          </p:cNvSpPr>
          <p:nvPr/>
        </p:nvSpPr>
        <p:spPr bwMode="auto">
          <a:xfrm>
            <a:off x="2860060" y="1947183"/>
            <a:ext cx="5747657" cy="1015663"/>
          </a:xfrm>
          <a:prstGeom prst="rect">
            <a:avLst/>
          </a:prstGeom>
          <a:noFill/>
          <a:ln w="9525">
            <a:noFill/>
            <a:miter lim="800000"/>
            <a:headEnd/>
            <a:tailEnd/>
          </a:ln>
          <a:effectLst/>
        </p:spPr>
        <p:txBody>
          <a:bodyPr wrap="square" lIns="68580" tIns="34290" rIns="68580" bIns="34290">
            <a:spAutoFit/>
          </a:bodyPr>
          <a:lstStyle/>
          <a:p>
            <a:pPr algn="ctr">
              <a:spcBef>
                <a:spcPts val="900"/>
              </a:spcBef>
              <a:defRPr/>
            </a:pPr>
            <a:r>
              <a:rPr lang="zh-TW" altLang="en-US" sz="2700" dirty="0">
                <a:solidFill>
                  <a:srgbClr val="003366"/>
                </a:solidFill>
                <a:ea typeface="華康儷中黑" panose="020B0509000000000000" pitchFamily="49" charset="-120"/>
                <a:cs typeface="Heiti TC Light"/>
              </a:rPr>
              <a:t>總顧問經理級</a:t>
            </a:r>
            <a:endParaRPr lang="en-US" altLang="zh-TW" sz="2700" dirty="0">
              <a:solidFill>
                <a:srgbClr val="003366"/>
              </a:solidFill>
              <a:ea typeface="華康儷中黑" panose="020B0509000000000000" pitchFamily="49" charset="-120"/>
              <a:cs typeface="Heiti TC Light"/>
            </a:endParaRPr>
          </a:p>
          <a:p>
            <a:pPr algn="ctr">
              <a:spcBef>
                <a:spcPts val="900"/>
              </a:spcBef>
              <a:defRPr/>
            </a:pPr>
            <a:r>
              <a:rPr lang="en-US" altLang="zh-TW" sz="2700" dirty="0">
                <a:solidFill>
                  <a:srgbClr val="003366"/>
                </a:solidFill>
                <a:ea typeface="華康儷中黑" panose="020B0509000000000000" pitchFamily="49" charset="-120"/>
                <a:cs typeface="Heiti TC Light"/>
              </a:rPr>
              <a:t>National Supervising Coordinators</a:t>
            </a:r>
          </a:p>
        </p:txBody>
      </p:sp>
      <p:sp>
        <p:nvSpPr>
          <p:cNvPr id="17" name="TextBox 16"/>
          <p:cNvSpPr txBox="1"/>
          <p:nvPr/>
        </p:nvSpPr>
        <p:spPr>
          <a:xfrm>
            <a:off x="0" y="4951140"/>
            <a:ext cx="8280920" cy="192360"/>
          </a:xfrm>
          <a:prstGeom prst="rect">
            <a:avLst/>
          </a:prstGeom>
          <a:noFill/>
        </p:spPr>
        <p:txBody>
          <a:bodyPr wrap="square" lIns="68580" tIns="34290" rIns="68580" bIns="34290" rtlCol="0">
            <a:spAutoFit/>
          </a:bodyPr>
          <a:lstStyle/>
          <a:p>
            <a:r>
              <a:rPr lang="zh-TW" altLang="en-US" sz="400" dirty="0">
                <a:solidFill>
                  <a:srgbClr val="003366"/>
                </a:solidFill>
                <a:ea typeface="Apple LiGothic" pitchFamily="2" charset="-120"/>
                <a:cs typeface="Heiti TC Light"/>
              </a:rPr>
              <a:t>本簡報中提到的收入等級純屬舉例說明，無意代表美安香港超連鎖™店主的一般收入，也無意表示任何超連鎖™店主皆可賺取同等收入。美安香港超連鎖™店主的成功與否，取決於其在發展事業時的努力、才能與投入程度。</a:t>
            </a:r>
            <a:r>
              <a:rPr lang="en-US" sz="400" b="1" dirty="0">
                <a:solidFill>
                  <a:srgbClr val="003366"/>
                </a:solidFill>
                <a:ea typeface="Apple LiGothic" pitchFamily="2" charset="-120"/>
                <a:cs typeface="Heiti TC Light"/>
              </a:rPr>
              <a:t>The income levels mentioned in the following presentation are for illustration purposes only. They are not intended to represent the income of a typical Market Hong Kong </a:t>
            </a:r>
            <a:r>
              <a:rPr lang="en-US" altLang="zh-TW" sz="400" b="1" dirty="0" err="1">
                <a:solidFill>
                  <a:srgbClr val="003366"/>
                </a:solidFill>
                <a:ea typeface="Apple LiGothic" pitchFamily="2" charset="-120"/>
                <a:cs typeface="Heiti TC Light"/>
              </a:rPr>
              <a:t>UnFranchise</a:t>
            </a:r>
            <a:r>
              <a:rPr lang="en-US" altLang="zh-TW" sz="400" b="1" dirty="0">
                <a:solidFill>
                  <a:srgbClr val="003366"/>
                </a:solidFill>
                <a:ea typeface="Apple LiGothic" pitchFamily="2" charset="-120"/>
                <a:cs typeface="Heiti TC Light"/>
              </a:rPr>
              <a:t> ™Owner</a:t>
            </a:r>
            <a:r>
              <a:rPr lang="en-US" sz="400" b="1" dirty="0">
                <a:solidFill>
                  <a:srgbClr val="003366"/>
                </a:solidFill>
                <a:ea typeface="Apple LiGothic" pitchFamily="2" charset="-120"/>
                <a:cs typeface="Heiti TC Light"/>
              </a:rPr>
              <a:t>, nor are they intended to represent that any given Independent </a:t>
            </a:r>
            <a:r>
              <a:rPr lang="en-US" altLang="zh-TW" sz="400" b="1" dirty="0" err="1">
                <a:solidFill>
                  <a:srgbClr val="003366"/>
                </a:solidFill>
                <a:ea typeface="Apple LiGothic" pitchFamily="2" charset="-120"/>
                <a:cs typeface="Heiti TC Light"/>
              </a:rPr>
              <a:t>UnFranchise</a:t>
            </a:r>
            <a:r>
              <a:rPr lang="en-US" altLang="zh-TW" sz="400" b="1" dirty="0">
                <a:solidFill>
                  <a:srgbClr val="003366"/>
                </a:solidFill>
                <a:ea typeface="Apple LiGothic" pitchFamily="2" charset="-120"/>
                <a:cs typeface="Heiti TC Light"/>
              </a:rPr>
              <a:t> ™ Owner</a:t>
            </a:r>
            <a:r>
              <a:rPr lang="en-US" sz="400" b="1" dirty="0">
                <a:solidFill>
                  <a:srgbClr val="003366"/>
                </a:solidFill>
                <a:ea typeface="Apple LiGothic" pitchFamily="2" charset="-120"/>
                <a:cs typeface="Heiti TC Light"/>
              </a:rPr>
              <a:t> will earn income in that amount. The success of any Market Hong Kong Independent </a:t>
            </a:r>
            <a:r>
              <a:rPr lang="en-US" altLang="zh-TW" sz="400" b="1" dirty="0" err="1">
                <a:solidFill>
                  <a:srgbClr val="003366"/>
                </a:solidFill>
                <a:ea typeface="Apple LiGothic" pitchFamily="2" charset="-120"/>
                <a:cs typeface="Heiti TC Light"/>
              </a:rPr>
              <a:t>UnFranchise</a:t>
            </a:r>
            <a:r>
              <a:rPr lang="en-US" altLang="zh-TW" sz="400" b="1" dirty="0">
                <a:solidFill>
                  <a:srgbClr val="003366"/>
                </a:solidFill>
                <a:ea typeface="Apple LiGothic" pitchFamily="2" charset="-120"/>
                <a:cs typeface="Heiti TC Light"/>
              </a:rPr>
              <a:t> ™ Owner</a:t>
            </a:r>
            <a:r>
              <a:rPr lang="en-US" sz="400" b="1" dirty="0">
                <a:solidFill>
                  <a:srgbClr val="003366"/>
                </a:solidFill>
                <a:ea typeface="Apple LiGothic" pitchFamily="2" charset="-120"/>
                <a:cs typeface="Heiti TC Light"/>
              </a:rPr>
              <a:t> will depend upon the amount of hard work, talent, and dedication which he or she devotes to building his or her Market Hong Kong Business.</a:t>
            </a:r>
            <a:endParaRPr lang="en-US" sz="400" dirty="0">
              <a:solidFill>
                <a:srgbClr val="003366"/>
              </a:solidFill>
              <a:ea typeface="Apple LiGothic" pitchFamily="2" charset="-120"/>
              <a:cs typeface="Heiti TC Light"/>
            </a:endParaRPr>
          </a:p>
        </p:txBody>
      </p:sp>
      <p:sp>
        <p:nvSpPr>
          <p:cNvPr id="18" name="Text Box 6"/>
          <p:cNvSpPr txBox="1">
            <a:spLocks noChangeArrowheads="1"/>
          </p:cNvSpPr>
          <p:nvPr/>
        </p:nvSpPr>
        <p:spPr bwMode="auto">
          <a:xfrm>
            <a:off x="3292978" y="1262036"/>
            <a:ext cx="4781039" cy="830997"/>
          </a:xfrm>
          <a:prstGeom prst="rect">
            <a:avLst/>
          </a:prstGeom>
          <a:noFill/>
          <a:ln w="9525">
            <a:noFill/>
            <a:miter lim="800000"/>
            <a:headEnd/>
            <a:tailEnd/>
          </a:ln>
          <a:effectLst/>
        </p:spPr>
        <p:txBody>
          <a:bodyPr wrap="square" lIns="68580" tIns="34290" rIns="68580" bIns="34290">
            <a:spAutoFit/>
          </a:bodyPr>
          <a:lstStyle/>
          <a:p>
            <a:pPr algn="ctr">
              <a:spcBef>
                <a:spcPct val="50000"/>
              </a:spcBef>
              <a:defRPr/>
            </a:pPr>
            <a:r>
              <a:rPr lang="en-US" sz="5000" b="1" dirty="0">
                <a:solidFill>
                  <a:srgbClr val="33CCFF"/>
                </a:solidFill>
                <a:ea typeface="華康儷中黑" panose="020B0509000000000000" pitchFamily="49" charset="-120"/>
                <a:cs typeface="Heiti TC Light"/>
              </a:rPr>
              <a:t>Calvin </a:t>
            </a:r>
            <a:r>
              <a:rPr lang="en-US" sz="5000" b="1" dirty="0" err="1">
                <a:solidFill>
                  <a:srgbClr val="33CCFF"/>
                </a:solidFill>
                <a:ea typeface="華康儷中黑" panose="020B0509000000000000" pitchFamily="49" charset="-120"/>
                <a:cs typeface="Heiti TC Light"/>
              </a:rPr>
              <a:t>Ip</a:t>
            </a:r>
            <a:endParaRPr lang="en-US" sz="5000" b="1" dirty="0">
              <a:solidFill>
                <a:srgbClr val="33CCFF"/>
              </a:solidFill>
              <a:ea typeface="華康儷中黑" panose="020B0509000000000000" pitchFamily="49" charset="-120"/>
              <a:cs typeface="Heiti TC Light"/>
            </a:endParaRPr>
          </a:p>
        </p:txBody>
      </p:sp>
      <p:sp>
        <p:nvSpPr>
          <p:cNvPr id="19" name="Rectangle 18"/>
          <p:cNvSpPr/>
          <p:nvPr/>
        </p:nvSpPr>
        <p:spPr>
          <a:xfrm>
            <a:off x="130629" y="669838"/>
            <a:ext cx="8833757" cy="392415"/>
          </a:xfrm>
          <a:prstGeom prst="rect">
            <a:avLst/>
          </a:prstGeom>
        </p:spPr>
        <p:txBody>
          <a:bodyPr wrap="square" lIns="68580" tIns="34290" rIns="68580" bIns="34290">
            <a:spAutoFit/>
          </a:bodyPr>
          <a:lstStyle/>
          <a:p>
            <a:pPr algn="ctr"/>
            <a:r>
              <a:rPr lang="en-US" sz="2100" dirty="0">
                <a:solidFill>
                  <a:srgbClr val="003366"/>
                </a:solidFill>
                <a:ea typeface="Apple LiGothic" pitchFamily="2" charset="-120"/>
              </a:rPr>
              <a:t>Value of the </a:t>
            </a:r>
            <a:r>
              <a:rPr lang="en-US" sz="2100" dirty="0" err="1">
                <a:solidFill>
                  <a:srgbClr val="003366"/>
                </a:solidFill>
                <a:ea typeface="Apple LiGothic" pitchFamily="2" charset="-120"/>
              </a:rPr>
              <a:t>UnFranchise</a:t>
            </a:r>
            <a:r>
              <a:rPr lang="en-US" sz="2100" dirty="0">
                <a:solidFill>
                  <a:srgbClr val="003366"/>
                </a:solidFill>
                <a:ea typeface="Apple LiGothic" pitchFamily="2" charset="-120"/>
              </a:rPr>
              <a:t>™ Business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2440" y="4515966"/>
            <a:ext cx="470150" cy="457413"/>
          </a:xfrm>
          <a:prstGeom prst="rect">
            <a:avLst/>
          </a:prstGeom>
        </p:spPr>
      </p:pic>
      <p:sp>
        <p:nvSpPr>
          <p:cNvPr id="13" name="Text Box 6"/>
          <p:cNvSpPr txBox="1">
            <a:spLocks noChangeArrowheads="1"/>
          </p:cNvSpPr>
          <p:nvPr/>
        </p:nvSpPr>
        <p:spPr bwMode="auto">
          <a:xfrm>
            <a:off x="3635893" y="3063661"/>
            <a:ext cx="4122377" cy="543739"/>
          </a:xfrm>
          <a:prstGeom prst="rect">
            <a:avLst/>
          </a:prstGeom>
          <a:noFill/>
          <a:ln w="9525">
            <a:noFill/>
            <a:miter lim="800000"/>
            <a:headEnd/>
            <a:tailEnd/>
          </a:ln>
          <a:effectLst/>
        </p:spPr>
        <p:txBody>
          <a:bodyPr wrap="square" lIns="68580" tIns="34290" rIns="68580" bIns="34290">
            <a:spAutoFit/>
          </a:bodyPr>
          <a:lstStyle/>
          <a:p>
            <a:pPr algn="ctr">
              <a:lnSpc>
                <a:spcPts val="1350"/>
              </a:lnSpc>
              <a:spcBef>
                <a:spcPts val="900"/>
              </a:spcBef>
              <a:defRPr/>
            </a:pPr>
            <a:r>
              <a:rPr lang="zh-TW" altLang="en-US" sz="2100" dirty="0">
                <a:solidFill>
                  <a:srgbClr val="003366"/>
                </a:solidFill>
                <a:ea typeface="Apple LiGothic" pitchFamily="2" charset="-120"/>
                <a:cs typeface="Heiti TC Light"/>
              </a:rPr>
              <a:t>四個佣金週期共賺取</a:t>
            </a:r>
            <a:r>
              <a:rPr lang="en-US" altLang="en-US" sz="2100" dirty="0">
                <a:solidFill>
                  <a:srgbClr val="003366"/>
                </a:solidFill>
                <a:ea typeface="Apple LiGothic" pitchFamily="2" charset="-120"/>
                <a:cs typeface="Heiti TC Light"/>
              </a:rPr>
              <a:t>HK$76,600</a:t>
            </a:r>
          </a:p>
          <a:p>
            <a:pPr algn="ctr">
              <a:lnSpc>
                <a:spcPts val="1350"/>
              </a:lnSpc>
              <a:spcBef>
                <a:spcPts val="900"/>
              </a:spcBef>
              <a:defRPr/>
            </a:pPr>
            <a:r>
              <a:rPr lang="en-US" sz="2100" dirty="0">
                <a:solidFill>
                  <a:srgbClr val="003366"/>
                </a:solidFill>
                <a:ea typeface="Apple LiGothic" pitchFamily="2" charset="-120"/>
                <a:cs typeface="Heiti TC Light"/>
              </a:rPr>
              <a:t>HK$76,600 in 4 Commission weeks</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xmlns="" val="0"/>
              </a:ext>
            </a:extLst>
          </a:blip>
          <a:srcRect t="11098" b="3462"/>
          <a:stretch/>
        </p:blipFill>
        <p:spPr>
          <a:xfrm>
            <a:off x="1003249" y="1136815"/>
            <a:ext cx="2263140" cy="2886929"/>
          </a:xfrm>
          <a:prstGeom prst="rect">
            <a:avLst/>
          </a:prstGeom>
        </p:spPr>
      </p:pic>
    </p:spTree>
    <p:extLst>
      <p:ext uri="{BB962C8B-B14F-4D97-AF65-F5344CB8AC3E}">
        <p14:creationId xmlns:p14="http://schemas.microsoft.com/office/powerpoint/2010/main" xmlns="" val="40749279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 name="CFA66DFA-499F-44CF-93D2-020276C97A09-L0-001.jpeg"/>
          <p:cNvPicPr>
            <a:picLocks noChangeAspect="1"/>
          </p:cNvPicPr>
          <p:nvPr/>
        </p:nvPicPr>
        <p:blipFill>
          <a:blip r:embed="rId2" cstate="print">
            <a:extLst/>
          </a:blip>
          <a:stretch>
            <a:fillRect/>
          </a:stretch>
        </p:blipFill>
        <p:spPr>
          <a:xfrm>
            <a:off x="4689470" y="3691932"/>
            <a:ext cx="1088677" cy="1451569"/>
          </a:xfrm>
          <a:prstGeom prst="rect">
            <a:avLst/>
          </a:prstGeom>
          <a:ln w="12700">
            <a:miter lim="400000"/>
          </a:ln>
        </p:spPr>
      </p:pic>
      <p:pic>
        <p:nvPicPr>
          <p:cNvPr id="672" name="8271C658-F202-47F1-ADC7-C0B862492A74-L0-001.jpeg"/>
          <p:cNvPicPr>
            <a:picLocks noChangeAspect="1"/>
          </p:cNvPicPr>
          <p:nvPr/>
        </p:nvPicPr>
        <p:blipFill>
          <a:blip r:embed="rId3" cstate="print">
            <a:extLst/>
          </a:blip>
          <a:stretch>
            <a:fillRect/>
          </a:stretch>
        </p:blipFill>
        <p:spPr>
          <a:xfrm>
            <a:off x="4237132" y="341"/>
            <a:ext cx="1689219" cy="1266915"/>
          </a:xfrm>
          <a:prstGeom prst="rect">
            <a:avLst/>
          </a:prstGeom>
          <a:ln w="12700">
            <a:miter lim="400000"/>
          </a:ln>
        </p:spPr>
      </p:pic>
      <p:sp>
        <p:nvSpPr>
          <p:cNvPr id="648" name="Shape 648"/>
          <p:cNvSpPr>
            <a:spLocks noGrp="1"/>
          </p:cNvSpPr>
          <p:nvPr>
            <p:ph type="ctrTitle"/>
          </p:nvPr>
        </p:nvSpPr>
        <p:spPr>
          <a:prstGeom prst="rect">
            <a:avLst/>
          </a:prstGeom>
        </p:spPr>
        <p:txBody>
          <a:bodyPr tIns="34290" bIns="34290"/>
          <a:lstStyle/>
          <a:p>
            <a:endParaRPr/>
          </a:p>
        </p:txBody>
      </p:sp>
      <p:sp>
        <p:nvSpPr>
          <p:cNvPr id="649" name="Shape 649"/>
          <p:cNvSpPr>
            <a:spLocks noGrp="1"/>
          </p:cNvSpPr>
          <p:nvPr>
            <p:ph type="subTitle" sz="quarter" idx="1"/>
          </p:nvPr>
        </p:nvSpPr>
        <p:spPr>
          <a:xfrm>
            <a:off x="-1361464" y="2071405"/>
            <a:ext cx="6400801" cy="1314451"/>
          </a:xfrm>
          <a:prstGeom prst="rect">
            <a:avLst/>
          </a:prstGeom>
        </p:spPr>
        <p:txBody>
          <a:bodyPr tIns="34290" bIns="34290"/>
          <a:lstStyle/>
          <a:p>
            <a:endParaRPr/>
          </a:p>
        </p:txBody>
      </p:sp>
      <p:pic>
        <p:nvPicPr>
          <p:cNvPr id="650" name="76C27502-D45F-4B86-935A-E610AFBC432B-L0-001.jpeg"/>
          <p:cNvPicPr>
            <a:picLocks noChangeAspect="1"/>
          </p:cNvPicPr>
          <p:nvPr/>
        </p:nvPicPr>
        <p:blipFill>
          <a:blip r:embed="rId4" cstate="print">
            <a:extLst/>
          </a:blip>
          <a:stretch>
            <a:fillRect/>
          </a:stretch>
        </p:blipFill>
        <p:spPr>
          <a:xfrm>
            <a:off x="8149736" y="3670359"/>
            <a:ext cx="998423" cy="1494714"/>
          </a:xfrm>
          <a:prstGeom prst="rect">
            <a:avLst/>
          </a:prstGeom>
          <a:ln w="12700">
            <a:miter lim="400000"/>
          </a:ln>
        </p:spPr>
      </p:pic>
      <p:pic>
        <p:nvPicPr>
          <p:cNvPr id="651" name="483F9CE3-3D91-486B-A3CA-238CE69B38F0-L0-001.jpeg"/>
          <p:cNvPicPr>
            <a:picLocks noChangeAspect="1"/>
          </p:cNvPicPr>
          <p:nvPr/>
        </p:nvPicPr>
        <p:blipFill>
          <a:blip r:embed="rId5" cstate="print">
            <a:extLst/>
          </a:blip>
          <a:stretch>
            <a:fillRect/>
          </a:stretch>
        </p:blipFill>
        <p:spPr>
          <a:xfrm>
            <a:off x="6768152" y="4105628"/>
            <a:ext cx="1383855" cy="1037891"/>
          </a:xfrm>
          <a:prstGeom prst="rect">
            <a:avLst/>
          </a:prstGeom>
          <a:ln w="12700">
            <a:miter lim="400000"/>
          </a:ln>
        </p:spPr>
      </p:pic>
      <p:pic>
        <p:nvPicPr>
          <p:cNvPr id="652" name="41CC2CEA-BBC4-4606-A5F9-0ECFCAF06B3E-L0-001.jpeg"/>
          <p:cNvPicPr>
            <a:picLocks noChangeAspect="1"/>
          </p:cNvPicPr>
          <p:nvPr/>
        </p:nvPicPr>
        <p:blipFill>
          <a:blip r:embed="rId6" cstate="print">
            <a:extLst/>
          </a:blip>
          <a:stretch>
            <a:fillRect/>
          </a:stretch>
        </p:blipFill>
        <p:spPr>
          <a:xfrm>
            <a:off x="-13267" y="-4315"/>
            <a:ext cx="1456336" cy="1092253"/>
          </a:xfrm>
          <a:prstGeom prst="rect">
            <a:avLst/>
          </a:prstGeom>
          <a:ln w="12700">
            <a:miter lim="400000"/>
          </a:ln>
        </p:spPr>
      </p:pic>
      <p:pic>
        <p:nvPicPr>
          <p:cNvPr id="653" name="6598C876-0CC2-4CBA-A159-DD4A92AA37F9-L0-001.jpeg"/>
          <p:cNvPicPr>
            <a:picLocks noChangeAspect="1"/>
          </p:cNvPicPr>
          <p:nvPr/>
        </p:nvPicPr>
        <p:blipFill>
          <a:blip r:embed="rId7" cstate="print">
            <a:extLst/>
          </a:blip>
          <a:stretch>
            <a:fillRect/>
          </a:stretch>
        </p:blipFill>
        <p:spPr>
          <a:xfrm>
            <a:off x="1445101" y="-6946"/>
            <a:ext cx="1275129" cy="1708716"/>
          </a:xfrm>
          <a:prstGeom prst="rect">
            <a:avLst/>
          </a:prstGeom>
          <a:ln w="12700">
            <a:miter lim="400000"/>
          </a:ln>
        </p:spPr>
      </p:pic>
      <p:pic>
        <p:nvPicPr>
          <p:cNvPr id="654" name="EA48F293-7DB5-423F-AF05-A0C8D3A1DC17-L0-001.jpeg"/>
          <p:cNvPicPr>
            <a:picLocks noChangeAspect="1"/>
          </p:cNvPicPr>
          <p:nvPr/>
        </p:nvPicPr>
        <p:blipFill>
          <a:blip r:embed="rId8" cstate="print">
            <a:extLst/>
          </a:blip>
          <a:stretch>
            <a:fillRect/>
          </a:stretch>
        </p:blipFill>
        <p:spPr>
          <a:xfrm>
            <a:off x="7718254" y="1"/>
            <a:ext cx="1435940" cy="1076955"/>
          </a:xfrm>
          <a:prstGeom prst="rect">
            <a:avLst/>
          </a:prstGeom>
          <a:ln w="12700">
            <a:miter lim="400000"/>
          </a:ln>
        </p:spPr>
      </p:pic>
      <p:pic>
        <p:nvPicPr>
          <p:cNvPr id="655" name="44CD4118-056F-4E0F-9A53-BE9911D514C5-L0-001.jpeg"/>
          <p:cNvPicPr>
            <a:picLocks noChangeAspect="1"/>
          </p:cNvPicPr>
          <p:nvPr/>
        </p:nvPicPr>
        <p:blipFill>
          <a:blip r:embed="rId9" cstate="print">
            <a:extLst/>
          </a:blip>
          <a:stretch>
            <a:fillRect/>
          </a:stretch>
        </p:blipFill>
        <p:spPr>
          <a:xfrm>
            <a:off x="2701068" y="1657"/>
            <a:ext cx="1803560" cy="1201623"/>
          </a:xfrm>
          <a:prstGeom prst="rect">
            <a:avLst/>
          </a:prstGeom>
          <a:ln w="12700">
            <a:miter lim="400000"/>
          </a:ln>
        </p:spPr>
      </p:pic>
      <p:pic>
        <p:nvPicPr>
          <p:cNvPr id="656" name="E794BE72-346E-490F-9C84-1F45438593CE-L0-001.jpeg"/>
          <p:cNvPicPr>
            <a:picLocks noChangeAspect="1"/>
          </p:cNvPicPr>
          <p:nvPr/>
        </p:nvPicPr>
        <p:blipFill>
          <a:blip r:embed="rId10" cstate="print">
            <a:extLst/>
          </a:blip>
          <a:stretch>
            <a:fillRect/>
          </a:stretch>
        </p:blipFill>
        <p:spPr>
          <a:xfrm>
            <a:off x="-47630" y="4127183"/>
            <a:ext cx="1525062" cy="1016319"/>
          </a:xfrm>
          <a:prstGeom prst="rect">
            <a:avLst/>
          </a:prstGeom>
          <a:ln w="12700">
            <a:miter lim="400000"/>
          </a:ln>
        </p:spPr>
      </p:pic>
      <p:pic>
        <p:nvPicPr>
          <p:cNvPr id="657" name="A15B1B4D-149D-4E1C-9772-0FA04441D7BA-L0-001.jpeg"/>
          <p:cNvPicPr>
            <a:picLocks noChangeAspect="1"/>
          </p:cNvPicPr>
          <p:nvPr/>
        </p:nvPicPr>
        <p:blipFill>
          <a:blip r:embed="rId11" cstate="print">
            <a:extLst/>
          </a:blip>
          <a:stretch>
            <a:fillRect/>
          </a:stretch>
        </p:blipFill>
        <p:spPr>
          <a:xfrm>
            <a:off x="-4477" y="1096297"/>
            <a:ext cx="759063" cy="1016318"/>
          </a:xfrm>
          <a:prstGeom prst="rect">
            <a:avLst/>
          </a:prstGeom>
          <a:ln w="12700">
            <a:miter lim="400000"/>
          </a:ln>
        </p:spPr>
      </p:pic>
      <p:pic>
        <p:nvPicPr>
          <p:cNvPr id="658" name="B87AE060-77B2-4E42-B3FB-23BC443E15B7-L0-001.jpeg"/>
          <p:cNvPicPr>
            <a:picLocks noChangeAspect="1"/>
          </p:cNvPicPr>
          <p:nvPr/>
        </p:nvPicPr>
        <p:blipFill>
          <a:blip r:embed="rId12" cstate="print">
            <a:extLst/>
          </a:blip>
          <a:stretch>
            <a:fillRect/>
          </a:stretch>
        </p:blipFill>
        <p:spPr>
          <a:xfrm>
            <a:off x="1508194" y="3952680"/>
            <a:ext cx="1777923" cy="1190840"/>
          </a:xfrm>
          <a:prstGeom prst="rect">
            <a:avLst/>
          </a:prstGeom>
          <a:ln w="12700">
            <a:miter lim="400000"/>
          </a:ln>
        </p:spPr>
      </p:pic>
      <p:pic>
        <p:nvPicPr>
          <p:cNvPr id="659" name="10E5BA4D-D44B-4522-AF7C-558147AB2A33-L0-001.jpeg"/>
          <p:cNvPicPr>
            <a:picLocks noChangeAspect="1"/>
          </p:cNvPicPr>
          <p:nvPr/>
        </p:nvPicPr>
        <p:blipFill>
          <a:blip r:embed="rId13" cstate="print">
            <a:extLst/>
          </a:blip>
          <a:stretch>
            <a:fillRect/>
          </a:stretch>
        </p:blipFill>
        <p:spPr>
          <a:xfrm>
            <a:off x="8164776" y="2143123"/>
            <a:ext cx="1144835" cy="1526445"/>
          </a:xfrm>
          <a:prstGeom prst="rect">
            <a:avLst/>
          </a:prstGeom>
          <a:ln w="12700">
            <a:miter lim="400000"/>
          </a:ln>
        </p:spPr>
      </p:pic>
      <p:pic>
        <p:nvPicPr>
          <p:cNvPr id="660" name="78A436BC-9DDB-4AEE-B85C-F34C74AD4E97-L0-001.jpeg"/>
          <p:cNvPicPr>
            <a:picLocks noChangeAspect="1"/>
          </p:cNvPicPr>
          <p:nvPr/>
        </p:nvPicPr>
        <p:blipFill>
          <a:blip r:embed="rId14" cstate="print">
            <a:extLst/>
          </a:blip>
          <a:stretch>
            <a:fillRect/>
          </a:stretch>
        </p:blipFill>
        <p:spPr>
          <a:xfrm>
            <a:off x="-62883" y="2984506"/>
            <a:ext cx="1555568" cy="1166676"/>
          </a:xfrm>
          <a:prstGeom prst="rect">
            <a:avLst/>
          </a:prstGeom>
          <a:ln w="12700">
            <a:miter lim="400000"/>
          </a:ln>
        </p:spPr>
      </p:pic>
      <p:pic>
        <p:nvPicPr>
          <p:cNvPr id="662" name="6303A14C-6622-42F4-8BE9-3504AAE72215-L0-001.jpeg"/>
          <p:cNvPicPr>
            <a:picLocks noChangeAspect="1"/>
          </p:cNvPicPr>
          <p:nvPr/>
        </p:nvPicPr>
        <p:blipFill>
          <a:blip r:embed="rId15" cstate="print">
            <a:extLst/>
          </a:blip>
          <a:stretch>
            <a:fillRect/>
          </a:stretch>
        </p:blipFill>
        <p:spPr>
          <a:xfrm>
            <a:off x="6715141" y="2169428"/>
            <a:ext cx="1454281" cy="1939041"/>
          </a:xfrm>
          <a:prstGeom prst="rect">
            <a:avLst/>
          </a:prstGeom>
          <a:ln w="12700">
            <a:miter lim="400000"/>
          </a:ln>
        </p:spPr>
      </p:pic>
      <p:pic>
        <p:nvPicPr>
          <p:cNvPr id="663" name="244A9AED-47F2-428E-95DC-4EA79A49707F-L0-001.jpeg"/>
          <p:cNvPicPr>
            <a:picLocks noChangeAspect="1"/>
          </p:cNvPicPr>
          <p:nvPr/>
        </p:nvPicPr>
        <p:blipFill>
          <a:blip r:embed="rId16" cstate="print">
            <a:extLst/>
          </a:blip>
          <a:stretch>
            <a:fillRect/>
          </a:stretch>
        </p:blipFill>
        <p:spPr>
          <a:xfrm>
            <a:off x="5907615" y="-46057"/>
            <a:ext cx="1812949" cy="1359712"/>
          </a:xfrm>
          <a:prstGeom prst="rect">
            <a:avLst/>
          </a:prstGeom>
          <a:ln w="12700">
            <a:miter lim="400000"/>
          </a:ln>
        </p:spPr>
      </p:pic>
      <p:pic>
        <p:nvPicPr>
          <p:cNvPr id="664" name="59EDA89D-44B9-4967-8A9B-8235066CD697-L0-001.jpeg"/>
          <p:cNvPicPr>
            <a:picLocks noChangeAspect="1"/>
          </p:cNvPicPr>
          <p:nvPr/>
        </p:nvPicPr>
        <p:blipFill>
          <a:blip r:embed="rId17" cstate="print">
            <a:extLst/>
          </a:blip>
          <a:stretch>
            <a:fillRect/>
          </a:stretch>
        </p:blipFill>
        <p:spPr>
          <a:xfrm>
            <a:off x="5757291" y="3691932"/>
            <a:ext cx="1088677" cy="1451569"/>
          </a:xfrm>
          <a:prstGeom prst="rect">
            <a:avLst/>
          </a:prstGeom>
          <a:ln w="12700">
            <a:miter lim="400000"/>
          </a:ln>
        </p:spPr>
      </p:pic>
      <p:pic>
        <p:nvPicPr>
          <p:cNvPr id="665" name="61B16717-E617-4E3A-9E3C-D2730A88A70D-L0-001.jpeg"/>
          <p:cNvPicPr>
            <a:picLocks noChangeAspect="1"/>
          </p:cNvPicPr>
          <p:nvPr/>
        </p:nvPicPr>
        <p:blipFill>
          <a:blip r:embed="rId18" cstate="print">
            <a:extLst/>
          </a:blip>
          <a:stretch>
            <a:fillRect/>
          </a:stretch>
        </p:blipFill>
        <p:spPr>
          <a:xfrm>
            <a:off x="2500581" y="928676"/>
            <a:ext cx="2000264" cy="1500198"/>
          </a:xfrm>
          <a:prstGeom prst="rect">
            <a:avLst/>
          </a:prstGeom>
          <a:ln w="12700">
            <a:miter lim="400000"/>
          </a:ln>
        </p:spPr>
      </p:pic>
      <p:pic>
        <p:nvPicPr>
          <p:cNvPr id="666" name="E4C4969E-23F9-4D07-BC54-1EEC9D57D62E-L0-001.jpeg"/>
          <p:cNvPicPr>
            <a:picLocks noChangeAspect="1"/>
          </p:cNvPicPr>
          <p:nvPr/>
        </p:nvPicPr>
        <p:blipFill>
          <a:blip r:embed="rId19" cstate="print">
            <a:extLst/>
          </a:blip>
          <a:stretch>
            <a:fillRect/>
          </a:stretch>
        </p:blipFill>
        <p:spPr>
          <a:xfrm>
            <a:off x="-97833" y="2029928"/>
            <a:ext cx="1625468" cy="1083646"/>
          </a:xfrm>
          <a:prstGeom prst="rect">
            <a:avLst/>
          </a:prstGeom>
          <a:ln w="12700">
            <a:miter lim="400000"/>
          </a:ln>
        </p:spPr>
      </p:pic>
      <p:pic>
        <p:nvPicPr>
          <p:cNvPr id="667" name="1E6DD71E-E24A-4260-B00B-0FAB59E8C281-L0-001.jpeg"/>
          <p:cNvPicPr>
            <a:picLocks noChangeAspect="1"/>
          </p:cNvPicPr>
          <p:nvPr/>
        </p:nvPicPr>
        <p:blipFill>
          <a:blip r:embed="rId20" cstate="print">
            <a:extLst/>
          </a:blip>
          <a:stretch>
            <a:fillRect/>
          </a:stretch>
        </p:blipFill>
        <p:spPr>
          <a:xfrm>
            <a:off x="4959805" y="2071684"/>
            <a:ext cx="1826774" cy="1826774"/>
          </a:xfrm>
          <a:prstGeom prst="rect">
            <a:avLst/>
          </a:prstGeom>
          <a:ln w="12700">
            <a:miter lim="400000"/>
          </a:ln>
        </p:spPr>
      </p:pic>
      <p:pic>
        <p:nvPicPr>
          <p:cNvPr id="669" name="10CEF18A-0DE4-451B-BBEF-A0298DE062CB-L0-001.jpeg"/>
          <p:cNvPicPr>
            <a:picLocks noChangeAspect="1"/>
          </p:cNvPicPr>
          <p:nvPr/>
        </p:nvPicPr>
        <p:blipFill>
          <a:blip r:embed="rId21" cstate="print">
            <a:extLst/>
          </a:blip>
          <a:stretch>
            <a:fillRect/>
          </a:stretch>
        </p:blipFill>
        <p:spPr>
          <a:xfrm>
            <a:off x="2969816" y="3929073"/>
            <a:ext cx="1738753" cy="1303258"/>
          </a:xfrm>
          <a:prstGeom prst="rect">
            <a:avLst/>
          </a:prstGeom>
          <a:ln w="12700">
            <a:miter lim="400000"/>
          </a:ln>
        </p:spPr>
      </p:pic>
      <p:pic>
        <p:nvPicPr>
          <p:cNvPr id="670" name="7AD17932-ACE9-4A7C-B90F-6CFC5B7E026B-L0-001.jpeg"/>
          <p:cNvPicPr>
            <a:picLocks noChangeAspect="1"/>
          </p:cNvPicPr>
          <p:nvPr/>
        </p:nvPicPr>
        <p:blipFill>
          <a:blip r:embed="rId22" cstate="print">
            <a:extLst/>
          </a:blip>
          <a:stretch>
            <a:fillRect/>
          </a:stretch>
        </p:blipFill>
        <p:spPr>
          <a:xfrm>
            <a:off x="1071539" y="2722247"/>
            <a:ext cx="991431" cy="1484247"/>
          </a:xfrm>
          <a:prstGeom prst="rect">
            <a:avLst/>
          </a:prstGeom>
          <a:ln w="12700">
            <a:miter lim="400000"/>
          </a:ln>
        </p:spPr>
      </p:pic>
      <p:pic>
        <p:nvPicPr>
          <p:cNvPr id="671" name="9B3646EB-FDE2-48DE-B965-7643F5BA5265-L0-001.jpeg"/>
          <p:cNvPicPr>
            <a:picLocks noChangeAspect="1"/>
          </p:cNvPicPr>
          <p:nvPr/>
        </p:nvPicPr>
        <p:blipFill>
          <a:blip r:embed="rId23" cstate="print">
            <a:extLst/>
          </a:blip>
          <a:stretch>
            <a:fillRect/>
          </a:stretch>
        </p:blipFill>
        <p:spPr>
          <a:xfrm>
            <a:off x="6164654" y="1200575"/>
            <a:ext cx="1550619" cy="1035361"/>
          </a:xfrm>
          <a:prstGeom prst="rect">
            <a:avLst/>
          </a:prstGeom>
          <a:ln w="12700">
            <a:miter lim="400000"/>
          </a:ln>
        </p:spPr>
      </p:pic>
      <p:pic>
        <p:nvPicPr>
          <p:cNvPr id="673" name="25156CC4-D8B7-4375-8339-74CB15604815-L0-001.jpeg"/>
          <p:cNvPicPr>
            <a:picLocks noChangeAspect="1"/>
          </p:cNvPicPr>
          <p:nvPr/>
        </p:nvPicPr>
        <p:blipFill>
          <a:blip r:embed="rId24" cstate="print">
            <a:extLst/>
          </a:blip>
          <a:stretch>
            <a:fillRect/>
          </a:stretch>
        </p:blipFill>
        <p:spPr>
          <a:xfrm>
            <a:off x="4429125" y="1185966"/>
            <a:ext cx="1857388" cy="1044780"/>
          </a:xfrm>
          <a:prstGeom prst="rect">
            <a:avLst/>
          </a:prstGeom>
          <a:ln w="12700">
            <a:miter lim="400000"/>
          </a:ln>
        </p:spPr>
      </p:pic>
      <p:pic>
        <p:nvPicPr>
          <p:cNvPr id="674" name="E0F64A54-5109-4F95-AB3D-096183420F93-L0-001.jpeg"/>
          <p:cNvPicPr>
            <a:picLocks noChangeAspect="1"/>
          </p:cNvPicPr>
          <p:nvPr/>
        </p:nvPicPr>
        <p:blipFill>
          <a:blip r:embed="rId25" cstate="print">
            <a:extLst/>
          </a:blip>
          <a:stretch>
            <a:fillRect/>
          </a:stretch>
        </p:blipFill>
        <p:spPr>
          <a:xfrm>
            <a:off x="725081" y="1108774"/>
            <a:ext cx="743523" cy="991364"/>
          </a:xfrm>
          <a:prstGeom prst="rect">
            <a:avLst/>
          </a:prstGeom>
          <a:ln w="12700">
            <a:miter lim="400000"/>
          </a:ln>
        </p:spPr>
      </p:pic>
      <p:pic>
        <p:nvPicPr>
          <p:cNvPr id="676" name="8C4B966F-601E-4FB1-BD23-1F1E52C501B1-L0-001.jpeg"/>
          <p:cNvPicPr>
            <a:picLocks noChangeAspect="1"/>
          </p:cNvPicPr>
          <p:nvPr/>
        </p:nvPicPr>
        <p:blipFill>
          <a:blip r:embed="rId26" cstate="print">
            <a:extLst/>
          </a:blip>
          <a:stretch>
            <a:fillRect/>
          </a:stretch>
        </p:blipFill>
        <p:spPr>
          <a:xfrm>
            <a:off x="1871238" y="2428875"/>
            <a:ext cx="1986383" cy="1489787"/>
          </a:xfrm>
          <a:prstGeom prst="rect">
            <a:avLst/>
          </a:prstGeom>
          <a:ln w="12700">
            <a:miter lim="400000"/>
          </a:ln>
        </p:spPr>
      </p:pic>
      <p:pic>
        <p:nvPicPr>
          <p:cNvPr id="677" name="2D69903E-FAD4-4FD7-A176-E3491F29B5E7-L0-001.jpeg"/>
          <p:cNvPicPr>
            <a:picLocks noChangeAspect="1"/>
          </p:cNvPicPr>
          <p:nvPr/>
        </p:nvPicPr>
        <p:blipFill>
          <a:blip r:embed="rId27" cstate="print">
            <a:extLst/>
          </a:blip>
          <a:stretch>
            <a:fillRect/>
          </a:stretch>
        </p:blipFill>
        <p:spPr>
          <a:xfrm>
            <a:off x="1359660" y="1693189"/>
            <a:ext cx="1357474" cy="1018106"/>
          </a:xfrm>
          <a:prstGeom prst="rect">
            <a:avLst/>
          </a:prstGeom>
          <a:ln w="12700">
            <a:miter lim="400000"/>
          </a:ln>
        </p:spPr>
      </p:pic>
      <p:pic>
        <p:nvPicPr>
          <p:cNvPr id="678" name="E57A29C8-86BD-4B9D-A6A5-68B6F8AF5F8F-L0-001.jpeg"/>
          <p:cNvPicPr>
            <a:picLocks noChangeAspect="1"/>
          </p:cNvPicPr>
          <p:nvPr/>
        </p:nvPicPr>
        <p:blipFill>
          <a:blip r:embed="rId28" cstate="print">
            <a:extLst/>
          </a:blip>
          <a:stretch>
            <a:fillRect/>
          </a:stretch>
        </p:blipFill>
        <p:spPr>
          <a:xfrm>
            <a:off x="6286513" y="2176824"/>
            <a:ext cx="807965" cy="537802"/>
          </a:xfrm>
          <a:prstGeom prst="rect">
            <a:avLst/>
          </a:prstGeom>
          <a:ln w="12700">
            <a:miter lim="400000"/>
          </a:ln>
        </p:spPr>
      </p:pic>
      <p:pic>
        <p:nvPicPr>
          <p:cNvPr id="675" name="5736F793-8E46-452E-8783-1FEF6850093E-L0-001.jpeg"/>
          <p:cNvPicPr>
            <a:picLocks noChangeAspect="1"/>
          </p:cNvPicPr>
          <p:nvPr/>
        </p:nvPicPr>
        <p:blipFill>
          <a:blip r:embed="rId29" cstate="print">
            <a:extLst/>
          </a:blip>
          <a:stretch>
            <a:fillRect/>
          </a:stretch>
        </p:blipFill>
        <p:spPr>
          <a:xfrm>
            <a:off x="3571869" y="1643056"/>
            <a:ext cx="1428760" cy="2534384"/>
          </a:xfrm>
          <a:prstGeom prst="rect">
            <a:avLst/>
          </a:prstGeom>
          <a:ln w="12700">
            <a:miter lim="400000"/>
          </a:ln>
        </p:spPr>
      </p:pic>
      <p:pic>
        <p:nvPicPr>
          <p:cNvPr id="661" name="3D4EB8A6-0E99-4D20-ADFC-7DD19A930FEA-L0-001.jpeg"/>
          <p:cNvPicPr>
            <a:picLocks noChangeAspect="1"/>
          </p:cNvPicPr>
          <p:nvPr/>
        </p:nvPicPr>
        <p:blipFill>
          <a:blip r:embed="rId30" cstate="print">
            <a:extLst/>
          </a:blip>
          <a:stretch>
            <a:fillRect/>
          </a:stretch>
        </p:blipFill>
        <p:spPr>
          <a:xfrm>
            <a:off x="7661472" y="1026727"/>
            <a:ext cx="1540612" cy="1155459"/>
          </a:xfrm>
          <a:prstGeom prst="rect">
            <a:avLst/>
          </a:prstGeom>
          <a:ln w="12700">
            <a:miter lim="400000"/>
          </a:ln>
        </p:spPr>
      </p:pic>
    </p:spTree>
    <p:extLst>
      <p:ext uri="{BB962C8B-B14F-4D97-AF65-F5344CB8AC3E}">
        <p14:creationId xmlns:p14="http://schemas.microsoft.com/office/powerpoint/2010/main" xmlns="" val="397252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
                                  </p:stCondLst>
                                  <p:childTnLst>
                                    <p:set>
                                      <p:cBhvr>
                                        <p:cTn id="6" dur="1" fill="hold">
                                          <p:stCondLst>
                                            <p:cond delay="0"/>
                                          </p:stCondLst>
                                        </p:cTn>
                                        <p:tgtEl>
                                          <p:spTgt spid="675"/>
                                        </p:tgtEl>
                                        <p:attrNameLst>
                                          <p:attrName>style.visibility</p:attrName>
                                        </p:attrNameLst>
                                      </p:cBhvr>
                                      <p:to>
                                        <p:strVal val="visible"/>
                                      </p:to>
                                    </p:set>
                                  </p:childTnLst>
                                </p:cTn>
                              </p:par>
                              <p:par>
                                <p:cTn id="7" presetID="1" presetClass="entr" presetSubtype="0" fill="hold" nodeType="withEffect">
                                  <p:stCondLst>
                                    <p:cond delay="300"/>
                                  </p:stCondLst>
                                  <p:childTnLst>
                                    <p:set>
                                      <p:cBhvr>
                                        <p:cTn id="8" dur="1" fill="hold">
                                          <p:stCondLst>
                                            <p:cond delay="0"/>
                                          </p:stCondLst>
                                        </p:cTn>
                                        <p:tgtEl>
                                          <p:spTgt spid="667"/>
                                        </p:tgtEl>
                                        <p:attrNameLst>
                                          <p:attrName>style.visibility</p:attrName>
                                        </p:attrNameLst>
                                      </p:cBhvr>
                                      <p:to>
                                        <p:strVal val="visible"/>
                                      </p:to>
                                    </p:set>
                                  </p:childTnLst>
                                </p:cTn>
                              </p:par>
                              <p:par>
                                <p:cTn id="9" presetID="1" presetClass="entr" presetSubtype="0" fill="hold" nodeType="withEffect">
                                  <p:stCondLst>
                                    <p:cond delay="300"/>
                                  </p:stCondLst>
                                  <p:childTnLst>
                                    <p:set>
                                      <p:cBhvr>
                                        <p:cTn id="10" dur="1" fill="hold">
                                          <p:stCondLst>
                                            <p:cond delay="0"/>
                                          </p:stCondLst>
                                        </p:cTn>
                                        <p:tgtEl>
                                          <p:spTgt spid="673"/>
                                        </p:tgtEl>
                                        <p:attrNameLst>
                                          <p:attrName>style.visibility</p:attrName>
                                        </p:attrNameLst>
                                      </p:cBhvr>
                                      <p:to>
                                        <p:strVal val="visible"/>
                                      </p:to>
                                    </p:set>
                                  </p:childTnLst>
                                </p:cTn>
                              </p:par>
                              <p:par>
                                <p:cTn id="11" presetID="1" presetClass="entr" presetSubtype="0" fill="hold" nodeType="withEffect">
                                  <p:stCondLst>
                                    <p:cond delay="300"/>
                                  </p:stCondLst>
                                  <p:childTnLst>
                                    <p:set>
                                      <p:cBhvr>
                                        <p:cTn id="12" dur="1" fill="hold">
                                          <p:stCondLst>
                                            <p:cond delay="0"/>
                                          </p:stCondLst>
                                        </p:cTn>
                                        <p:tgtEl>
                                          <p:spTgt spid="6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285866"/>
            <a:ext cx="5072098"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3200" b="1" dirty="0" smtClean="0">
                <a:solidFill>
                  <a:schemeClr val="tx2"/>
                </a:solidFill>
                <a:latin typeface="微軟正黑體" panose="020B0604030504040204" pitchFamily="34" charset="-120"/>
                <a:ea typeface="微軟正黑體" panose="020B0604030504040204" pitchFamily="34" charset="-120"/>
              </a:rPr>
              <a:t>奔向你夢寐以求的目標 </a:t>
            </a:r>
          </a:p>
          <a:p>
            <a:r>
              <a:rPr lang="ja-JP" altLang="en-US" sz="3200" b="1" dirty="0" smtClean="0">
                <a:solidFill>
                  <a:schemeClr val="tx2"/>
                </a:solidFill>
                <a:latin typeface="微軟正黑體" panose="020B0604030504040204" pitchFamily="34" charset="-120"/>
                <a:ea typeface="微軟正黑體" panose="020B0604030504040204" pitchFamily="34" charset="-120"/>
              </a:rPr>
              <a:t>過上你夢寐以求的生活</a:t>
            </a:r>
            <a:endParaRPr lang="en-US" altLang="ja-JP" sz="3200" b="1" dirty="0" smtClean="0">
              <a:solidFill>
                <a:schemeClr val="tx2"/>
              </a:solidFill>
              <a:latin typeface="微軟正黑體" panose="020B0604030504040204" pitchFamily="34" charset="-120"/>
              <a:ea typeface="微軟正黑體" panose="020B0604030504040204" pitchFamily="34" charset="-120"/>
            </a:endParaRPr>
          </a:p>
          <a:p>
            <a:pPr algn="r"/>
            <a:r>
              <a:rPr lang="en-US" sz="3200" b="1" dirty="0" err="1" smtClean="0">
                <a:solidFill>
                  <a:schemeClr val="tx2"/>
                </a:solidFill>
                <a:latin typeface="微軟正黑體" panose="020B0604030504040204" pitchFamily="34" charset="-120"/>
                <a:ea typeface="微軟正黑體" panose="020B0604030504040204" pitchFamily="34" charset="-120"/>
              </a:rPr>
              <a:t>梭羅</a:t>
            </a:r>
            <a:endParaRPr kumimoji="0" lang="en-US" sz="3200" b="1" i="0" u="none" strike="noStrike" cap="none" spc="0" normalizeH="0" baseline="0" dirty="0">
              <a:ln>
                <a:noFill/>
              </a:ln>
              <a:solidFill>
                <a:srgbClr val="DDDEDD"/>
              </a:solidFill>
              <a:effectLst/>
              <a:uFillTx/>
              <a:latin typeface="微軟正黑體" panose="020B0604030504040204" pitchFamily="34" charset="-120"/>
              <a:ea typeface="微軟正黑體" panose="020B0604030504040204" pitchFamily="34" charset="-120"/>
              <a:sym typeface="Calibri"/>
            </a:endParaRPr>
          </a:p>
        </p:txBody>
      </p:sp>
      <p:pic>
        <p:nvPicPr>
          <p:cNvPr id="5124" name="Picture 4" descr="C:\Users\user\Desktop\Motto-2.jpg"/>
          <p:cNvPicPr>
            <a:picLocks noChangeAspect="1" noChangeArrowheads="1"/>
          </p:cNvPicPr>
          <p:nvPr/>
        </p:nvPicPr>
        <p:blipFill>
          <a:blip r:embed="rId2" cstate="print"/>
          <a:srcRect/>
          <a:stretch>
            <a:fillRect/>
          </a:stretch>
        </p:blipFill>
        <p:spPr bwMode="auto">
          <a:xfrm>
            <a:off x="5947788" y="642924"/>
            <a:ext cx="3124806" cy="25456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p:nvPr/>
        </p:nvSpPr>
        <p:spPr>
          <a:xfrm>
            <a:off x="0" y="696686"/>
            <a:ext cx="9144000" cy="4446816"/>
          </a:xfrm>
          <a:prstGeom prst="rect">
            <a:avLst/>
          </a:prstGeom>
          <a:gradFill>
            <a:gsLst>
              <a:gs pos="0">
                <a:srgbClr val="F7F8FB">
                  <a:alpha val="0"/>
                </a:srgbClr>
              </a:gs>
              <a:gs pos="74000">
                <a:srgbClr val="FFFFFF">
                  <a:alpha val="79000"/>
                </a:srgbClr>
              </a:gs>
              <a:gs pos="100000">
                <a:srgbClr val="FFFFFF"/>
              </a:gs>
            </a:gsLst>
            <a:lin ang="5400000"/>
          </a:gradFill>
          <a:ln w="12700">
            <a:miter lim="400000"/>
          </a:ln>
        </p:spPr>
        <p:txBody>
          <a:bodyPr lIns="45719" rIns="45719" anchor="ctr"/>
          <a:lstStyle/>
          <a:p>
            <a:pPr algn="ctr" defTabSz="685782">
              <a:defRPr sz="1400">
                <a:solidFill>
                  <a:srgbClr val="FFFFFF"/>
                </a:solidFill>
                <a:latin typeface="Palatino Linotype"/>
                <a:ea typeface="Palatino Linotype"/>
                <a:cs typeface="Palatino Linotype"/>
                <a:sym typeface="Palatino Linotype"/>
              </a:defRPr>
            </a:pPr>
            <a:endParaRPr/>
          </a:p>
        </p:txBody>
      </p:sp>
      <p:pic>
        <p:nvPicPr>
          <p:cNvPr id="829" name="image36.png"/>
          <p:cNvPicPr>
            <a:picLocks noChangeAspect="1"/>
          </p:cNvPicPr>
          <p:nvPr/>
        </p:nvPicPr>
        <p:blipFill>
          <a:blip r:embed="rId3" cstate="print">
            <a:extLst/>
          </a:blip>
          <a:stretch>
            <a:fillRect/>
          </a:stretch>
        </p:blipFill>
        <p:spPr>
          <a:xfrm>
            <a:off x="533400" y="1077887"/>
            <a:ext cx="3124200" cy="3094064"/>
          </a:xfrm>
          <a:prstGeom prst="rect">
            <a:avLst/>
          </a:prstGeom>
          <a:ln w="12700">
            <a:miter lim="400000"/>
          </a:ln>
          <a:effectLst>
            <a:outerShdw blurRad="1219200" rotWithShape="0">
              <a:srgbClr val="000000">
                <a:alpha val="28000"/>
              </a:srgbClr>
            </a:outerShdw>
          </a:effectLst>
        </p:spPr>
      </p:pic>
      <p:sp>
        <p:nvSpPr>
          <p:cNvPr id="830" name="Shape 830"/>
          <p:cNvSpPr/>
          <p:nvPr/>
        </p:nvSpPr>
        <p:spPr>
          <a:xfrm>
            <a:off x="3985543" y="2009602"/>
            <a:ext cx="4385253" cy="700190"/>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defTabSz="685782">
              <a:defRPr sz="4100" cap="all">
                <a:ln w="9525">
                  <a:solidFill>
                    <a:srgbClr val="222A35"/>
                  </a:solidFill>
                </a:ln>
                <a:solidFill>
                  <a:srgbClr val="222A35"/>
                </a:solidFill>
                <a:latin typeface="Century Gothic"/>
                <a:ea typeface="Century Gothic"/>
                <a:cs typeface="Century Gothic"/>
                <a:sym typeface="Century Gothic"/>
              </a:defRPr>
            </a:pPr>
            <a:r>
              <a:rPr lang="zh-TW" altLang="en-US" dirty="0" smtClean="0">
                <a:latin typeface="微軟正黑體" panose="020B0604030504040204" pitchFamily="34" charset="-120"/>
                <a:ea typeface="微軟正黑體" panose="020B0604030504040204" pitchFamily="34" charset="-120"/>
              </a:rPr>
              <a:t>購物年金</a:t>
            </a:r>
            <a:endParaRPr baseline="30000" dirty="0">
              <a:latin typeface="微軟正黑體" panose="020B0604030504040204" pitchFamily="34" charset="-120"/>
              <a:ea typeface="微軟正黑體" panose="020B0604030504040204" pitchFamily="34" charset="-120"/>
            </a:endParaRPr>
          </a:p>
        </p:txBody>
      </p:sp>
      <p:sp>
        <p:nvSpPr>
          <p:cNvPr id="831" name="Shape 831"/>
          <p:cNvSpPr/>
          <p:nvPr/>
        </p:nvSpPr>
        <p:spPr>
          <a:xfrm>
            <a:off x="4064164" y="2901109"/>
            <a:ext cx="1685075" cy="392413"/>
          </a:xfrm>
          <a:prstGeom prst="rect">
            <a:avLst/>
          </a:prstGeom>
          <a:ln w="12700">
            <a:miter lim="400000"/>
          </a:ln>
          <a:extLst>
            <a:ext uri="{C572A759-6A51-4108-AA02-DFA0A04FC94B}">
              <ma14:wrappingTextBoxFlag xmlns:ma14="http://schemas.microsoft.com/office/mac/drawingml/2011/main" xmlns="" val="1"/>
            </a:ext>
          </a:extLst>
        </p:spPr>
        <p:txBody>
          <a:bodyPr wrap="none" lIns="34289" tIns="34289" rIns="34289" bIns="34289">
            <a:spAutoFit/>
          </a:bodyPr>
          <a:lstStyle>
            <a:lvl1pPr defTabSz="685782">
              <a:defRPr sz="2100" b="1" cap="all">
                <a:solidFill>
                  <a:srgbClr val="0070C0"/>
                </a:solidFill>
              </a:defRPr>
            </a:lvl1pPr>
          </a:lstStyle>
          <a:p>
            <a:r>
              <a:rPr lang="zh-TW" altLang="en-US" dirty="0" smtClean="0">
                <a:latin typeface="微軟正黑體" panose="020B0604030504040204" pitchFamily="34" charset="-120"/>
                <a:ea typeface="微軟正黑體" panose="020B0604030504040204" pitchFamily="34" charset="-120"/>
              </a:rPr>
              <a:t>轉消費為收入</a:t>
            </a:r>
            <a:endParaRPr dirty="0">
              <a:latin typeface="微軟正黑體" panose="020B0604030504040204" pitchFamily="34" charset="-120"/>
              <a:ea typeface="微軟正黑體" panose="020B0604030504040204" pitchFamily="34" charset="-120"/>
            </a:endParaRPr>
          </a:p>
        </p:txBody>
      </p:sp>
      <p:grpSp>
        <p:nvGrpSpPr>
          <p:cNvPr id="835" name="Group 835"/>
          <p:cNvGrpSpPr/>
          <p:nvPr/>
        </p:nvGrpSpPr>
        <p:grpSpPr>
          <a:xfrm>
            <a:off x="4056491" y="1735283"/>
            <a:ext cx="2490552" cy="274321"/>
            <a:chOff x="0" y="0"/>
            <a:chExt cx="2490551" cy="274320"/>
          </a:xfrm>
        </p:grpSpPr>
        <p:pic>
          <p:nvPicPr>
            <p:cNvPr id="832" name="image37.png"/>
            <p:cNvPicPr>
              <a:picLocks noChangeAspect="1"/>
            </p:cNvPicPr>
            <p:nvPr/>
          </p:nvPicPr>
          <p:blipFill>
            <a:blip r:embed="rId4" cstate="print">
              <a:extLst/>
            </a:blip>
            <a:stretch>
              <a:fillRect/>
            </a:stretch>
          </p:blipFill>
          <p:spPr>
            <a:xfrm>
              <a:off x="-1" y="61539"/>
              <a:ext cx="1395250" cy="151243"/>
            </a:xfrm>
            <a:prstGeom prst="rect">
              <a:avLst/>
            </a:prstGeom>
            <a:ln w="12700" cap="flat">
              <a:noFill/>
              <a:miter lim="400000"/>
            </a:ln>
            <a:effectLst/>
          </p:spPr>
        </p:pic>
        <p:pic>
          <p:nvPicPr>
            <p:cNvPr id="833" name="image38.png"/>
            <p:cNvPicPr>
              <a:picLocks noChangeAspect="1"/>
            </p:cNvPicPr>
            <p:nvPr/>
          </p:nvPicPr>
          <p:blipFill>
            <a:blip r:embed="rId5" cstate="print">
              <a:extLst/>
            </a:blip>
            <a:stretch>
              <a:fillRect/>
            </a:stretch>
          </p:blipFill>
          <p:spPr>
            <a:xfrm>
              <a:off x="1512104" y="54221"/>
              <a:ext cx="978448" cy="165878"/>
            </a:xfrm>
            <a:prstGeom prst="rect">
              <a:avLst/>
            </a:prstGeom>
            <a:ln w="12700" cap="flat">
              <a:noFill/>
              <a:miter lim="400000"/>
            </a:ln>
            <a:effectLst/>
          </p:spPr>
        </p:pic>
        <p:sp>
          <p:nvSpPr>
            <p:cNvPr id="834" name="Shape 834"/>
            <p:cNvSpPr/>
            <p:nvPr/>
          </p:nvSpPr>
          <p:spPr>
            <a:xfrm>
              <a:off x="1430721" y="0"/>
              <a:ext cx="1" cy="27432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fade thruBlk="1"/>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829"/>
                                        </p:tgtEl>
                                        <p:attrNameLst>
                                          <p:attrName>style.visibility</p:attrName>
                                        </p:attrNameLst>
                                      </p:cBhvr>
                                      <p:to>
                                        <p:strVal val="visible"/>
                                      </p:to>
                                    </p:set>
                                    <p:anim calcmode="lin" valueType="num">
                                      <p:cBhvr>
                                        <p:cTn id="7" dur="500" fill="hold"/>
                                        <p:tgtEl>
                                          <p:spTgt spid="829"/>
                                        </p:tgtEl>
                                        <p:attrNameLst>
                                          <p:attrName>ppt_w</p:attrName>
                                        </p:attrNameLst>
                                      </p:cBhvr>
                                      <p:tavLst>
                                        <p:tav tm="0">
                                          <p:val>
                                            <p:fltVal val="0"/>
                                          </p:val>
                                        </p:tav>
                                        <p:tav tm="100000">
                                          <p:val>
                                            <p:strVal val="#ppt_w"/>
                                          </p:val>
                                        </p:tav>
                                      </p:tavLst>
                                    </p:anim>
                                    <p:anim calcmode="lin" valueType="num">
                                      <p:cBhvr>
                                        <p:cTn id="8" dur="500" fill="hold"/>
                                        <p:tgtEl>
                                          <p:spTgt spid="8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30"/>
                                        </p:tgtEl>
                                        <p:attrNameLst>
                                          <p:attrName>style.visibility</p:attrName>
                                        </p:attrNameLst>
                                      </p:cBhvr>
                                      <p:to>
                                        <p:strVal val="visible"/>
                                      </p:to>
                                    </p:set>
                                    <p:animEffect transition="in" filter="dissolve">
                                      <p:cBhvr>
                                        <p:cTn id="12" dur="500"/>
                                        <p:tgtEl>
                                          <p:spTgt spid="830"/>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35"/>
                                        </p:tgtEl>
                                        <p:attrNameLst>
                                          <p:attrName>style.visibility</p:attrName>
                                        </p:attrNameLst>
                                      </p:cBhvr>
                                      <p:to>
                                        <p:strVal val="visible"/>
                                      </p:to>
                                    </p:set>
                                    <p:animEffect transition="in" filter="dissolve">
                                      <p:cBhvr>
                                        <p:cTn id="16" dur="500"/>
                                        <p:tgtEl>
                                          <p:spTgt spid="835"/>
                                        </p:tgtEl>
                                      </p:cBhvr>
                                    </p:animEffect>
                                  </p:childTnLst>
                                </p:cTn>
                              </p:par>
                            </p:childTnLst>
                          </p:cTn>
                        </p:par>
                        <p:par>
                          <p:cTn id="17" fill="hold">
                            <p:stCondLst>
                              <p:cond delay="1500"/>
                            </p:stCondLst>
                            <p:childTnLst>
                              <p:par>
                                <p:cTn id="18" presetID="2" presetClass="entr" presetSubtype="4" fill="hold" grpId="4" nodeType="afterEffect">
                                  <p:stCondLst>
                                    <p:cond delay="0"/>
                                  </p:stCondLst>
                                  <p:iterate>
                                    <p:tmAbs val="0"/>
                                  </p:iterate>
                                  <p:childTnLst>
                                    <p:set>
                                      <p:cBhvr>
                                        <p:cTn id="19" fill="hold"/>
                                        <p:tgtEl>
                                          <p:spTgt spid="831"/>
                                        </p:tgtEl>
                                        <p:attrNameLst>
                                          <p:attrName>style.visibility</p:attrName>
                                        </p:attrNameLst>
                                      </p:cBhvr>
                                      <p:to>
                                        <p:strVal val="visible"/>
                                      </p:to>
                                    </p:set>
                                    <p:anim calcmode="lin" valueType="num">
                                      <p:cBhvr>
                                        <p:cTn id="20" dur="500" fill="hold"/>
                                        <p:tgtEl>
                                          <p:spTgt spid="831"/>
                                        </p:tgtEl>
                                        <p:attrNameLst>
                                          <p:attrName>ppt_x</p:attrName>
                                        </p:attrNameLst>
                                      </p:cBhvr>
                                      <p:tavLst>
                                        <p:tav tm="0">
                                          <p:val>
                                            <p:strVal val="#ppt_x"/>
                                          </p:val>
                                        </p:tav>
                                        <p:tav tm="100000">
                                          <p:val>
                                            <p:strVal val="#ppt_x"/>
                                          </p:val>
                                        </p:tav>
                                      </p:tavLst>
                                    </p:anim>
                                    <p:anim calcmode="lin" valueType="num">
                                      <p:cBhvr>
                                        <p:cTn id="21" dur="500" fill="hold"/>
                                        <p:tgtEl>
                                          <p:spTgt spid="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1" animBg="1" advAuto="0"/>
      <p:bldP spid="830" grpId="2" animBg="1" advAuto="0"/>
      <p:bldP spid="831" grpId="4" animBg="1" advAuto="0"/>
      <p:bldP spid="835"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1299518" y="1203598"/>
            <a:ext cx="3992563" cy="346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600"/>
              </a:spcBef>
              <a:buSzPct val="100000"/>
              <a:buFont typeface="Arial"/>
              <a:buChar char="•"/>
              <a:defRPr sz="2000">
                <a:solidFill>
                  <a:srgbClr val="161616"/>
                </a:solidFill>
              </a:defRPr>
            </a:pPr>
            <a:r>
              <a:rPr dirty="0" err="1">
                <a:latin typeface="華康儷中黑"/>
                <a:ea typeface="華康儷中黑"/>
                <a:cs typeface="華康儷中黑"/>
                <a:sym typeface="華康儷中黑"/>
              </a:rPr>
              <a:t>總顧問經理級超連鎖</a:t>
            </a:r>
            <a:r>
              <a:rPr dirty="0" err="1"/>
              <a:t>™</a:t>
            </a:r>
            <a:r>
              <a:rPr dirty="0" err="1">
                <a:latin typeface="華康儷中黑"/>
                <a:ea typeface="華康儷中黑"/>
                <a:cs typeface="華康儷中黑"/>
                <a:sym typeface="華康儷中黑"/>
              </a:rPr>
              <a:t>店主</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err="1">
                <a:latin typeface="華康儷中黑"/>
                <a:ea typeface="華康儷中黑"/>
                <a:cs typeface="華康儷中黑"/>
                <a:sym typeface="華康儷中黑"/>
              </a:rPr>
              <a:t>從事</a:t>
            </a:r>
            <a:r>
              <a:rPr dirty="0" err="1"/>
              <a:t>IT</a:t>
            </a:r>
            <a:r>
              <a:rPr dirty="0" err="1">
                <a:latin typeface="華康儷中黑"/>
                <a:ea typeface="華康儷中黑"/>
                <a:cs typeface="華康儷中黑"/>
                <a:sym typeface="華康儷中黑"/>
              </a:rPr>
              <a:t>軟件銷售及行政工作</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err="1"/>
              <a:t>ECCT</a:t>
            </a:r>
            <a:r>
              <a:rPr dirty="0" err="1">
                <a:latin typeface="華康儷中黑"/>
                <a:ea typeface="華康儷中黑"/>
                <a:cs typeface="華康儷中黑"/>
                <a:sym typeface="華康儷中黑"/>
              </a:rPr>
              <a:t>授證訓練員</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err="1"/>
              <a:t>TLS®</a:t>
            </a:r>
            <a:r>
              <a:rPr dirty="0" err="1">
                <a:latin typeface="華康儷中黑"/>
                <a:ea typeface="華康儷中黑"/>
                <a:cs typeface="華康儷中黑"/>
                <a:sym typeface="華康儷中黑"/>
              </a:rPr>
              <a:t>授證教練</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err="1">
                <a:latin typeface="華康儷中黑"/>
                <a:ea typeface="華康儷中黑"/>
                <a:cs typeface="華康儷中黑"/>
                <a:sym typeface="華康儷中黑"/>
              </a:rPr>
              <a:t>曾任本地協調員</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err="1">
                <a:latin typeface="華康儷中黑"/>
                <a:ea typeface="華康儷中黑"/>
                <a:cs typeface="華康儷中黑"/>
                <a:sym typeface="華康儷中黑"/>
              </a:rPr>
              <a:t>總裁挑戰獎</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a:t>Motives ® </a:t>
            </a:r>
            <a:r>
              <a:rPr dirty="0" err="1">
                <a:latin typeface="華康儷中黑"/>
                <a:ea typeface="華康儷中黑"/>
                <a:cs typeface="華康儷中黑"/>
                <a:sym typeface="華康儷中黑"/>
              </a:rPr>
              <a:t>挑戰獎</a:t>
            </a:r>
            <a:endParaRPr dirty="0">
              <a:latin typeface="華康儷中黑"/>
              <a:ea typeface="華康儷中黑"/>
              <a:cs typeface="華康儷中黑"/>
              <a:sym typeface="華康儷中黑"/>
            </a:endParaRPr>
          </a:p>
          <a:p>
            <a:pPr marL="285750" indent="-285750">
              <a:spcBef>
                <a:spcPts val="600"/>
              </a:spcBef>
              <a:buSzPct val="100000"/>
              <a:buFont typeface="Arial"/>
              <a:buChar char="•"/>
              <a:defRPr sz="2000">
                <a:solidFill>
                  <a:srgbClr val="161616"/>
                </a:solidFill>
              </a:defRPr>
            </a:pPr>
            <a:r>
              <a:rPr dirty="0"/>
              <a:t>TLS ® </a:t>
            </a:r>
            <a:r>
              <a:rPr dirty="0" err="1">
                <a:latin typeface="華康儷中黑"/>
                <a:ea typeface="華康儷中黑"/>
                <a:cs typeface="華康儷中黑"/>
                <a:sym typeface="華康儷中黑"/>
              </a:rPr>
              <a:t>挑戰獎</a:t>
            </a:r>
            <a:endParaRPr dirty="0">
              <a:latin typeface="華康儷中黑"/>
              <a:ea typeface="華康儷中黑"/>
              <a:cs typeface="華康儷中黑"/>
              <a:sym typeface="華康儷中黑"/>
            </a:endParaRPr>
          </a:p>
        </p:txBody>
      </p:sp>
      <p:sp>
        <p:nvSpPr>
          <p:cNvPr id="661" name="Shape 661"/>
          <p:cNvSpPr/>
          <p:nvPr/>
        </p:nvSpPr>
        <p:spPr>
          <a:xfrm>
            <a:off x="1259632" y="135671"/>
            <a:ext cx="3816425"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solidFill>
                  <a:srgbClr val="161616"/>
                </a:solidFill>
              </a:defRPr>
            </a:pPr>
            <a:r>
              <a:rPr dirty="0" err="1" smtClean="0">
                <a:latin typeface="華康儷中黑"/>
                <a:ea typeface="華康儷中黑"/>
                <a:cs typeface="華康儷中黑"/>
                <a:sym typeface="華康儷中黑"/>
              </a:rPr>
              <a:t>簡介</a:t>
            </a:r>
            <a:endParaRPr dirty="0"/>
          </a:p>
        </p:txBody>
      </p:sp>
      <p:sp>
        <p:nvSpPr>
          <p:cNvPr id="662" name="Shape 662"/>
          <p:cNvSpPr/>
          <p:nvPr/>
        </p:nvSpPr>
        <p:spPr>
          <a:xfrm>
            <a:off x="35495" y="4579263"/>
            <a:ext cx="9108506" cy="650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a:solidFill>
                  <a:srgbClr val="161616"/>
                </a:solidFill>
              </a:defRPr>
            </a:pPr>
            <a:r>
              <a:rPr>
                <a:latin typeface="華康儷中黑"/>
                <a:ea typeface="華康儷中黑"/>
                <a:cs typeface="華康儷中黑"/>
                <a:sym typeface="華康儷中黑"/>
              </a:rPr>
              <a:t>本簡報中提到的收入等級純屬舉例說明，無意代表美安香港經銷商的一般收入，也無意表示任何經銷商皆可賺取同等收入。美安香港經銷商的成功與否，取決於其在發展事業時的努力、才能與投入程度。</a:t>
            </a:r>
            <a:r>
              <a:rPr b="1"/>
              <a:t>T</a:t>
            </a:r>
            <a:r>
              <a:rPr sz="700" b="1"/>
              <a: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a:xfrm>
            <a:off x="928662" y="285734"/>
            <a:ext cx="3517562" cy="4657023"/>
          </a:xfrm>
        </p:spPr>
      </p:pic>
      <p:sp>
        <p:nvSpPr>
          <p:cNvPr id="5" name="TextBox 4"/>
          <p:cNvSpPr txBox="1"/>
          <p:nvPr/>
        </p:nvSpPr>
        <p:spPr>
          <a:xfrm>
            <a:off x="4857752" y="428610"/>
            <a:ext cx="234935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400" b="1" dirty="0" err="1" smtClean="0">
                <a:solidFill>
                  <a:schemeClr val="tx2"/>
                </a:solidFill>
                <a:latin typeface="微軟正黑體" panose="020B0604030504040204" pitchFamily="34" charset="-120"/>
                <a:ea typeface="微軟正黑體" panose="020B0604030504040204" pitchFamily="34" charset="-120"/>
              </a:rPr>
              <a:t>以往</a:t>
            </a:r>
            <a:r>
              <a:rPr kumimoji="0" lang="en-US" sz="4400" b="1" i="0" u="none" strike="noStrike" cap="none" spc="0" normalizeH="0" baseline="0" dirty="0" err="1" smtClean="0">
                <a:ln>
                  <a:noFill/>
                </a:ln>
                <a:solidFill>
                  <a:schemeClr val="tx2"/>
                </a:solidFill>
                <a:effectLst/>
                <a:uFillTx/>
                <a:latin typeface="微軟正黑體" panose="020B0604030504040204" pitchFamily="34" charset="-120"/>
                <a:ea typeface="微軟正黑體" panose="020B0604030504040204" pitchFamily="34" charset="-120"/>
                <a:sym typeface="Calibri"/>
              </a:rPr>
              <a:t>的我</a:t>
            </a:r>
            <a:endParaRPr kumimoji="0" lang="en-US" sz="4400" b="1" i="0" u="none" strike="noStrike" cap="none" spc="0" normalizeH="0" baseline="0" dirty="0" smtClean="0">
              <a:ln>
                <a:noFill/>
              </a:ln>
              <a:solidFill>
                <a:schemeClr val="tx2"/>
              </a:solidFill>
              <a:effectLst/>
              <a:uFillTx/>
              <a:latin typeface="微軟正黑體" panose="020B0604030504040204" pitchFamily="34" charset="-120"/>
              <a:ea typeface="微軟正黑體" panose="020B0604030504040204" pitchFamily="34" charset="-120"/>
              <a:sym typeface="Calibri"/>
            </a:endParaRPr>
          </a:p>
        </p:txBody>
      </p:sp>
    </p:spTree>
    <p:extLst>
      <p:ext uri="{BB962C8B-B14F-4D97-AF65-F5344CB8AC3E}">
        <p14:creationId xmlns:p14="http://schemas.microsoft.com/office/powerpoint/2010/main" xmlns="" val="135146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_2681.JPG"/>
          <p:cNvPicPr>
            <a:picLocks noChangeAspect="1" noChangeArrowheads="1"/>
          </p:cNvPicPr>
          <p:nvPr/>
        </p:nvPicPr>
        <p:blipFill>
          <a:blip r:embed="rId2" cstate="print"/>
          <a:srcRect/>
          <a:stretch>
            <a:fillRect/>
          </a:stretch>
        </p:blipFill>
        <p:spPr bwMode="auto">
          <a:xfrm>
            <a:off x="1714508" y="1428742"/>
            <a:ext cx="5929326" cy="3388186"/>
          </a:xfrm>
          <a:prstGeom prst="rect">
            <a:avLst/>
          </a:prstGeom>
          <a:noFill/>
        </p:spPr>
      </p:pic>
      <p:sp>
        <p:nvSpPr>
          <p:cNvPr id="3" name="TextBox 2"/>
          <p:cNvSpPr txBox="1"/>
          <p:nvPr/>
        </p:nvSpPr>
        <p:spPr>
          <a:xfrm>
            <a:off x="0" y="472874"/>
            <a:ext cx="91440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err="1" smtClean="0">
                <a:ln>
                  <a:noFill/>
                </a:ln>
                <a:solidFill>
                  <a:schemeClr val="tx2"/>
                </a:solidFill>
                <a:effectLst/>
                <a:uFillTx/>
                <a:latin typeface="微軟正黑體" panose="020B0604030504040204" pitchFamily="34" charset="-120"/>
                <a:ea typeface="微軟正黑體" panose="020B0604030504040204" pitchFamily="34" charset="-120"/>
                <a:sym typeface="Calibri"/>
              </a:rPr>
              <a:t>人生的風險</a:t>
            </a:r>
            <a:endParaRPr kumimoji="0" lang="en-US" sz="4400" b="1" i="0" u="none" strike="noStrike" cap="none" spc="0" normalizeH="0" baseline="0" dirty="0">
              <a:ln>
                <a:noFill/>
              </a:ln>
              <a:solidFill>
                <a:schemeClr val="tx2"/>
              </a:solidFill>
              <a:effectLst/>
              <a:uFillTx/>
              <a:latin typeface="微軟正黑體" panose="020B0604030504040204" pitchFamily="34" charset="-120"/>
              <a:ea typeface="微軟正黑體" panose="020B0604030504040204" pitchFamily="34" charset="-120"/>
              <a:sym typeface="Calibri"/>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142858"/>
            <a:ext cx="8229600" cy="857251"/>
          </a:xfrm>
        </p:spPr>
        <p:txBody>
          <a:bodyPr/>
          <a:lstStyle/>
          <a:p>
            <a:r>
              <a:rPr lang="en-US" b="1" dirty="0" err="1" smtClean="0">
                <a:solidFill>
                  <a:schemeClr val="tx2"/>
                </a:solidFill>
                <a:latin typeface="微軟正黑體" panose="020B0604030504040204" pitchFamily="34" charset="-120"/>
                <a:ea typeface="微軟正黑體" panose="020B0604030504040204" pitchFamily="34" charset="-120"/>
              </a:rPr>
              <a:t>我的選擇</a:t>
            </a:r>
            <a:endParaRPr lang="en-US" b="1" dirty="0">
              <a:latin typeface="微軟正黑體" panose="020B0604030504040204" pitchFamily="34" charset="-120"/>
              <a:ea typeface="微軟正黑體" panose="020B0604030504040204" pitchFamily="34" charset="-120"/>
            </a:endParaRPr>
          </a:p>
        </p:txBody>
      </p:sp>
      <p:pic>
        <p:nvPicPr>
          <p:cNvPr id="4" name="Picture 2" descr="WorkingGraph.png"/>
          <p:cNvPicPr>
            <a:picLocks noChangeAspect="1"/>
          </p:cNvPicPr>
          <p:nvPr/>
        </p:nvPicPr>
        <p:blipFill>
          <a:blip r:embed="rId2" cstate="print"/>
          <a:srcRect/>
          <a:stretch>
            <a:fillRect/>
          </a:stretch>
        </p:blipFill>
        <p:spPr bwMode="auto">
          <a:xfrm>
            <a:off x="730250" y="1214428"/>
            <a:ext cx="3571900" cy="3571900"/>
          </a:xfrm>
          <a:prstGeom prst="rect">
            <a:avLst/>
          </a:prstGeom>
          <a:noFill/>
          <a:ln w="9525">
            <a:noFill/>
            <a:miter lim="800000"/>
            <a:headEnd/>
            <a:tailEnd/>
          </a:ln>
        </p:spPr>
      </p:pic>
      <p:pic>
        <p:nvPicPr>
          <p:cNvPr id="5" name="Picture 2" descr="http://pic.pimg.tw/tkuewlch/4b8257183b7d8.jpg"/>
          <p:cNvPicPr>
            <a:picLocks noChangeAspect="1" noChangeArrowheads="1"/>
          </p:cNvPicPr>
          <p:nvPr/>
        </p:nvPicPr>
        <p:blipFill>
          <a:blip r:embed="rId3" cstate="print"/>
          <a:srcRect/>
          <a:stretch>
            <a:fillRect/>
          </a:stretch>
        </p:blipFill>
        <p:spPr bwMode="auto">
          <a:xfrm>
            <a:off x="4786313" y="1357304"/>
            <a:ext cx="3704031"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533400" y="118246"/>
            <a:ext cx="8077200" cy="1167620"/>
          </a:xfrm>
          <a:prstGeom prst="rect">
            <a:avLst/>
          </a:prstGeom>
        </p:spPr>
        <p:txBody>
          <a:bodyPr>
            <a:normAutofit/>
          </a:bodyPr>
          <a:lstStyle/>
          <a:p>
            <a:pPr>
              <a:defRPr b="1">
                <a:latin typeface="微軟正黑體"/>
                <a:ea typeface="微軟正黑體"/>
                <a:cs typeface="微軟正黑體"/>
                <a:sym typeface="微軟正黑體"/>
              </a:defRPr>
            </a:pPr>
            <a:r>
              <a:rPr lang="zh-TW" altLang="en-US" dirty="0">
                <a:solidFill>
                  <a:schemeClr val="tx2"/>
                </a:solidFill>
                <a:latin typeface="+mn-lt"/>
                <a:ea typeface="Apple LiGothic" pitchFamily="2" charset="-120"/>
              </a:rPr>
              <a:t>用消</a:t>
            </a:r>
            <a:r>
              <a:rPr lang="zh-TW" altLang="en-US" dirty="0" smtClean="0">
                <a:solidFill>
                  <a:schemeClr val="tx2"/>
                </a:solidFill>
                <a:latin typeface="+mn-lt"/>
                <a:ea typeface="Apple LiGothic" pitchFamily="2" charset="-120"/>
              </a:rPr>
              <a:t>費來</a:t>
            </a:r>
            <a:r>
              <a:rPr lang="zh-TW" altLang="en-US" dirty="0">
                <a:solidFill>
                  <a:schemeClr val="tx2"/>
                </a:solidFill>
                <a:latin typeface="+mn-lt"/>
                <a:ea typeface="Apple LiGothic" pitchFamily="2" charset="-120"/>
              </a:rPr>
              <a:t>創業</a:t>
            </a:r>
            <a:r>
              <a:rPr lang="en-US" dirty="0">
                <a:solidFill>
                  <a:schemeClr val="tx2"/>
                </a:solidFill>
                <a:latin typeface="+mn-lt"/>
                <a:ea typeface="Apple LiGothic" pitchFamily="2" charset="-120"/>
              </a:rPr>
              <a:t/>
            </a:r>
            <a:br>
              <a:rPr lang="en-US" dirty="0">
                <a:solidFill>
                  <a:schemeClr val="tx2"/>
                </a:solidFill>
                <a:latin typeface="+mn-lt"/>
                <a:ea typeface="Apple LiGothic" pitchFamily="2" charset="-120"/>
              </a:rPr>
            </a:br>
            <a:endParaRPr sz="2200" dirty="0">
              <a:solidFill>
                <a:schemeClr val="tx2"/>
              </a:solidFill>
              <a:latin typeface="+mn-lt"/>
              <a:ea typeface="Apple LiGothic" pitchFamily="2" charset="-120"/>
            </a:endParaRPr>
          </a:p>
        </p:txBody>
      </p:sp>
      <p:sp>
        <p:nvSpPr>
          <p:cNvPr id="198" name="Shape 198"/>
          <p:cNvSpPr/>
          <p:nvPr/>
        </p:nvSpPr>
        <p:spPr>
          <a:xfrm>
            <a:off x="1741392" y="1171319"/>
            <a:ext cx="2021129" cy="1324027"/>
          </a:xfrm>
          <a:prstGeom prst="ellipse">
            <a:avLst/>
          </a:prstGeom>
          <a:solidFill>
            <a:srgbClr val="4F81BD"/>
          </a:solidFill>
          <a:ln w="25400">
            <a:solidFill>
              <a:srgbClr val="FFFFFF"/>
            </a:solidFill>
          </a:ln>
        </p:spPr>
        <p:txBody>
          <a:bodyPr lIns="30611" tIns="30611" rIns="30611" bIns="30611"/>
          <a:lstStyle/>
          <a:p>
            <a:pPr algn="l" defTabSz="408156">
              <a:defRPr sz="2400">
                <a:latin typeface="Calibri"/>
                <a:ea typeface="Calibri"/>
                <a:cs typeface="Calibri"/>
                <a:sym typeface="Calibri"/>
              </a:defRPr>
            </a:pPr>
            <a:endParaRPr>
              <a:ea typeface="Apple LiGothic" pitchFamily="2" charset="-120"/>
            </a:endParaRPr>
          </a:p>
        </p:txBody>
      </p:sp>
      <p:sp>
        <p:nvSpPr>
          <p:cNvPr id="199" name="Shape 199"/>
          <p:cNvSpPr/>
          <p:nvPr/>
        </p:nvSpPr>
        <p:spPr>
          <a:xfrm>
            <a:off x="1750066" y="1496752"/>
            <a:ext cx="2021128" cy="583531"/>
          </a:xfrm>
          <a:prstGeom prst="rect">
            <a:avLst/>
          </a:prstGeom>
          <a:ln w="12700">
            <a:miter lim="400000"/>
          </a:ln>
          <a:extLst>
            <a:ext uri="{C572A759-6A51-4108-AA02-DFA0A04FC94B}">
              <ma14:wrappingTextBoxFlag xmlns:ma14="http://schemas.microsoft.com/office/mac/drawingml/2011/main" xmlns="" val="1"/>
            </a:ext>
          </a:extLst>
        </p:spPr>
        <p:txBody>
          <a:bodyPr lIns="56121" tIns="56121" rIns="56121" bIns="56121" anchor="ctr"/>
          <a:lstStyle>
            <a:lvl1pPr defTabSz="4172373">
              <a:lnSpc>
                <a:spcPct val="90000"/>
              </a:lnSpc>
              <a:spcBef>
                <a:spcPts val="3500"/>
              </a:spcBef>
              <a:defRPr sz="6200" b="1">
                <a:solidFill>
                  <a:srgbClr val="FFFF00"/>
                </a:solidFill>
                <a:effectLst>
                  <a:outerShdw blurRad="38100" dist="38100" dir="2700000" rotWithShape="0">
                    <a:srgbClr val="000000"/>
                  </a:outerShdw>
                </a:effectLst>
                <a:latin typeface="微軟正黑體"/>
                <a:ea typeface="微軟正黑體"/>
                <a:cs typeface="微軟正黑體"/>
                <a:sym typeface="微軟正黑體"/>
              </a:defRPr>
            </a:lvl1pPr>
          </a:lstStyle>
          <a:p>
            <a:pPr algn="ctr">
              <a:lnSpc>
                <a:spcPct val="100000"/>
              </a:lnSpc>
              <a:spcBef>
                <a:spcPts val="0"/>
              </a:spcBef>
            </a:pPr>
            <a:r>
              <a:rPr sz="3000" dirty="0" err="1" smtClean="0">
                <a:latin typeface="+mn-lt"/>
                <a:ea typeface="Apple LiGothic" pitchFamily="2" charset="-120"/>
              </a:rPr>
              <a:t>打工收入</a:t>
            </a:r>
            <a:endParaRPr lang="en-US" sz="3000" dirty="0" smtClean="0">
              <a:latin typeface="+mn-lt"/>
              <a:ea typeface="Apple LiGothic" pitchFamily="2" charset="-120"/>
            </a:endParaRPr>
          </a:p>
        </p:txBody>
      </p:sp>
      <p:sp>
        <p:nvSpPr>
          <p:cNvPr id="200" name="Shape 200"/>
          <p:cNvSpPr/>
          <p:nvPr/>
        </p:nvSpPr>
        <p:spPr>
          <a:xfrm>
            <a:off x="4479144" y="1341644"/>
            <a:ext cx="3521855" cy="1839706"/>
          </a:xfrm>
          <a:prstGeom prst="ellipse">
            <a:avLst/>
          </a:prstGeom>
          <a:solidFill>
            <a:srgbClr val="4F81BD"/>
          </a:solidFill>
          <a:ln w="25400">
            <a:solidFill>
              <a:srgbClr val="FFFFFF"/>
            </a:solidFill>
          </a:ln>
        </p:spPr>
        <p:txBody>
          <a:bodyPr lIns="30611" tIns="30611" rIns="30611" bIns="30611"/>
          <a:lstStyle/>
          <a:p>
            <a:pPr algn="l" defTabSz="408156">
              <a:defRPr sz="2400">
                <a:latin typeface="Calibri"/>
                <a:ea typeface="Calibri"/>
                <a:cs typeface="Calibri"/>
                <a:sym typeface="Calibri"/>
              </a:defRPr>
            </a:pPr>
            <a:endParaRPr>
              <a:ea typeface="Apple LiGothic" pitchFamily="2" charset="-120"/>
            </a:endParaRPr>
          </a:p>
        </p:txBody>
      </p:sp>
      <p:sp>
        <p:nvSpPr>
          <p:cNvPr id="201" name="Shape 201"/>
          <p:cNvSpPr/>
          <p:nvPr/>
        </p:nvSpPr>
        <p:spPr>
          <a:xfrm>
            <a:off x="5018478" y="2136062"/>
            <a:ext cx="2372922" cy="964700"/>
          </a:xfrm>
          <a:prstGeom prst="ellipse">
            <a:avLst/>
          </a:prstGeom>
          <a:solidFill>
            <a:srgbClr val="FF0000"/>
          </a:solidFill>
          <a:ln w="3175">
            <a:solidFill>
              <a:srgbClr val="000000"/>
            </a:solidFill>
          </a:ln>
        </p:spPr>
        <p:txBody>
          <a:bodyPr lIns="30611" tIns="30611" rIns="30611" bIns="30611"/>
          <a:lstStyle/>
          <a:p>
            <a:pPr algn="l"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2" name="Shape 202"/>
          <p:cNvSpPr/>
          <p:nvPr/>
        </p:nvSpPr>
        <p:spPr>
          <a:xfrm>
            <a:off x="5452238" y="2367247"/>
            <a:ext cx="1620441" cy="446541"/>
          </a:xfrm>
          <a:prstGeom prst="rect">
            <a:avLst/>
          </a:prstGeom>
          <a:ln w="12700">
            <a:miter lim="400000"/>
          </a:ln>
          <a:extLst>
            <a:ext uri="{C572A759-6A51-4108-AA02-DFA0A04FC94B}">
              <ma14:wrappingTextBoxFlag xmlns:ma14="http://schemas.microsoft.com/office/mac/drawingml/2011/main" xmlns="" val="1"/>
            </a:ext>
          </a:extLst>
        </p:spPr>
        <p:txBody>
          <a:bodyPr lIns="30611" tIns="30611" rIns="30611" bIns="30611">
            <a:spAutoFit/>
          </a:bodyPr>
          <a:lstStyle>
            <a:lvl1pPr defTabSz="4172373">
              <a:lnSpc>
                <a:spcPct val="90000"/>
              </a:lnSpc>
              <a:spcBef>
                <a:spcPts val="4300"/>
              </a:spcBef>
              <a:defRPr sz="67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lnSpc>
                <a:spcPct val="100000"/>
              </a:lnSpc>
              <a:spcBef>
                <a:spcPts val="0"/>
              </a:spcBef>
            </a:pPr>
            <a:r>
              <a:rPr sz="2500" dirty="0" err="1" smtClean="0">
                <a:latin typeface="+mn-lt"/>
                <a:ea typeface="Apple LiGothic" pitchFamily="2" charset="-120"/>
              </a:rPr>
              <a:t>支出</a:t>
            </a:r>
            <a:endParaRPr sz="2500" dirty="0">
              <a:latin typeface="+mn-lt"/>
              <a:ea typeface="Apple LiGothic" pitchFamily="2" charset="-120"/>
            </a:endParaRPr>
          </a:p>
        </p:txBody>
      </p:sp>
      <p:sp>
        <p:nvSpPr>
          <p:cNvPr id="203" name="Shape 203"/>
          <p:cNvSpPr/>
          <p:nvPr/>
        </p:nvSpPr>
        <p:spPr>
          <a:xfrm flipH="1">
            <a:off x="6145410" y="1475557"/>
            <a:ext cx="510778" cy="477739"/>
          </a:xfrm>
          <a:prstGeom prst="line">
            <a:avLst/>
          </a:prstGeom>
          <a:ln w="3175">
            <a:solidFill>
              <a:srgbClr val="000000"/>
            </a:solidFill>
          </a:ln>
        </p:spPr>
        <p:txBody>
          <a:bodyPr lIns="30611" tIns="30611" rIns="30611" bIns="30611"/>
          <a:lstStyle/>
          <a:p>
            <a:pPr algn="l" defTabSz="408156">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4" name="Shape 204"/>
          <p:cNvSpPr/>
          <p:nvPr/>
        </p:nvSpPr>
        <p:spPr>
          <a:xfrm rot="1490696">
            <a:off x="6481216" y="1736451"/>
            <a:ext cx="1337358" cy="369596"/>
          </a:xfrm>
          <a:prstGeom prst="rect">
            <a:avLst/>
          </a:prstGeom>
          <a:ln w="12700">
            <a:miter lim="400000"/>
          </a:ln>
          <a:extLst>
            <a:ext uri="{C572A759-6A51-4108-AA02-DFA0A04FC94B}">
              <ma14:wrappingTextBoxFlag xmlns:ma14="http://schemas.microsoft.com/office/mac/drawingml/2011/main" xmlns="" val="1"/>
            </a:ext>
          </a:extLst>
        </p:spPr>
        <p:txBody>
          <a:bodyPr wrap="square" lIns="30611" tIns="30611" rIns="30611" bIns="30611">
            <a:spAutoFit/>
          </a:bodyPr>
          <a:lstStyle>
            <a:lvl1pPr defTabSz="4172373">
              <a:lnSpc>
                <a:spcPct val="90000"/>
              </a:lnSpc>
              <a:spcBef>
                <a:spcPts val="2100"/>
              </a:spcBef>
              <a:defRPr sz="50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lnSpc>
                <a:spcPct val="100000"/>
              </a:lnSpc>
              <a:spcBef>
                <a:spcPts val="0"/>
              </a:spcBef>
            </a:pPr>
            <a:r>
              <a:rPr sz="2000" dirty="0" err="1" smtClean="0">
                <a:latin typeface="+mn-lt"/>
                <a:ea typeface="Apple LiGothic" pitchFamily="2" charset="-120"/>
              </a:rPr>
              <a:t>儲蓄</a:t>
            </a:r>
            <a:endParaRPr lang="en-US" sz="2000" dirty="0" smtClean="0">
              <a:latin typeface="+mn-lt"/>
              <a:ea typeface="Apple LiGothic" pitchFamily="2" charset="-120"/>
            </a:endParaRPr>
          </a:p>
        </p:txBody>
      </p:sp>
      <p:sp>
        <p:nvSpPr>
          <p:cNvPr id="205" name="Shape 205"/>
          <p:cNvSpPr/>
          <p:nvPr/>
        </p:nvSpPr>
        <p:spPr>
          <a:xfrm rot="20038730">
            <a:off x="4483931" y="1669499"/>
            <a:ext cx="1731190" cy="338819"/>
          </a:xfrm>
          <a:prstGeom prst="rect">
            <a:avLst/>
          </a:prstGeom>
          <a:ln w="12700">
            <a:miter lim="400000"/>
          </a:ln>
          <a:extLst>
            <a:ext uri="{C572A759-6A51-4108-AA02-DFA0A04FC94B}">
              <ma14:wrappingTextBoxFlag xmlns:ma14="http://schemas.microsoft.com/office/mac/drawingml/2011/main" xmlns="" val="1"/>
            </a:ext>
          </a:extLst>
        </p:spPr>
        <p:txBody>
          <a:bodyPr wrap="square" lIns="30611" tIns="30611" rIns="30611" bIns="30611">
            <a:spAutoFit/>
          </a:bodyPr>
          <a:lstStyle>
            <a:lvl1pPr defTabSz="4172373">
              <a:lnSpc>
                <a:spcPct val="90000"/>
              </a:lnSpc>
              <a:spcBef>
                <a:spcPts val="1900"/>
              </a:spcBef>
              <a:defRPr sz="44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r>
              <a:rPr sz="2000" dirty="0" err="1" smtClean="0">
                <a:latin typeface="+mn-lt"/>
                <a:ea typeface="Apple LiGothic" pitchFamily="2" charset="-120"/>
              </a:rPr>
              <a:t>投資</a:t>
            </a:r>
            <a:endParaRPr sz="2000" dirty="0">
              <a:latin typeface="+mn-lt"/>
              <a:ea typeface="Apple LiGothic" pitchFamily="2" charset="-120"/>
            </a:endParaRPr>
          </a:p>
        </p:txBody>
      </p:sp>
      <p:sp>
        <p:nvSpPr>
          <p:cNvPr id="206" name="Shape 206"/>
          <p:cNvSpPr/>
          <p:nvPr/>
        </p:nvSpPr>
        <p:spPr>
          <a:xfrm rot="30355">
            <a:off x="862241" y="3613311"/>
            <a:ext cx="7581450" cy="1169815"/>
          </a:xfrm>
          <a:prstGeom prst="rect">
            <a:avLst/>
          </a:prstGeom>
          <a:ln w="12700">
            <a:miter lim="400000"/>
          </a:ln>
          <a:extLst>
            <a:ext uri="{C572A759-6A51-4108-AA02-DFA0A04FC94B}">
              <ma14:wrappingTextBoxFlag xmlns:ma14="http://schemas.microsoft.com/office/mac/drawingml/2011/main" xmlns="" val="1"/>
            </a:ext>
          </a:extLst>
        </p:spPr>
        <p:txBody>
          <a:bodyPr wrap="square" lIns="30611" tIns="30611" rIns="30611" bIns="30611">
            <a:spAutoFit/>
          </a:bodyPr>
          <a:lstStyle/>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lang="zh-TW" altLang="en-US" sz="2400" dirty="0" smtClean="0">
                <a:ea typeface="Apple LiGothic" pitchFamily="2" charset="-120"/>
              </a:rPr>
              <a:t>超連鎖</a:t>
            </a:r>
            <a:r>
              <a:rPr lang="zh-TW" altLang="en-US" sz="2400" dirty="0" smtClean="0">
                <a:latin typeface="微軟正黑體"/>
                <a:ea typeface="微軟正黑體"/>
              </a:rPr>
              <a:t>™</a:t>
            </a:r>
            <a:r>
              <a:rPr lang="zh-TW" altLang="en-US" sz="2400" dirty="0" smtClean="0">
                <a:ea typeface="Apple LiGothic" pitchFamily="2" charset="-120"/>
              </a:rPr>
              <a:t>事業</a:t>
            </a:r>
            <a:endParaRPr lang="en-US" sz="2400" dirty="0" smtClean="0">
              <a:ea typeface="Apple LiGothic" pitchFamily="2" charset="-120"/>
            </a:endParaRPr>
          </a:p>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sz="2400" dirty="0" smtClean="0">
                <a:ea typeface="Apple LiGothic" pitchFamily="2" charset="-120"/>
              </a:rPr>
              <a:t>SHOP.COM</a:t>
            </a:r>
            <a:endParaRPr lang="en-US" sz="2400" dirty="0" smtClean="0">
              <a:ea typeface="Apple LiGothic" pitchFamily="2" charset="-120"/>
            </a:endParaRPr>
          </a:p>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sz="2400" dirty="0" smtClean="0">
                <a:ea typeface="Apple LiGothic" pitchFamily="2" charset="-120"/>
              </a:rPr>
              <a:t>『</a:t>
            </a:r>
            <a:r>
              <a:rPr lang="zh-TW" altLang="en-US" sz="2400" dirty="0" smtClean="0">
                <a:ea typeface="Apple LiGothic" pitchFamily="2" charset="-120"/>
              </a:rPr>
              <a:t>購物年金</a:t>
            </a:r>
            <a:r>
              <a:rPr sz="2400" dirty="0" smtClean="0">
                <a:ea typeface="Apple LiGothic" pitchFamily="2" charset="-120"/>
              </a:rPr>
              <a:t>』</a:t>
            </a:r>
            <a:r>
              <a:rPr lang="en-US" sz="2400" dirty="0" smtClean="0">
                <a:ea typeface="Apple LiGothic" pitchFamily="2" charset="-120"/>
              </a:rPr>
              <a:t>Shopping Annuity</a:t>
            </a:r>
            <a:endParaRPr sz="2400" dirty="0">
              <a:ea typeface="Apple LiGothic" pitchFamily="2" charset="-120"/>
            </a:endParaRPr>
          </a:p>
        </p:txBody>
      </p:sp>
      <p:sp>
        <p:nvSpPr>
          <p:cNvPr id="207" name="Shape 207"/>
          <p:cNvSpPr/>
          <p:nvPr/>
        </p:nvSpPr>
        <p:spPr>
          <a:xfrm rot="435245">
            <a:off x="3795663" y="2011121"/>
            <a:ext cx="661695" cy="289161"/>
          </a:xfrm>
          <a:prstGeom prst="rightArrow">
            <a:avLst>
              <a:gd name="adj1" fmla="val 50000"/>
              <a:gd name="adj2" fmla="val 50000"/>
            </a:avLst>
          </a:prstGeom>
          <a:gradFill>
            <a:gsLst>
              <a:gs pos="0">
                <a:srgbClr val="2E5E97"/>
              </a:gs>
              <a:gs pos="80000">
                <a:srgbClr val="3C7BC7"/>
              </a:gs>
              <a:gs pos="100000">
                <a:srgbClr val="3A7CCA"/>
              </a:gs>
            </a:gsLst>
            <a:lin ang="16200000"/>
          </a:gradFill>
          <a:ln w="3175">
            <a:solidFill>
              <a:srgbClr val="4A7EBB"/>
            </a:solidFill>
          </a:ln>
          <a:effectLst>
            <a:outerShdw blurRad="38100" dist="12700" dir="5400000" rotWithShape="0">
              <a:srgbClr val="000000">
                <a:alpha val="35000"/>
              </a:srgbClr>
            </a:outerShdw>
          </a:effectLst>
        </p:spPr>
        <p:txBody>
          <a:bodyPr lIns="30611" tIns="30611" rIns="30611" bIns="30611" anchor="ctr"/>
          <a:lstStyle/>
          <a:p>
            <a:pPr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8" name="Shape 208"/>
          <p:cNvSpPr/>
          <p:nvPr/>
        </p:nvSpPr>
        <p:spPr>
          <a:xfrm rot="19036666">
            <a:off x="4575320" y="3242912"/>
            <a:ext cx="970376" cy="246863"/>
          </a:xfrm>
          <a:prstGeom prst="leftArrow">
            <a:avLst>
              <a:gd name="adj1" fmla="val 50000"/>
              <a:gd name="adj2" fmla="val 50000"/>
            </a:avLst>
          </a:prstGeom>
          <a:gradFill>
            <a:gsLst>
              <a:gs pos="0">
                <a:srgbClr val="2E5E97"/>
              </a:gs>
              <a:gs pos="80000">
                <a:srgbClr val="3C7BC7"/>
              </a:gs>
              <a:gs pos="100000">
                <a:srgbClr val="3A7CCA"/>
              </a:gs>
            </a:gsLst>
            <a:lin ang="16200000"/>
          </a:gradFill>
          <a:ln w="3175">
            <a:solidFill>
              <a:srgbClr val="4A7EBB"/>
            </a:solidFill>
          </a:ln>
          <a:effectLst>
            <a:outerShdw blurRad="38100" dist="12700" dir="5400000" rotWithShape="0">
              <a:srgbClr val="000000">
                <a:alpha val="35000"/>
              </a:srgbClr>
            </a:outerShdw>
          </a:effectLst>
        </p:spPr>
        <p:txBody>
          <a:bodyPr lIns="30611" tIns="30611" rIns="30611" bIns="30611" anchor="ctr"/>
          <a:lstStyle/>
          <a:p>
            <a:pPr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Tree>
    <p:extLst>
      <p:ext uri="{BB962C8B-B14F-4D97-AF65-F5344CB8AC3E}">
        <p14:creationId xmlns:p14="http://schemas.microsoft.com/office/powerpoint/2010/main" xmlns="" val="1264906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0"/>
                                        </p:tgtEl>
                                        <p:attrNameLst>
                                          <p:attrName>style.visibility</p:attrName>
                                        </p:attrNameLst>
                                      </p:cBhvr>
                                      <p:to>
                                        <p:strVal val="visible"/>
                                      </p:to>
                                    </p:set>
                                    <p:animEffect transition="in" filter="dissolve">
                                      <p:cBhvr>
                                        <p:cTn id="7" dur="500"/>
                                        <p:tgtEl>
                                          <p:spTgt spid="200"/>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02"/>
                                        </p:tgtEl>
                                        <p:attrNameLst>
                                          <p:attrName>style.visibility</p:attrName>
                                        </p:attrNameLst>
                                      </p:cBhvr>
                                      <p:to>
                                        <p:strVal val="visible"/>
                                      </p:to>
                                    </p:set>
                                    <p:animEffect transition="in" filter="dissolve">
                                      <p:cBhvr>
                                        <p:cTn id="11" dur="500"/>
                                        <p:tgtEl>
                                          <p:spTgt spid="20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203"/>
                                        </p:tgtEl>
                                        <p:attrNameLst>
                                          <p:attrName>style.visibility</p:attrName>
                                        </p:attrNameLst>
                                      </p:cBhvr>
                                      <p:to>
                                        <p:strVal val="visible"/>
                                      </p:to>
                                    </p:set>
                                    <p:animEffect transition="in" filter="dissolve">
                                      <p:cBhvr>
                                        <p:cTn id="16" dur="500"/>
                                        <p:tgtEl>
                                          <p:spTgt spid="203"/>
                                        </p:tgtEl>
                                      </p:cBhvr>
                                    </p:animEffect>
                                  </p:childTnLst>
                                </p:cTn>
                              </p:par>
                            </p:childTnLst>
                          </p:cTn>
                        </p:par>
                        <p:par>
                          <p:cTn id="17" fill="hold">
                            <p:stCondLst>
                              <p:cond delay="500"/>
                            </p:stCondLst>
                            <p:childTnLst>
                              <p:par>
                                <p:cTn id="18" presetID="9" presetClass="entr" fill="hold" grpId="0" nodeType="afterEffect">
                                  <p:stCondLst>
                                    <p:cond delay="0"/>
                                  </p:stCondLst>
                                  <p:iterate>
                                    <p:tmAbs val="0"/>
                                  </p:iterate>
                                  <p:childTnLst>
                                    <p:set>
                                      <p:cBhvr>
                                        <p:cTn id="19" fill="hold"/>
                                        <p:tgtEl>
                                          <p:spTgt spid="204"/>
                                        </p:tgtEl>
                                        <p:attrNameLst>
                                          <p:attrName>style.visibility</p:attrName>
                                        </p:attrNameLst>
                                      </p:cBhvr>
                                      <p:to>
                                        <p:strVal val="visible"/>
                                      </p:to>
                                    </p:set>
                                    <p:animEffect transition="in" filter="dissolve">
                                      <p:cBhvr>
                                        <p:cTn id="20" dur="500"/>
                                        <p:tgtEl>
                                          <p:spTgt spid="204"/>
                                        </p:tgtEl>
                                      </p:cBhvr>
                                    </p:animEffect>
                                  </p:childTnLst>
                                </p:cTn>
                              </p:par>
                            </p:childTnLst>
                          </p:cTn>
                        </p:par>
                        <p:par>
                          <p:cTn id="21" fill="hold">
                            <p:stCondLst>
                              <p:cond delay="1000"/>
                            </p:stCondLst>
                            <p:childTnLst>
                              <p:par>
                                <p:cTn id="22" presetID="9" presetClass="entr" fill="hold" grpId="0" nodeType="afterEffect">
                                  <p:stCondLst>
                                    <p:cond delay="0"/>
                                  </p:stCondLst>
                                  <p:iterate>
                                    <p:tmAbs val="0"/>
                                  </p:iterate>
                                  <p:childTnLst>
                                    <p:set>
                                      <p:cBhvr>
                                        <p:cTn id="23" fill="hold"/>
                                        <p:tgtEl>
                                          <p:spTgt spid="205"/>
                                        </p:tgtEl>
                                        <p:attrNameLst>
                                          <p:attrName>style.visibility</p:attrName>
                                        </p:attrNameLst>
                                      </p:cBhvr>
                                      <p:to>
                                        <p:strVal val="visible"/>
                                      </p:to>
                                    </p:set>
                                    <p:animEffect transition="in" filter="dissolve">
                                      <p:cBhvr>
                                        <p:cTn id="24" dur="5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0" nodeType="clickEffect">
                                  <p:stCondLst>
                                    <p:cond delay="0"/>
                                  </p:stCondLst>
                                  <p:iterate>
                                    <p:tmAbs val="0"/>
                                  </p:iterate>
                                  <p:childTnLst>
                                    <p:set>
                                      <p:cBhvr>
                                        <p:cTn id="28" fill="hold"/>
                                        <p:tgtEl>
                                          <p:spTgt spid="206"/>
                                        </p:tgtEl>
                                        <p:attrNameLst>
                                          <p:attrName>style.visibility</p:attrName>
                                        </p:attrNameLst>
                                      </p:cBhvr>
                                      <p:to>
                                        <p:strVal val="visible"/>
                                      </p:to>
                                    </p:set>
                                    <p:animEffect transition="in" filter="dissolve">
                                      <p:cBhvr>
                                        <p:cTn id="29" dur="500"/>
                                        <p:tgtEl>
                                          <p:spTgt spid="20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1" grpId="0" animBg="1" advAuto="0"/>
      <p:bldP spid="202" grpId="0" animBg="1" advAuto="0"/>
      <p:bldP spid="203" grpId="0" animBg="1" advAuto="0"/>
      <p:bldP spid="204" grpId="0" animBg="1" advAuto="0"/>
      <p:bldP spid="205" grpId="0" animBg="1" advAuto="0"/>
      <p:bldP spid="20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tx2"/>
                </a:solidFill>
                <a:latin typeface="微軟正黑體" panose="020B0604030504040204" pitchFamily="34" charset="-120"/>
                <a:ea typeface="微軟正黑體" panose="020B0604030504040204" pitchFamily="34" charset="-120"/>
              </a:rPr>
              <a:t>生活目標</a:t>
            </a:r>
            <a:endParaRPr lang="en-US" b="1" dirty="0">
              <a:solidFill>
                <a:schemeClr val="tx2"/>
              </a:solidFill>
              <a:latin typeface="微軟正黑體" panose="020B0604030504040204" pitchFamily="34" charset="-120"/>
              <a:ea typeface="微軟正黑體" panose="020B0604030504040204" pitchFamily="34" charset="-120"/>
            </a:endParaRPr>
          </a:p>
        </p:txBody>
      </p:sp>
      <p:pic>
        <p:nvPicPr>
          <p:cNvPr id="2050" name="Picture 2" descr="C:\Users\user\Desktop\IMG_2682.JPG"/>
          <p:cNvPicPr>
            <a:picLocks noGrp="1" noChangeAspect="1" noChangeArrowheads="1"/>
          </p:cNvPicPr>
          <p:nvPr>
            <p:ph sz="quarter" idx="13"/>
          </p:nvPr>
        </p:nvPicPr>
        <p:blipFill>
          <a:blip r:embed="rId2" cstate="print"/>
          <a:srcRect/>
          <a:stretch>
            <a:fillRect/>
          </a:stretch>
        </p:blipFill>
        <p:spPr bwMode="auto">
          <a:xfrm>
            <a:off x="2071670" y="1214428"/>
            <a:ext cx="5357850" cy="35736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57752" y="428610"/>
            <a:ext cx="6400800" cy="2606040"/>
          </a:xfrm>
        </p:spPr>
        <p:txBody>
          <a:bodyPr>
            <a:normAutofit/>
          </a:bodyPr>
          <a:lstStyle/>
          <a:p>
            <a:pPr>
              <a:buNone/>
            </a:pPr>
            <a:r>
              <a:rPr lang="en-US" sz="4400" b="1" dirty="0" err="1" smtClean="0">
                <a:solidFill>
                  <a:schemeClr val="tx2"/>
                </a:solidFill>
                <a:latin typeface="微軟正黑體" panose="020B0604030504040204" pitchFamily="34" charset="-120"/>
                <a:ea typeface="微軟正黑體" panose="020B0604030504040204" pitchFamily="34" charset="-120"/>
              </a:rPr>
              <a:t>創業心態</a:t>
            </a:r>
            <a:endParaRPr lang="en-US" sz="4400" b="1" dirty="0" smtClean="0">
              <a:solidFill>
                <a:schemeClr val="tx2"/>
              </a:solidFill>
              <a:latin typeface="微軟正黑體" panose="020B0604030504040204" pitchFamily="34" charset="-120"/>
              <a:ea typeface="微軟正黑體" panose="020B0604030504040204" pitchFamily="34" charset="-120"/>
            </a:endParaRPr>
          </a:p>
        </p:txBody>
      </p:sp>
      <p:pic>
        <p:nvPicPr>
          <p:cNvPr id="4100" name="Picture 4" descr="C:\Users\user\Desktop\Mind of enterprenuer.JPG"/>
          <p:cNvPicPr>
            <a:picLocks noChangeAspect="1" noChangeArrowheads="1"/>
          </p:cNvPicPr>
          <p:nvPr/>
        </p:nvPicPr>
        <p:blipFill>
          <a:blip r:embed="rId2" cstate="print"/>
          <a:srcRect/>
          <a:stretch>
            <a:fillRect/>
          </a:stretch>
        </p:blipFill>
        <p:spPr bwMode="auto">
          <a:xfrm>
            <a:off x="357158" y="428610"/>
            <a:ext cx="4286280"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IMG_2730.JPG"/>
          <p:cNvPicPr>
            <a:picLocks noChangeAspect="1" noChangeArrowheads="1"/>
          </p:cNvPicPr>
          <p:nvPr/>
        </p:nvPicPr>
        <p:blipFill>
          <a:blip r:embed="rId2" cstate="print"/>
          <a:srcRect/>
          <a:stretch>
            <a:fillRect/>
          </a:stretch>
        </p:blipFill>
        <p:spPr bwMode="auto">
          <a:xfrm>
            <a:off x="214282" y="642924"/>
            <a:ext cx="4624995" cy="4149723"/>
          </a:xfrm>
          <a:prstGeom prst="rect">
            <a:avLst/>
          </a:prstGeom>
          <a:noFill/>
        </p:spPr>
      </p:pic>
      <p:sp>
        <p:nvSpPr>
          <p:cNvPr id="8" name="TextBox 7"/>
          <p:cNvSpPr txBox="1"/>
          <p:nvPr/>
        </p:nvSpPr>
        <p:spPr>
          <a:xfrm>
            <a:off x="5172020" y="627534"/>
            <a:ext cx="277094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err="1" smtClean="0">
                <a:ln>
                  <a:noFill/>
                </a:ln>
                <a:solidFill>
                  <a:schemeClr val="tx2"/>
                </a:solidFill>
                <a:effectLst/>
                <a:uFillTx/>
                <a:latin typeface="微軟正黑體" panose="020B0604030504040204" pitchFamily="34" charset="-120"/>
                <a:ea typeface="微軟正黑體" panose="020B0604030504040204" pitchFamily="34" charset="-120"/>
                <a:sym typeface="Calibri"/>
              </a:rPr>
              <a:t>突破+成長</a:t>
            </a:r>
            <a:endParaRPr kumimoji="0" lang="en-US" sz="4400" b="1" i="0" u="none" strike="noStrike" cap="none" spc="0" normalizeH="0" baseline="0" dirty="0">
              <a:ln>
                <a:noFill/>
              </a:ln>
              <a:solidFill>
                <a:schemeClr val="tx2"/>
              </a:solidFill>
              <a:effectLst/>
              <a:uFillTx/>
              <a:latin typeface="微軟正黑體" panose="020B0604030504040204" pitchFamily="34" charset="-120"/>
              <a:ea typeface="微軟正黑體" panose="020B0604030504040204" pitchFamily="34" charset="-120"/>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NewUBP_Template20120514_Final">
  <a:themeElements>
    <a:clrScheme name="3_NewUBP_Template20120514_Final">
      <a:dk1>
        <a:srgbClr val="FFFFFF"/>
      </a:dk1>
      <a:lt1>
        <a:srgbClr val="DDDEDD"/>
      </a:lt1>
      <a:dk2>
        <a:srgbClr val="A7A7A7"/>
      </a:dk2>
      <a:lt2>
        <a:srgbClr val="535353"/>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FF00FF"/>
      </a:folHlink>
    </a:clrScheme>
    <a:fontScheme name="3_NewUBP_Template20120514_Final">
      <a:majorFont>
        <a:latin typeface="Helvetica"/>
        <a:ea typeface="Helvetica"/>
        <a:cs typeface="Helvetica"/>
      </a:majorFont>
      <a:minorFont>
        <a:latin typeface="Calibri"/>
        <a:ea typeface="Calibri"/>
        <a:cs typeface="Calibri"/>
      </a:minorFont>
    </a:fontScheme>
    <a:fmtScheme name="3_NewUBP_Template20120514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NewUBP_Template20120514_Final">
  <a:themeElements>
    <a:clrScheme name="3_NewUBP_Template20120514_Final">
      <a:dk1>
        <a:srgbClr val="000000"/>
      </a:dk1>
      <a:lt1>
        <a:srgbClr val="FFFFFF"/>
      </a:lt1>
      <a:dk2>
        <a:srgbClr val="A7A7A7"/>
      </a:dk2>
      <a:lt2>
        <a:srgbClr val="535353"/>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FF00FF"/>
      </a:folHlink>
    </a:clrScheme>
    <a:fontScheme name="3_NewUBP_Template20120514_Final">
      <a:majorFont>
        <a:latin typeface="Helvetica"/>
        <a:ea typeface="Helvetica"/>
        <a:cs typeface="Helvetica"/>
      </a:majorFont>
      <a:minorFont>
        <a:latin typeface="Calibri"/>
        <a:ea typeface="Calibri"/>
        <a:cs typeface="Calibri"/>
      </a:minorFont>
    </a:fontScheme>
    <a:fmtScheme name="3_NewUBP_Template20120514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240</TotalTime>
  <Words>344</Words>
  <Application>Microsoft Office PowerPoint</Application>
  <PresentationFormat>On-screen Show (16:9)</PresentationFormat>
  <Paragraphs>42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3_NewUBP_Template20120514_Final</vt:lpstr>
      <vt:lpstr>Slide 1</vt:lpstr>
      <vt:lpstr>Slide 2</vt:lpstr>
      <vt:lpstr>Slide 3</vt:lpstr>
      <vt:lpstr>Slide 4</vt:lpstr>
      <vt:lpstr>我的選擇</vt:lpstr>
      <vt:lpstr>用消費來創業 </vt:lpstr>
      <vt:lpstr>生活目標</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MHK213</cp:lastModifiedBy>
  <cp:revision>33</cp:revision>
  <dcterms:modified xsi:type="dcterms:W3CDTF">2016-11-11T08:00:07Z</dcterms:modified>
</cp:coreProperties>
</file>