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20" r:id="rId4"/>
    <p:sldMasterId id="2147483756" r:id="rId5"/>
    <p:sldMasterId id="2147483768" r:id="rId6"/>
    <p:sldMasterId id="2147483780" r:id="rId7"/>
    <p:sldMasterId id="2147483793" r:id="rId8"/>
  </p:sldMasterIdLst>
  <p:notesMasterIdLst>
    <p:notesMasterId r:id="rId37"/>
  </p:notesMasterIdLst>
  <p:handoutMasterIdLst>
    <p:handoutMasterId r:id="rId38"/>
  </p:handoutMasterIdLst>
  <p:sldIdLst>
    <p:sldId id="277" r:id="rId9"/>
    <p:sldId id="308" r:id="rId10"/>
    <p:sldId id="342" r:id="rId11"/>
    <p:sldId id="256" r:id="rId12"/>
    <p:sldId id="271" r:id="rId13"/>
    <p:sldId id="273" r:id="rId14"/>
    <p:sldId id="276" r:id="rId15"/>
    <p:sldId id="257" r:id="rId16"/>
    <p:sldId id="259" r:id="rId17"/>
    <p:sldId id="258" r:id="rId18"/>
    <p:sldId id="261" r:id="rId19"/>
    <p:sldId id="262" r:id="rId20"/>
    <p:sldId id="268" r:id="rId21"/>
    <p:sldId id="266" r:id="rId22"/>
    <p:sldId id="263" r:id="rId23"/>
    <p:sldId id="264" r:id="rId24"/>
    <p:sldId id="270" r:id="rId25"/>
    <p:sldId id="267" r:id="rId26"/>
    <p:sldId id="324" r:id="rId27"/>
    <p:sldId id="322" r:id="rId28"/>
    <p:sldId id="309" r:id="rId29"/>
    <p:sldId id="317" r:id="rId30"/>
    <p:sldId id="318" r:id="rId31"/>
    <p:sldId id="312" r:id="rId32"/>
    <p:sldId id="319" r:id="rId33"/>
    <p:sldId id="314" r:id="rId34"/>
    <p:sldId id="320" r:id="rId35"/>
    <p:sldId id="316" r:id="rId36"/>
  </p:sldIdLst>
  <p:sldSz cx="12192000" cy="6858000"/>
  <p:notesSz cx="9939338" cy="6807200"/>
  <p:defaultTextStyle>
    <a:defPPr>
      <a:defRPr lang="en-US"/>
    </a:defPPr>
    <a:lvl1pPr marL="0" algn="l" defTabSz="913788" rtl="0" eaLnBrk="1" latinLnBrk="0" hangingPunct="1">
      <a:defRPr sz="1900" kern="1200">
        <a:solidFill>
          <a:schemeClr val="tx1"/>
        </a:solidFill>
        <a:latin typeface="+mn-lt"/>
        <a:ea typeface="+mn-ea"/>
        <a:cs typeface="+mn-cs"/>
      </a:defRPr>
    </a:lvl1pPr>
    <a:lvl2pPr marL="456879" algn="l" defTabSz="913788" rtl="0" eaLnBrk="1" latinLnBrk="0" hangingPunct="1">
      <a:defRPr sz="1900" kern="1200">
        <a:solidFill>
          <a:schemeClr val="tx1"/>
        </a:solidFill>
        <a:latin typeface="+mn-lt"/>
        <a:ea typeface="+mn-ea"/>
        <a:cs typeface="+mn-cs"/>
      </a:defRPr>
    </a:lvl2pPr>
    <a:lvl3pPr marL="913788" algn="l" defTabSz="913788" rtl="0" eaLnBrk="1" latinLnBrk="0" hangingPunct="1">
      <a:defRPr sz="1900" kern="1200">
        <a:solidFill>
          <a:schemeClr val="tx1"/>
        </a:solidFill>
        <a:latin typeface="+mn-lt"/>
        <a:ea typeface="+mn-ea"/>
        <a:cs typeface="+mn-cs"/>
      </a:defRPr>
    </a:lvl3pPr>
    <a:lvl4pPr marL="1370682" algn="l" defTabSz="913788" rtl="0" eaLnBrk="1" latinLnBrk="0" hangingPunct="1">
      <a:defRPr sz="1900" kern="1200">
        <a:solidFill>
          <a:schemeClr val="tx1"/>
        </a:solidFill>
        <a:latin typeface="+mn-lt"/>
        <a:ea typeface="+mn-ea"/>
        <a:cs typeface="+mn-cs"/>
      </a:defRPr>
    </a:lvl4pPr>
    <a:lvl5pPr marL="1827576" algn="l" defTabSz="913788" rtl="0" eaLnBrk="1" latinLnBrk="0" hangingPunct="1">
      <a:defRPr sz="1900" kern="1200">
        <a:solidFill>
          <a:schemeClr val="tx1"/>
        </a:solidFill>
        <a:latin typeface="+mn-lt"/>
        <a:ea typeface="+mn-ea"/>
        <a:cs typeface="+mn-cs"/>
      </a:defRPr>
    </a:lvl5pPr>
    <a:lvl6pPr marL="2284486" algn="l" defTabSz="913788" rtl="0" eaLnBrk="1" latinLnBrk="0" hangingPunct="1">
      <a:defRPr sz="1900" kern="1200">
        <a:solidFill>
          <a:schemeClr val="tx1"/>
        </a:solidFill>
        <a:latin typeface="+mn-lt"/>
        <a:ea typeface="+mn-ea"/>
        <a:cs typeface="+mn-cs"/>
      </a:defRPr>
    </a:lvl6pPr>
    <a:lvl7pPr marL="2741362" algn="l" defTabSz="913788" rtl="0" eaLnBrk="1" latinLnBrk="0" hangingPunct="1">
      <a:defRPr sz="1900" kern="1200">
        <a:solidFill>
          <a:schemeClr val="tx1"/>
        </a:solidFill>
        <a:latin typeface="+mn-lt"/>
        <a:ea typeface="+mn-ea"/>
        <a:cs typeface="+mn-cs"/>
      </a:defRPr>
    </a:lvl7pPr>
    <a:lvl8pPr marL="3198240" algn="l" defTabSz="913788" rtl="0" eaLnBrk="1" latinLnBrk="0" hangingPunct="1">
      <a:defRPr sz="1900" kern="1200">
        <a:solidFill>
          <a:schemeClr val="tx1"/>
        </a:solidFill>
        <a:latin typeface="+mn-lt"/>
        <a:ea typeface="+mn-ea"/>
        <a:cs typeface="+mn-cs"/>
      </a:defRPr>
    </a:lvl8pPr>
    <a:lvl9pPr marL="3655119" algn="l" defTabSz="91378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3399"/>
    <a:srgbClr val="0000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2" autoAdjust="0"/>
    <p:restoredTop sz="94245" autoAdjust="0"/>
  </p:normalViewPr>
  <p:slideViewPr>
    <p:cSldViewPr snapToGrid="0" snapToObjects="1" showGuides="1">
      <p:cViewPr>
        <p:scale>
          <a:sx n="50" d="100"/>
          <a:sy n="50" d="100"/>
        </p:scale>
        <p:origin x="-1698" y="-5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'[Chart in Microsoft PowerPoint]Sheet1'!$B$1</c:f>
              <c:strCache>
                <c:ptCount val="1"/>
                <c:pt idx="0">
                  <c:v>Column1</c:v>
                </c:pt>
              </c:strCache>
            </c:strRef>
          </c:tx>
          <c:explosion val="25"/>
          <c:dLbls>
            <c:dLbl>
              <c:idx val="0"/>
              <c:layout/>
              <c:tx>
                <c:rich>
                  <a:bodyPr/>
                  <a:lstStyle/>
                  <a:p>
                    <a:pPr>
                      <a:defRPr sz="2800">
                        <a:solidFill>
                          <a:schemeClr val="bg1"/>
                        </a:solidFill>
                        <a:latin typeface="Calibri" panose="020F0502020204030204" pitchFamily="34" charset="0"/>
                        <a:ea typeface="華康儷中黑" panose="020B0509000000000000" pitchFamily="49" charset="-120"/>
                      </a:defRPr>
                    </a:pPr>
                    <a:r>
                      <a:rPr lang="zh-TW" altLang="en-US" sz="2800" dirty="0" smtClean="0">
                        <a:ea typeface="微軟正黑體" pitchFamily="34" charset="-120"/>
                      </a:rPr>
                      <a:t>有</a:t>
                    </a:r>
                    <a:r>
                      <a:rPr lang="en-US" altLang="en-US" sz="2800" dirty="0">
                        <a:ea typeface="微軟正黑體" pitchFamily="34" charset="-120"/>
                      </a:rPr>
                      <a:t>
45%</a:t>
                    </a:r>
                    <a:endParaRPr lang="en-US" sz="2800" dirty="0">
                      <a:ea typeface="微軟正黑體" pitchFamily="34" charset="-120"/>
                    </a:endParaRPr>
                  </a:p>
                </c:rich>
              </c:tx>
              <c:spPr/>
              <c:showLegendKey val="0"/>
              <c:showVal val="0"/>
              <c:showCatName val="1"/>
              <c:showSerName val="0"/>
              <c:showPercent val="1"/>
              <c:showBubbleSize val="0"/>
            </c:dLbl>
            <c:dLbl>
              <c:idx val="1"/>
              <c:layout/>
              <c:tx>
                <c:rich>
                  <a:bodyPr/>
                  <a:lstStyle/>
                  <a:p>
                    <a:pPr>
                      <a:defRPr sz="2800">
                        <a:solidFill>
                          <a:schemeClr val="bg1"/>
                        </a:solidFill>
                        <a:latin typeface="Calibri" panose="020F0502020204030204" pitchFamily="34" charset="0"/>
                        <a:ea typeface="華康儷中黑" panose="020B0509000000000000" pitchFamily="49" charset="-120"/>
                      </a:defRPr>
                    </a:pPr>
                    <a:r>
                      <a:rPr lang="zh-TW" altLang="en-US" sz="2800" dirty="0">
                        <a:ea typeface="微軟正黑體" pitchFamily="34" charset="-120"/>
                      </a:rPr>
                      <a:t>沒</a:t>
                    </a:r>
                    <a:r>
                      <a:rPr lang="zh-TW" altLang="en-US" sz="2800" dirty="0" smtClean="0">
                        <a:ea typeface="微軟正黑體" pitchFamily="34" charset="-120"/>
                      </a:rPr>
                      <a:t>有</a:t>
                    </a:r>
                    <a:r>
                      <a:rPr lang="en-US" altLang="en-US" sz="2800" dirty="0">
                        <a:ea typeface="微軟正黑體" pitchFamily="34" charset="-120"/>
                      </a:rPr>
                      <a:t>
55%</a:t>
                    </a:r>
                    <a:endParaRPr lang="en-US" sz="2800" dirty="0">
                      <a:ea typeface="微軟正黑體" pitchFamily="34" charset="-120"/>
                    </a:endParaRPr>
                  </a:p>
                </c:rich>
              </c:tx>
              <c:spPr/>
              <c:showLegendKey val="0"/>
              <c:showVal val="0"/>
              <c:showCatName val="1"/>
              <c:showSerName val="0"/>
              <c:showPercent val="1"/>
              <c:showBubbleSize val="0"/>
            </c:dLbl>
            <c:txPr>
              <a:bodyPr/>
              <a:lstStyle/>
              <a:p>
                <a:pPr>
                  <a:defRPr sz="2000">
                    <a:solidFill>
                      <a:schemeClr val="bg1"/>
                    </a:solidFill>
                    <a:latin typeface="Calibri" panose="020F0502020204030204" pitchFamily="34" charset="0"/>
                    <a:ea typeface="華康儷中黑" panose="020B0509000000000000" pitchFamily="49" charset="-120"/>
                  </a:defRPr>
                </a:pPr>
                <a:endParaRPr lang="en-US"/>
              </a:p>
            </c:txPr>
            <c:showLegendKey val="0"/>
            <c:showVal val="0"/>
            <c:showCatName val="1"/>
            <c:showSerName val="0"/>
            <c:showPercent val="1"/>
            <c:showBubbleSize val="0"/>
            <c:showLeaderLines val="1"/>
          </c:dLbls>
          <c:cat>
            <c:strRef>
              <c:f>'[Chart in Microsoft PowerPoint]Sheet1'!$A$2:$A$3</c:f>
              <c:strCache>
                <c:ptCount val="2"/>
                <c:pt idx="0">
                  <c:v>有Yes</c:v>
                </c:pt>
                <c:pt idx="1">
                  <c:v>沒有No</c:v>
                </c:pt>
              </c:strCache>
            </c:strRef>
          </c:cat>
          <c:val>
            <c:numRef>
              <c:f>'[Chart in Microsoft PowerPoint]Sheet1'!$B$2:$B$3</c:f>
              <c:numCache>
                <c:formatCode>0.0%</c:formatCode>
                <c:ptCount val="2"/>
                <c:pt idx="0">
                  <c:v>0.44700000000000001</c:v>
                </c:pt>
                <c:pt idx="1">
                  <c:v>0.55300000000000005</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50467-CE00-44D8-85D9-CF735A664A1B}"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n-US"/>
        </a:p>
      </dgm:t>
    </dgm:pt>
    <dgm:pt modelId="{B4604A28-5CD4-430D-86B1-04F80D913770}">
      <dgm:prSet/>
      <dgm:spPr/>
      <dgm:t>
        <a:bodyPr/>
        <a:lstStyle/>
        <a:p>
          <a:pPr rtl="0"/>
          <a:r>
            <a:rPr lang="zh-TW" altLang="en-US" dirty="0" smtClean="0">
              <a:latin typeface="Calibri" panose="020F0502020204030204" pitchFamily="34" charset="0"/>
              <a:ea typeface="微軟正黑體" pitchFamily="34" charset="-120"/>
            </a:rPr>
            <a:t>因素</a:t>
          </a:r>
          <a:endParaRPr lang="en-US" dirty="0">
            <a:latin typeface="Calibri" panose="020F0502020204030204" pitchFamily="34" charset="0"/>
            <a:ea typeface="微軟正黑體" pitchFamily="34" charset="-120"/>
          </a:endParaRPr>
        </a:p>
      </dgm:t>
    </dgm:pt>
    <dgm:pt modelId="{191F34EE-6A53-4A50-BC71-499A40A2ACB1}" type="parTrans" cxnId="{A2A87531-3DD9-4620-8D18-19144AE18455}">
      <dgm:prSet/>
      <dgm:spPr/>
      <dgm:t>
        <a:bodyPr/>
        <a:lstStyle/>
        <a:p>
          <a:endParaRPr lang="en-US"/>
        </a:p>
      </dgm:t>
    </dgm:pt>
    <dgm:pt modelId="{20528490-3E73-4DFB-A54D-B9652F6CC9FF}" type="sibTrans" cxnId="{A2A87531-3DD9-4620-8D18-19144AE18455}">
      <dgm:prSet/>
      <dgm:spPr/>
      <dgm:t>
        <a:bodyPr/>
        <a:lstStyle/>
        <a:p>
          <a:endParaRPr lang="en-US"/>
        </a:p>
      </dgm:t>
    </dgm:pt>
    <dgm:pt modelId="{29F4DF70-059F-4D1C-9142-6417ECE6ADBF}">
      <dgm:prSet custT="1"/>
      <dgm:spPr/>
      <dgm:t>
        <a:bodyPr/>
        <a:lstStyle/>
        <a:p>
          <a:pPr rtl="0"/>
          <a:r>
            <a:rPr lang="zh-TW" altLang="en-US" sz="3200" b="0" dirty="0" smtClean="0">
              <a:latin typeface="Calibri" panose="020F0502020204030204" pitchFamily="34" charset="0"/>
              <a:ea typeface="微軟正黑體" pitchFamily="34" charset="-120"/>
            </a:rPr>
            <a:t>土壤礦物質減少</a:t>
          </a:r>
          <a:endParaRPr lang="en-US" sz="3200" dirty="0">
            <a:latin typeface="Calibri" panose="020F0502020204030204" pitchFamily="34" charset="0"/>
            <a:ea typeface="微軟正黑體" pitchFamily="34" charset="-120"/>
          </a:endParaRPr>
        </a:p>
      </dgm:t>
    </dgm:pt>
    <dgm:pt modelId="{01926F48-84D4-4C86-87AD-EE6CE892A134}" type="parTrans" cxnId="{B461C5EF-0D1F-477E-8C1F-98213E112B69}">
      <dgm:prSet/>
      <dgm:spPr/>
      <dgm:t>
        <a:bodyPr/>
        <a:lstStyle/>
        <a:p>
          <a:endParaRPr lang="en-US"/>
        </a:p>
      </dgm:t>
    </dgm:pt>
    <dgm:pt modelId="{04285885-4712-42CD-BD02-EA40ECA81C42}" type="sibTrans" cxnId="{B461C5EF-0D1F-477E-8C1F-98213E112B69}">
      <dgm:prSet/>
      <dgm:spPr/>
      <dgm:t>
        <a:bodyPr/>
        <a:lstStyle/>
        <a:p>
          <a:endParaRPr lang="en-US"/>
        </a:p>
      </dgm:t>
    </dgm:pt>
    <dgm:pt modelId="{4FF13762-3160-46B2-9FBC-F7689D72D01E}">
      <dgm:prSet custT="1"/>
      <dgm:spPr/>
      <dgm:t>
        <a:bodyPr/>
        <a:lstStyle/>
        <a:p>
          <a:pPr rtl="0"/>
          <a:r>
            <a:rPr lang="zh-TW" altLang="en-US" sz="3200" b="0" dirty="0" smtClean="0">
              <a:latin typeface="Calibri" panose="020F0502020204030204" pitchFamily="34" charset="0"/>
              <a:ea typeface="微軟正黑體" pitchFamily="34" charset="-120"/>
            </a:rPr>
            <a:t>單一農作物及耕種</a:t>
          </a:r>
          <a:endParaRPr lang="en-US" sz="3200" dirty="0">
            <a:latin typeface="Calibri" panose="020F0502020204030204" pitchFamily="34" charset="0"/>
            <a:ea typeface="微軟正黑體" pitchFamily="34" charset="-120"/>
          </a:endParaRPr>
        </a:p>
      </dgm:t>
    </dgm:pt>
    <dgm:pt modelId="{00ED672D-8AF4-426B-914C-343F9B0852B9}" type="parTrans" cxnId="{E5D27A13-B1E6-43F8-844D-093C60F2126A}">
      <dgm:prSet/>
      <dgm:spPr/>
      <dgm:t>
        <a:bodyPr/>
        <a:lstStyle/>
        <a:p>
          <a:endParaRPr lang="en-US"/>
        </a:p>
      </dgm:t>
    </dgm:pt>
    <dgm:pt modelId="{1AB2531B-6479-4ACD-AAC3-A6D560416088}" type="sibTrans" cxnId="{E5D27A13-B1E6-43F8-844D-093C60F2126A}">
      <dgm:prSet/>
      <dgm:spPr/>
      <dgm:t>
        <a:bodyPr/>
        <a:lstStyle/>
        <a:p>
          <a:endParaRPr lang="en-US"/>
        </a:p>
      </dgm:t>
    </dgm:pt>
    <dgm:pt modelId="{3B811431-D5A5-407E-A0DB-4F6E8EE37749}">
      <dgm:prSet custT="1"/>
      <dgm:spPr/>
      <dgm:t>
        <a:bodyPr/>
        <a:lstStyle/>
        <a:p>
          <a:pPr rtl="0"/>
          <a:r>
            <a:rPr lang="zh-TW" altLang="en-US" sz="3200" b="0" dirty="0" smtClean="0">
              <a:latin typeface="Calibri" panose="020F0502020204030204" pitchFamily="34" charset="0"/>
              <a:ea typeface="微軟正黑體" pitchFamily="34" charset="-120"/>
            </a:rPr>
            <a:t>食物運輸</a:t>
          </a:r>
          <a:endParaRPr lang="en-US" sz="3200" dirty="0">
            <a:latin typeface="Calibri" panose="020F0502020204030204" pitchFamily="34" charset="0"/>
            <a:ea typeface="微軟正黑體" pitchFamily="34" charset="-120"/>
          </a:endParaRPr>
        </a:p>
      </dgm:t>
    </dgm:pt>
    <dgm:pt modelId="{2164E1EB-779F-43D1-94D9-B0172DF74419}" type="parTrans" cxnId="{6C82145D-E103-438F-8574-88E073610CA4}">
      <dgm:prSet/>
      <dgm:spPr/>
      <dgm:t>
        <a:bodyPr/>
        <a:lstStyle/>
        <a:p>
          <a:endParaRPr lang="en-US"/>
        </a:p>
      </dgm:t>
    </dgm:pt>
    <dgm:pt modelId="{DD537183-98FD-49DD-80EC-80EDA3B28CC4}" type="sibTrans" cxnId="{6C82145D-E103-438F-8574-88E073610CA4}">
      <dgm:prSet/>
      <dgm:spPr/>
      <dgm:t>
        <a:bodyPr/>
        <a:lstStyle/>
        <a:p>
          <a:endParaRPr lang="en-US"/>
        </a:p>
      </dgm:t>
    </dgm:pt>
    <dgm:pt modelId="{C5E6BC47-D416-41E6-AFC7-45902E3F93AC}">
      <dgm:prSet custT="1"/>
      <dgm:spPr/>
      <dgm:t>
        <a:bodyPr/>
        <a:lstStyle/>
        <a:p>
          <a:pPr rtl="0"/>
          <a:r>
            <a:rPr lang="zh-TW" altLang="en-US" sz="3200" b="0" dirty="0" smtClean="0">
              <a:latin typeface="Calibri" panose="020F0502020204030204" pitchFamily="34" charset="0"/>
              <a:ea typeface="微軟正黑體" pitchFamily="34" charset="-120"/>
            </a:rPr>
            <a:t>高度加工</a:t>
          </a:r>
          <a:endParaRPr lang="en-US" sz="3200" dirty="0">
            <a:latin typeface="Calibri" panose="020F0502020204030204" pitchFamily="34" charset="0"/>
            <a:ea typeface="微軟正黑體" pitchFamily="34" charset="-120"/>
          </a:endParaRPr>
        </a:p>
      </dgm:t>
    </dgm:pt>
    <dgm:pt modelId="{E0833EAE-06FA-4720-9D53-774B08377236}" type="parTrans" cxnId="{79F325ED-E716-4153-92A0-F3A63A5B9B64}">
      <dgm:prSet/>
      <dgm:spPr/>
      <dgm:t>
        <a:bodyPr/>
        <a:lstStyle/>
        <a:p>
          <a:endParaRPr lang="en-US"/>
        </a:p>
      </dgm:t>
    </dgm:pt>
    <dgm:pt modelId="{87DE22E5-411C-448B-B3CC-C89EEFA5D188}" type="sibTrans" cxnId="{79F325ED-E716-4153-92A0-F3A63A5B9B64}">
      <dgm:prSet/>
      <dgm:spPr/>
      <dgm:t>
        <a:bodyPr/>
        <a:lstStyle/>
        <a:p>
          <a:endParaRPr lang="en-US"/>
        </a:p>
      </dgm:t>
    </dgm:pt>
    <dgm:pt modelId="{689B5B67-4804-4462-9608-A3670AD37689}">
      <dgm:prSet custT="1"/>
      <dgm:spPr/>
      <dgm:t>
        <a:bodyPr/>
        <a:lstStyle/>
        <a:p>
          <a:pPr rtl="0"/>
          <a:r>
            <a:rPr lang="zh-TW" altLang="en-US" sz="3200" b="0" dirty="0" smtClean="0">
              <a:latin typeface="Calibri" panose="020F0502020204030204" pitchFamily="34" charset="0"/>
              <a:ea typeface="微軟正黑體" pitchFamily="34" charset="-120"/>
            </a:rPr>
            <a:t>食物選擇或準備過程欠佳</a:t>
          </a:r>
          <a:endParaRPr lang="en-US" sz="3200" b="0" dirty="0">
            <a:latin typeface="Calibri" panose="020F0502020204030204" pitchFamily="34" charset="0"/>
            <a:ea typeface="微軟正黑體" pitchFamily="34" charset="-120"/>
          </a:endParaRPr>
        </a:p>
      </dgm:t>
    </dgm:pt>
    <dgm:pt modelId="{DFFCE709-3178-4CB1-BDD5-9FBEF90239B2}" type="parTrans" cxnId="{897E69DF-8A35-44AA-8AC5-25D7319FA4AE}">
      <dgm:prSet/>
      <dgm:spPr/>
      <dgm:t>
        <a:bodyPr/>
        <a:lstStyle/>
        <a:p>
          <a:endParaRPr lang="en-US"/>
        </a:p>
      </dgm:t>
    </dgm:pt>
    <dgm:pt modelId="{D68538B8-9B28-4A83-A8AE-66F603567119}" type="sibTrans" cxnId="{897E69DF-8A35-44AA-8AC5-25D7319FA4AE}">
      <dgm:prSet/>
      <dgm:spPr/>
      <dgm:t>
        <a:bodyPr/>
        <a:lstStyle/>
        <a:p>
          <a:endParaRPr lang="en-US"/>
        </a:p>
      </dgm:t>
    </dgm:pt>
    <dgm:pt modelId="{75830FF1-295B-4792-8FD0-3F4823CEB962}" type="pres">
      <dgm:prSet presAssocID="{14550467-CE00-44D8-85D9-CF735A664A1B}" presName="Name0" presStyleCnt="0">
        <dgm:presLayoutVars>
          <dgm:chPref val="1"/>
          <dgm:dir/>
          <dgm:animOne val="branch"/>
          <dgm:animLvl val="lvl"/>
          <dgm:resizeHandles/>
        </dgm:presLayoutVars>
      </dgm:prSet>
      <dgm:spPr/>
      <dgm:t>
        <a:bodyPr/>
        <a:lstStyle/>
        <a:p>
          <a:endParaRPr lang="en-US"/>
        </a:p>
      </dgm:t>
    </dgm:pt>
    <dgm:pt modelId="{E3B6B0C8-330A-42AE-980B-D6ECB50A644C}" type="pres">
      <dgm:prSet presAssocID="{B4604A28-5CD4-430D-86B1-04F80D913770}" presName="vertOne" presStyleCnt="0"/>
      <dgm:spPr/>
      <dgm:t>
        <a:bodyPr/>
        <a:lstStyle/>
        <a:p>
          <a:endParaRPr lang="en-US"/>
        </a:p>
      </dgm:t>
    </dgm:pt>
    <dgm:pt modelId="{DCE094C3-FD43-4933-B570-D4FD1ADEEDD5}" type="pres">
      <dgm:prSet presAssocID="{B4604A28-5CD4-430D-86B1-04F80D913770}" presName="txOne" presStyleLbl="node0" presStyleIdx="0" presStyleCnt="1">
        <dgm:presLayoutVars>
          <dgm:chPref val="3"/>
        </dgm:presLayoutVars>
      </dgm:prSet>
      <dgm:spPr/>
      <dgm:t>
        <a:bodyPr/>
        <a:lstStyle/>
        <a:p>
          <a:endParaRPr lang="en-US"/>
        </a:p>
      </dgm:t>
    </dgm:pt>
    <dgm:pt modelId="{D5B95EA0-7339-45C3-B95D-F0BB6BDCCEEC}" type="pres">
      <dgm:prSet presAssocID="{B4604A28-5CD4-430D-86B1-04F80D913770}" presName="parTransOne" presStyleCnt="0"/>
      <dgm:spPr/>
      <dgm:t>
        <a:bodyPr/>
        <a:lstStyle/>
        <a:p>
          <a:endParaRPr lang="en-US"/>
        </a:p>
      </dgm:t>
    </dgm:pt>
    <dgm:pt modelId="{239DC6C6-8FFD-494E-B1FD-687BCC47209A}" type="pres">
      <dgm:prSet presAssocID="{B4604A28-5CD4-430D-86B1-04F80D913770}" presName="horzOne" presStyleCnt="0"/>
      <dgm:spPr/>
      <dgm:t>
        <a:bodyPr/>
        <a:lstStyle/>
        <a:p>
          <a:endParaRPr lang="en-US"/>
        </a:p>
      </dgm:t>
    </dgm:pt>
    <dgm:pt modelId="{334D3C28-851E-419F-B1FC-4FC8A787F297}" type="pres">
      <dgm:prSet presAssocID="{29F4DF70-059F-4D1C-9142-6417ECE6ADBF}" presName="vertTwo" presStyleCnt="0"/>
      <dgm:spPr/>
      <dgm:t>
        <a:bodyPr/>
        <a:lstStyle/>
        <a:p>
          <a:endParaRPr lang="en-US"/>
        </a:p>
      </dgm:t>
    </dgm:pt>
    <dgm:pt modelId="{39D9D291-328C-421F-8D59-D5B1BA4F0B37}" type="pres">
      <dgm:prSet presAssocID="{29F4DF70-059F-4D1C-9142-6417ECE6ADBF}" presName="txTwo" presStyleLbl="node2" presStyleIdx="0" presStyleCnt="5">
        <dgm:presLayoutVars>
          <dgm:chPref val="3"/>
        </dgm:presLayoutVars>
      </dgm:prSet>
      <dgm:spPr/>
      <dgm:t>
        <a:bodyPr/>
        <a:lstStyle/>
        <a:p>
          <a:endParaRPr lang="en-US"/>
        </a:p>
      </dgm:t>
    </dgm:pt>
    <dgm:pt modelId="{B09A3A98-5D61-44F4-ACC3-6E1926062DB2}" type="pres">
      <dgm:prSet presAssocID="{29F4DF70-059F-4D1C-9142-6417ECE6ADBF}" presName="horzTwo" presStyleCnt="0"/>
      <dgm:spPr/>
      <dgm:t>
        <a:bodyPr/>
        <a:lstStyle/>
        <a:p>
          <a:endParaRPr lang="en-US"/>
        </a:p>
      </dgm:t>
    </dgm:pt>
    <dgm:pt modelId="{E0E16D0B-DA24-4DB1-8C91-1F58B66FDAE2}" type="pres">
      <dgm:prSet presAssocID="{04285885-4712-42CD-BD02-EA40ECA81C42}" presName="sibSpaceTwo" presStyleCnt="0"/>
      <dgm:spPr/>
      <dgm:t>
        <a:bodyPr/>
        <a:lstStyle/>
        <a:p>
          <a:endParaRPr lang="en-US"/>
        </a:p>
      </dgm:t>
    </dgm:pt>
    <dgm:pt modelId="{C8D646C3-4F9A-4FFB-BD95-7C5046BCA2CC}" type="pres">
      <dgm:prSet presAssocID="{4FF13762-3160-46B2-9FBC-F7689D72D01E}" presName="vertTwo" presStyleCnt="0"/>
      <dgm:spPr/>
      <dgm:t>
        <a:bodyPr/>
        <a:lstStyle/>
        <a:p>
          <a:endParaRPr lang="en-US"/>
        </a:p>
      </dgm:t>
    </dgm:pt>
    <dgm:pt modelId="{45C631F5-2299-4479-8FD6-F0A121671FF7}" type="pres">
      <dgm:prSet presAssocID="{4FF13762-3160-46B2-9FBC-F7689D72D01E}" presName="txTwo" presStyleLbl="node2" presStyleIdx="1" presStyleCnt="5" custScaleX="112089">
        <dgm:presLayoutVars>
          <dgm:chPref val="3"/>
        </dgm:presLayoutVars>
      </dgm:prSet>
      <dgm:spPr/>
      <dgm:t>
        <a:bodyPr/>
        <a:lstStyle/>
        <a:p>
          <a:endParaRPr lang="en-US"/>
        </a:p>
      </dgm:t>
    </dgm:pt>
    <dgm:pt modelId="{9861A99B-CC34-4349-8F0F-B7890EE37305}" type="pres">
      <dgm:prSet presAssocID="{4FF13762-3160-46B2-9FBC-F7689D72D01E}" presName="horzTwo" presStyleCnt="0"/>
      <dgm:spPr/>
      <dgm:t>
        <a:bodyPr/>
        <a:lstStyle/>
        <a:p>
          <a:endParaRPr lang="en-US"/>
        </a:p>
      </dgm:t>
    </dgm:pt>
    <dgm:pt modelId="{BCC0A0F0-FC29-48EA-8F68-1934FA4A19B0}" type="pres">
      <dgm:prSet presAssocID="{1AB2531B-6479-4ACD-AAC3-A6D560416088}" presName="sibSpaceTwo" presStyleCnt="0"/>
      <dgm:spPr/>
      <dgm:t>
        <a:bodyPr/>
        <a:lstStyle/>
        <a:p>
          <a:endParaRPr lang="en-US"/>
        </a:p>
      </dgm:t>
    </dgm:pt>
    <dgm:pt modelId="{04FBDFD8-1E57-4980-8E24-624FC8636046}" type="pres">
      <dgm:prSet presAssocID="{3B811431-D5A5-407E-A0DB-4F6E8EE37749}" presName="vertTwo" presStyleCnt="0"/>
      <dgm:spPr/>
      <dgm:t>
        <a:bodyPr/>
        <a:lstStyle/>
        <a:p>
          <a:endParaRPr lang="en-US"/>
        </a:p>
      </dgm:t>
    </dgm:pt>
    <dgm:pt modelId="{04AA2843-F2B2-401C-BE6F-985B76FE6369}" type="pres">
      <dgm:prSet presAssocID="{3B811431-D5A5-407E-A0DB-4F6E8EE37749}" presName="txTwo" presStyleLbl="node2" presStyleIdx="2" presStyleCnt="5">
        <dgm:presLayoutVars>
          <dgm:chPref val="3"/>
        </dgm:presLayoutVars>
      </dgm:prSet>
      <dgm:spPr/>
      <dgm:t>
        <a:bodyPr/>
        <a:lstStyle/>
        <a:p>
          <a:endParaRPr lang="en-US"/>
        </a:p>
      </dgm:t>
    </dgm:pt>
    <dgm:pt modelId="{19A8B686-ADB6-4628-A61B-98DB4FBAFAC9}" type="pres">
      <dgm:prSet presAssocID="{3B811431-D5A5-407E-A0DB-4F6E8EE37749}" presName="horzTwo" presStyleCnt="0"/>
      <dgm:spPr/>
      <dgm:t>
        <a:bodyPr/>
        <a:lstStyle/>
        <a:p>
          <a:endParaRPr lang="en-US"/>
        </a:p>
      </dgm:t>
    </dgm:pt>
    <dgm:pt modelId="{FDFC73FA-12F1-4BB7-A0CE-96075A6DEA87}" type="pres">
      <dgm:prSet presAssocID="{DD537183-98FD-49DD-80EC-80EDA3B28CC4}" presName="sibSpaceTwo" presStyleCnt="0"/>
      <dgm:spPr/>
      <dgm:t>
        <a:bodyPr/>
        <a:lstStyle/>
        <a:p>
          <a:endParaRPr lang="en-US"/>
        </a:p>
      </dgm:t>
    </dgm:pt>
    <dgm:pt modelId="{9111FEB9-197B-4E6B-9613-9B063A4B542D}" type="pres">
      <dgm:prSet presAssocID="{C5E6BC47-D416-41E6-AFC7-45902E3F93AC}" presName="vertTwo" presStyleCnt="0"/>
      <dgm:spPr/>
      <dgm:t>
        <a:bodyPr/>
        <a:lstStyle/>
        <a:p>
          <a:endParaRPr lang="en-US"/>
        </a:p>
      </dgm:t>
    </dgm:pt>
    <dgm:pt modelId="{1D13033A-E371-48AB-BB22-397DEAFBB61B}" type="pres">
      <dgm:prSet presAssocID="{C5E6BC47-D416-41E6-AFC7-45902E3F93AC}" presName="txTwo" presStyleLbl="node2" presStyleIdx="3" presStyleCnt="5">
        <dgm:presLayoutVars>
          <dgm:chPref val="3"/>
        </dgm:presLayoutVars>
      </dgm:prSet>
      <dgm:spPr/>
      <dgm:t>
        <a:bodyPr/>
        <a:lstStyle/>
        <a:p>
          <a:endParaRPr lang="en-US"/>
        </a:p>
      </dgm:t>
    </dgm:pt>
    <dgm:pt modelId="{F7F3866D-0005-4B55-9D25-2254E5A21D4A}" type="pres">
      <dgm:prSet presAssocID="{C5E6BC47-D416-41E6-AFC7-45902E3F93AC}" presName="horzTwo" presStyleCnt="0"/>
      <dgm:spPr/>
      <dgm:t>
        <a:bodyPr/>
        <a:lstStyle/>
        <a:p>
          <a:endParaRPr lang="en-US"/>
        </a:p>
      </dgm:t>
    </dgm:pt>
    <dgm:pt modelId="{A166A62D-FD55-420F-9C67-8C5D7FAD95BD}" type="pres">
      <dgm:prSet presAssocID="{87DE22E5-411C-448B-B3CC-C89EEFA5D188}" presName="sibSpaceTwo" presStyleCnt="0"/>
      <dgm:spPr/>
      <dgm:t>
        <a:bodyPr/>
        <a:lstStyle/>
        <a:p>
          <a:endParaRPr lang="en-US"/>
        </a:p>
      </dgm:t>
    </dgm:pt>
    <dgm:pt modelId="{4119841A-BA0E-40C9-9653-C175D886F296}" type="pres">
      <dgm:prSet presAssocID="{689B5B67-4804-4462-9608-A3670AD37689}" presName="vertTwo" presStyleCnt="0"/>
      <dgm:spPr/>
      <dgm:t>
        <a:bodyPr/>
        <a:lstStyle/>
        <a:p>
          <a:endParaRPr lang="en-US"/>
        </a:p>
      </dgm:t>
    </dgm:pt>
    <dgm:pt modelId="{50744AEC-9CE3-4F6E-996E-24040811CB8C}" type="pres">
      <dgm:prSet presAssocID="{689B5B67-4804-4462-9608-A3670AD37689}" presName="txTwo" presStyleLbl="node2" presStyleIdx="4" presStyleCnt="5" custScaleX="123747">
        <dgm:presLayoutVars>
          <dgm:chPref val="3"/>
        </dgm:presLayoutVars>
      </dgm:prSet>
      <dgm:spPr/>
      <dgm:t>
        <a:bodyPr/>
        <a:lstStyle/>
        <a:p>
          <a:endParaRPr lang="en-US"/>
        </a:p>
      </dgm:t>
    </dgm:pt>
    <dgm:pt modelId="{0D6D3B72-00D1-4B47-BFCF-ED50EA8F77EB}" type="pres">
      <dgm:prSet presAssocID="{689B5B67-4804-4462-9608-A3670AD37689}" presName="horzTwo" presStyleCnt="0"/>
      <dgm:spPr/>
      <dgm:t>
        <a:bodyPr/>
        <a:lstStyle/>
        <a:p>
          <a:endParaRPr lang="en-US"/>
        </a:p>
      </dgm:t>
    </dgm:pt>
  </dgm:ptLst>
  <dgm:cxnLst>
    <dgm:cxn modelId="{37516E24-796C-494E-B2D7-398A7DE9B87D}" type="presOf" srcId="{29F4DF70-059F-4D1C-9142-6417ECE6ADBF}" destId="{39D9D291-328C-421F-8D59-D5B1BA4F0B37}" srcOrd="0" destOrd="0" presId="urn:microsoft.com/office/officeart/2005/8/layout/hierarchy4"/>
    <dgm:cxn modelId="{A2A87531-3DD9-4620-8D18-19144AE18455}" srcId="{14550467-CE00-44D8-85D9-CF735A664A1B}" destId="{B4604A28-5CD4-430D-86B1-04F80D913770}" srcOrd="0" destOrd="0" parTransId="{191F34EE-6A53-4A50-BC71-499A40A2ACB1}" sibTransId="{20528490-3E73-4DFB-A54D-B9652F6CC9FF}"/>
    <dgm:cxn modelId="{D5FF8F22-E497-47BC-BFF8-740F84FEA659}" type="presOf" srcId="{C5E6BC47-D416-41E6-AFC7-45902E3F93AC}" destId="{1D13033A-E371-48AB-BB22-397DEAFBB61B}" srcOrd="0" destOrd="0" presId="urn:microsoft.com/office/officeart/2005/8/layout/hierarchy4"/>
    <dgm:cxn modelId="{0574EAB7-367D-49C3-BC76-4FD52575B83C}" type="presOf" srcId="{3B811431-D5A5-407E-A0DB-4F6E8EE37749}" destId="{04AA2843-F2B2-401C-BE6F-985B76FE6369}" srcOrd="0" destOrd="0" presId="urn:microsoft.com/office/officeart/2005/8/layout/hierarchy4"/>
    <dgm:cxn modelId="{6C82145D-E103-438F-8574-88E073610CA4}" srcId="{B4604A28-5CD4-430D-86B1-04F80D913770}" destId="{3B811431-D5A5-407E-A0DB-4F6E8EE37749}" srcOrd="2" destOrd="0" parTransId="{2164E1EB-779F-43D1-94D9-B0172DF74419}" sibTransId="{DD537183-98FD-49DD-80EC-80EDA3B28CC4}"/>
    <dgm:cxn modelId="{9FDA964A-317D-4EE0-859F-EECCD7CC480E}" type="presOf" srcId="{B4604A28-5CD4-430D-86B1-04F80D913770}" destId="{DCE094C3-FD43-4933-B570-D4FD1ADEEDD5}" srcOrd="0" destOrd="0" presId="urn:microsoft.com/office/officeart/2005/8/layout/hierarchy4"/>
    <dgm:cxn modelId="{596E31DB-7E7F-407E-96C2-61E7B3C281AA}" type="presOf" srcId="{14550467-CE00-44D8-85D9-CF735A664A1B}" destId="{75830FF1-295B-4792-8FD0-3F4823CEB962}" srcOrd="0" destOrd="0" presId="urn:microsoft.com/office/officeart/2005/8/layout/hierarchy4"/>
    <dgm:cxn modelId="{897E69DF-8A35-44AA-8AC5-25D7319FA4AE}" srcId="{B4604A28-5CD4-430D-86B1-04F80D913770}" destId="{689B5B67-4804-4462-9608-A3670AD37689}" srcOrd="4" destOrd="0" parTransId="{DFFCE709-3178-4CB1-BDD5-9FBEF90239B2}" sibTransId="{D68538B8-9B28-4A83-A8AE-66F603567119}"/>
    <dgm:cxn modelId="{99C6F78A-78C7-4FFD-B400-BA85DB6AF862}" type="presOf" srcId="{689B5B67-4804-4462-9608-A3670AD37689}" destId="{50744AEC-9CE3-4F6E-996E-24040811CB8C}" srcOrd="0" destOrd="0" presId="urn:microsoft.com/office/officeart/2005/8/layout/hierarchy4"/>
    <dgm:cxn modelId="{E5D27A13-B1E6-43F8-844D-093C60F2126A}" srcId="{B4604A28-5CD4-430D-86B1-04F80D913770}" destId="{4FF13762-3160-46B2-9FBC-F7689D72D01E}" srcOrd="1" destOrd="0" parTransId="{00ED672D-8AF4-426B-914C-343F9B0852B9}" sibTransId="{1AB2531B-6479-4ACD-AAC3-A6D560416088}"/>
    <dgm:cxn modelId="{9768193E-FC1F-4EA7-A5D9-8AC95F757455}" type="presOf" srcId="{4FF13762-3160-46B2-9FBC-F7689D72D01E}" destId="{45C631F5-2299-4479-8FD6-F0A121671FF7}" srcOrd="0" destOrd="0" presId="urn:microsoft.com/office/officeart/2005/8/layout/hierarchy4"/>
    <dgm:cxn modelId="{79F325ED-E716-4153-92A0-F3A63A5B9B64}" srcId="{B4604A28-5CD4-430D-86B1-04F80D913770}" destId="{C5E6BC47-D416-41E6-AFC7-45902E3F93AC}" srcOrd="3" destOrd="0" parTransId="{E0833EAE-06FA-4720-9D53-774B08377236}" sibTransId="{87DE22E5-411C-448B-B3CC-C89EEFA5D188}"/>
    <dgm:cxn modelId="{B461C5EF-0D1F-477E-8C1F-98213E112B69}" srcId="{B4604A28-5CD4-430D-86B1-04F80D913770}" destId="{29F4DF70-059F-4D1C-9142-6417ECE6ADBF}" srcOrd="0" destOrd="0" parTransId="{01926F48-84D4-4C86-87AD-EE6CE892A134}" sibTransId="{04285885-4712-42CD-BD02-EA40ECA81C42}"/>
    <dgm:cxn modelId="{2F38DEE9-A3DF-44A5-84B8-9DEFF1963E2B}" type="presParOf" srcId="{75830FF1-295B-4792-8FD0-3F4823CEB962}" destId="{E3B6B0C8-330A-42AE-980B-D6ECB50A644C}" srcOrd="0" destOrd="0" presId="urn:microsoft.com/office/officeart/2005/8/layout/hierarchy4"/>
    <dgm:cxn modelId="{441EB115-5CD7-4DC4-9DD7-BE3DB3F7F514}" type="presParOf" srcId="{E3B6B0C8-330A-42AE-980B-D6ECB50A644C}" destId="{DCE094C3-FD43-4933-B570-D4FD1ADEEDD5}" srcOrd="0" destOrd="0" presId="urn:microsoft.com/office/officeart/2005/8/layout/hierarchy4"/>
    <dgm:cxn modelId="{64B23012-E764-4D8D-B25E-1714136CA283}" type="presParOf" srcId="{E3B6B0C8-330A-42AE-980B-D6ECB50A644C}" destId="{D5B95EA0-7339-45C3-B95D-F0BB6BDCCEEC}" srcOrd="1" destOrd="0" presId="urn:microsoft.com/office/officeart/2005/8/layout/hierarchy4"/>
    <dgm:cxn modelId="{9ECA7B41-4C9C-4394-B0A8-22E6C5A7F39E}" type="presParOf" srcId="{E3B6B0C8-330A-42AE-980B-D6ECB50A644C}" destId="{239DC6C6-8FFD-494E-B1FD-687BCC47209A}" srcOrd="2" destOrd="0" presId="urn:microsoft.com/office/officeart/2005/8/layout/hierarchy4"/>
    <dgm:cxn modelId="{19E4BC1E-F591-4541-A193-4AFC3D06C77C}" type="presParOf" srcId="{239DC6C6-8FFD-494E-B1FD-687BCC47209A}" destId="{334D3C28-851E-419F-B1FC-4FC8A787F297}" srcOrd="0" destOrd="0" presId="urn:microsoft.com/office/officeart/2005/8/layout/hierarchy4"/>
    <dgm:cxn modelId="{D00275B2-A380-48BE-A916-25F32B340B3D}" type="presParOf" srcId="{334D3C28-851E-419F-B1FC-4FC8A787F297}" destId="{39D9D291-328C-421F-8D59-D5B1BA4F0B37}" srcOrd="0" destOrd="0" presId="urn:microsoft.com/office/officeart/2005/8/layout/hierarchy4"/>
    <dgm:cxn modelId="{50401A9E-3B3A-4B7F-9BAB-86AEBFBB03BF}" type="presParOf" srcId="{334D3C28-851E-419F-B1FC-4FC8A787F297}" destId="{B09A3A98-5D61-44F4-ACC3-6E1926062DB2}" srcOrd="1" destOrd="0" presId="urn:microsoft.com/office/officeart/2005/8/layout/hierarchy4"/>
    <dgm:cxn modelId="{B89E8D6A-7AA3-46D3-9F58-7FC9E819C21F}" type="presParOf" srcId="{239DC6C6-8FFD-494E-B1FD-687BCC47209A}" destId="{E0E16D0B-DA24-4DB1-8C91-1F58B66FDAE2}" srcOrd="1" destOrd="0" presId="urn:microsoft.com/office/officeart/2005/8/layout/hierarchy4"/>
    <dgm:cxn modelId="{23FBDFAF-3350-4A39-8A07-57376B0DBE68}" type="presParOf" srcId="{239DC6C6-8FFD-494E-B1FD-687BCC47209A}" destId="{C8D646C3-4F9A-4FFB-BD95-7C5046BCA2CC}" srcOrd="2" destOrd="0" presId="urn:microsoft.com/office/officeart/2005/8/layout/hierarchy4"/>
    <dgm:cxn modelId="{0174BEED-C208-4CC7-8C47-FA02A98E9753}" type="presParOf" srcId="{C8D646C3-4F9A-4FFB-BD95-7C5046BCA2CC}" destId="{45C631F5-2299-4479-8FD6-F0A121671FF7}" srcOrd="0" destOrd="0" presId="urn:microsoft.com/office/officeart/2005/8/layout/hierarchy4"/>
    <dgm:cxn modelId="{9D3AABDA-36AA-44D0-B90F-8D5E02385A58}" type="presParOf" srcId="{C8D646C3-4F9A-4FFB-BD95-7C5046BCA2CC}" destId="{9861A99B-CC34-4349-8F0F-B7890EE37305}" srcOrd="1" destOrd="0" presId="urn:microsoft.com/office/officeart/2005/8/layout/hierarchy4"/>
    <dgm:cxn modelId="{5FEA1CCE-8614-4194-9B4A-FF21A35DB73D}" type="presParOf" srcId="{239DC6C6-8FFD-494E-B1FD-687BCC47209A}" destId="{BCC0A0F0-FC29-48EA-8F68-1934FA4A19B0}" srcOrd="3" destOrd="0" presId="urn:microsoft.com/office/officeart/2005/8/layout/hierarchy4"/>
    <dgm:cxn modelId="{153D4A94-1A4E-475D-8EC7-7C3779FE2C0F}" type="presParOf" srcId="{239DC6C6-8FFD-494E-B1FD-687BCC47209A}" destId="{04FBDFD8-1E57-4980-8E24-624FC8636046}" srcOrd="4" destOrd="0" presId="urn:microsoft.com/office/officeart/2005/8/layout/hierarchy4"/>
    <dgm:cxn modelId="{0522C360-A7FA-47B0-9582-4D7BECFF612D}" type="presParOf" srcId="{04FBDFD8-1E57-4980-8E24-624FC8636046}" destId="{04AA2843-F2B2-401C-BE6F-985B76FE6369}" srcOrd="0" destOrd="0" presId="urn:microsoft.com/office/officeart/2005/8/layout/hierarchy4"/>
    <dgm:cxn modelId="{5AE88348-114F-4E99-8CAA-1E5137F403AB}" type="presParOf" srcId="{04FBDFD8-1E57-4980-8E24-624FC8636046}" destId="{19A8B686-ADB6-4628-A61B-98DB4FBAFAC9}" srcOrd="1" destOrd="0" presId="urn:microsoft.com/office/officeart/2005/8/layout/hierarchy4"/>
    <dgm:cxn modelId="{73E69CDF-69C1-4A45-B402-135D2401C210}" type="presParOf" srcId="{239DC6C6-8FFD-494E-B1FD-687BCC47209A}" destId="{FDFC73FA-12F1-4BB7-A0CE-96075A6DEA87}" srcOrd="5" destOrd="0" presId="urn:microsoft.com/office/officeart/2005/8/layout/hierarchy4"/>
    <dgm:cxn modelId="{38E03E2C-36EA-47C4-A8C1-B1667C760666}" type="presParOf" srcId="{239DC6C6-8FFD-494E-B1FD-687BCC47209A}" destId="{9111FEB9-197B-4E6B-9613-9B063A4B542D}" srcOrd="6" destOrd="0" presId="urn:microsoft.com/office/officeart/2005/8/layout/hierarchy4"/>
    <dgm:cxn modelId="{43589D5F-0ACC-48FD-9E60-143A0FD75E2D}" type="presParOf" srcId="{9111FEB9-197B-4E6B-9613-9B063A4B542D}" destId="{1D13033A-E371-48AB-BB22-397DEAFBB61B}" srcOrd="0" destOrd="0" presId="urn:microsoft.com/office/officeart/2005/8/layout/hierarchy4"/>
    <dgm:cxn modelId="{C1C97DFF-9332-4D2B-A2C5-A97A4103100A}" type="presParOf" srcId="{9111FEB9-197B-4E6B-9613-9B063A4B542D}" destId="{F7F3866D-0005-4B55-9D25-2254E5A21D4A}" srcOrd="1" destOrd="0" presId="urn:microsoft.com/office/officeart/2005/8/layout/hierarchy4"/>
    <dgm:cxn modelId="{566F2287-8B58-4627-B23B-F1B9472C59FE}" type="presParOf" srcId="{239DC6C6-8FFD-494E-B1FD-687BCC47209A}" destId="{A166A62D-FD55-420F-9C67-8C5D7FAD95BD}" srcOrd="7" destOrd="0" presId="urn:microsoft.com/office/officeart/2005/8/layout/hierarchy4"/>
    <dgm:cxn modelId="{5B991C28-8EE4-4A60-A6A5-79591D5F5A2A}" type="presParOf" srcId="{239DC6C6-8FFD-494E-B1FD-687BCC47209A}" destId="{4119841A-BA0E-40C9-9653-C175D886F296}" srcOrd="8" destOrd="0" presId="urn:microsoft.com/office/officeart/2005/8/layout/hierarchy4"/>
    <dgm:cxn modelId="{49027E76-755F-4967-A294-032E42D3205A}" type="presParOf" srcId="{4119841A-BA0E-40C9-9653-C175D886F296}" destId="{50744AEC-9CE3-4F6E-996E-24040811CB8C}" srcOrd="0" destOrd="0" presId="urn:microsoft.com/office/officeart/2005/8/layout/hierarchy4"/>
    <dgm:cxn modelId="{80A0B734-C8AF-41BE-A778-9AEDED13C730}" type="presParOf" srcId="{4119841A-BA0E-40C9-9653-C175D886F296}" destId="{0D6D3B72-00D1-4B47-BFCF-ED50EA8F77EB}"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094C3-FD43-4933-B570-D4FD1ADEEDD5}">
      <dsp:nvSpPr>
        <dsp:cNvPr id="0" name=""/>
        <dsp:cNvSpPr/>
      </dsp:nvSpPr>
      <dsp:spPr>
        <a:xfrm>
          <a:off x="2220" y="1740"/>
          <a:ext cx="10358759" cy="18064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zh-TW" altLang="en-US" sz="6500" kern="1200" dirty="0" smtClean="0">
              <a:latin typeface="Calibri" panose="020F0502020204030204" pitchFamily="34" charset="0"/>
              <a:ea typeface="微軟正黑體" pitchFamily="34" charset="-120"/>
            </a:rPr>
            <a:t>因素</a:t>
          </a:r>
          <a:endParaRPr lang="en-US" sz="6500" kern="1200" dirty="0">
            <a:latin typeface="Calibri" panose="020F0502020204030204" pitchFamily="34" charset="0"/>
            <a:ea typeface="微軟正黑體" pitchFamily="34" charset="-120"/>
          </a:endParaRPr>
        </a:p>
      </dsp:txBody>
      <dsp:txXfrm>
        <a:off x="55130" y="54650"/>
        <a:ext cx="10252939" cy="1700655"/>
      </dsp:txXfrm>
    </dsp:sp>
    <dsp:sp modelId="{39D9D291-328C-421F-8D59-D5B1BA4F0B37}">
      <dsp:nvSpPr>
        <dsp:cNvPr id="0" name=""/>
        <dsp:cNvSpPr/>
      </dsp:nvSpPr>
      <dsp:spPr>
        <a:xfrm>
          <a:off x="2220" y="2077983"/>
          <a:ext cx="1819126"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0" kern="1200" dirty="0" smtClean="0">
              <a:latin typeface="Calibri" panose="020F0502020204030204" pitchFamily="34" charset="0"/>
              <a:ea typeface="微軟正黑體" pitchFamily="34" charset="-120"/>
            </a:rPr>
            <a:t>土壤礦物質減少</a:t>
          </a:r>
          <a:endParaRPr lang="en-US" sz="3200" kern="1200" dirty="0">
            <a:latin typeface="Calibri" panose="020F0502020204030204" pitchFamily="34" charset="0"/>
            <a:ea typeface="微軟正黑體" pitchFamily="34" charset="-120"/>
          </a:endParaRPr>
        </a:p>
      </dsp:txBody>
      <dsp:txXfrm>
        <a:off x="55130" y="2130893"/>
        <a:ext cx="1713306" cy="1700655"/>
      </dsp:txXfrm>
    </dsp:sp>
    <dsp:sp modelId="{45C631F5-2299-4479-8FD6-F0A121671FF7}">
      <dsp:nvSpPr>
        <dsp:cNvPr id="0" name=""/>
        <dsp:cNvSpPr/>
      </dsp:nvSpPr>
      <dsp:spPr>
        <a:xfrm>
          <a:off x="1974153" y="2077983"/>
          <a:ext cx="2039040"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0" kern="1200" dirty="0" smtClean="0">
              <a:latin typeface="Calibri" panose="020F0502020204030204" pitchFamily="34" charset="0"/>
              <a:ea typeface="微軟正黑體" pitchFamily="34" charset="-120"/>
            </a:rPr>
            <a:t>單一農作物及耕種</a:t>
          </a:r>
          <a:endParaRPr lang="en-US" sz="3200" kern="1200" dirty="0">
            <a:latin typeface="Calibri" panose="020F0502020204030204" pitchFamily="34" charset="0"/>
            <a:ea typeface="微軟正黑體" pitchFamily="34" charset="-120"/>
          </a:endParaRPr>
        </a:p>
      </dsp:txBody>
      <dsp:txXfrm>
        <a:off x="2027063" y="2130893"/>
        <a:ext cx="1933220" cy="1700655"/>
      </dsp:txXfrm>
    </dsp:sp>
    <dsp:sp modelId="{04AA2843-F2B2-401C-BE6F-985B76FE6369}">
      <dsp:nvSpPr>
        <dsp:cNvPr id="0" name=""/>
        <dsp:cNvSpPr/>
      </dsp:nvSpPr>
      <dsp:spPr>
        <a:xfrm>
          <a:off x="4166000" y="2077983"/>
          <a:ext cx="1819126"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0" kern="1200" dirty="0" smtClean="0">
              <a:latin typeface="Calibri" panose="020F0502020204030204" pitchFamily="34" charset="0"/>
              <a:ea typeface="微軟正黑體" pitchFamily="34" charset="-120"/>
            </a:rPr>
            <a:t>食物運輸</a:t>
          </a:r>
          <a:endParaRPr lang="en-US" sz="3200" kern="1200" dirty="0">
            <a:latin typeface="Calibri" panose="020F0502020204030204" pitchFamily="34" charset="0"/>
            <a:ea typeface="微軟正黑體" pitchFamily="34" charset="-120"/>
          </a:endParaRPr>
        </a:p>
      </dsp:txBody>
      <dsp:txXfrm>
        <a:off x="4218910" y="2130893"/>
        <a:ext cx="1713306" cy="1700655"/>
      </dsp:txXfrm>
    </dsp:sp>
    <dsp:sp modelId="{1D13033A-E371-48AB-BB22-397DEAFBB61B}">
      <dsp:nvSpPr>
        <dsp:cNvPr id="0" name=""/>
        <dsp:cNvSpPr/>
      </dsp:nvSpPr>
      <dsp:spPr>
        <a:xfrm>
          <a:off x="6137932" y="2077983"/>
          <a:ext cx="1819126"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0" kern="1200" dirty="0" smtClean="0">
              <a:latin typeface="Calibri" panose="020F0502020204030204" pitchFamily="34" charset="0"/>
              <a:ea typeface="微軟正黑體" pitchFamily="34" charset="-120"/>
            </a:rPr>
            <a:t>高度加工</a:t>
          </a:r>
          <a:endParaRPr lang="en-US" sz="3200" kern="1200" dirty="0">
            <a:latin typeface="Calibri" panose="020F0502020204030204" pitchFamily="34" charset="0"/>
            <a:ea typeface="微軟正黑體" pitchFamily="34" charset="-120"/>
          </a:endParaRPr>
        </a:p>
      </dsp:txBody>
      <dsp:txXfrm>
        <a:off x="6190842" y="2130893"/>
        <a:ext cx="1713306" cy="1700655"/>
      </dsp:txXfrm>
    </dsp:sp>
    <dsp:sp modelId="{50744AEC-9CE3-4F6E-996E-24040811CB8C}">
      <dsp:nvSpPr>
        <dsp:cNvPr id="0" name=""/>
        <dsp:cNvSpPr/>
      </dsp:nvSpPr>
      <dsp:spPr>
        <a:xfrm>
          <a:off x="8109865" y="2077983"/>
          <a:ext cx="2251114" cy="18064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0" kern="1200" dirty="0" smtClean="0">
              <a:latin typeface="Calibri" panose="020F0502020204030204" pitchFamily="34" charset="0"/>
              <a:ea typeface="微軟正黑體" pitchFamily="34" charset="-120"/>
            </a:rPr>
            <a:t>食物選擇或準備過程欠佳</a:t>
          </a:r>
          <a:endParaRPr lang="en-US" sz="3200" b="0" kern="1200" dirty="0">
            <a:latin typeface="Calibri" panose="020F0502020204030204" pitchFamily="34" charset="0"/>
            <a:ea typeface="微軟正黑體" pitchFamily="34" charset="-120"/>
          </a:endParaRPr>
        </a:p>
      </dsp:txBody>
      <dsp:txXfrm>
        <a:off x="8162775" y="2130893"/>
        <a:ext cx="2145294" cy="17006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7" cy="340360"/>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5629991" y="0"/>
            <a:ext cx="4307047" cy="340360"/>
          </a:xfrm>
          <a:prstGeom prst="rect">
            <a:avLst/>
          </a:prstGeom>
        </p:spPr>
        <p:txBody>
          <a:bodyPr vert="horz" lIns="93287" tIns="46644" rIns="93287" bIns="46644" rtlCol="0"/>
          <a:lstStyle>
            <a:lvl1pPr algn="r">
              <a:defRPr sz="1200"/>
            </a:lvl1pPr>
          </a:lstStyle>
          <a:p>
            <a:fld id="{3F54305C-003D-4C1C-A975-6B16BFC92611}" type="datetimeFigureOut">
              <a:rPr lang="en-US" smtClean="0"/>
              <a:pPr/>
              <a:t>11/12/2016</a:t>
            </a:fld>
            <a:endParaRPr lang="en-US"/>
          </a:p>
        </p:txBody>
      </p:sp>
      <p:sp>
        <p:nvSpPr>
          <p:cNvPr id="4" name="Footer Placeholder 3"/>
          <p:cNvSpPr>
            <a:spLocks noGrp="1"/>
          </p:cNvSpPr>
          <p:nvPr>
            <p:ph type="ftr" sz="quarter" idx="2"/>
          </p:nvPr>
        </p:nvSpPr>
        <p:spPr>
          <a:xfrm>
            <a:off x="0" y="6465659"/>
            <a:ext cx="4307047" cy="340360"/>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5629991" y="6465659"/>
            <a:ext cx="4307047" cy="340360"/>
          </a:xfrm>
          <a:prstGeom prst="rect">
            <a:avLst/>
          </a:prstGeom>
        </p:spPr>
        <p:txBody>
          <a:bodyPr vert="horz" lIns="93287" tIns="46644" rIns="93287" bIns="46644" rtlCol="0" anchor="b"/>
          <a:lstStyle>
            <a:lvl1pPr algn="r">
              <a:defRPr sz="1200"/>
            </a:lvl1pPr>
          </a:lstStyle>
          <a:p>
            <a:fld id="{64649C4E-CCD3-4094-AD75-ED77238B6641}" type="slidenum">
              <a:rPr lang="en-US" smtClean="0"/>
              <a:pPr/>
              <a:t>‹#›</a:t>
            </a:fld>
            <a:endParaRPr lang="en-US"/>
          </a:p>
        </p:txBody>
      </p:sp>
    </p:spTree>
    <p:extLst>
      <p:ext uri="{BB962C8B-B14F-4D97-AF65-F5344CB8AC3E}">
        <p14:creationId xmlns:p14="http://schemas.microsoft.com/office/powerpoint/2010/main" val="304989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6707" cy="3402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9240" y="0"/>
            <a:ext cx="4308403" cy="340207"/>
          </a:xfrm>
          <a:prstGeom prst="rect">
            <a:avLst/>
          </a:prstGeom>
        </p:spPr>
        <p:txBody>
          <a:bodyPr vert="horz" lIns="91440" tIns="45720" rIns="91440" bIns="45720" rtlCol="0"/>
          <a:lstStyle>
            <a:lvl1pPr algn="r">
              <a:defRPr sz="1200"/>
            </a:lvl1pPr>
          </a:lstStyle>
          <a:p>
            <a:fld id="{F19122E2-4505-4D23-B8A3-D52DFC5EA140}" type="datetimeFigureOut">
              <a:rPr lang="en-US" smtClean="0"/>
              <a:pPr/>
              <a:t>11/12/2016</a:t>
            </a:fld>
            <a:endParaRPr lang="en-US"/>
          </a:p>
        </p:txBody>
      </p:sp>
      <p:sp>
        <p:nvSpPr>
          <p:cNvPr id="4" name="Slide Image Placeholder 3"/>
          <p:cNvSpPr>
            <a:spLocks noGrp="1" noRot="1" noChangeAspect="1"/>
          </p:cNvSpPr>
          <p:nvPr>
            <p:ph type="sldImg" idx="2"/>
          </p:nvPr>
        </p:nvSpPr>
        <p:spPr>
          <a:xfrm>
            <a:off x="2700338" y="511175"/>
            <a:ext cx="4538662" cy="2552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3595" y="3232728"/>
            <a:ext cx="7952149" cy="306339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465454"/>
            <a:ext cx="4306707" cy="34020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9240" y="6465454"/>
            <a:ext cx="4308403" cy="340207"/>
          </a:xfrm>
          <a:prstGeom prst="rect">
            <a:avLst/>
          </a:prstGeom>
        </p:spPr>
        <p:txBody>
          <a:bodyPr vert="horz" lIns="91440" tIns="45720" rIns="91440" bIns="45720" rtlCol="0" anchor="b"/>
          <a:lstStyle>
            <a:lvl1pPr algn="r">
              <a:defRPr sz="1200"/>
            </a:lvl1pPr>
          </a:lstStyle>
          <a:p>
            <a:fld id="{25AEA226-2BC7-48FE-AFED-0A5403DD1993}" type="slidenum">
              <a:rPr lang="en-US" smtClean="0"/>
              <a:pPr/>
              <a:t>‹#›</a:t>
            </a:fld>
            <a:endParaRPr lang="en-US"/>
          </a:p>
        </p:txBody>
      </p:sp>
    </p:spTree>
    <p:extLst>
      <p:ext uri="{BB962C8B-B14F-4D97-AF65-F5344CB8AC3E}">
        <p14:creationId xmlns:p14="http://schemas.microsoft.com/office/powerpoint/2010/main" val="1313378970"/>
      </p:ext>
    </p:extLst>
  </p:cSld>
  <p:clrMap bg1="lt1" tx1="dk1" bg2="lt2" tx2="dk2" accent1="accent1" accent2="accent2" accent3="accent3" accent4="accent4" accent5="accent5" accent6="accent6" hlink="hlink" folHlink="folHlink"/>
  <p:notesStyle>
    <a:lvl1pPr marL="0" algn="l" defTabSz="913788" rtl="0" eaLnBrk="1" latinLnBrk="0" hangingPunct="1">
      <a:defRPr sz="1200" kern="1200">
        <a:solidFill>
          <a:schemeClr val="tx1"/>
        </a:solidFill>
        <a:latin typeface="+mn-lt"/>
        <a:ea typeface="+mn-ea"/>
        <a:cs typeface="+mn-cs"/>
      </a:defRPr>
    </a:lvl1pPr>
    <a:lvl2pPr marL="456879" algn="l" defTabSz="913788" rtl="0" eaLnBrk="1" latinLnBrk="0" hangingPunct="1">
      <a:defRPr sz="1200" kern="1200">
        <a:solidFill>
          <a:schemeClr val="tx1"/>
        </a:solidFill>
        <a:latin typeface="+mn-lt"/>
        <a:ea typeface="+mn-ea"/>
        <a:cs typeface="+mn-cs"/>
      </a:defRPr>
    </a:lvl2pPr>
    <a:lvl3pPr marL="913788" algn="l" defTabSz="913788" rtl="0" eaLnBrk="1" latinLnBrk="0" hangingPunct="1">
      <a:defRPr sz="1200" kern="1200">
        <a:solidFill>
          <a:schemeClr val="tx1"/>
        </a:solidFill>
        <a:latin typeface="+mn-lt"/>
        <a:ea typeface="+mn-ea"/>
        <a:cs typeface="+mn-cs"/>
      </a:defRPr>
    </a:lvl3pPr>
    <a:lvl4pPr marL="1370682" algn="l" defTabSz="913788" rtl="0" eaLnBrk="1" latinLnBrk="0" hangingPunct="1">
      <a:defRPr sz="1200" kern="1200">
        <a:solidFill>
          <a:schemeClr val="tx1"/>
        </a:solidFill>
        <a:latin typeface="+mn-lt"/>
        <a:ea typeface="+mn-ea"/>
        <a:cs typeface="+mn-cs"/>
      </a:defRPr>
    </a:lvl4pPr>
    <a:lvl5pPr marL="1827576" algn="l" defTabSz="913788" rtl="0" eaLnBrk="1" latinLnBrk="0" hangingPunct="1">
      <a:defRPr sz="1200" kern="1200">
        <a:solidFill>
          <a:schemeClr val="tx1"/>
        </a:solidFill>
        <a:latin typeface="+mn-lt"/>
        <a:ea typeface="+mn-ea"/>
        <a:cs typeface="+mn-cs"/>
      </a:defRPr>
    </a:lvl5pPr>
    <a:lvl6pPr marL="2284486" algn="l" defTabSz="913788" rtl="0" eaLnBrk="1" latinLnBrk="0" hangingPunct="1">
      <a:defRPr sz="1200" kern="1200">
        <a:solidFill>
          <a:schemeClr val="tx1"/>
        </a:solidFill>
        <a:latin typeface="+mn-lt"/>
        <a:ea typeface="+mn-ea"/>
        <a:cs typeface="+mn-cs"/>
      </a:defRPr>
    </a:lvl6pPr>
    <a:lvl7pPr marL="2741362" algn="l" defTabSz="913788" rtl="0" eaLnBrk="1" latinLnBrk="0" hangingPunct="1">
      <a:defRPr sz="1200" kern="1200">
        <a:solidFill>
          <a:schemeClr val="tx1"/>
        </a:solidFill>
        <a:latin typeface="+mn-lt"/>
        <a:ea typeface="+mn-ea"/>
        <a:cs typeface="+mn-cs"/>
      </a:defRPr>
    </a:lvl7pPr>
    <a:lvl8pPr marL="3198240" algn="l" defTabSz="913788" rtl="0" eaLnBrk="1" latinLnBrk="0" hangingPunct="1">
      <a:defRPr sz="1200" kern="1200">
        <a:solidFill>
          <a:schemeClr val="tx1"/>
        </a:solidFill>
        <a:latin typeface="+mn-lt"/>
        <a:ea typeface="+mn-ea"/>
        <a:cs typeface="+mn-cs"/>
      </a:defRPr>
    </a:lvl8pPr>
    <a:lvl9pPr marL="3655119" algn="l" defTabSz="9137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So how fast is “fast?”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Here is a study done with OPC-3 in Isotonix form and tablet form.  The reduction in free radicals in the blood was monitored over time. The red bars, representing Isotonix OPC-3 took only 7-8 minutes after consumption to achieve maximum activity in the blood.  While the same amount of OPC-3 in tablet form slowly built up concentration in the blood over a period of 1 hour.  One reason for this is because the tablet, which was formulated to immediately release, was propelled into the intestine before it fully dissolved.  This is because the water used to take the pill could not control gastric </a:t>
            </a:r>
            <a:r>
              <a:rPr lang="en-US" altLang="en-US" dirty="0" err="1" smtClean="0">
                <a:latin typeface="Arial" panose="020B0604020202020204" pitchFamily="34" charset="0"/>
              </a:rPr>
              <a:t>empyting</a:t>
            </a:r>
            <a:r>
              <a:rPr lang="en-US" altLang="en-US" dirty="0" smtClean="0">
                <a:latin typeface="Arial" panose="020B0604020202020204" pitchFamily="34" charset="0"/>
              </a:rPr>
              <a:t> like an Isotonix solution.</a:t>
            </a:r>
          </a:p>
          <a:p>
            <a:endParaRPr lang="en-US" dirty="0"/>
          </a:p>
        </p:txBody>
      </p:sp>
      <p:sp>
        <p:nvSpPr>
          <p:cNvPr id="4" name="Slide Number Placeholder 3"/>
          <p:cNvSpPr>
            <a:spLocks noGrp="1"/>
          </p:cNvSpPr>
          <p:nvPr>
            <p:ph type="sldNum" sz="quarter" idx="10"/>
          </p:nvPr>
        </p:nvSpPr>
        <p:spPr/>
        <p:txBody>
          <a:bodyPr/>
          <a:lstStyle/>
          <a:p>
            <a:fld id="{25AEA226-2BC7-48FE-AFED-0A5403DD1993}" type="slidenum">
              <a:rPr lang="en-US" smtClean="0"/>
              <a:pPr/>
              <a:t>17</a:t>
            </a:fld>
            <a:endParaRPr lang="en-US"/>
          </a:p>
        </p:txBody>
      </p:sp>
    </p:spTree>
    <p:extLst>
      <p:ext uri="{BB962C8B-B14F-4D97-AF65-F5344CB8AC3E}">
        <p14:creationId xmlns:p14="http://schemas.microsoft.com/office/powerpoint/2010/main" val="273487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ea typeface="微軟正黑體" pitchFamily="34" charset="-12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ea typeface="微軟正黑體" pitchFamily="34" charset="-120"/>
              </a:defRPr>
            </a:lvl1pPr>
            <a:lvl2pPr marL="456879" indent="0" algn="ctr">
              <a:buNone/>
              <a:defRPr sz="2000"/>
            </a:lvl2pPr>
            <a:lvl3pPr marL="913788" indent="0" algn="ctr">
              <a:buNone/>
              <a:defRPr sz="1900"/>
            </a:lvl3pPr>
            <a:lvl4pPr marL="1370682" indent="0" algn="ctr">
              <a:buNone/>
              <a:defRPr sz="1600"/>
            </a:lvl4pPr>
            <a:lvl5pPr marL="1827576" indent="0" algn="ctr">
              <a:buNone/>
              <a:defRPr sz="1600"/>
            </a:lvl5pPr>
            <a:lvl6pPr marL="2284486" indent="0" algn="ctr">
              <a:buNone/>
              <a:defRPr sz="1600"/>
            </a:lvl6pPr>
            <a:lvl7pPr marL="2741362" indent="0" algn="ctr">
              <a:buNone/>
              <a:defRPr sz="1600"/>
            </a:lvl7pPr>
            <a:lvl8pPr marL="3198240" indent="0" algn="ctr">
              <a:buNone/>
              <a:defRPr sz="1600"/>
            </a:lvl8pPr>
            <a:lvl9pPr marL="365511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139755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20681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1"/>
            <a:ext cx="2628900" cy="5811839"/>
          </a:xfrm>
        </p:spPr>
        <p:txBody>
          <a:bodyPr vert="eaVert"/>
          <a:lstStyle>
            <a:lvl1pPr>
              <a:defRPr>
                <a:ea typeface="微軟正黑體" pitchFamily="34" charset="-12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38203" y="365161"/>
            <a:ext cx="7734300" cy="5811839"/>
          </a:xfrm>
        </p:spPr>
        <p:txBody>
          <a:bodyPr vert="eaVert"/>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1253180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8162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5214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93"/>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074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40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649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405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5847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7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304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597023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78"/>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GB"/>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424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1508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5"/>
            <a:ext cx="2628900" cy="581183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75"/>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12/11/2016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9604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ea typeface="微軟正黑體" pitchFamily="34" charset="-12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ea typeface="微軟正黑體" pitchFamily="34" charset="-120"/>
              </a:defRPr>
            </a:lvl1pPr>
            <a:lvl2pPr marL="456447" indent="0" algn="ctr">
              <a:buNone/>
              <a:defRPr sz="2000"/>
            </a:lvl2pPr>
            <a:lvl3pPr marL="912972" indent="0" algn="ctr">
              <a:buNone/>
              <a:defRPr sz="1900"/>
            </a:lvl3pPr>
            <a:lvl4pPr marL="1369458" indent="0" algn="ctr">
              <a:buNone/>
              <a:defRPr sz="1600"/>
            </a:lvl4pPr>
            <a:lvl5pPr marL="1825944" indent="0" algn="ctr">
              <a:buNone/>
              <a:defRPr sz="1600"/>
            </a:lvl5pPr>
            <a:lvl6pPr marL="2282470" indent="0" algn="ctr">
              <a:buNone/>
              <a:defRPr sz="1600"/>
            </a:lvl6pPr>
            <a:lvl7pPr marL="2738914" indent="0" algn="ctr">
              <a:buNone/>
              <a:defRPr sz="1600"/>
            </a:lvl7pPr>
            <a:lvl8pPr marL="3195360" indent="0" algn="ctr">
              <a:buNone/>
              <a:defRPr sz="1600"/>
            </a:lvl8pPr>
            <a:lvl9pPr marL="3651807"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975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2735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22"/>
            <a:ext cx="10515600" cy="2852737"/>
          </a:xfrm>
        </p:spPr>
        <p:txBody>
          <a:bodyPr anchor="b"/>
          <a:lstStyle>
            <a:lvl1pPr>
              <a:defRPr sz="6000">
                <a:ea typeface="微軟正黑體" pitchFamily="34" charset="-12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ea typeface="微軟正黑體" pitchFamily="34" charset="-120"/>
              </a:defRPr>
            </a:lvl1pPr>
            <a:lvl2pPr marL="456447" indent="0">
              <a:buNone/>
              <a:defRPr sz="2000">
                <a:solidFill>
                  <a:schemeClr val="tx1">
                    <a:tint val="75000"/>
                  </a:schemeClr>
                </a:solidFill>
              </a:defRPr>
            </a:lvl2pPr>
            <a:lvl3pPr marL="912972" indent="0">
              <a:buNone/>
              <a:defRPr sz="1900">
                <a:solidFill>
                  <a:schemeClr val="tx1">
                    <a:tint val="75000"/>
                  </a:schemeClr>
                </a:solidFill>
              </a:defRPr>
            </a:lvl3pPr>
            <a:lvl4pPr marL="1369458" indent="0">
              <a:buNone/>
              <a:defRPr sz="1600">
                <a:solidFill>
                  <a:schemeClr val="tx1">
                    <a:tint val="75000"/>
                  </a:schemeClr>
                </a:solidFill>
              </a:defRPr>
            </a:lvl4pPr>
            <a:lvl5pPr marL="1825944" indent="0">
              <a:buNone/>
              <a:defRPr sz="1600">
                <a:solidFill>
                  <a:schemeClr val="tx1">
                    <a:tint val="75000"/>
                  </a:schemeClr>
                </a:solidFill>
              </a:defRPr>
            </a:lvl5pPr>
            <a:lvl6pPr marL="2282470" indent="0">
              <a:buNone/>
              <a:defRPr sz="1600">
                <a:solidFill>
                  <a:schemeClr val="tx1">
                    <a:tint val="75000"/>
                  </a:schemeClr>
                </a:solidFill>
              </a:defRPr>
            </a:lvl6pPr>
            <a:lvl7pPr marL="2738914" indent="0">
              <a:buNone/>
              <a:defRPr sz="1600">
                <a:solidFill>
                  <a:schemeClr val="tx1">
                    <a:tint val="75000"/>
                  </a:schemeClr>
                </a:solidFill>
              </a:defRPr>
            </a:lvl7pPr>
            <a:lvl8pPr marL="3195360" indent="0">
              <a:buNone/>
              <a:defRPr sz="1600">
                <a:solidFill>
                  <a:schemeClr val="tx1">
                    <a:tint val="75000"/>
                  </a:schemeClr>
                </a:solidFill>
              </a:defRPr>
            </a:lvl8pPr>
            <a:lvl9pPr marL="3651807"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1203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4828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ea typeface="微軟正黑體" pitchFamily="34" charset="-12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ea typeface="微軟正黑體" pitchFamily="34" charset="-120"/>
              </a:defRPr>
            </a:lvl1pPr>
            <a:lvl2pPr marL="456447" indent="0">
              <a:buNone/>
              <a:defRPr sz="2000" b="1"/>
            </a:lvl2pPr>
            <a:lvl3pPr marL="912972" indent="0">
              <a:buNone/>
              <a:defRPr sz="1900" b="1"/>
            </a:lvl3pPr>
            <a:lvl4pPr marL="1369458" indent="0">
              <a:buNone/>
              <a:defRPr sz="1600" b="1"/>
            </a:lvl4pPr>
            <a:lvl5pPr marL="1825944" indent="0">
              <a:buNone/>
              <a:defRPr sz="1600" b="1"/>
            </a:lvl5pPr>
            <a:lvl6pPr marL="2282470" indent="0">
              <a:buNone/>
              <a:defRPr sz="1600" b="1"/>
            </a:lvl6pPr>
            <a:lvl7pPr marL="2738914" indent="0">
              <a:buNone/>
              <a:defRPr sz="1600" b="1"/>
            </a:lvl7pPr>
            <a:lvl8pPr marL="3195360" indent="0">
              <a:buNone/>
              <a:defRPr sz="1600" b="1"/>
            </a:lvl8pPr>
            <a:lvl9pPr marL="3651807"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ea typeface="微軟正黑體" pitchFamily="34" charset="-120"/>
              </a:defRPr>
            </a:lvl1pPr>
            <a:lvl2pPr marL="456447" indent="0">
              <a:buNone/>
              <a:defRPr sz="2000" b="1"/>
            </a:lvl2pPr>
            <a:lvl3pPr marL="912972" indent="0">
              <a:buNone/>
              <a:defRPr sz="1900" b="1"/>
            </a:lvl3pPr>
            <a:lvl4pPr marL="1369458" indent="0">
              <a:buNone/>
              <a:defRPr sz="1600" b="1"/>
            </a:lvl4pPr>
            <a:lvl5pPr marL="1825944" indent="0">
              <a:buNone/>
              <a:defRPr sz="1600" b="1"/>
            </a:lvl5pPr>
            <a:lvl6pPr marL="2282470" indent="0">
              <a:buNone/>
              <a:defRPr sz="1600" b="1"/>
            </a:lvl6pPr>
            <a:lvl7pPr marL="2738914" indent="0">
              <a:buNone/>
              <a:defRPr sz="1600" b="1"/>
            </a:lvl7pPr>
            <a:lvl8pPr marL="3195360" indent="0">
              <a:buNone/>
              <a:defRPr sz="1600" b="1"/>
            </a:lvl8pPr>
            <a:lvl9pPr marL="3651807"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8002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430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806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p:spPr>
        <p:txBody>
          <a:bodyPr anchor="b"/>
          <a:lstStyle>
            <a:lvl1pPr>
              <a:defRPr sz="6000">
                <a:ea typeface="微軟正黑體" pitchFamily="34" charset="-12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ea typeface="微軟正黑體" pitchFamily="34" charset="-120"/>
              </a:defRPr>
            </a:lvl1pPr>
            <a:lvl2pPr marL="456879" indent="0">
              <a:buNone/>
              <a:defRPr sz="2000">
                <a:solidFill>
                  <a:schemeClr val="tx1">
                    <a:tint val="75000"/>
                  </a:schemeClr>
                </a:solidFill>
              </a:defRPr>
            </a:lvl2pPr>
            <a:lvl3pPr marL="913788" indent="0">
              <a:buNone/>
              <a:defRPr sz="1900">
                <a:solidFill>
                  <a:schemeClr val="tx1">
                    <a:tint val="75000"/>
                  </a:schemeClr>
                </a:solidFill>
              </a:defRPr>
            </a:lvl3pPr>
            <a:lvl4pPr marL="1370682" indent="0">
              <a:buNone/>
              <a:defRPr sz="1600">
                <a:solidFill>
                  <a:schemeClr val="tx1">
                    <a:tint val="75000"/>
                  </a:schemeClr>
                </a:solidFill>
              </a:defRPr>
            </a:lvl4pPr>
            <a:lvl5pPr marL="1827576" indent="0">
              <a:buNone/>
              <a:defRPr sz="1600">
                <a:solidFill>
                  <a:schemeClr val="tx1">
                    <a:tint val="75000"/>
                  </a:schemeClr>
                </a:solidFill>
              </a:defRPr>
            </a:lvl5pPr>
            <a:lvl6pPr marL="2284486" indent="0">
              <a:buNone/>
              <a:defRPr sz="1600">
                <a:solidFill>
                  <a:schemeClr val="tx1">
                    <a:tint val="75000"/>
                  </a:schemeClr>
                </a:solidFill>
              </a:defRPr>
            </a:lvl6pPr>
            <a:lvl7pPr marL="2741362" indent="0">
              <a:buNone/>
              <a:defRPr sz="1600">
                <a:solidFill>
                  <a:schemeClr val="tx1">
                    <a:tint val="75000"/>
                  </a:schemeClr>
                </a:solidFill>
              </a:defRPr>
            </a:lvl7pPr>
            <a:lvl8pPr marL="3198240" indent="0">
              <a:buNone/>
              <a:defRPr sz="1600">
                <a:solidFill>
                  <a:schemeClr val="tx1">
                    <a:tint val="75000"/>
                  </a:schemeClr>
                </a:solidFill>
              </a:defRPr>
            </a:lvl8pPr>
            <a:lvl9pPr marL="3655119"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1131474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509"/>
            <a:ext cx="6172200" cy="4873625"/>
          </a:xfrm>
        </p:spPr>
        <p:txBody>
          <a:bodyPr/>
          <a:lstStyle>
            <a:lvl1pPr>
              <a:defRPr sz="3200">
                <a:ea typeface="微軟正黑體" pitchFamily="34" charset="-120"/>
              </a:defRPr>
            </a:lvl1pPr>
            <a:lvl2pPr>
              <a:defRPr sz="2800">
                <a:ea typeface="微軟正黑體" pitchFamily="34" charset="-120"/>
              </a:defRPr>
            </a:lvl2pPr>
            <a:lvl3pPr>
              <a:defRPr sz="2400">
                <a:ea typeface="微軟正黑體" pitchFamily="34" charset="-120"/>
              </a:defRPr>
            </a:lvl3pPr>
            <a:lvl4pPr>
              <a:defRPr sz="2000">
                <a:ea typeface="微軟正黑體" pitchFamily="34" charset="-120"/>
              </a:defRPr>
            </a:lvl4pPr>
            <a:lvl5pPr>
              <a:defRPr sz="2000">
                <a:ea typeface="微軟正黑體" pitchFamily="34" charset="-12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ea typeface="微軟正黑體" pitchFamily="34" charset="-120"/>
              </a:defRPr>
            </a:lvl1pPr>
            <a:lvl2pPr marL="456447" indent="0">
              <a:buNone/>
              <a:defRPr sz="1500"/>
            </a:lvl2pPr>
            <a:lvl3pPr marL="912972" indent="0">
              <a:buNone/>
              <a:defRPr sz="1200"/>
            </a:lvl3pPr>
            <a:lvl4pPr marL="1369458" indent="0">
              <a:buNone/>
              <a:defRPr sz="1100"/>
            </a:lvl4pPr>
            <a:lvl5pPr marL="1825944" indent="0">
              <a:buNone/>
              <a:defRPr sz="1100"/>
            </a:lvl5pPr>
            <a:lvl6pPr marL="2282470" indent="0">
              <a:buNone/>
              <a:defRPr sz="1100"/>
            </a:lvl6pPr>
            <a:lvl7pPr marL="2738914" indent="0">
              <a:buNone/>
              <a:defRPr sz="1100"/>
            </a:lvl7pPr>
            <a:lvl8pPr marL="3195360" indent="0">
              <a:buNone/>
              <a:defRPr sz="1100"/>
            </a:lvl8pPr>
            <a:lvl9pPr marL="3651807" indent="0">
              <a:buNone/>
              <a:defRPr sz="11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9464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ea typeface="微軟正黑體" pitchFamily="34" charset="-12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509"/>
            <a:ext cx="6172200" cy="4873625"/>
          </a:xfrm>
        </p:spPr>
        <p:txBody>
          <a:bodyPr/>
          <a:lstStyle>
            <a:lvl1pPr marL="0" indent="0">
              <a:buNone/>
              <a:defRPr sz="3200">
                <a:ea typeface="微軟正黑體" pitchFamily="34" charset="-120"/>
              </a:defRPr>
            </a:lvl1pPr>
            <a:lvl2pPr marL="456447" indent="0">
              <a:buNone/>
              <a:defRPr sz="2800"/>
            </a:lvl2pPr>
            <a:lvl3pPr marL="912972" indent="0">
              <a:buNone/>
              <a:defRPr sz="2400"/>
            </a:lvl3pPr>
            <a:lvl4pPr marL="1369458" indent="0">
              <a:buNone/>
              <a:defRPr sz="2000"/>
            </a:lvl4pPr>
            <a:lvl5pPr marL="1825944" indent="0">
              <a:buNone/>
              <a:defRPr sz="2000"/>
            </a:lvl5pPr>
            <a:lvl6pPr marL="2282470" indent="0">
              <a:buNone/>
              <a:defRPr sz="2000"/>
            </a:lvl6pPr>
            <a:lvl7pPr marL="2738914" indent="0">
              <a:buNone/>
              <a:defRPr sz="2000"/>
            </a:lvl7pPr>
            <a:lvl8pPr marL="3195360" indent="0">
              <a:buNone/>
              <a:defRPr sz="2000"/>
            </a:lvl8pPr>
            <a:lvl9pPr marL="3651807"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ea typeface="微軟正黑體" pitchFamily="34" charset="-120"/>
              </a:defRPr>
            </a:lvl1pPr>
            <a:lvl2pPr marL="456447" indent="0">
              <a:buNone/>
              <a:defRPr sz="1500"/>
            </a:lvl2pPr>
            <a:lvl3pPr marL="912972" indent="0">
              <a:buNone/>
              <a:defRPr sz="1200"/>
            </a:lvl3pPr>
            <a:lvl4pPr marL="1369458" indent="0">
              <a:buNone/>
              <a:defRPr sz="1100"/>
            </a:lvl4pPr>
            <a:lvl5pPr marL="1825944" indent="0">
              <a:buNone/>
              <a:defRPr sz="1100"/>
            </a:lvl5pPr>
            <a:lvl6pPr marL="2282470" indent="0">
              <a:buNone/>
              <a:defRPr sz="1100"/>
            </a:lvl6pPr>
            <a:lvl7pPr marL="2738914" indent="0">
              <a:buNone/>
              <a:defRPr sz="1100"/>
            </a:lvl7pPr>
            <a:lvl8pPr marL="3195360" indent="0">
              <a:buNone/>
              <a:defRPr sz="1100"/>
            </a:lvl8pPr>
            <a:lvl9pPr marL="3651807" indent="0">
              <a:buNone/>
              <a:defRPr sz="11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5181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346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09"/>
            <a:ext cx="2628900" cy="5811839"/>
          </a:xfrm>
        </p:spPr>
        <p:txBody>
          <a:bodyPr vert="eaVert"/>
          <a:lstStyle>
            <a:lvl1pPr>
              <a:defRPr>
                <a:ea typeface="微軟正黑體" pitchFamily="34" charset="-12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38203" y="365209"/>
            <a:ext cx="7734300" cy="5811839"/>
          </a:xfrm>
        </p:spPr>
        <p:txBody>
          <a:bodyPr vert="eaVert"/>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9489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3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8272" indent="0" algn="ctr">
              <a:buNone/>
              <a:defRPr>
                <a:solidFill>
                  <a:schemeClr val="tx1">
                    <a:tint val="75000"/>
                  </a:schemeClr>
                </a:solidFill>
              </a:defRPr>
            </a:lvl2pPr>
            <a:lvl3pPr marL="1156762" indent="0" algn="ctr">
              <a:buNone/>
              <a:defRPr>
                <a:solidFill>
                  <a:schemeClr val="tx1">
                    <a:tint val="75000"/>
                  </a:schemeClr>
                </a:solidFill>
              </a:defRPr>
            </a:lvl3pPr>
            <a:lvl4pPr marL="1734647" indent="0" algn="ctr">
              <a:buNone/>
              <a:defRPr>
                <a:solidFill>
                  <a:schemeClr val="tx1">
                    <a:tint val="75000"/>
                  </a:schemeClr>
                </a:solidFill>
              </a:defRPr>
            </a:lvl4pPr>
            <a:lvl5pPr marL="2312462" indent="0" algn="ctr">
              <a:buNone/>
              <a:defRPr>
                <a:solidFill>
                  <a:schemeClr val="tx1">
                    <a:tint val="75000"/>
                  </a:schemeClr>
                </a:solidFill>
              </a:defRPr>
            </a:lvl5pPr>
            <a:lvl6pPr marL="2890666" indent="0" algn="ctr">
              <a:buNone/>
              <a:defRPr>
                <a:solidFill>
                  <a:schemeClr val="tx1">
                    <a:tint val="75000"/>
                  </a:schemeClr>
                </a:solidFill>
              </a:defRPr>
            </a:lvl6pPr>
            <a:lvl7pPr marL="3468628" indent="0" algn="ctr">
              <a:buNone/>
              <a:defRPr>
                <a:solidFill>
                  <a:schemeClr val="tx1">
                    <a:tint val="75000"/>
                  </a:schemeClr>
                </a:solidFill>
              </a:defRPr>
            </a:lvl7pPr>
            <a:lvl8pPr marL="4046741" indent="0" algn="ctr">
              <a:buNone/>
              <a:defRPr>
                <a:solidFill>
                  <a:schemeClr val="tx1">
                    <a:tint val="75000"/>
                  </a:schemeClr>
                </a:solidFill>
              </a:defRPr>
            </a:lvl8pPr>
            <a:lvl9pPr marL="462493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407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85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8272" indent="0">
              <a:buNone/>
              <a:defRPr sz="2400">
                <a:solidFill>
                  <a:schemeClr val="tx1">
                    <a:tint val="75000"/>
                  </a:schemeClr>
                </a:solidFill>
              </a:defRPr>
            </a:lvl2pPr>
            <a:lvl3pPr marL="1156762" indent="0">
              <a:buNone/>
              <a:defRPr sz="2100">
                <a:solidFill>
                  <a:schemeClr val="tx1">
                    <a:tint val="75000"/>
                  </a:schemeClr>
                </a:solidFill>
              </a:defRPr>
            </a:lvl3pPr>
            <a:lvl4pPr marL="1734647" indent="0">
              <a:buNone/>
              <a:defRPr sz="1900">
                <a:solidFill>
                  <a:schemeClr val="tx1">
                    <a:tint val="75000"/>
                  </a:schemeClr>
                </a:solidFill>
              </a:defRPr>
            </a:lvl4pPr>
            <a:lvl5pPr marL="2312462" indent="0">
              <a:buNone/>
              <a:defRPr sz="1900">
                <a:solidFill>
                  <a:schemeClr val="tx1">
                    <a:tint val="75000"/>
                  </a:schemeClr>
                </a:solidFill>
              </a:defRPr>
            </a:lvl5pPr>
            <a:lvl6pPr marL="2890666" indent="0">
              <a:buNone/>
              <a:defRPr sz="1900">
                <a:solidFill>
                  <a:schemeClr val="tx1">
                    <a:tint val="75000"/>
                  </a:schemeClr>
                </a:solidFill>
              </a:defRPr>
            </a:lvl6pPr>
            <a:lvl7pPr marL="3468628" indent="0">
              <a:buNone/>
              <a:defRPr sz="1900">
                <a:solidFill>
                  <a:schemeClr val="tx1">
                    <a:tint val="75000"/>
                  </a:schemeClr>
                </a:solidFill>
              </a:defRPr>
            </a:lvl7pPr>
            <a:lvl8pPr marL="4046741" indent="0">
              <a:buNone/>
              <a:defRPr sz="1900">
                <a:solidFill>
                  <a:schemeClr val="tx1">
                    <a:tint val="75000"/>
                  </a:schemeClr>
                </a:solidFill>
              </a:defRPr>
            </a:lvl8pPr>
            <a:lvl9pPr marL="4624931"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014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57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8272" indent="0">
              <a:buNone/>
              <a:defRPr sz="2700" b="1"/>
            </a:lvl2pPr>
            <a:lvl3pPr marL="1156762" indent="0">
              <a:buNone/>
              <a:defRPr sz="2400" b="1"/>
            </a:lvl3pPr>
            <a:lvl4pPr marL="1734647" indent="0">
              <a:buNone/>
              <a:defRPr sz="2100" b="1"/>
            </a:lvl4pPr>
            <a:lvl5pPr marL="2312462" indent="0">
              <a:buNone/>
              <a:defRPr sz="2100" b="1"/>
            </a:lvl5pPr>
            <a:lvl6pPr marL="2890666" indent="0">
              <a:buNone/>
              <a:defRPr sz="2100" b="1"/>
            </a:lvl6pPr>
            <a:lvl7pPr marL="3468628" indent="0">
              <a:buNone/>
              <a:defRPr sz="2100" b="1"/>
            </a:lvl7pPr>
            <a:lvl8pPr marL="4046741" indent="0">
              <a:buNone/>
              <a:defRPr sz="2100" b="1"/>
            </a:lvl8pPr>
            <a:lvl9pPr marL="4624931"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210" y="1535113"/>
            <a:ext cx="5389033" cy="639763"/>
          </a:xfrm>
        </p:spPr>
        <p:txBody>
          <a:bodyPr anchor="b"/>
          <a:lstStyle>
            <a:lvl1pPr marL="0" indent="0">
              <a:buNone/>
              <a:defRPr sz="3200" b="1"/>
            </a:lvl1pPr>
            <a:lvl2pPr marL="578272" indent="0">
              <a:buNone/>
              <a:defRPr sz="2700" b="1"/>
            </a:lvl2pPr>
            <a:lvl3pPr marL="1156762" indent="0">
              <a:buNone/>
              <a:defRPr sz="2400" b="1"/>
            </a:lvl3pPr>
            <a:lvl4pPr marL="1734647" indent="0">
              <a:buNone/>
              <a:defRPr sz="2100" b="1"/>
            </a:lvl4pPr>
            <a:lvl5pPr marL="2312462" indent="0">
              <a:buNone/>
              <a:defRPr sz="2100" b="1"/>
            </a:lvl5pPr>
            <a:lvl6pPr marL="2890666" indent="0">
              <a:buNone/>
              <a:defRPr sz="2100" b="1"/>
            </a:lvl6pPr>
            <a:lvl7pPr marL="3468628" indent="0">
              <a:buNone/>
              <a:defRPr sz="2100" b="1"/>
            </a:lvl7pPr>
            <a:lvl8pPr marL="4046741" indent="0">
              <a:buNone/>
              <a:defRPr sz="2100" b="1"/>
            </a:lvl8pPr>
            <a:lvl9pPr marL="4624931"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21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983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6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732261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50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7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8272" indent="0">
              <a:buNone/>
              <a:defRPr sz="1600"/>
            </a:lvl2pPr>
            <a:lvl3pPr marL="1156762" indent="0">
              <a:buNone/>
              <a:defRPr sz="1300"/>
            </a:lvl3pPr>
            <a:lvl4pPr marL="1734647" indent="0">
              <a:buNone/>
              <a:defRPr sz="1200"/>
            </a:lvl4pPr>
            <a:lvl5pPr marL="2312462" indent="0">
              <a:buNone/>
              <a:defRPr sz="1200"/>
            </a:lvl5pPr>
            <a:lvl6pPr marL="2890666" indent="0">
              <a:buNone/>
              <a:defRPr sz="1200"/>
            </a:lvl6pPr>
            <a:lvl7pPr marL="3468628" indent="0">
              <a:buNone/>
              <a:defRPr sz="1200"/>
            </a:lvl7pPr>
            <a:lvl8pPr marL="4046741" indent="0">
              <a:buNone/>
              <a:defRPr sz="1200"/>
            </a:lvl8pPr>
            <a:lvl9pPr marL="462493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088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8272" indent="0">
              <a:buNone/>
              <a:defRPr sz="3700"/>
            </a:lvl2pPr>
            <a:lvl3pPr marL="1156762" indent="0">
              <a:buNone/>
              <a:defRPr sz="3200"/>
            </a:lvl3pPr>
            <a:lvl4pPr marL="1734647" indent="0">
              <a:buNone/>
              <a:defRPr sz="2700"/>
            </a:lvl4pPr>
            <a:lvl5pPr marL="2312462" indent="0">
              <a:buNone/>
              <a:defRPr sz="2700"/>
            </a:lvl5pPr>
            <a:lvl6pPr marL="2890666" indent="0">
              <a:buNone/>
              <a:defRPr sz="2700"/>
            </a:lvl6pPr>
            <a:lvl7pPr marL="3468628" indent="0">
              <a:buNone/>
              <a:defRPr sz="2700"/>
            </a:lvl7pPr>
            <a:lvl8pPr marL="4046741" indent="0">
              <a:buNone/>
              <a:defRPr sz="2700"/>
            </a:lvl8pPr>
            <a:lvl9pPr marL="4624931" indent="0">
              <a:buNone/>
              <a:defRPr sz="2700"/>
            </a:lvl9pPr>
          </a:lstStyle>
          <a:p>
            <a:endParaRPr lang="en-US"/>
          </a:p>
        </p:txBody>
      </p:sp>
      <p:sp>
        <p:nvSpPr>
          <p:cNvPr id="4" name="Text Placeholder 3"/>
          <p:cNvSpPr>
            <a:spLocks noGrp="1"/>
          </p:cNvSpPr>
          <p:nvPr>
            <p:ph type="body" sz="half" idx="2"/>
          </p:nvPr>
        </p:nvSpPr>
        <p:spPr>
          <a:xfrm>
            <a:off x="2389717" y="5370258"/>
            <a:ext cx="7315200" cy="804863"/>
          </a:xfrm>
        </p:spPr>
        <p:txBody>
          <a:bodyPr/>
          <a:lstStyle>
            <a:lvl1pPr marL="0" indent="0">
              <a:buNone/>
              <a:defRPr sz="1900"/>
            </a:lvl1pPr>
            <a:lvl2pPr marL="578272" indent="0">
              <a:buNone/>
              <a:defRPr sz="1600"/>
            </a:lvl2pPr>
            <a:lvl3pPr marL="1156762" indent="0">
              <a:buNone/>
              <a:defRPr sz="1300"/>
            </a:lvl3pPr>
            <a:lvl4pPr marL="1734647" indent="0">
              <a:buNone/>
              <a:defRPr sz="1200"/>
            </a:lvl4pPr>
            <a:lvl5pPr marL="2312462" indent="0">
              <a:buNone/>
              <a:defRPr sz="1200"/>
            </a:lvl5pPr>
            <a:lvl6pPr marL="2890666" indent="0">
              <a:buNone/>
              <a:defRPr sz="1200"/>
            </a:lvl6pPr>
            <a:lvl7pPr marL="3468628" indent="0">
              <a:buNone/>
              <a:defRPr sz="1200"/>
            </a:lvl7pPr>
            <a:lvl8pPr marL="4046741" indent="0">
              <a:buNone/>
              <a:defRPr sz="1200"/>
            </a:lvl8pPr>
            <a:lvl9pPr marL="462493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3046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992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565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30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8748" indent="0" algn="ctr">
              <a:buNone/>
              <a:defRPr>
                <a:solidFill>
                  <a:schemeClr val="tx1">
                    <a:tint val="75000"/>
                  </a:schemeClr>
                </a:solidFill>
              </a:defRPr>
            </a:lvl2pPr>
            <a:lvl3pPr marL="1157714" indent="0" algn="ctr">
              <a:buNone/>
              <a:defRPr>
                <a:solidFill>
                  <a:schemeClr val="tx1">
                    <a:tint val="75000"/>
                  </a:schemeClr>
                </a:solidFill>
              </a:defRPr>
            </a:lvl3pPr>
            <a:lvl4pPr marL="1736143" indent="0" algn="ctr">
              <a:buNone/>
              <a:defRPr>
                <a:solidFill>
                  <a:schemeClr val="tx1">
                    <a:tint val="75000"/>
                  </a:schemeClr>
                </a:solidFill>
              </a:defRPr>
            </a:lvl4pPr>
            <a:lvl5pPr marL="2314425" indent="0" algn="ctr">
              <a:buNone/>
              <a:defRPr>
                <a:solidFill>
                  <a:schemeClr val="tx1">
                    <a:tint val="75000"/>
                  </a:schemeClr>
                </a:solidFill>
              </a:defRPr>
            </a:lvl5pPr>
            <a:lvl6pPr marL="2893114" indent="0" algn="ctr">
              <a:buNone/>
              <a:defRPr>
                <a:solidFill>
                  <a:schemeClr val="tx1">
                    <a:tint val="75000"/>
                  </a:schemeClr>
                </a:solidFill>
              </a:defRPr>
            </a:lvl6pPr>
            <a:lvl7pPr marL="3471575" indent="0" algn="ctr">
              <a:buNone/>
              <a:defRPr>
                <a:solidFill>
                  <a:schemeClr val="tx1">
                    <a:tint val="75000"/>
                  </a:schemeClr>
                </a:solidFill>
              </a:defRPr>
            </a:lvl7pPr>
            <a:lvl8pPr marL="4050187" indent="0" algn="ctr">
              <a:buNone/>
              <a:defRPr>
                <a:solidFill>
                  <a:schemeClr val="tx1">
                    <a:tint val="75000"/>
                  </a:schemeClr>
                </a:solidFill>
              </a:defRPr>
            </a:lvl8pPr>
            <a:lvl9pPr marL="46288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62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265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8748" indent="0">
              <a:buNone/>
              <a:defRPr sz="2400">
                <a:solidFill>
                  <a:schemeClr val="tx1">
                    <a:tint val="75000"/>
                  </a:schemeClr>
                </a:solidFill>
              </a:defRPr>
            </a:lvl2pPr>
            <a:lvl3pPr marL="1157714" indent="0">
              <a:buNone/>
              <a:defRPr sz="2100">
                <a:solidFill>
                  <a:schemeClr val="tx1">
                    <a:tint val="75000"/>
                  </a:schemeClr>
                </a:solidFill>
              </a:defRPr>
            </a:lvl3pPr>
            <a:lvl4pPr marL="1736143" indent="0">
              <a:buNone/>
              <a:defRPr sz="1900">
                <a:solidFill>
                  <a:schemeClr val="tx1">
                    <a:tint val="75000"/>
                  </a:schemeClr>
                </a:solidFill>
              </a:defRPr>
            </a:lvl4pPr>
            <a:lvl5pPr marL="2314425" indent="0">
              <a:buNone/>
              <a:defRPr sz="1900">
                <a:solidFill>
                  <a:schemeClr val="tx1">
                    <a:tint val="75000"/>
                  </a:schemeClr>
                </a:solidFill>
              </a:defRPr>
            </a:lvl5pPr>
            <a:lvl6pPr marL="2893114" indent="0">
              <a:buNone/>
              <a:defRPr sz="1900">
                <a:solidFill>
                  <a:schemeClr val="tx1">
                    <a:tint val="75000"/>
                  </a:schemeClr>
                </a:solidFill>
              </a:defRPr>
            </a:lvl6pPr>
            <a:lvl7pPr marL="3471575" indent="0">
              <a:buNone/>
              <a:defRPr sz="1900">
                <a:solidFill>
                  <a:schemeClr val="tx1">
                    <a:tint val="75000"/>
                  </a:schemeClr>
                </a:solidFill>
              </a:defRPr>
            </a:lvl7pPr>
            <a:lvl8pPr marL="4050187" indent="0">
              <a:buNone/>
              <a:defRPr sz="1900">
                <a:solidFill>
                  <a:schemeClr val="tx1">
                    <a:tint val="75000"/>
                  </a:schemeClr>
                </a:solidFill>
              </a:defRPr>
            </a:lvl8pPr>
            <a:lvl9pPr marL="462887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007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283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8748" indent="0">
              <a:buNone/>
              <a:defRPr sz="2700" b="1"/>
            </a:lvl2pPr>
            <a:lvl3pPr marL="1157714" indent="0">
              <a:buNone/>
              <a:defRPr sz="2400" b="1"/>
            </a:lvl3pPr>
            <a:lvl4pPr marL="1736143" indent="0">
              <a:buNone/>
              <a:defRPr sz="2100" b="1"/>
            </a:lvl4pPr>
            <a:lvl5pPr marL="2314425" indent="0">
              <a:buNone/>
              <a:defRPr sz="2100" b="1"/>
            </a:lvl5pPr>
            <a:lvl6pPr marL="2893114" indent="0">
              <a:buNone/>
              <a:defRPr sz="2100" b="1"/>
            </a:lvl6pPr>
            <a:lvl7pPr marL="3471575" indent="0">
              <a:buNone/>
              <a:defRPr sz="2100" b="1"/>
            </a:lvl7pPr>
            <a:lvl8pPr marL="4050187" indent="0">
              <a:buNone/>
              <a:defRPr sz="2100" b="1"/>
            </a:lvl8pPr>
            <a:lvl9pPr marL="462887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165" y="1535113"/>
            <a:ext cx="5389033" cy="639763"/>
          </a:xfrm>
        </p:spPr>
        <p:txBody>
          <a:bodyPr anchor="b"/>
          <a:lstStyle>
            <a:lvl1pPr marL="0" indent="0">
              <a:buNone/>
              <a:defRPr sz="3200" b="1"/>
            </a:lvl1pPr>
            <a:lvl2pPr marL="578748" indent="0">
              <a:buNone/>
              <a:defRPr sz="2700" b="1"/>
            </a:lvl2pPr>
            <a:lvl3pPr marL="1157714" indent="0">
              <a:buNone/>
              <a:defRPr sz="2400" b="1"/>
            </a:lvl3pPr>
            <a:lvl4pPr marL="1736143" indent="0">
              <a:buNone/>
              <a:defRPr sz="2100" b="1"/>
            </a:lvl4pPr>
            <a:lvl5pPr marL="2314425" indent="0">
              <a:buNone/>
              <a:defRPr sz="2100" b="1"/>
            </a:lvl5pPr>
            <a:lvl6pPr marL="2893114" indent="0">
              <a:buNone/>
              <a:defRPr sz="2100" b="1"/>
            </a:lvl6pPr>
            <a:lvl7pPr marL="3471575" indent="0">
              <a:buNone/>
              <a:defRPr sz="2100" b="1"/>
            </a:lvl7pPr>
            <a:lvl8pPr marL="4050187" indent="0">
              <a:buNone/>
              <a:defRPr sz="2100" b="1"/>
            </a:lvl8pPr>
            <a:lvl9pPr marL="462887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165"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54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ea typeface="微軟正黑體" pitchFamily="34" charset="-12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ea typeface="微軟正黑體" pitchFamily="34" charset="-120"/>
              </a:defRPr>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ea typeface="微軟正黑體" pitchFamily="34" charset="-120"/>
              </a:defRPr>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8" name="Footer Placeholder 7"/>
          <p:cNvSpPr>
            <a:spLocks noGrp="1"/>
          </p:cNvSpPr>
          <p:nvPr>
            <p:ph type="ftr" sz="quarter" idx="11"/>
          </p:nvPr>
        </p:nvSpPr>
        <p:spPr/>
        <p:txBody>
          <a:bodyPr/>
          <a:lstStyle>
            <a:lvl1pPr>
              <a:defRPr>
                <a:ea typeface="微軟正黑體" pitchFamily="34" charset="-120"/>
              </a:defRPr>
            </a:lvl1pPr>
          </a:lstStyle>
          <a:p>
            <a:endParaRPr lang="en-US" dirty="0"/>
          </a:p>
        </p:txBody>
      </p:sp>
      <p:sp>
        <p:nvSpPr>
          <p:cNvPr id="9" name="Slide Number Placeholder 8"/>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2030354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705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631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2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8748" indent="0">
              <a:buNone/>
              <a:defRPr sz="1600"/>
            </a:lvl2pPr>
            <a:lvl3pPr marL="1157714" indent="0">
              <a:buNone/>
              <a:defRPr sz="1300"/>
            </a:lvl3pPr>
            <a:lvl4pPr marL="1736143" indent="0">
              <a:buNone/>
              <a:defRPr sz="1200"/>
            </a:lvl4pPr>
            <a:lvl5pPr marL="2314425" indent="0">
              <a:buNone/>
              <a:defRPr sz="1200"/>
            </a:lvl5pPr>
            <a:lvl6pPr marL="2893114" indent="0">
              <a:buNone/>
              <a:defRPr sz="1200"/>
            </a:lvl6pPr>
            <a:lvl7pPr marL="3471575" indent="0">
              <a:buNone/>
              <a:defRPr sz="1200"/>
            </a:lvl7pPr>
            <a:lvl8pPr marL="4050187" indent="0">
              <a:buNone/>
              <a:defRPr sz="1200"/>
            </a:lvl8pPr>
            <a:lvl9pPr marL="462887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115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8748" indent="0">
              <a:buNone/>
              <a:defRPr sz="3700"/>
            </a:lvl2pPr>
            <a:lvl3pPr marL="1157714" indent="0">
              <a:buNone/>
              <a:defRPr sz="3200"/>
            </a:lvl3pPr>
            <a:lvl4pPr marL="1736143" indent="0">
              <a:buNone/>
              <a:defRPr sz="2700"/>
            </a:lvl4pPr>
            <a:lvl5pPr marL="2314425" indent="0">
              <a:buNone/>
              <a:defRPr sz="2700"/>
            </a:lvl5pPr>
            <a:lvl6pPr marL="2893114" indent="0">
              <a:buNone/>
              <a:defRPr sz="2700"/>
            </a:lvl6pPr>
            <a:lvl7pPr marL="3471575" indent="0">
              <a:buNone/>
              <a:defRPr sz="2700"/>
            </a:lvl7pPr>
            <a:lvl8pPr marL="4050187" indent="0">
              <a:buNone/>
              <a:defRPr sz="2700"/>
            </a:lvl8pPr>
            <a:lvl9pPr marL="4628875" indent="0">
              <a:buNone/>
              <a:defRPr sz="2700"/>
            </a:lvl9pPr>
          </a:lstStyle>
          <a:p>
            <a:endParaRPr lang="en-US"/>
          </a:p>
        </p:txBody>
      </p:sp>
      <p:sp>
        <p:nvSpPr>
          <p:cNvPr id="4" name="Text Placeholder 3"/>
          <p:cNvSpPr>
            <a:spLocks noGrp="1"/>
          </p:cNvSpPr>
          <p:nvPr>
            <p:ph type="body" sz="half" idx="2"/>
          </p:nvPr>
        </p:nvSpPr>
        <p:spPr>
          <a:xfrm>
            <a:off x="2389717" y="5370213"/>
            <a:ext cx="7315200" cy="804863"/>
          </a:xfrm>
        </p:spPr>
        <p:txBody>
          <a:bodyPr/>
          <a:lstStyle>
            <a:lvl1pPr marL="0" indent="0">
              <a:buNone/>
              <a:defRPr sz="1900"/>
            </a:lvl1pPr>
            <a:lvl2pPr marL="578748" indent="0">
              <a:buNone/>
              <a:defRPr sz="1600"/>
            </a:lvl2pPr>
            <a:lvl3pPr marL="1157714" indent="0">
              <a:buNone/>
              <a:defRPr sz="1300"/>
            </a:lvl3pPr>
            <a:lvl4pPr marL="1736143" indent="0">
              <a:buNone/>
              <a:defRPr sz="1200"/>
            </a:lvl4pPr>
            <a:lvl5pPr marL="2314425" indent="0">
              <a:buNone/>
              <a:defRPr sz="1200"/>
            </a:lvl5pPr>
            <a:lvl6pPr marL="2893114" indent="0">
              <a:buNone/>
              <a:defRPr sz="1200"/>
            </a:lvl6pPr>
            <a:lvl7pPr marL="3471575" indent="0">
              <a:buNone/>
              <a:defRPr sz="1200"/>
            </a:lvl7pPr>
            <a:lvl8pPr marL="4050187" indent="0">
              <a:buNone/>
              <a:defRPr sz="1200"/>
            </a:lvl8pPr>
            <a:lvl9pPr marL="462887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749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339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342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29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8860" indent="0" algn="ctr">
              <a:buNone/>
              <a:defRPr>
                <a:solidFill>
                  <a:schemeClr val="tx1">
                    <a:tint val="75000"/>
                  </a:schemeClr>
                </a:solidFill>
              </a:defRPr>
            </a:lvl2pPr>
            <a:lvl3pPr marL="1157938" indent="0" algn="ctr">
              <a:buNone/>
              <a:defRPr>
                <a:solidFill>
                  <a:schemeClr val="tx1">
                    <a:tint val="75000"/>
                  </a:schemeClr>
                </a:solidFill>
              </a:defRPr>
            </a:lvl3pPr>
            <a:lvl4pPr marL="1736495" indent="0" algn="ctr">
              <a:buNone/>
              <a:defRPr>
                <a:solidFill>
                  <a:schemeClr val="tx1">
                    <a:tint val="75000"/>
                  </a:schemeClr>
                </a:solidFill>
              </a:defRPr>
            </a:lvl4pPr>
            <a:lvl5pPr marL="2314889" indent="0" algn="ctr">
              <a:buNone/>
              <a:defRPr>
                <a:solidFill>
                  <a:schemeClr val="tx1">
                    <a:tint val="75000"/>
                  </a:schemeClr>
                </a:solidFill>
              </a:defRPr>
            </a:lvl5pPr>
            <a:lvl6pPr marL="2893690" indent="0" algn="ctr">
              <a:buNone/>
              <a:defRPr>
                <a:solidFill>
                  <a:schemeClr val="tx1">
                    <a:tint val="75000"/>
                  </a:schemeClr>
                </a:solidFill>
              </a:defRPr>
            </a:lvl6pPr>
            <a:lvl7pPr marL="3472268" indent="0" algn="ctr">
              <a:buNone/>
              <a:defRPr>
                <a:solidFill>
                  <a:schemeClr val="tx1">
                    <a:tint val="75000"/>
                  </a:schemeClr>
                </a:solidFill>
              </a:defRPr>
            </a:lvl7pPr>
            <a:lvl8pPr marL="4050997" indent="0" algn="ctr">
              <a:buNone/>
              <a:defRPr>
                <a:solidFill>
                  <a:schemeClr val="tx1">
                    <a:tint val="75000"/>
                  </a:schemeClr>
                </a:solidFill>
              </a:defRPr>
            </a:lvl8pPr>
            <a:lvl9pPr marL="46298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819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959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8860" indent="0">
              <a:buNone/>
              <a:defRPr sz="2400">
                <a:solidFill>
                  <a:schemeClr val="tx1">
                    <a:tint val="75000"/>
                  </a:schemeClr>
                </a:solidFill>
              </a:defRPr>
            </a:lvl2pPr>
            <a:lvl3pPr marL="1157938" indent="0">
              <a:buNone/>
              <a:defRPr sz="2100">
                <a:solidFill>
                  <a:schemeClr val="tx1">
                    <a:tint val="75000"/>
                  </a:schemeClr>
                </a:solidFill>
              </a:defRPr>
            </a:lvl3pPr>
            <a:lvl4pPr marL="1736495" indent="0">
              <a:buNone/>
              <a:defRPr sz="1900">
                <a:solidFill>
                  <a:schemeClr val="tx1">
                    <a:tint val="75000"/>
                  </a:schemeClr>
                </a:solidFill>
              </a:defRPr>
            </a:lvl4pPr>
            <a:lvl5pPr marL="2314889" indent="0">
              <a:buNone/>
              <a:defRPr sz="1900">
                <a:solidFill>
                  <a:schemeClr val="tx1">
                    <a:tint val="75000"/>
                  </a:schemeClr>
                </a:solidFill>
              </a:defRPr>
            </a:lvl5pPr>
            <a:lvl6pPr marL="2893690" indent="0">
              <a:buNone/>
              <a:defRPr sz="1900">
                <a:solidFill>
                  <a:schemeClr val="tx1">
                    <a:tint val="75000"/>
                  </a:schemeClr>
                </a:solidFill>
              </a:defRPr>
            </a:lvl6pPr>
            <a:lvl7pPr marL="3472268" indent="0">
              <a:buNone/>
              <a:defRPr sz="1900">
                <a:solidFill>
                  <a:schemeClr val="tx1">
                    <a:tint val="75000"/>
                  </a:schemeClr>
                </a:solidFill>
              </a:defRPr>
            </a:lvl7pPr>
            <a:lvl8pPr marL="4050997" indent="0">
              <a:buNone/>
              <a:defRPr sz="1900">
                <a:solidFill>
                  <a:schemeClr val="tx1">
                    <a:tint val="75000"/>
                  </a:schemeClr>
                </a:solidFill>
              </a:defRPr>
            </a:lvl8pPr>
            <a:lvl9pPr marL="462980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989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7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4" name="Footer Placeholder 3"/>
          <p:cNvSpPr>
            <a:spLocks noGrp="1"/>
          </p:cNvSpPr>
          <p:nvPr>
            <p:ph type="ftr" sz="quarter" idx="11"/>
          </p:nvPr>
        </p:nvSpPr>
        <p:spPr/>
        <p:txBody>
          <a:bodyPr/>
          <a:lstStyle>
            <a:lvl1pPr>
              <a:defRPr>
                <a:ea typeface="微軟正黑體" pitchFamily="34" charset="-120"/>
              </a:defRPr>
            </a:lvl1pPr>
          </a:lstStyle>
          <a:p>
            <a:endParaRPr lang="en-US" dirty="0"/>
          </a:p>
        </p:txBody>
      </p:sp>
      <p:sp>
        <p:nvSpPr>
          <p:cNvPr id="5" name="Slide Number Placeholder 4"/>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659939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8860" indent="0">
              <a:buNone/>
              <a:defRPr sz="2700" b="1"/>
            </a:lvl2pPr>
            <a:lvl3pPr marL="1157938" indent="0">
              <a:buNone/>
              <a:defRPr sz="2400" b="1"/>
            </a:lvl3pPr>
            <a:lvl4pPr marL="1736495" indent="0">
              <a:buNone/>
              <a:defRPr sz="2100" b="1"/>
            </a:lvl4pPr>
            <a:lvl5pPr marL="2314889" indent="0">
              <a:buNone/>
              <a:defRPr sz="2100" b="1"/>
            </a:lvl5pPr>
            <a:lvl6pPr marL="2893690" indent="0">
              <a:buNone/>
              <a:defRPr sz="2100" b="1"/>
            </a:lvl6pPr>
            <a:lvl7pPr marL="3472268" indent="0">
              <a:buNone/>
              <a:defRPr sz="2100" b="1"/>
            </a:lvl7pPr>
            <a:lvl8pPr marL="4050997" indent="0">
              <a:buNone/>
              <a:defRPr sz="2100" b="1"/>
            </a:lvl8pPr>
            <a:lvl9pPr marL="462980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154" y="1535113"/>
            <a:ext cx="5389033" cy="639763"/>
          </a:xfrm>
        </p:spPr>
        <p:txBody>
          <a:bodyPr anchor="b"/>
          <a:lstStyle>
            <a:lvl1pPr marL="0" indent="0">
              <a:buNone/>
              <a:defRPr sz="3200" b="1"/>
            </a:lvl1pPr>
            <a:lvl2pPr marL="578860" indent="0">
              <a:buNone/>
              <a:defRPr sz="2700" b="1"/>
            </a:lvl2pPr>
            <a:lvl3pPr marL="1157938" indent="0">
              <a:buNone/>
              <a:defRPr sz="2400" b="1"/>
            </a:lvl3pPr>
            <a:lvl4pPr marL="1736495" indent="0">
              <a:buNone/>
              <a:defRPr sz="2100" b="1"/>
            </a:lvl4pPr>
            <a:lvl5pPr marL="2314889" indent="0">
              <a:buNone/>
              <a:defRPr sz="2100" b="1"/>
            </a:lvl5pPr>
            <a:lvl6pPr marL="2893690" indent="0">
              <a:buNone/>
              <a:defRPr sz="2100" b="1"/>
            </a:lvl6pPr>
            <a:lvl7pPr marL="3472268" indent="0">
              <a:buNone/>
              <a:defRPr sz="2100" b="1"/>
            </a:lvl7pPr>
            <a:lvl8pPr marL="4050997" indent="0">
              <a:buNone/>
              <a:defRPr sz="2100" b="1"/>
            </a:lvl8pPr>
            <a:lvl9pPr marL="462980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15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729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57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214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1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8860" indent="0">
              <a:buNone/>
              <a:defRPr sz="1600"/>
            </a:lvl2pPr>
            <a:lvl3pPr marL="1157938" indent="0">
              <a:buNone/>
              <a:defRPr sz="1300"/>
            </a:lvl3pPr>
            <a:lvl4pPr marL="1736495" indent="0">
              <a:buNone/>
              <a:defRPr sz="1200"/>
            </a:lvl4pPr>
            <a:lvl5pPr marL="2314889" indent="0">
              <a:buNone/>
              <a:defRPr sz="1200"/>
            </a:lvl5pPr>
            <a:lvl6pPr marL="2893690" indent="0">
              <a:buNone/>
              <a:defRPr sz="1200"/>
            </a:lvl6pPr>
            <a:lvl7pPr marL="3472268" indent="0">
              <a:buNone/>
              <a:defRPr sz="1200"/>
            </a:lvl7pPr>
            <a:lvl8pPr marL="4050997" indent="0">
              <a:buNone/>
              <a:defRPr sz="1200"/>
            </a:lvl8pPr>
            <a:lvl9pPr marL="462980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341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8860" indent="0">
              <a:buNone/>
              <a:defRPr sz="3700"/>
            </a:lvl2pPr>
            <a:lvl3pPr marL="1157938" indent="0">
              <a:buNone/>
              <a:defRPr sz="3200"/>
            </a:lvl3pPr>
            <a:lvl4pPr marL="1736495" indent="0">
              <a:buNone/>
              <a:defRPr sz="2700"/>
            </a:lvl4pPr>
            <a:lvl5pPr marL="2314889" indent="0">
              <a:buNone/>
              <a:defRPr sz="2700"/>
            </a:lvl5pPr>
            <a:lvl6pPr marL="2893690" indent="0">
              <a:buNone/>
              <a:defRPr sz="2700"/>
            </a:lvl6pPr>
            <a:lvl7pPr marL="3472268" indent="0">
              <a:buNone/>
              <a:defRPr sz="2700"/>
            </a:lvl7pPr>
            <a:lvl8pPr marL="4050997" indent="0">
              <a:buNone/>
              <a:defRPr sz="2700"/>
            </a:lvl8pPr>
            <a:lvl9pPr marL="4629803" indent="0">
              <a:buNone/>
              <a:defRPr sz="2700"/>
            </a:lvl9pPr>
          </a:lstStyle>
          <a:p>
            <a:endParaRPr lang="en-US"/>
          </a:p>
        </p:txBody>
      </p:sp>
      <p:sp>
        <p:nvSpPr>
          <p:cNvPr id="4" name="Text Placeholder 3"/>
          <p:cNvSpPr>
            <a:spLocks noGrp="1"/>
          </p:cNvSpPr>
          <p:nvPr>
            <p:ph type="body" sz="half" idx="2"/>
          </p:nvPr>
        </p:nvSpPr>
        <p:spPr>
          <a:xfrm>
            <a:off x="2389717" y="5370202"/>
            <a:ext cx="7315200" cy="804863"/>
          </a:xfrm>
        </p:spPr>
        <p:txBody>
          <a:bodyPr/>
          <a:lstStyle>
            <a:lvl1pPr marL="0" indent="0">
              <a:buNone/>
              <a:defRPr sz="1900"/>
            </a:lvl1pPr>
            <a:lvl2pPr marL="578860" indent="0">
              <a:buNone/>
              <a:defRPr sz="1600"/>
            </a:lvl2pPr>
            <a:lvl3pPr marL="1157938" indent="0">
              <a:buNone/>
              <a:defRPr sz="1300"/>
            </a:lvl3pPr>
            <a:lvl4pPr marL="1736495" indent="0">
              <a:buNone/>
              <a:defRPr sz="1200"/>
            </a:lvl4pPr>
            <a:lvl5pPr marL="2314889" indent="0">
              <a:buNone/>
              <a:defRPr sz="1200"/>
            </a:lvl5pPr>
            <a:lvl6pPr marL="2893690" indent="0">
              <a:buNone/>
              <a:defRPr sz="1200"/>
            </a:lvl6pPr>
            <a:lvl7pPr marL="3472268" indent="0">
              <a:buNone/>
              <a:defRPr sz="1200"/>
            </a:lvl7pPr>
            <a:lvl8pPr marL="4050997" indent="0">
              <a:buNone/>
              <a:defRPr sz="1200"/>
            </a:lvl8pPr>
            <a:lvl9pPr marL="462980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625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079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296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27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9000" indent="0" algn="ctr">
              <a:buNone/>
              <a:defRPr>
                <a:solidFill>
                  <a:schemeClr val="tx1">
                    <a:tint val="75000"/>
                  </a:schemeClr>
                </a:solidFill>
              </a:defRPr>
            </a:lvl2pPr>
            <a:lvl3pPr marL="1158218" indent="0" algn="ctr">
              <a:buNone/>
              <a:defRPr>
                <a:solidFill>
                  <a:schemeClr val="tx1">
                    <a:tint val="75000"/>
                  </a:schemeClr>
                </a:solidFill>
              </a:defRPr>
            </a:lvl3pPr>
            <a:lvl4pPr marL="1736935" indent="0" algn="ctr">
              <a:buNone/>
              <a:defRPr>
                <a:solidFill>
                  <a:schemeClr val="tx1">
                    <a:tint val="75000"/>
                  </a:schemeClr>
                </a:solidFill>
              </a:defRPr>
            </a:lvl4pPr>
            <a:lvl5pPr marL="2315469" indent="0" algn="ctr">
              <a:buNone/>
              <a:defRPr>
                <a:solidFill>
                  <a:schemeClr val="tx1">
                    <a:tint val="75000"/>
                  </a:schemeClr>
                </a:solidFill>
              </a:defRPr>
            </a:lvl5pPr>
            <a:lvl6pPr marL="2894410" indent="0" algn="ctr">
              <a:buNone/>
              <a:defRPr>
                <a:solidFill>
                  <a:schemeClr val="tx1">
                    <a:tint val="75000"/>
                  </a:schemeClr>
                </a:solidFill>
              </a:defRPr>
            </a:lvl6pPr>
            <a:lvl7pPr marL="3473135" indent="0" algn="ctr">
              <a:buNone/>
              <a:defRPr>
                <a:solidFill>
                  <a:schemeClr val="tx1">
                    <a:tint val="75000"/>
                  </a:schemeClr>
                </a:solidFill>
              </a:defRPr>
            </a:lvl7pPr>
            <a:lvl8pPr marL="4052011" indent="0" algn="ctr">
              <a:buNone/>
              <a:defRPr>
                <a:solidFill>
                  <a:schemeClr val="tx1">
                    <a:tint val="75000"/>
                  </a:schemeClr>
                </a:solidFill>
              </a:defRPr>
            </a:lvl8pPr>
            <a:lvl9pPr marL="46309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706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150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579000" indent="0">
              <a:buNone/>
              <a:defRPr sz="2400">
                <a:solidFill>
                  <a:schemeClr val="tx1">
                    <a:tint val="75000"/>
                  </a:schemeClr>
                </a:solidFill>
              </a:defRPr>
            </a:lvl2pPr>
            <a:lvl3pPr marL="1158218" indent="0">
              <a:buNone/>
              <a:defRPr sz="2100">
                <a:solidFill>
                  <a:schemeClr val="tx1">
                    <a:tint val="75000"/>
                  </a:schemeClr>
                </a:solidFill>
              </a:defRPr>
            </a:lvl3pPr>
            <a:lvl4pPr marL="1736935" indent="0">
              <a:buNone/>
              <a:defRPr sz="1900">
                <a:solidFill>
                  <a:schemeClr val="tx1">
                    <a:tint val="75000"/>
                  </a:schemeClr>
                </a:solidFill>
              </a:defRPr>
            </a:lvl4pPr>
            <a:lvl5pPr marL="2315469" indent="0">
              <a:buNone/>
              <a:defRPr sz="1900">
                <a:solidFill>
                  <a:schemeClr val="tx1">
                    <a:tint val="75000"/>
                  </a:schemeClr>
                </a:solidFill>
              </a:defRPr>
            </a:lvl5pPr>
            <a:lvl6pPr marL="2894410" indent="0">
              <a:buNone/>
              <a:defRPr sz="1900">
                <a:solidFill>
                  <a:schemeClr val="tx1">
                    <a:tint val="75000"/>
                  </a:schemeClr>
                </a:solidFill>
              </a:defRPr>
            </a:lvl6pPr>
            <a:lvl7pPr marL="3473135" indent="0">
              <a:buNone/>
              <a:defRPr sz="1900">
                <a:solidFill>
                  <a:schemeClr val="tx1">
                    <a:tint val="75000"/>
                  </a:schemeClr>
                </a:solidFill>
              </a:defRPr>
            </a:lvl7pPr>
            <a:lvl8pPr marL="4052011" indent="0">
              <a:buNone/>
              <a:defRPr sz="1900">
                <a:solidFill>
                  <a:schemeClr val="tx1">
                    <a:tint val="75000"/>
                  </a:schemeClr>
                </a:solidFill>
              </a:defRPr>
            </a:lvl8pPr>
            <a:lvl9pPr marL="463096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38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3" name="Footer Placeholder 2"/>
          <p:cNvSpPr>
            <a:spLocks noGrp="1"/>
          </p:cNvSpPr>
          <p:nvPr>
            <p:ph type="ftr" sz="quarter" idx="11"/>
          </p:nvPr>
        </p:nvSpPr>
        <p:spPr/>
        <p:txBody>
          <a:bodyPr/>
          <a:lstStyle>
            <a:lvl1pPr>
              <a:defRPr>
                <a:ea typeface="微軟正黑體" pitchFamily="34" charset="-120"/>
              </a:defRPr>
            </a:lvl1pPr>
          </a:lstStyle>
          <a:p>
            <a:endParaRPr lang="en-US" dirty="0"/>
          </a:p>
        </p:txBody>
      </p:sp>
      <p:sp>
        <p:nvSpPr>
          <p:cNvPr id="4" name="Slide Number Placeholder 3"/>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19923964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874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579000" indent="0">
              <a:buNone/>
              <a:defRPr sz="2700" b="1"/>
            </a:lvl2pPr>
            <a:lvl3pPr marL="1158218" indent="0">
              <a:buNone/>
              <a:defRPr sz="2400" b="1"/>
            </a:lvl3pPr>
            <a:lvl4pPr marL="1736935" indent="0">
              <a:buNone/>
              <a:defRPr sz="2100" b="1"/>
            </a:lvl4pPr>
            <a:lvl5pPr marL="2315469" indent="0">
              <a:buNone/>
              <a:defRPr sz="2100" b="1"/>
            </a:lvl5pPr>
            <a:lvl6pPr marL="2894410" indent="0">
              <a:buNone/>
              <a:defRPr sz="2100" b="1"/>
            </a:lvl6pPr>
            <a:lvl7pPr marL="3473135" indent="0">
              <a:buNone/>
              <a:defRPr sz="2100" b="1"/>
            </a:lvl7pPr>
            <a:lvl8pPr marL="4052011" indent="0">
              <a:buNone/>
              <a:defRPr sz="2100" b="1"/>
            </a:lvl8pPr>
            <a:lvl9pPr marL="463096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6141" y="1535113"/>
            <a:ext cx="5389033" cy="639763"/>
          </a:xfrm>
        </p:spPr>
        <p:txBody>
          <a:bodyPr anchor="b"/>
          <a:lstStyle>
            <a:lvl1pPr marL="0" indent="0">
              <a:buNone/>
              <a:defRPr sz="3200" b="1"/>
            </a:lvl1pPr>
            <a:lvl2pPr marL="579000" indent="0">
              <a:buNone/>
              <a:defRPr sz="2700" b="1"/>
            </a:lvl2pPr>
            <a:lvl3pPr marL="1158218" indent="0">
              <a:buNone/>
              <a:defRPr sz="2400" b="1"/>
            </a:lvl3pPr>
            <a:lvl4pPr marL="1736935" indent="0">
              <a:buNone/>
              <a:defRPr sz="2100" b="1"/>
            </a:lvl4pPr>
            <a:lvl5pPr marL="2315469" indent="0">
              <a:buNone/>
              <a:defRPr sz="2100" b="1"/>
            </a:lvl5pPr>
            <a:lvl6pPr marL="2894410" indent="0">
              <a:buNone/>
              <a:defRPr sz="2100" b="1"/>
            </a:lvl6pPr>
            <a:lvl7pPr marL="3473135" indent="0">
              <a:buNone/>
              <a:defRPr sz="2100" b="1"/>
            </a:lvl7pPr>
            <a:lvl8pPr marL="4052011" indent="0">
              <a:buNone/>
              <a:defRPr sz="2100" b="1"/>
            </a:lvl8pPr>
            <a:lvl9pPr marL="463096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614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813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066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963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590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579000" indent="0">
              <a:buNone/>
              <a:defRPr sz="1600"/>
            </a:lvl2pPr>
            <a:lvl3pPr marL="1158218" indent="0">
              <a:buNone/>
              <a:defRPr sz="1300"/>
            </a:lvl3pPr>
            <a:lvl4pPr marL="1736935" indent="0">
              <a:buNone/>
              <a:defRPr sz="1200"/>
            </a:lvl4pPr>
            <a:lvl5pPr marL="2315469" indent="0">
              <a:buNone/>
              <a:defRPr sz="1200"/>
            </a:lvl5pPr>
            <a:lvl6pPr marL="2894410" indent="0">
              <a:buNone/>
              <a:defRPr sz="1200"/>
            </a:lvl6pPr>
            <a:lvl7pPr marL="3473135" indent="0">
              <a:buNone/>
              <a:defRPr sz="1200"/>
            </a:lvl7pPr>
            <a:lvl8pPr marL="4052011" indent="0">
              <a:buNone/>
              <a:defRPr sz="1200"/>
            </a:lvl8pPr>
            <a:lvl9pPr marL="463096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230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579000" indent="0">
              <a:buNone/>
              <a:defRPr sz="3700"/>
            </a:lvl2pPr>
            <a:lvl3pPr marL="1158218" indent="0">
              <a:buNone/>
              <a:defRPr sz="3200"/>
            </a:lvl3pPr>
            <a:lvl4pPr marL="1736935" indent="0">
              <a:buNone/>
              <a:defRPr sz="2700"/>
            </a:lvl4pPr>
            <a:lvl5pPr marL="2315469" indent="0">
              <a:buNone/>
              <a:defRPr sz="2700"/>
            </a:lvl5pPr>
            <a:lvl6pPr marL="2894410" indent="0">
              <a:buNone/>
              <a:defRPr sz="2700"/>
            </a:lvl6pPr>
            <a:lvl7pPr marL="3473135" indent="0">
              <a:buNone/>
              <a:defRPr sz="2700"/>
            </a:lvl7pPr>
            <a:lvl8pPr marL="4052011" indent="0">
              <a:buNone/>
              <a:defRPr sz="2700"/>
            </a:lvl8pPr>
            <a:lvl9pPr marL="4630963" indent="0">
              <a:buNone/>
              <a:defRPr sz="2700"/>
            </a:lvl9pPr>
          </a:lstStyle>
          <a:p>
            <a:endParaRPr lang="en-US"/>
          </a:p>
        </p:txBody>
      </p:sp>
      <p:sp>
        <p:nvSpPr>
          <p:cNvPr id="4" name="Text Placeholder 3"/>
          <p:cNvSpPr>
            <a:spLocks noGrp="1"/>
          </p:cNvSpPr>
          <p:nvPr>
            <p:ph type="body" sz="half" idx="2"/>
          </p:nvPr>
        </p:nvSpPr>
        <p:spPr>
          <a:xfrm>
            <a:off x="2389717" y="5370189"/>
            <a:ext cx="7315200" cy="804863"/>
          </a:xfrm>
        </p:spPr>
        <p:txBody>
          <a:bodyPr/>
          <a:lstStyle>
            <a:lvl1pPr marL="0" indent="0">
              <a:buNone/>
              <a:defRPr sz="1900"/>
            </a:lvl1pPr>
            <a:lvl2pPr marL="579000" indent="0">
              <a:buNone/>
              <a:defRPr sz="1600"/>
            </a:lvl2pPr>
            <a:lvl3pPr marL="1158218" indent="0">
              <a:buNone/>
              <a:defRPr sz="1300"/>
            </a:lvl3pPr>
            <a:lvl4pPr marL="1736935" indent="0">
              <a:buNone/>
              <a:defRPr sz="1200"/>
            </a:lvl4pPr>
            <a:lvl5pPr marL="2315469" indent="0">
              <a:buNone/>
              <a:defRPr sz="1200"/>
            </a:lvl5pPr>
            <a:lvl6pPr marL="2894410" indent="0">
              <a:buNone/>
              <a:defRPr sz="1200"/>
            </a:lvl6pPr>
            <a:lvl7pPr marL="3473135" indent="0">
              <a:buNone/>
              <a:defRPr sz="1200"/>
            </a:lvl7pPr>
            <a:lvl8pPr marL="4052011" indent="0">
              <a:buNone/>
              <a:defRPr sz="1200"/>
            </a:lvl8pPr>
            <a:lvl9pPr marL="463096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078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55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1FC507-38D9-475E-9F8B-101E49A694FD}" type="datetimeFigureOut">
              <a:rPr lang="en-US" smtClean="0">
                <a:solidFill>
                  <a:prstClr val="black">
                    <a:tint val="75000"/>
                  </a:prstClr>
                </a:solidFill>
              </a:rPr>
              <a:pPr/>
              <a:t>11/12/2016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A702A-BB83-48A0-9376-1B4A73DA8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008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ea typeface="微軟正黑體" pitchFamily="34" charset="-12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ea typeface="微軟正黑體" pitchFamily="34" charset="-120"/>
              </a:defRPr>
            </a:lvl1pPr>
            <a:lvl2pPr marL="456879" indent="0" algn="ctr">
              <a:buNone/>
              <a:defRPr sz="2000"/>
            </a:lvl2pPr>
            <a:lvl3pPr marL="913788" indent="0" algn="ctr">
              <a:buNone/>
              <a:defRPr sz="1900"/>
            </a:lvl3pPr>
            <a:lvl4pPr marL="1370682" indent="0" algn="ctr">
              <a:buNone/>
              <a:defRPr sz="1600"/>
            </a:lvl4pPr>
            <a:lvl5pPr marL="1827576" indent="0" algn="ctr">
              <a:buNone/>
              <a:defRPr sz="1600"/>
            </a:lvl5pPr>
            <a:lvl6pPr marL="2284486" indent="0" algn="ctr">
              <a:buNone/>
              <a:defRPr sz="1600"/>
            </a:lvl6pPr>
            <a:lvl7pPr marL="2741362" indent="0" algn="ctr">
              <a:buNone/>
              <a:defRPr sz="1600"/>
            </a:lvl7pPr>
            <a:lvl8pPr marL="3198240" indent="0" algn="ctr">
              <a:buNone/>
              <a:defRPr sz="1600"/>
            </a:lvl8pPr>
            <a:lvl9pPr marL="365511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5512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515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61"/>
            <a:ext cx="6172200" cy="4873625"/>
          </a:xfrm>
        </p:spPr>
        <p:txBody>
          <a:bodyPr/>
          <a:lstStyle>
            <a:lvl1pPr>
              <a:defRPr sz="3200">
                <a:ea typeface="微軟正黑體" pitchFamily="34" charset="-120"/>
              </a:defRPr>
            </a:lvl1pPr>
            <a:lvl2pPr>
              <a:defRPr sz="2800">
                <a:ea typeface="微軟正黑體" pitchFamily="34" charset="-120"/>
              </a:defRPr>
            </a:lvl2pPr>
            <a:lvl3pPr>
              <a:defRPr sz="2400">
                <a:ea typeface="微軟正黑體" pitchFamily="34" charset="-120"/>
              </a:defRPr>
            </a:lvl3pPr>
            <a:lvl4pPr>
              <a:defRPr sz="2000">
                <a:ea typeface="微軟正黑體" pitchFamily="34" charset="-120"/>
              </a:defRPr>
            </a:lvl4pPr>
            <a:lvl5pPr>
              <a:defRPr sz="2000">
                <a:ea typeface="微軟正黑體" pitchFamily="34" charset="-12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ea typeface="微軟正黑體" pitchFamily="34" charset="-120"/>
              </a:defRPr>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494039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p:spPr>
        <p:txBody>
          <a:bodyPr anchor="b"/>
          <a:lstStyle>
            <a:lvl1pPr>
              <a:defRPr sz="6000">
                <a:ea typeface="微軟正黑體" pitchFamily="34" charset="-12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ea typeface="微軟正黑體" pitchFamily="34" charset="-120"/>
              </a:defRPr>
            </a:lvl1pPr>
            <a:lvl2pPr marL="456879" indent="0">
              <a:buNone/>
              <a:defRPr sz="2000">
                <a:solidFill>
                  <a:schemeClr val="tx1">
                    <a:tint val="75000"/>
                  </a:schemeClr>
                </a:solidFill>
              </a:defRPr>
            </a:lvl2pPr>
            <a:lvl3pPr marL="913788" indent="0">
              <a:buNone/>
              <a:defRPr sz="1900">
                <a:solidFill>
                  <a:schemeClr val="tx1">
                    <a:tint val="75000"/>
                  </a:schemeClr>
                </a:solidFill>
              </a:defRPr>
            </a:lvl3pPr>
            <a:lvl4pPr marL="1370682" indent="0">
              <a:buNone/>
              <a:defRPr sz="1600">
                <a:solidFill>
                  <a:schemeClr val="tx1">
                    <a:tint val="75000"/>
                  </a:schemeClr>
                </a:solidFill>
              </a:defRPr>
            </a:lvl4pPr>
            <a:lvl5pPr marL="1827576" indent="0">
              <a:buNone/>
              <a:defRPr sz="1600">
                <a:solidFill>
                  <a:schemeClr val="tx1">
                    <a:tint val="75000"/>
                  </a:schemeClr>
                </a:solidFill>
              </a:defRPr>
            </a:lvl5pPr>
            <a:lvl6pPr marL="2284486" indent="0">
              <a:buNone/>
              <a:defRPr sz="1600">
                <a:solidFill>
                  <a:schemeClr val="tx1">
                    <a:tint val="75000"/>
                  </a:schemeClr>
                </a:solidFill>
              </a:defRPr>
            </a:lvl6pPr>
            <a:lvl7pPr marL="2741362" indent="0">
              <a:buNone/>
              <a:defRPr sz="1600">
                <a:solidFill>
                  <a:schemeClr val="tx1">
                    <a:tint val="75000"/>
                  </a:schemeClr>
                </a:solidFill>
              </a:defRPr>
            </a:lvl7pPr>
            <a:lvl8pPr marL="3198240" indent="0">
              <a:buNone/>
              <a:defRPr sz="1600">
                <a:solidFill>
                  <a:schemeClr val="tx1">
                    <a:tint val="75000"/>
                  </a:schemeClr>
                </a:solidFill>
              </a:defRPr>
            </a:lvl8pPr>
            <a:lvl9pPr marL="3655119"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1681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82572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ea typeface="微軟正黑體" pitchFamily="34" charset="-12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ea typeface="微軟正黑體" pitchFamily="34" charset="-120"/>
              </a:defRPr>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ea typeface="微軟正黑體" pitchFamily="34" charset="-120"/>
              </a:defRPr>
            </a:lvl1pPr>
            <a:lvl2pPr marL="456879" indent="0">
              <a:buNone/>
              <a:defRPr sz="2000" b="1"/>
            </a:lvl2pPr>
            <a:lvl3pPr marL="913788" indent="0">
              <a:buNone/>
              <a:defRPr sz="1900"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3771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1007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386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ea typeface="微軟正黑體" pitchFamily="34" charset="-12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61"/>
            <a:ext cx="6172200" cy="4873625"/>
          </a:xfrm>
        </p:spPr>
        <p:txBody>
          <a:bodyPr/>
          <a:lstStyle>
            <a:lvl1pPr>
              <a:defRPr sz="3200">
                <a:ea typeface="微軟正黑體" pitchFamily="34" charset="-120"/>
              </a:defRPr>
            </a:lvl1pPr>
            <a:lvl2pPr>
              <a:defRPr sz="2800">
                <a:ea typeface="微軟正黑體" pitchFamily="34" charset="-120"/>
              </a:defRPr>
            </a:lvl2pPr>
            <a:lvl3pPr>
              <a:defRPr sz="2400">
                <a:ea typeface="微軟正黑體" pitchFamily="34" charset="-120"/>
              </a:defRPr>
            </a:lvl3pPr>
            <a:lvl4pPr>
              <a:defRPr sz="2000">
                <a:ea typeface="微軟正黑體" pitchFamily="34" charset="-120"/>
              </a:defRPr>
            </a:lvl4pPr>
            <a:lvl5pPr>
              <a:defRPr sz="2000">
                <a:ea typeface="微軟正黑體" pitchFamily="34" charset="-12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ea typeface="微軟正黑體" pitchFamily="34" charset="-120"/>
              </a:defRPr>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4664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ea typeface="微軟正黑體" pitchFamily="34" charset="-12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61"/>
            <a:ext cx="6172200" cy="4873625"/>
          </a:xfrm>
        </p:spPr>
        <p:txBody>
          <a:bodyPr/>
          <a:lstStyle>
            <a:lvl1pPr marL="0" indent="0">
              <a:buNone/>
              <a:defRPr sz="3200">
                <a:ea typeface="微軟正黑體" pitchFamily="34" charset="-120"/>
              </a:defRPr>
            </a:lvl1pPr>
            <a:lvl2pPr marL="456879" indent="0">
              <a:buNone/>
              <a:defRPr sz="2800"/>
            </a:lvl2pPr>
            <a:lvl3pPr marL="913788" indent="0">
              <a:buNone/>
              <a:defRPr sz="2400"/>
            </a:lvl3pPr>
            <a:lvl4pPr marL="1370682" indent="0">
              <a:buNone/>
              <a:defRPr sz="2000"/>
            </a:lvl4pPr>
            <a:lvl5pPr marL="1827576" indent="0">
              <a:buNone/>
              <a:defRPr sz="2000"/>
            </a:lvl5pPr>
            <a:lvl6pPr marL="2284486" indent="0">
              <a:buNone/>
              <a:defRPr sz="2000"/>
            </a:lvl6pPr>
            <a:lvl7pPr marL="2741362" indent="0">
              <a:buNone/>
              <a:defRPr sz="2000"/>
            </a:lvl7pPr>
            <a:lvl8pPr marL="3198240" indent="0">
              <a:buNone/>
              <a:defRPr sz="2000"/>
            </a:lvl8pPr>
            <a:lvl9pPr marL="3655119"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ea typeface="微軟正黑體" pitchFamily="34" charset="-120"/>
              </a:defRPr>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9029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a typeface="微軟正黑體" pitchFamily="34" charset="-12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71844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1"/>
            <a:ext cx="2628900" cy="5811839"/>
          </a:xfrm>
        </p:spPr>
        <p:txBody>
          <a:bodyPr vert="eaVert"/>
          <a:lstStyle>
            <a:lvl1pPr>
              <a:defRPr>
                <a:ea typeface="微軟正黑體" pitchFamily="34" charset="-12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38203" y="365161"/>
            <a:ext cx="7734300" cy="5811839"/>
          </a:xfrm>
        </p:spPr>
        <p:txBody>
          <a:bodyPr vert="eaVert"/>
          <a:lstStyle>
            <a:lvl1pPr>
              <a:defRPr>
                <a:ea typeface="微軟正黑體" pitchFamily="34" charset="-120"/>
              </a:defRPr>
            </a:lvl1pPr>
            <a:lvl2pPr>
              <a:defRPr>
                <a:ea typeface="微軟正黑體" pitchFamily="34" charset="-120"/>
              </a:defRPr>
            </a:lvl2pPr>
            <a:lvl3pPr>
              <a:defRPr>
                <a:ea typeface="微軟正黑體" pitchFamily="34" charset="-120"/>
              </a:defRPr>
            </a:lvl3pPr>
            <a:lvl4pPr>
              <a:defRPr>
                <a:ea typeface="微軟正黑體" pitchFamily="34" charset="-120"/>
              </a:defRPr>
            </a:lvl4pPr>
            <a:lvl5pPr>
              <a:defRPr>
                <a:ea typeface="微軟正黑體" pitchFamily="34" charset="-12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1581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ea typeface="微軟正黑體" pitchFamily="34" charset="-12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61"/>
            <a:ext cx="6172200" cy="4873625"/>
          </a:xfrm>
        </p:spPr>
        <p:txBody>
          <a:bodyPr/>
          <a:lstStyle>
            <a:lvl1pPr marL="0" indent="0">
              <a:buNone/>
              <a:defRPr sz="3200">
                <a:ea typeface="微軟正黑體" pitchFamily="34" charset="-120"/>
              </a:defRPr>
            </a:lvl1pPr>
            <a:lvl2pPr marL="456879" indent="0">
              <a:buNone/>
              <a:defRPr sz="2800"/>
            </a:lvl2pPr>
            <a:lvl3pPr marL="913788" indent="0">
              <a:buNone/>
              <a:defRPr sz="2400"/>
            </a:lvl3pPr>
            <a:lvl4pPr marL="1370682" indent="0">
              <a:buNone/>
              <a:defRPr sz="2000"/>
            </a:lvl4pPr>
            <a:lvl5pPr marL="1827576" indent="0">
              <a:buNone/>
              <a:defRPr sz="2000"/>
            </a:lvl5pPr>
            <a:lvl6pPr marL="2284486" indent="0">
              <a:buNone/>
              <a:defRPr sz="2000"/>
            </a:lvl6pPr>
            <a:lvl7pPr marL="2741362" indent="0">
              <a:buNone/>
              <a:defRPr sz="2000"/>
            </a:lvl7pPr>
            <a:lvl8pPr marL="3198240" indent="0">
              <a:buNone/>
              <a:defRPr sz="2000"/>
            </a:lvl8pPr>
            <a:lvl9pPr marL="3655119"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ea typeface="微軟正黑體" pitchFamily="34" charset="-120"/>
              </a:defRPr>
            </a:lvl1pPr>
            <a:lvl2pPr marL="456879" indent="0">
              <a:buNone/>
              <a:defRPr sz="1500"/>
            </a:lvl2pPr>
            <a:lvl3pPr marL="913788" indent="0">
              <a:buNone/>
              <a:defRPr sz="1200"/>
            </a:lvl3pPr>
            <a:lvl4pPr marL="1370682" indent="0">
              <a:buNone/>
              <a:defRPr sz="1100"/>
            </a:lvl4pPr>
            <a:lvl5pPr marL="1827576" indent="0">
              <a:buNone/>
              <a:defRPr sz="1100"/>
            </a:lvl5pPr>
            <a:lvl6pPr marL="2284486" indent="0">
              <a:buNone/>
              <a:defRPr sz="1100"/>
            </a:lvl6pPr>
            <a:lvl7pPr marL="2741362" indent="0">
              <a:buNone/>
              <a:defRPr sz="1100"/>
            </a:lvl7pPr>
            <a:lvl8pPr marL="3198240" indent="0">
              <a:buNone/>
              <a:defRPr sz="1100"/>
            </a:lvl8pPr>
            <a:lvl9pPr marL="3655119" indent="0">
              <a:buNone/>
              <a:defRPr sz="11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ea typeface="微軟正黑體" pitchFamily="34" charset="-120"/>
              </a:defRPr>
            </a:lvl1pPr>
          </a:lstStyle>
          <a:p>
            <a:fld id="{C7314885-AC97-694B-9BB4-80FE4A5C8E14}" type="datetimeFigureOut">
              <a:rPr lang="en-US" smtClean="0"/>
              <a:pPr/>
              <a:t>11/12/2016</a:t>
            </a:fld>
            <a:endParaRPr lang="en-US" dirty="0"/>
          </a:p>
        </p:txBody>
      </p:sp>
      <p:sp>
        <p:nvSpPr>
          <p:cNvPr id="6" name="Footer Placeholder 5"/>
          <p:cNvSpPr>
            <a:spLocks noGrp="1"/>
          </p:cNvSpPr>
          <p:nvPr>
            <p:ph type="ftr" sz="quarter" idx="11"/>
          </p:nvPr>
        </p:nvSpPr>
        <p:spPr/>
        <p:txBody>
          <a:bodyPr/>
          <a:lstStyle>
            <a:lvl1pPr>
              <a:defRPr>
                <a:ea typeface="微軟正黑體" pitchFamily="34" charset="-120"/>
              </a:defRPr>
            </a:lvl1pPr>
          </a:lstStyle>
          <a:p>
            <a:endParaRPr lang="en-US" dirty="0"/>
          </a:p>
        </p:txBody>
      </p:sp>
      <p:sp>
        <p:nvSpPr>
          <p:cNvPr id="7" name="Slide Number Placeholder 6"/>
          <p:cNvSpPr>
            <a:spLocks noGrp="1"/>
          </p:cNvSpPr>
          <p:nvPr>
            <p:ph type="sldNum" sz="quarter" idx="12"/>
          </p:nvPr>
        </p:nvSpPr>
        <p:spPr/>
        <p:txBody>
          <a:bodyPr/>
          <a:lstStyle>
            <a:lvl1pPr>
              <a:defRPr>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114562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86" tIns="45718" rIns="9138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86" tIns="45718" rIns="9138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386" tIns="45718" rIns="91386" bIns="45718" rtlCol="0" anchor="ctr"/>
          <a:lstStyle>
            <a:lvl1pPr algn="l">
              <a:defRPr sz="1200">
                <a:solidFill>
                  <a:schemeClr val="tx1">
                    <a:tint val="75000"/>
                  </a:schemeClr>
                </a:solidFill>
                <a:ea typeface="微軟正黑體" pitchFamily="34" charset="-120"/>
              </a:defRPr>
            </a:lvl1pPr>
          </a:lstStyle>
          <a:p>
            <a:fld id="{C7314885-AC97-694B-9BB4-80FE4A5C8E14}" type="datetimeFigureOut">
              <a:rPr lang="en-US" smtClean="0"/>
              <a:pPr/>
              <a:t>11/12/2016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86" tIns="45718" rIns="91386" bIns="45718" rtlCol="0" anchor="ctr"/>
          <a:lstStyle>
            <a:lvl1pPr algn="ctr">
              <a:defRPr sz="1200">
                <a:solidFill>
                  <a:schemeClr val="tx1">
                    <a:tint val="75000"/>
                  </a:schemeClr>
                </a:solidFill>
                <a:ea typeface="微軟正黑體" pitchFamily="34" charset="-12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86" tIns="45718" rIns="91386" bIns="45718" rtlCol="0" anchor="ctr"/>
          <a:lstStyle>
            <a:lvl1pPr algn="r">
              <a:defRPr sz="1200">
                <a:solidFill>
                  <a:schemeClr val="tx1">
                    <a:tint val="75000"/>
                  </a:schemeClr>
                </a:solidFill>
                <a:ea typeface="微軟正黑體" pitchFamily="34" charset="-120"/>
              </a:defRPr>
            </a:lvl1pPr>
          </a:lstStyle>
          <a:p>
            <a:fld id="{7600A6FF-FEA4-AF49-B01D-BF4DD1B4986B}" type="slidenum">
              <a:rPr lang="en-US" smtClean="0"/>
              <a:pPr/>
              <a:t>‹#›</a:t>
            </a:fld>
            <a:endParaRPr lang="en-US" dirty="0"/>
          </a:p>
        </p:txBody>
      </p:sp>
    </p:spTree>
    <p:extLst>
      <p:ext uri="{BB962C8B-B14F-4D97-AF65-F5344CB8AC3E}">
        <p14:creationId xmlns:p14="http://schemas.microsoft.com/office/powerpoint/2010/main" val="663481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788" rtl="0" eaLnBrk="1" latinLnBrk="0" hangingPunct="1">
        <a:lnSpc>
          <a:spcPct val="90000"/>
        </a:lnSpc>
        <a:spcBef>
          <a:spcPct val="0"/>
        </a:spcBef>
        <a:buNone/>
        <a:defRPr sz="4400" kern="1200">
          <a:solidFill>
            <a:schemeClr val="tx1"/>
          </a:solidFill>
          <a:latin typeface="+mj-lt"/>
          <a:ea typeface="微軟正黑體" pitchFamily="34" charset="-120"/>
          <a:cs typeface="+mj-cs"/>
        </a:defRPr>
      </a:lvl1pPr>
    </p:titleStyle>
    <p:bodyStyle>
      <a:lvl1pPr marL="228456" indent="-228456" algn="l" defTabSz="913788" rtl="0" eaLnBrk="1" latinLnBrk="0" hangingPunct="1">
        <a:lnSpc>
          <a:spcPct val="90000"/>
        </a:lnSpc>
        <a:spcBef>
          <a:spcPts val="1000"/>
        </a:spcBef>
        <a:buFont typeface="Arial"/>
        <a:buChar char="•"/>
        <a:defRPr sz="2800" kern="1200">
          <a:solidFill>
            <a:schemeClr val="tx1"/>
          </a:solidFill>
          <a:latin typeface="+mn-lt"/>
          <a:ea typeface="微軟正黑體" pitchFamily="34" charset="-120"/>
          <a:cs typeface="+mn-cs"/>
        </a:defRPr>
      </a:lvl1pPr>
      <a:lvl2pPr marL="685366" indent="-228456" algn="l" defTabSz="913788" rtl="0" eaLnBrk="1" latinLnBrk="0" hangingPunct="1">
        <a:lnSpc>
          <a:spcPct val="90000"/>
        </a:lnSpc>
        <a:spcBef>
          <a:spcPts val="500"/>
        </a:spcBef>
        <a:buFont typeface="Arial"/>
        <a:buChar char="•"/>
        <a:defRPr sz="2400" kern="1200">
          <a:solidFill>
            <a:schemeClr val="tx1"/>
          </a:solidFill>
          <a:latin typeface="+mn-lt"/>
          <a:ea typeface="微軟正黑體" pitchFamily="34" charset="-120"/>
          <a:cs typeface="+mn-cs"/>
        </a:defRPr>
      </a:lvl2pPr>
      <a:lvl3pPr marL="1142242" indent="-228456" algn="l" defTabSz="913788" rtl="0" eaLnBrk="1" latinLnBrk="0" hangingPunct="1">
        <a:lnSpc>
          <a:spcPct val="90000"/>
        </a:lnSpc>
        <a:spcBef>
          <a:spcPts val="500"/>
        </a:spcBef>
        <a:buFont typeface="Arial"/>
        <a:buChar char="•"/>
        <a:defRPr sz="2000" kern="1200">
          <a:solidFill>
            <a:schemeClr val="tx1"/>
          </a:solidFill>
          <a:latin typeface="+mn-lt"/>
          <a:ea typeface="微軟正黑體" pitchFamily="34" charset="-120"/>
          <a:cs typeface="+mn-cs"/>
        </a:defRPr>
      </a:lvl3pPr>
      <a:lvl4pPr marL="1599120" indent="-228456" algn="l" defTabSz="913788" rtl="0" eaLnBrk="1" latinLnBrk="0" hangingPunct="1">
        <a:lnSpc>
          <a:spcPct val="90000"/>
        </a:lnSpc>
        <a:spcBef>
          <a:spcPts val="500"/>
        </a:spcBef>
        <a:buFont typeface="Arial"/>
        <a:buChar char="•"/>
        <a:defRPr sz="1900" kern="1200">
          <a:solidFill>
            <a:schemeClr val="tx1"/>
          </a:solidFill>
          <a:latin typeface="+mn-lt"/>
          <a:ea typeface="微軟正黑體" pitchFamily="34" charset="-120"/>
          <a:cs typeface="+mn-cs"/>
        </a:defRPr>
      </a:lvl4pPr>
      <a:lvl5pPr marL="2055999" indent="-228456" algn="l" defTabSz="913788" rtl="0" eaLnBrk="1" latinLnBrk="0" hangingPunct="1">
        <a:lnSpc>
          <a:spcPct val="90000"/>
        </a:lnSpc>
        <a:spcBef>
          <a:spcPts val="500"/>
        </a:spcBef>
        <a:buFont typeface="Arial"/>
        <a:buChar char="•"/>
        <a:defRPr sz="1900" kern="1200">
          <a:solidFill>
            <a:schemeClr val="tx1"/>
          </a:solidFill>
          <a:latin typeface="+mn-lt"/>
          <a:ea typeface="微軟正黑體" pitchFamily="34" charset="-120"/>
          <a:cs typeface="+mn-cs"/>
        </a:defRPr>
      </a:lvl5pPr>
      <a:lvl6pPr marL="2512908"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802"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6696"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606"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788" rtl="0" eaLnBrk="1" latinLnBrk="0" hangingPunct="1">
        <a:defRPr sz="1900" kern="1200">
          <a:solidFill>
            <a:schemeClr val="tx1"/>
          </a:solidFill>
          <a:latin typeface="+mn-lt"/>
          <a:ea typeface="+mn-ea"/>
          <a:cs typeface="+mn-cs"/>
        </a:defRPr>
      </a:lvl1pPr>
      <a:lvl2pPr marL="456879" algn="l" defTabSz="913788" rtl="0" eaLnBrk="1" latinLnBrk="0" hangingPunct="1">
        <a:defRPr sz="1900" kern="1200">
          <a:solidFill>
            <a:schemeClr val="tx1"/>
          </a:solidFill>
          <a:latin typeface="+mn-lt"/>
          <a:ea typeface="+mn-ea"/>
          <a:cs typeface="+mn-cs"/>
        </a:defRPr>
      </a:lvl2pPr>
      <a:lvl3pPr marL="913788" algn="l" defTabSz="913788" rtl="0" eaLnBrk="1" latinLnBrk="0" hangingPunct="1">
        <a:defRPr sz="1900" kern="1200">
          <a:solidFill>
            <a:schemeClr val="tx1"/>
          </a:solidFill>
          <a:latin typeface="+mn-lt"/>
          <a:ea typeface="+mn-ea"/>
          <a:cs typeface="+mn-cs"/>
        </a:defRPr>
      </a:lvl3pPr>
      <a:lvl4pPr marL="1370682" algn="l" defTabSz="913788" rtl="0" eaLnBrk="1" latinLnBrk="0" hangingPunct="1">
        <a:defRPr sz="1900" kern="1200">
          <a:solidFill>
            <a:schemeClr val="tx1"/>
          </a:solidFill>
          <a:latin typeface="+mn-lt"/>
          <a:ea typeface="+mn-ea"/>
          <a:cs typeface="+mn-cs"/>
        </a:defRPr>
      </a:lvl4pPr>
      <a:lvl5pPr marL="1827576" algn="l" defTabSz="913788" rtl="0" eaLnBrk="1" latinLnBrk="0" hangingPunct="1">
        <a:defRPr sz="1900" kern="1200">
          <a:solidFill>
            <a:schemeClr val="tx1"/>
          </a:solidFill>
          <a:latin typeface="+mn-lt"/>
          <a:ea typeface="+mn-ea"/>
          <a:cs typeface="+mn-cs"/>
        </a:defRPr>
      </a:lvl5pPr>
      <a:lvl6pPr marL="2284486" algn="l" defTabSz="913788" rtl="0" eaLnBrk="1" latinLnBrk="0" hangingPunct="1">
        <a:defRPr sz="1900" kern="1200">
          <a:solidFill>
            <a:schemeClr val="tx1"/>
          </a:solidFill>
          <a:latin typeface="+mn-lt"/>
          <a:ea typeface="+mn-ea"/>
          <a:cs typeface="+mn-cs"/>
        </a:defRPr>
      </a:lvl6pPr>
      <a:lvl7pPr marL="2741362" algn="l" defTabSz="913788" rtl="0" eaLnBrk="1" latinLnBrk="0" hangingPunct="1">
        <a:defRPr sz="1900" kern="1200">
          <a:solidFill>
            <a:schemeClr val="tx1"/>
          </a:solidFill>
          <a:latin typeface="+mn-lt"/>
          <a:ea typeface="+mn-ea"/>
          <a:cs typeface="+mn-cs"/>
        </a:defRPr>
      </a:lvl7pPr>
      <a:lvl8pPr marL="3198240" algn="l" defTabSz="913788" rtl="0" eaLnBrk="1" latinLnBrk="0" hangingPunct="1">
        <a:defRPr sz="1900" kern="1200">
          <a:solidFill>
            <a:schemeClr val="tx1"/>
          </a:solidFill>
          <a:latin typeface="+mn-lt"/>
          <a:ea typeface="+mn-ea"/>
          <a:cs typeface="+mn-cs"/>
        </a:defRPr>
      </a:lvl8pPr>
      <a:lvl9pPr marL="3655119" algn="l" defTabSz="91378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CA593D96-894A-43B7-9913-97D40CEF8367}" type="datetimeFigureOut">
              <a:rPr lang="en-GB" smtClean="0">
                <a:solidFill>
                  <a:prstClr val="black">
                    <a:tint val="75000"/>
                  </a:prstClr>
                </a:solidFill>
              </a:rPr>
              <a:pPr defTabSz="913470"/>
              <a:t>12/11/2016</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C11B2F66-A9DB-499E-BCAF-C4DCD1EB84A0}" type="slidenum">
              <a:rPr lang="en-GB" smtClean="0">
                <a:solidFill>
                  <a:prstClr val="black">
                    <a:tint val="75000"/>
                  </a:prstClr>
                </a:solidFill>
              </a:rPr>
              <a:pPr defTabSz="913470"/>
              <a:t>‹#›</a:t>
            </a:fld>
            <a:endParaRPr lang="en-GB">
              <a:solidFill>
                <a:prstClr val="black">
                  <a:tint val="75000"/>
                </a:prstClr>
              </a:solidFill>
            </a:endParaRPr>
          </a:p>
        </p:txBody>
      </p:sp>
    </p:spTree>
    <p:extLst>
      <p:ext uri="{BB962C8B-B14F-4D97-AF65-F5344CB8AC3E}">
        <p14:creationId xmlns:p14="http://schemas.microsoft.com/office/powerpoint/2010/main" val="1098489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14" tIns="45718" rIns="9131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14" tIns="45718" rIns="913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314" tIns="45718" rIns="91314" bIns="45718" rtlCol="0" anchor="ctr"/>
          <a:lstStyle>
            <a:lvl1pPr algn="l">
              <a:defRPr sz="1200">
                <a:solidFill>
                  <a:schemeClr val="tx1">
                    <a:tint val="75000"/>
                  </a:schemeClr>
                </a:solidFill>
                <a:ea typeface="微軟正黑體" pitchFamily="34" charset="-120"/>
              </a:defRPr>
            </a:lvl1pPr>
          </a:lstStyle>
          <a:p>
            <a:pPr defTabSz="912972"/>
            <a:fld id="{C7314885-AC97-694B-9BB4-80FE4A5C8E14}" type="datetimeFigureOut">
              <a:rPr lang="en-US" smtClean="0">
                <a:solidFill>
                  <a:prstClr val="black">
                    <a:tint val="75000"/>
                  </a:prstClr>
                </a:solidFill>
              </a:rPr>
              <a:pPr defTabSz="912972"/>
              <a:t>11/12/2016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14" tIns="45718" rIns="91314" bIns="45718" rtlCol="0" anchor="ctr"/>
          <a:lstStyle>
            <a:lvl1pPr algn="ctr">
              <a:defRPr sz="1200">
                <a:solidFill>
                  <a:schemeClr val="tx1">
                    <a:tint val="75000"/>
                  </a:schemeClr>
                </a:solidFill>
                <a:ea typeface="微軟正黑體" pitchFamily="34" charset="-120"/>
              </a:defRPr>
            </a:lvl1pPr>
          </a:lstStyle>
          <a:p>
            <a:pPr defTabSz="912972"/>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14" tIns="45718" rIns="91314" bIns="45718" rtlCol="0" anchor="ctr"/>
          <a:lstStyle>
            <a:lvl1pPr algn="r">
              <a:defRPr sz="1200">
                <a:solidFill>
                  <a:schemeClr val="tx1">
                    <a:tint val="75000"/>
                  </a:schemeClr>
                </a:solidFill>
                <a:ea typeface="微軟正黑體" pitchFamily="34" charset="-120"/>
              </a:defRPr>
            </a:lvl1pPr>
          </a:lstStyle>
          <a:p>
            <a:pPr defTabSz="912972"/>
            <a:fld id="{7600A6FF-FEA4-AF49-B01D-BF4DD1B4986B}" type="slidenum">
              <a:rPr lang="en-US" smtClean="0">
                <a:solidFill>
                  <a:prstClr val="black">
                    <a:tint val="75000"/>
                  </a:prstClr>
                </a:solidFill>
              </a:rPr>
              <a:pPr defTabSz="912972"/>
              <a:t>‹#›</a:t>
            </a:fld>
            <a:endParaRPr lang="en-US" dirty="0">
              <a:solidFill>
                <a:prstClr val="black">
                  <a:tint val="75000"/>
                </a:prstClr>
              </a:solidFill>
            </a:endParaRPr>
          </a:p>
        </p:txBody>
      </p:sp>
    </p:spTree>
    <p:extLst>
      <p:ext uri="{BB962C8B-B14F-4D97-AF65-F5344CB8AC3E}">
        <p14:creationId xmlns:p14="http://schemas.microsoft.com/office/powerpoint/2010/main" val="17913401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2972" rtl="0" eaLnBrk="1" latinLnBrk="0" hangingPunct="1">
        <a:lnSpc>
          <a:spcPct val="90000"/>
        </a:lnSpc>
        <a:spcBef>
          <a:spcPct val="0"/>
        </a:spcBef>
        <a:buNone/>
        <a:defRPr sz="4400" kern="1200">
          <a:solidFill>
            <a:schemeClr val="tx1"/>
          </a:solidFill>
          <a:latin typeface="+mj-lt"/>
          <a:ea typeface="微軟正黑體" pitchFamily="34" charset="-120"/>
          <a:cs typeface="+mj-cs"/>
        </a:defRPr>
      </a:lvl1pPr>
    </p:titleStyle>
    <p:bodyStyle>
      <a:lvl1pPr marL="228264" indent="-228264" algn="l" defTabSz="912972" rtl="0" eaLnBrk="1" latinLnBrk="0" hangingPunct="1">
        <a:lnSpc>
          <a:spcPct val="90000"/>
        </a:lnSpc>
        <a:spcBef>
          <a:spcPts val="1000"/>
        </a:spcBef>
        <a:buFont typeface="Arial"/>
        <a:buChar char="•"/>
        <a:defRPr sz="2800" kern="1200">
          <a:solidFill>
            <a:schemeClr val="tx1"/>
          </a:solidFill>
          <a:latin typeface="+mn-lt"/>
          <a:ea typeface="微軟正黑體" pitchFamily="34" charset="-120"/>
          <a:cs typeface="+mn-cs"/>
        </a:defRPr>
      </a:lvl1pPr>
      <a:lvl2pPr marL="684790" indent="-228264" algn="l" defTabSz="912972" rtl="0" eaLnBrk="1" latinLnBrk="0" hangingPunct="1">
        <a:lnSpc>
          <a:spcPct val="90000"/>
        </a:lnSpc>
        <a:spcBef>
          <a:spcPts val="500"/>
        </a:spcBef>
        <a:buFont typeface="Arial"/>
        <a:buChar char="•"/>
        <a:defRPr sz="2400" kern="1200">
          <a:solidFill>
            <a:schemeClr val="tx1"/>
          </a:solidFill>
          <a:latin typeface="+mn-lt"/>
          <a:ea typeface="微軟正黑體" pitchFamily="34" charset="-120"/>
          <a:cs typeface="+mn-cs"/>
        </a:defRPr>
      </a:lvl2pPr>
      <a:lvl3pPr marL="1141234" indent="-228264" algn="l" defTabSz="912972" rtl="0" eaLnBrk="1" latinLnBrk="0" hangingPunct="1">
        <a:lnSpc>
          <a:spcPct val="90000"/>
        </a:lnSpc>
        <a:spcBef>
          <a:spcPts val="500"/>
        </a:spcBef>
        <a:buFont typeface="Arial"/>
        <a:buChar char="•"/>
        <a:defRPr sz="2000" kern="1200">
          <a:solidFill>
            <a:schemeClr val="tx1"/>
          </a:solidFill>
          <a:latin typeface="+mn-lt"/>
          <a:ea typeface="微軟正黑體" pitchFamily="34" charset="-120"/>
          <a:cs typeface="+mn-cs"/>
        </a:defRPr>
      </a:lvl3pPr>
      <a:lvl4pPr marL="1597680" indent="-228264" algn="l" defTabSz="912972" rtl="0" eaLnBrk="1" latinLnBrk="0" hangingPunct="1">
        <a:lnSpc>
          <a:spcPct val="90000"/>
        </a:lnSpc>
        <a:spcBef>
          <a:spcPts val="500"/>
        </a:spcBef>
        <a:buFont typeface="Arial"/>
        <a:buChar char="•"/>
        <a:defRPr sz="1900" kern="1200">
          <a:solidFill>
            <a:schemeClr val="tx1"/>
          </a:solidFill>
          <a:latin typeface="+mn-lt"/>
          <a:ea typeface="微軟正黑體" pitchFamily="34" charset="-120"/>
          <a:cs typeface="+mn-cs"/>
        </a:defRPr>
      </a:lvl4pPr>
      <a:lvl5pPr marL="2054127" indent="-228264" algn="l" defTabSz="912972" rtl="0" eaLnBrk="1" latinLnBrk="0" hangingPunct="1">
        <a:lnSpc>
          <a:spcPct val="90000"/>
        </a:lnSpc>
        <a:spcBef>
          <a:spcPts val="500"/>
        </a:spcBef>
        <a:buFont typeface="Arial"/>
        <a:buChar char="•"/>
        <a:defRPr sz="1900" kern="1200">
          <a:solidFill>
            <a:schemeClr val="tx1"/>
          </a:solidFill>
          <a:latin typeface="+mn-lt"/>
          <a:ea typeface="微軟正黑體" pitchFamily="34" charset="-120"/>
          <a:cs typeface="+mn-cs"/>
        </a:defRPr>
      </a:lvl5pPr>
      <a:lvl6pPr marL="2510652" indent="-228264" algn="l" defTabSz="912972"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138" indent="-228264" algn="l" defTabSz="912972"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624" indent="-228264" algn="l" defTabSz="912972"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150" indent="-228264" algn="l" defTabSz="912972"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2972" rtl="0" eaLnBrk="1" latinLnBrk="0" hangingPunct="1">
        <a:defRPr sz="1900" kern="1200">
          <a:solidFill>
            <a:schemeClr val="tx1"/>
          </a:solidFill>
          <a:latin typeface="+mn-lt"/>
          <a:ea typeface="+mn-ea"/>
          <a:cs typeface="+mn-cs"/>
        </a:defRPr>
      </a:lvl1pPr>
      <a:lvl2pPr marL="456447" algn="l" defTabSz="912972" rtl="0" eaLnBrk="1" latinLnBrk="0" hangingPunct="1">
        <a:defRPr sz="1900" kern="1200">
          <a:solidFill>
            <a:schemeClr val="tx1"/>
          </a:solidFill>
          <a:latin typeface="+mn-lt"/>
          <a:ea typeface="+mn-ea"/>
          <a:cs typeface="+mn-cs"/>
        </a:defRPr>
      </a:lvl2pPr>
      <a:lvl3pPr marL="912972" algn="l" defTabSz="912972" rtl="0" eaLnBrk="1" latinLnBrk="0" hangingPunct="1">
        <a:defRPr sz="1900" kern="1200">
          <a:solidFill>
            <a:schemeClr val="tx1"/>
          </a:solidFill>
          <a:latin typeface="+mn-lt"/>
          <a:ea typeface="+mn-ea"/>
          <a:cs typeface="+mn-cs"/>
        </a:defRPr>
      </a:lvl3pPr>
      <a:lvl4pPr marL="1369458" algn="l" defTabSz="912972" rtl="0" eaLnBrk="1" latinLnBrk="0" hangingPunct="1">
        <a:defRPr sz="1900" kern="1200">
          <a:solidFill>
            <a:schemeClr val="tx1"/>
          </a:solidFill>
          <a:latin typeface="+mn-lt"/>
          <a:ea typeface="+mn-ea"/>
          <a:cs typeface="+mn-cs"/>
        </a:defRPr>
      </a:lvl4pPr>
      <a:lvl5pPr marL="1825944" algn="l" defTabSz="912972" rtl="0" eaLnBrk="1" latinLnBrk="0" hangingPunct="1">
        <a:defRPr sz="1900" kern="1200">
          <a:solidFill>
            <a:schemeClr val="tx1"/>
          </a:solidFill>
          <a:latin typeface="+mn-lt"/>
          <a:ea typeface="+mn-ea"/>
          <a:cs typeface="+mn-cs"/>
        </a:defRPr>
      </a:lvl5pPr>
      <a:lvl6pPr marL="2282470" algn="l" defTabSz="912972" rtl="0" eaLnBrk="1" latinLnBrk="0" hangingPunct="1">
        <a:defRPr sz="1900" kern="1200">
          <a:solidFill>
            <a:schemeClr val="tx1"/>
          </a:solidFill>
          <a:latin typeface="+mn-lt"/>
          <a:ea typeface="+mn-ea"/>
          <a:cs typeface="+mn-cs"/>
        </a:defRPr>
      </a:lvl6pPr>
      <a:lvl7pPr marL="2738914" algn="l" defTabSz="912972" rtl="0" eaLnBrk="1" latinLnBrk="0" hangingPunct="1">
        <a:defRPr sz="1900" kern="1200">
          <a:solidFill>
            <a:schemeClr val="tx1"/>
          </a:solidFill>
          <a:latin typeface="+mn-lt"/>
          <a:ea typeface="+mn-ea"/>
          <a:cs typeface="+mn-cs"/>
        </a:defRPr>
      </a:lvl7pPr>
      <a:lvl8pPr marL="3195360" algn="l" defTabSz="912972" rtl="0" eaLnBrk="1" latinLnBrk="0" hangingPunct="1">
        <a:defRPr sz="1900" kern="1200">
          <a:solidFill>
            <a:schemeClr val="tx1"/>
          </a:solidFill>
          <a:latin typeface="+mn-lt"/>
          <a:ea typeface="+mn-ea"/>
          <a:cs typeface="+mn-cs"/>
        </a:defRPr>
      </a:lvl8pPr>
      <a:lvl9pPr marL="3651807" algn="l" defTabSz="91297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192" tIns="43650" rIns="87192"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192" tIns="43650" rIns="87192"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192" tIns="43650" rIns="87192" bIns="43650" rtlCol="0" anchor="ctr"/>
          <a:lstStyle>
            <a:lvl1pPr algn="l">
              <a:defRPr sz="1600">
                <a:solidFill>
                  <a:schemeClr val="tx1">
                    <a:tint val="75000"/>
                  </a:schemeClr>
                </a:solidFill>
              </a:defRPr>
            </a:lvl1pPr>
          </a:lstStyle>
          <a:p>
            <a:pPr defTabSz="913063"/>
            <a:fld id="{2C1FC507-38D9-475E-9F8B-101E49A694FD}" type="datetimeFigureOut">
              <a:rPr lang="en-US" smtClean="0">
                <a:solidFill>
                  <a:prstClr val="black">
                    <a:tint val="75000"/>
                  </a:prstClr>
                </a:solidFill>
              </a:rPr>
              <a:pPr defTabSz="913063"/>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192" tIns="43650" rIns="87192" bIns="43650" rtlCol="0" anchor="ctr"/>
          <a:lstStyle>
            <a:lvl1pPr algn="ctr">
              <a:defRPr sz="1600">
                <a:solidFill>
                  <a:schemeClr val="tx1">
                    <a:tint val="75000"/>
                  </a:schemeClr>
                </a:solidFill>
              </a:defRPr>
            </a:lvl1pPr>
          </a:lstStyle>
          <a:p>
            <a:pPr defTabSz="91306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192" tIns="43650" rIns="87192" bIns="43650" rtlCol="0" anchor="ctr"/>
          <a:lstStyle>
            <a:lvl1pPr algn="r">
              <a:defRPr sz="1600">
                <a:solidFill>
                  <a:schemeClr val="tx1">
                    <a:tint val="75000"/>
                  </a:schemeClr>
                </a:solidFill>
              </a:defRPr>
            </a:lvl1pPr>
          </a:lstStyle>
          <a:p>
            <a:pPr defTabSz="913063"/>
            <a:fld id="{3CFA702A-BB83-48A0-9376-1B4A73DA89DE}" type="slidenum">
              <a:rPr lang="en-US" smtClean="0">
                <a:solidFill>
                  <a:prstClr val="black">
                    <a:tint val="75000"/>
                  </a:prstClr>
                </a:solidFill>
              </a:rPr>
              <a:pPr defTabSz="913063"/>
              <a:t>‹#›</a:t>
            </a:fld>
            <a:endParaRPr lang="en-US">
              <a:solidFill>
                <a:prstClr val="black">
                  <a:tint val="75000"/>
                </a:prstClr>
              </a:solidFill>
            </a:endParaRPr>
          </a:p>
        </p:txBody>
      </p:sp>
    </p:spTree>
    <p:extLst>
      <p:ext uri="{BB962C8B-B14F-4D97-AF65-F5344CB8AC3E}">
        <p14:creationId xmlns:p14="http://schemas.microsoft.com/office/powerpoint/2010/main" val="6288160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156762" rtl="0" eaLnBrk="1" latinLnBrk="0" hangingPunct="1">
        <a:spcBef>
          <a:spcPct val="0"/>
        </a:spcBef>
        <a:buNone/>
        <a:defRPr sz="5900" kern="1200">
          <a:solidFill>
            <a:schemeClr val="tx1"/>
          </a:solidFill>
          <a:latin typeface="+mj-lt"/>
          <a:ea typeface="+mj-ea"/>
          <a:cs typeface="+mj-cs"/>
        </a:defRPr>
      </a:lvl1pPr>
    </p:titleStyle>
    <p:bodyStyle>
      <a:lvl1pPr marL="433365" indent="-433365" algn="l" defTabSz="1156762"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39599" indent="-361950" algn="l" defTabSz="1156762"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5987" indent="-287803" algn="l" defTabSz="115676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3535" indent="-287803" algn="l" defTabSz="11567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1450" indent="-287803" algn="l" defTabSz="11567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79607" indent="-287803" algn="l" defTabSz="11567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57731" indent="-287803" algn="l" defTabSz="11567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35950" indent="-287803" algn="l" defTabSz="11567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13849" indent="-287803" algn="l" defTabSz="11567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6762" rtl="0" eaLnBrk="1" latinLnBrk="0" hangingPunct="1">
        <a:defRPr sz="2400" kern="1200">
          <a:solidFill>
            <a:schemeClr val="tx1"/>
          </a:solidFill>
          <a:latin typeface="+mn-lt"/>
          <a:ea typeface="+mn-ea"/>
          <a:cs typeface="+mn-cs"/>
        </a:defRPr>
      </a:lvl1pPr>
      <a:lvl2pPr marL="578272" algn="l" defTabSz="1156762" rtl="0" eaLnBrk="1" latinLnBrk="0" hangingPunct="1">
        <a:defRPr sz="2400" kern="1200">
          <a:solidFill>
            <a:schemeClr val="tx1"/>
          </a:solidFill>
          <a:latin typeface="+mn-lt"/>
          <a:ea typeface="+mn-ea"/>
          <a:cs typeface="+mn-cs"/>
        </a:defRPr>
      </a:lvl2pPr>
      <a:lvl3pPr marL="1156762" algn="l" defTabSz="1156762" rtl="0" eaLnBrk="1" latinLnBrk="0" hangingPunct="1">
        <a:defRPr sz="2400" kern="1200">
          <a:solidFill>
            <a:schemeClr val="tx1"/>
          </a:solidFill>
          <a:latin typeface="+mn-lt"/>
          <a:ea typeface="+mn-ea"/>
          <a:cs typeface="+mn-cs"/>
        </a:defRPr>
      </a:lvl3pPr>
      <a:lvl4pPr marL="1734647" algn="l" defTabSz="1156762" rtl="0" eaLnBrk="1" latinLnBrk="0" hangingPunct="1">
        <a:defRPr sz="2400" kern="1200">
          <a:solidFill>
            <a:schemeClr val="tx1"/>
          </a:solidFill>
          <a:latin typeface="+mn-lt"/>
          <a:ea typeface="+mn-ea"/>
          <a:cs typeface="+mn-cs"/>
        </a:defRPr>
      </a:lvl4pPr>
      <a:lvl5pPr marL="2312462" algn="l" defTabSz="1156762" rtl="0" eaLnBrk="1" latinLnBrk="0" hangingPunct="1">
        <a:defRPr sz="2400" kern="1200">
          <a:solidFill>
            <a:schemeClr val="tx1"/>
          </a:solidFill>
          <a:latin typeface="+mn-lt"/>
          <a:ea typeface="+mn-ea"/>
          <a:cs typeface="+mn-cs"/>
        </a:defRPr>
      </a:lvl5pPr>
      <a:lvl6pPr marL="2890666" algn="l" defTabSz="1156762" rtl="0" eaLnBrk="1" latinLnBrk="0" hangingPunct="1">
        <a:defRPr sz="2400" kern="1200">
          <a:solidFill>
            <a:schemeClr val="tx1"/>
          </a:solidFill>
          <a:latin typeface="+mn-lt"/>
          <a:ea typeface="+mn-ea"/>
          <a:cs typeface="+mn-cs"/>
        </a:defRPr>
      </a:lvl6pPr>
      <a:lvl7pPr marL="3468628" algn="l" defTabSz="1156762" rtl="0" eaLnBrk="1" latinLnBrk="0" hangingPunct="1">
        <a:defRPr sz="2400" kern="1200">
          <a:solidFill>
            <a:schemeClr val="tx1"/>
          </a:solidFill>
          <a:latin typeface="+mn-lt"/>
          <a:ea typeface="+mn-ea"/>
          <a:cs typeface="+mn-cs"/>
        </a:defRPr>
      </a:lvl7pPr>
      <a:lvl8pPr marL="4046741" algn="l" defTabSz="1156762" rtl="0" eaLnBrk="1" latinLnBrk="0" hangingPunct="1">
        <a:defRPr sz="2400" kern="1200">
          <a:solidFill>
            <a:schemeClr val="tx1"/>
          </a:solidFill>
          <a:latin typeface="+mn-lt"/>
          <a:ea typeface="+mn-ea"/>
          <a:cs typeface="+mn-cs"/>
        </a:defRPr>
      </a:lvl8pPr>
      <a:lvl9pPr marL="4624931" algn="l" defTabSz="1156762"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260" tIns="43650" rIns="87260"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260" tIns="43650" rIns="87260"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260" tIns="43650" rIns="87260" bIns="43650" rtlCol="0" anchor="ctr"/>
          <a:lstStyle>
            <a:lvl1pPr algn="l">
              <a:defRPr sz="1600">
                <a:solidFill>
                  <a:schemeClr val="tx1">
                    <a:tint val="75000"/>
                  </a:schemeClr>
                </a:solidFill>
              </a:defRPr>
            </a:lvl1pPr>
          </a:lstStyle>
          <a:p>
            <a:pPr defTabSz="913833"/>
            <a:fld id="{2C1FC507-38D9-475E-9F8B-101E49A694FD}" type="datetimeFigureOut">
              <a:rPr lang="en-US" smtClean="0">
                <a:solidFill>
                  <a:prstClr val="black">
                    <a:tint val="75000"/>
                  </a:prstClr>
                </a:solidFill>
              </a:rPr>
              <a:pPr defTabSz="913833"/>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260" tIns="43650" rIns="87260" bIns="43650" rtlCol="0" anchor="ctr"/>
          <a:lstStyle>
            <a:lvl1pPr algn="ctr">
              <a:defRPr sz="1600">
                <a:solidFill>
                  <a:schemeClr val="tx1">
                    <a:tint val="75000"/>
                  </a:schemeClr>
                </a:solidFill>
              </a:defRPr>
            </a:lvl1pPr>
          </a:lstStyle>
          <a:p>
            <a:pPr defTabSz="91383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260" tIns="43650" rIns="87260" bIns="43650" rtlCol="0" anchor="ctr"/>
          <a:lstStyle>
            <a:lvl1pPr algn="r">
              <a:defRPr sz="1600">
                <a:solidFill>
                  <a:schemeClr val="tx1">
                    <a:tint val="75000"/>
                  </a:schemeClr>
                </a:solidFill>
              </a:defRPr>
            </a:lvl1pPr>
          </a:lstStyle>
          <a:p>
            <a:pPr defTabSz="913833"/>
            <a:fld id="{3CFA702A-BB83-48A0-9376-1B4A73DA89DE}" type="slidenum">
              <a:rPr lang="en-US" smtClean="0">
                <a:solidFill>
                  <a:prstClr val="black">
                    <a:tint val="75000"/>
                  </a:prstClr>
                </a:solidFill>
              </a:rPr>
              <a:pPr defTabSz="913833"/>
              <a:t>‹#›</a:t>
            </a:fld>
            <a:endParaRPr lang="en-US">
              <a:solidFill>
                <a:prstClr val="black">
                  <a:tint val="75000"/>
                </a:prstClr>
              </a:solidFill>
            </a:endParaRPr>
          </a:p>
        </p:txBody>
      </p:sp>
    </p:spTree>
    <p:extLst>
      <p:ext uri="{BB962C8B-B14F-4D97-AF65-F5344CB8AC3E}">
        <p14:creationId xmlns:p14="http://schemas.microsoft.com/office/powerpoint/2010/main" val="38029394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1157714" rtl="0" eaLnBrk="1" latinLnBrk="0" hangingPunct="1">
        <a:spcBef>
          <a:spcPct val="0"/>
        </a:spcBef>
        <a:buNone/>
        <a:defRPr sz="5900" kern="1200">
          <a:solidFill>
            <a:schemeClr val="tx1"/>
          </a:solidFill>
          <a:latin typeface="+mj-lt"/>
          <a:ea typeface="+mj-ea"/>
          <a:cs typeface="+mj-cs"/>
        </a:defRPr>
      </a:lvl1pPr>
    </p:titleStyle>
    <p:bodyStyle>
      <a:lvl1pPr marL="433728" indent="-433728" algn="l" defTabSz="1157714"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40415" indent="-362222" algn="l" defTabSz="115771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7210" indent="-288075" algn="l" defTabSz="115771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5257" indent="-288075" algn="l" defTabSz="115771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3626" indent="-288075" algn="l" defTabSz="115771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82327" indent="-288075" algn="l" defTabSz="115771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60927" indent="-288075" algn="l" defTabSz="115771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39622" indent="-288075" algn="l" defTabSz="115771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18020" indent="-288075" algn="l" defTabSz="115771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7714" rtl="0" eaLnBrk="1" latinLnBrk="0" hangingPunct="1">
        <a:defRPr sz="2400" kern="1200">
          <a:solidFill>
            <a:schemeClr val="tx1"/>
          </a:solidFill>
          <a:latin typeface="+mn-lt"/>
          <a:ea typeface="+mn-ea"/>
          <a:cs typeface="+mn-cs"/>
        </a:defRPr>
      </a:lvl1pPr>
      <a:lvl2pPr marL="578748" algn="l" defTabSz="1157714" rtl="0" eaLnBrk="1" latinLnBrk="0" hangingPunct="1">
        <a:defRPr sz="2400" kern="1200">
          <a:solidFill>
            <a:schemeClr val="tx1"/>
          </a:solidFill>
          <a:latin typeface="+mn-lt"/>
          <a:ea typeface="+mn-ea"/>
          <a:cs typeface="+mn-cs"/>
        </a:defRPr>
      </a:lvl2pPr>
      <a:lvl3pPr marL="1157714" algn="l" defTabSz="1157714" rtl="0" eaLnBrk="1" latinLnBrk="0" hangingPunct="1">
        <a:defRPr sz="2400" kern="1200">
          <a:solidFill>
            <a:schemeClr val="tx1"/>
          </a:solidFill>
          <a:latin typeface="+mn-lt"/>
          <a:ea typeface="+mn-ea"/>
          <a:cs typeface="+mn-cs"/>
        </a:defRPr>
      </a:lvl3pPr>
      <a:lvl4pPr marL="1736143" algn="l" defTabSz="1157714" rtl="0" eaLnBrk="1" latinLnBrk="0" hangingPunct="1">
        <a:defRPr sz="2400" kern="1200">
          <a:solidFill>
            <a:schemeClr val="tx1"/>
          </a:solidFill>
          <a:latin typeface="+mn-lt"/>
          <a:ea typeface="+mn-ea"/>
          <a:cs typeface="+mn-cs"/>
        </a:defRPr>
      </a:lvl4pPr>
      <a:lvl5pPr marL="2314425" algn="l" defTabSz="1157714" rtl="0" eaLnBrk="1" latinLnBrk="0" hangingPunct="1">
        <a:defRPr sz="2400" kern="1200">
          <a:solidFill>
            <a:schemeClr val="tx1"/>
          </a:solidFill>
          <a:latin typeface="+mn-lt"/>
          <a:ea typeface="+mn-ea"/>
          <a:cs typeface="+mn-cs"/>
        </a:defRPr>
      </a:lvl5pPr>
      <a:lvl6pPr marL="2893114" algn="l" defTabSz="1157714" rtl="0" eaLnBrk="1" latinLnBrk="0" hangingPunct="1">
        <a:defRPr sz="2400" kern="1200">
          <a:solidFill>
            <a:schemeClr val="tx1"/>
          </a:solidFill>
          <a:latin typeface="+mn-lt"/>
          <a:ea typeface="+mn-ea"/>
          <a:cs typeface="+mn-cs"/>
        </a:defRPr>
      </a:lvl6pPr>
      <a:lvl7pPr marL="3471575" algn="l" defTabSz="1157714" rtl="0" eaLnBrk="1" latinLnBrk="0" hangingPunct="1">
        <a:defRPr sz="2400" kern="1200">
          <a:solidFill>
            <a:schemeClr val="tx1"/>
          </a:solidFill>
          <a:latin typeface="+mn-lt"/>
          <a:ea typeface="+mn-ea"/>
          <a:cs typeface="+mn-cs"/>
        </a:defRPr>
      </a:lvl7pPr>
      <a:lvl8pPr marL="4050187" algn="l" defTabSz="1157714" rtl="0" eaLnBrk="1" latinLnBrk="0" hangingPunct="1">
        <a:defRPr sz="2400" kern="1200">
          <a:solidFill>
            <a:schemeClr val="tx1"/>
          </a:solidFill>
          <a:latin typeface="+mn-lt"/>
          <a:ea typeface="+mn-ea"/>
          <a:cs typeface="+mn-cs"/>
        </a:defRPr>
      </a:lvl8pPr>
      <a:lvl9pPr marL="4628875" algn="l" defTabSz="115771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276" tIns="43650" rIns="87276"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276" tIns="43650" rIns="87276"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276" tIns="43650" rIns="87276" bIns="43650" rtlCol="0" anchor="ctr"/>
          <a:lstStyle>
            <a:lvl1pPr algn="l">
              <a:defRPr sz="1600">
                <a:solidFill>
                  <a:schemeClr val="tx1">
                    <a:tint val="75000"/>
                  </a:schemeClr>
                </a:solidFill>
              </a:defRPr>
            </a:lvl1pPr>
          </a:lstStyle>
          <a:p>
            <a:pPr defTabSz="914014"/>
            <a:fld id="{2C1FC507-38D9-475E-9F8B-101E49A694FD}" type="datetimeFigureOut">
              <a:rPr lang="en-US" smtClean="0">
                <a:solidFill>
                  <a:prstClr val="black">
                    <a:tint val="75000"/>
                  </a:prstClr>
                </a:solidFill>
              </a:rPr>
              <a:pPr defTabSz="914014"/>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276" tIns="43650" rIns="87276" bIns="43650" rtlCol="0" anchor="ctr"/>
          <a:lstStyle>
            <a:lvl1pPr algn="ctr">
              <a:defRPr sz="1600">
                <a:solidFill>
                  <a:schemeClr val="tx1">
                    <a:tint val="75000"/>
                  </a:schemeClr>
                </a:solidFill>
              </a:defRPr>
            </a:lvl1pPr>
          </a:lstStyle>
          <a:p>
            <a:pPr defTabSz="91401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276" tIns="43650" rIns="87276" bIns="43650" rtlCol="0" anchor="ctr"/>
          <a:lstStyle>
            <a:lvl1pPr algn="r">
              <a:defRPr sz="1600">
                <a:solidFill>
                  <a:schemeClr val="tx1">
                    <a:tint val="75000"/>
                  </a:schemeClr>
                </a:solidFill>
              </a:defRPr>
            </a:lvl1pPr>
          </a:lstStyle>
          <a:p>
            <a:pPr defTabSz="914014"/>
            <a:fld id="{3CFA702A-BB83-48A0-9376-1B4A73DA89DE}" type="slidenum">
              <a:rPr lang="en-US" smtClean="0">
                <a:solidFill>
                  <a:prstClr val="black">
                    <a:tint val="75000"/>
                  </a:prstClr>
                </a:solidFill>
              </a:rPr>
              <a:pPr defTabSz="914014"/>
              <a:t>‹#›</a:t>
            </a:fld>
            <a:endParaRPr lang="en-US">
              <a:solidFill>
                <a:prstClr val="black">
                  <a:tint val="75000"/>
                </a:prstClr>
              </a:solidFill>
            </a:endParaRPr>
          </a:p>
        </p:txBody>
      </p:sp>
    </p:spTree>
    <p:extLst>
      <p:ext uri="{BB962C8B-B14F-4D97-AF65-F5344CB8AC3E}">
        <p14:creationId xmlns:p14="http://schemas.microsoft.com/office/powerpoint/2010/main" val="32647027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1157938" rtl="0" eaLnBrk="1" latinLnBrk="0" hangingPunct="1">
        <a:spcBef>
          <a:spcPct val="0"/>
        </a:spcBef>
        <a:buNone/>
        <a:defRPr sz="5900" kern="1200">
          <a:solidFill>
            <a:schemeClr val="tx1"/>
          </a:solidFill>
          <a:latin typeface="+mj-lt"/>
          <a:ea typeface="+mj-ea"/>
          <a:cs typeface="+mj-cs"/>
        </a:defRPr>
      </a:lvl1pPr>
    </p:titleStyle>
    <p:bodyStyle>
      <a:lvl1pPr marL="433813" indent="-433813" algn="l" defTabSz="1157938"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40607" indent="-362286" algn="l" defTabSz="1157938"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7498" indent="-288139" algn="l" defTabSz="11579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5663" indent="-288139" algn="l" defTabSz="115793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4138" indent="-288139" algn="l" defTabSz="115793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82967" indent="-288139" algn="l" defTabSz="115793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61679" indent="-288139" algn="l" defTabSz="115793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40486" indent="-288139" algn="l" defTabSz="115793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19001" indent="-288139" algn="l" defTabSz="115793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7938" rtl="0" eaLnBrk="1" latinLnBrk="0" hangingPunct="1">
        <a:defRPr sz="2400" kern="1200">
          <a:solidFill>
            <a:schemeClr val="tx1"/>
          </a:solidFill>
          <a:latin typeface="+mn-lt"/>
          <a:ea typeface="+mn-ea"/>
          <a:cs typeface="+mn-cs"/>
        </a:defRPr>
      </a:lvl1pPr>
      <a:lvl2pPr marL="578860" algn="l" defTabSz="1157938" rtl="0" eaLnBrk="1" latinLnBrk="0" hangingPunct="1">
        <a:defRPr sz="2400" kern="1200">
          <a:solidFill>
            <a:schemeClr val="tx1"/>
          </a:solidFill>
          <a:latin typeface="+mn-lt"/>
          <a:ea typeface="+mn-ea"/>
          <a:cs typeface="+mn-cs"/>
        </a:defRPr>
      </a:lvl2pPr>
      <a:lvl3pPr marL="1157938" algn="l" defTabSz="1157938" rtl="0" eaLnBrk="1" latinLnBrk="0" hangingPunct="1">
        <a:defRPr sz="2400" kern="1200">
          <a:solidFill>
            <a:schemeClr val="tx1"/>
          </a:solidFill>
          <a:latin typeface="+mn-lt"/>
          <a:ea typeface="+mn-ea"/>
          <a:cs typeface="+mn-cs"/>
        </a:defRPr>
      </a:lvl3pPr>
      <a:lvl4pPr marL="1736495" algn="l" defTabSz="1157938" rtl="0" eaLnBrk="1" latinLnBrk="0" hangingPunct="1">
        <a:defRPr sz="2400" kern="1200">
          <a:solidFill>
            <a:schemeClr val="tx1"/>
          </a:solidFill>
          <a:latin typeface="+mn-lt"/>
          <a:ea typeface="+mn-ea"/>
          <a:cs typeface="+mn-cs"/>
        </a:defRPr>
      </a:lvl4pPr>
      <a:lvl5pPr marL="2314889" algn="l" defTabSz="1157938" rtl="0" eaLnBrk="1" latinLnBrk="0" hangingPunct="1">
        <a:defRPr sz="2400" kern="1200">
          <a:solidFill>
            <a:schemeClr val="tx1"/>
          </a:solidFill>
          <a:latin typeface="+mn-lt"/>
          <a:ea typeface="+mn-ea"/>
          <a:cs typeface="+mn-cs"/>
        </a:defRPr>
      </a:lvl5pPr>
      <a:lvl6pPr marL="2893690" algn="l" defTabSz="1157938" rtl="0" eaLnBrk="1" latinLnBrk="0" hangingPunct="1">
        <a:defRPr sz="2400" kern="1200">
          <a:solidFill>
            <a:schemeClr val="tx1"/>
          </a:solidFill>
          <a:latin typeface="+mn-lt"/>
          <a:ea typeface="+mn-ea"/>
          <a:cs typeface="+mn-cs"/>
        </a:defRPr>
      </a:lvl6pPr>
      <a:lvl7pPr marL="3472268" algn="l" defTabSz="1157938" rtl="0" eaLnBrk="1" latinLnBrk="0" hangingPunct="1">
        <a:defRPr sz="2400" kern="1200">
          <a:solidFill>
            <a:schemeClr val="tx1"/>
          </a:solidFill>
          <a:latin typeface="+mn-lt"/>
          <a:ea typeface="+mn-ea"/>
          <a:cs typeface="+mn-cs"/>
        </a:defRPr>
      </a:lvl7pPr>
      <a:lvl8pPr marL="4050997" algn="l" defTabSz="1157938" rtl="0" eaLnBrk="1" latinLnBrk="0" hangingPunct="1">
        <a:defRPr sz="2400" kern="1200">
          <a:solidFill>
            <a:schemeClr val="tx1"/>
          </a:solidFill>
          <a:latin typeface="+mn-lt"/>
          <a:ea typeface="+mn-ea"/>
          <a:cs typeface="+mn-cs"/>
        </a:defRPr>
      </a:lvl8pPr>
      <a:lvl9pPr marL="4629803" algn="l" defTabSz="1157938"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87296" tIns="43650" rIns="87296" bIns="43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87296" tIns="43650" rIns="87296" bIns="43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87296" tIns="43650" rIns="87296" bIns="43650" rtlCol="0" anchor="ctr"/>
          <a:lstStyle>
            <a:lvl1pPr algn="l">
              <a:defRPr sz="1600">
                <a:solidFill>
                  <a:schemeClr val="tx1">
                    <a:tint val="75000"/>
                  </a:schemeClr>
                </a:solidFill>
              </a:defRPr>
            </a:lvl1pPr>
          </a:lstStyle>
          <a:p>
            <a:pPr defTabSz="914241"/>
            <a:fld id="{2C1FC507-38D9-475E-9F8B-101E49A694FD}" type="datetimeFigureOut">
              <a:rPr lang="en-US" smtClean="0">
                <a:solidFill>
                  <a:prstClr val="black">
                    <a:tint val="75000"/>
                  </a:prstClr>
                </a:solidFill>
              </a:rPr>
              <a:pPr defTabSz="914241"/>
              <a:t>11/12/2016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87296" tIns="43650" rIns="87296" bIns="43650" rtlCol="0" anchor="ctr"/>
          <a:lstStyle>
            <a:lvl1pPr algn="ctr">
              <a:defRPr sz="1600">
                <a:solidFill>
                  <a:schemeClr val="tx1">
                    <a:tint val="75000"/>
                  </a:schemeClr>
                </a:solidFill>
              </a:defRPr>
            </a:lvl1pPr>
          </a:lstStyle>
          <a:p>
            <a:pPr defTabSz="91424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87296" tIns="43650" rIns="87296" bIns="43650" rtlCol="0" anchor="ctr"/>
          <a:lstStyle>
            <a:lvl1pPr algn="r">
              <a:defRPr sz="1600">
                <a:solidFill>
                  <a:schemeClr val="tx1">
                    <a:tint val="75000"/>
                  </a:schemeClr>
                </a:solidFill>
              </a:defRPr>
            </a:lvl1pPr>
          </a:lstStyle>
          <a:p>
            <a:pPr defTabSz="914241"/>
            <a:fld id="{3CFA702A-BB83-48A0-9376-1B4A73DA89DE}" type="slidenum">
              <a:rPr lang="en-US" smtClean="0">
                <a:solidFill>
                  <a:prstClr val="black">
                    <a:tint val="75000"/>
                  </a:prstClr>
                </a:solidFill>
              </a:rPr>
              <a:pPr defTabSz="914241"/>
              <a:t>‹#›</a:t>
            </a:fld>
            <a:endParaRPr lang="en-US">
              <a:solidFill>
                <a:prstClr val="black">
                  <a:tint val="75000"/>
                </a:prstClr>
              </a:solidFill>
            </a:endParaRPr>
          </a:p>
        </p:txBody>
      </p:sp>
    </p:spTree>
    <p:extLst>
      <p:ext uri="{BB962C8B-B14F-4D97-AF65-F5344CB8AC3E}">
        <p14:creationId xmlns:p14="http://schemas.microsoft.com/office/powerpoint/2010/main" val="112207781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1158218" rtl="0" eaLnBrk="1" latinLnBrk="0" hangingPunct="1">
        <a:spcBef>
          <a:spcPct val="0"/>
        </a:spcBef>
        <a:buNone/>
        <a:defRPr sz="5900" kern="1200">
          <a:solidFill>
            <a:schemeClr val="tx1"/>
          </a:solidFill>
          <a:latin typeface="+mj-lt"/>
          <a:ea typeface="+mj-ea"/>
          <a:cs typeface="+mj-cs"/>
        </a:defRPr>
      </a:lvl1pPr>
    </p:titleStyle>
    <p:bodyStyle>
      <a:lvl1pPr marL="433920" indent="-433920" algn="l" defTabSz="1158218"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40847" indent="-362366" algn="l" defTabSz="1158218"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447858" indent="-288219" algn="l" defTabSz="1158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026169" indent="-288219" algn="l" defTabSz="11582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604778" indent="-288219" algn="l" defTabSz="11582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183767" indent="-288219" algn="l" defTabSz="11582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762619" indent="-288219" algn="l" defTabSz="11582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341566" indent="-288219" algn="l" defTabSz="11582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4920228" indent="-288219" algn="l" defTabSz="11582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158218" rtl="0" eaLnBrk="1" latinLnBrk="0" hangingPunct="1">
        <a:defRPr sz="2400" kern="1200">
          <a:solidFill>
            <a:schemeClr val="tx1"/>
          </a:solidFill>
          <a:latin typeface="+mn-lt"/>
          <a:ea typeface="+mn-ea"/>
          <a:cs typeface="+mn-cs"/>
        </a:defRPr>
      </a:lvl1pPr>
      <a:lvl2pPr marL="579000" algn="l" defTabSz="1158218" rtl="0" eaLnBrk="1" latinLnBrk="0" hangingPunct="1">
        <a:defRPr sz="2400" kern="1200">
          <a:solidFill>
            <a:schemeClr val="tx1"/>
          </a:solidFill>
          <a:latin typeface="+mn-lt"/>
          <a:ea typeface="+mn-ea"/>
          <a:cs typeface="+mn-cs"/>
        </a:defRPr>
      </a:lvl2pPr>
      <a:lvl3pPr marL="1158218" algn="l" defTabSz="1158218" rtl="0" eaLnBrk="1" latinLnBrk="0" hangingPunct="1">
        <a:defRPr sz="2400" kern="1200">
          <a:solidFill>
            <a:schemeClr val="tx1"/>
          </a:solidFill>
          <a:latin typeface="+mn-lt"/>
          <a:ea typeface="+mn-ea"/>
          <a:cs typeface="+mn-cs"/>
        </a:defRPr>
      </a:lvl3pPr>
      <a:lvl4pPr marL="1736935" algn="l" defTabSz="1158218" rtl="0" eaLnBrk="1" latinLnBrk="0" hangingPunct="1">
        <a:defRPr sz="2400" kern="1200">
          <a:solidFill>
            <a:schemeClr val="tx1"/>
          </a:solidFill>
          <a:latin typeface="+mn-lt"/>
          <a:ea typeface="+mn-ea"/>
          <a:cs typeface="+mn-cs"/>
        </a:defRPr>
      </a:lvl4pPr>
      <a:lvl5pPr marL="2315469" algn="l" defTabSz="1158218" rtl="0" eaLnBrk="1" latinLnBrk="0" hangingPunct="1">
        <a:defRPr sz="2400" kern="1200">
          <a:solidFill>
            <a:schemeClr val="tx1"/>
          </a:solidFill>
          <a:latin typeface="+mn-lt"/>
          <a:ea typeface="+mn-ea"/>
          <a:cs typeface="+mn-cs"/>
        </a:defRPr>
      </a:lvl5pPr>
      <a:lvl6pPr marL="2894410" algn="l" defTabSz="1158218" rtl="0" eaLnBrk="1" latinLnBrk="0" hangingPunct="1">
        <a:defRPr sz="2400" kern="1200">
          <a:solidFill>
            <a:schemeClr val="tx1"/>
          </a:solidFill>
          <a:latin typeface="+mn-lt"/>
          <a:ea typeface="+mn-ea"/>
          <a:cs typeface="+mn-cs"/>
        </a:defRPr>
      </a:lvl6pPr>
      <a:lvl7pPr marL="3473135" algn="l" defTabSz="1158218" rtl="0" eaLnBrk="1" latinLnBrk="0" hangingPunct="1">
        <a:defRPr sz="2400" kern="1200">
          <a:solidFill>
            <a:schemeClr val="tx1"/>
          </a:solidFill>
          <a:latin typeface="+mn-lt"/>
          <a:ea typeface="+mn-ea"/>
          <a:cs typeface="+mn-cs"/>
        </a:defRPr>
      </a:lvl7pPr>
      <a:lvl8pPr marL="4052011" algn="l" defTabSz="1158218" rtl="0" eaLnBrk="1" latinLnBrk="0" hangingPunct="1">
        <a:defRPr sz="2400" kern="1200">
          <a:solidFill>
            <a:schemeClr val="tx1"/>
          </a:solidFill>
          <a:latin typeface="+mn-lt"/>
          <a:ea typeface="+mn-ea"/>
          <a:cs typeface="+mn-cs"/>
        </a:defRPr>
      </a:lvl8pPr>
      <a:lvl9pPr marL="4630963" algn="l" defTabSz="1158218"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86" tIns="45718" rIns="9138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86" tIns="45718" rIns="9138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386" tIns="45718" rIns="91386" bIns="45718" rtlCol="0" anchor="ctr"/>
          <a:lstStyle>
            <a:lvl1pPr algn="l">
              <a:defRPr sz="1200">
                <a:solidFill>
                  <a:schemeClr val="tx1">
                    <a:tint val="75000"/>
                  </a:schemeClr>
                </a:solidFill>
                <a:ea typeface="微軟正黑體" pitchFamily="34" charset="-120"/>
              </a:defRPr>
            </a:lvl1pPr>
          </a:lstStyle>
          <a:p>
            <a:fld id="{C7314885-AC97-694B-9BB4-80FE4A5C8E14}" type="datetimeFigureOut">
              <a:rPr lang="en-US" smtClean="0">
                <a:solidFill>
                  <a:prstClr val="black">
                    <a:tint val="75000"/>
                  </a:prstClr>
                </a:solidFill>
              </a:rPr>
              <a:pPr/>
              <a:t>11/12/2016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86" tIns="45718" rIns="91386" bIns="45718" rtlCol="0" anchor="ctr"/>
          <a:lstStyle>
            <a:lvl1pPr algn="ctr">
              <a:defRPr sz="1200">
                <a:solidFill>
                  <a:schemeClr val="tx1">
                    <a:tint val="75000"/>
                  </a:schemeClr>
                </a:solidFill>
                <a:ea typeface="微軟正黑體"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86" tIns="45718" rIns="91386" bIns="45718" rtlCol="0" anchor="ctr"/>
          <a:lstStyle>
            <a:lvl1pPr algn="r">
              <a:defRPr sz="1200">
                <a:solidFill>
                  <a:schemeClr val="tx1">
                    <a:tint val="75000"/>
                  </a:schemeClr>
                </a:solidFill>
                <a:ea typeface="微軟正黑體" pitchFamily="34" charset="-120"/>
              </a:defRPr>
            </a:lvl1pPr>
          </a:lstStyle>
          <a:p>
            <a:fld id="{7600A6FF-FEA4-AF49-B01D-BF4DD1B498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18207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3788" rtl="0" eaLnBrk="1" latinLnBrk="0" hangingPunct="1">
        <a:lnSpc>
          <a:spcPct val="90000"/>
        </a:lnSpc>
        <a:spcBef>
          <a:spcPct val="0"/>
        </a:spcBef>
        <a:buNone/>
        <a:defRPr sz="4400" kern="1200">
          <a:solidFill>
            <a:schemeClr val="tx1"/>
          </a:solidFill>
          <a:latin typeface="+mj-lt"/>
          <a:ea typeface="微軟正黑體" pitchFamily="34" charset="-120"/>
          <a:cs typeface="+mj-cs"/>
        </a:defRPr>
      </a:lvl1pPr>
    </p:titleStyle>
    <p:bodyStyle>
      <a:lvl1pPr marL="228456" indent="-228456" algn="l" defTabSz="913788" rtl="0" eaLnBrk="1" latinLnBrk="0" hangingPunct="1">
        <a:lnSpc>
          <a:spcPct val="90000"/>
        </a:lnSpc>
        <a:spcBef>
          <a:spcPts val="1000"/>
        </a:spcBef>
        <a:buFont typeface="Arial"/>
        <a:buChar char="•"/>
        <a:defRPr sz="2800" kern="1200">
          <a:solidFill>
            <a:schemeClr val="tx1"/>
          </a:solidFill>
          <a:latin typeface="+mn-lt"/>
          <a:ea typeface="微軟正黑體" pitchFamily="34" charset="-120"/>
          <a:cs typeface="+mn-cs"/>
        </a:defRPr>
      </a:lvl1pPr>
      <a:lvl2pPr marL="685366" indent="-228456" algn="l" defTabSz="913788" rtl="0" eaLnBrk="1" latinLnBrk="0" hangingPunct="1">
        <a:lnSpc>
          <a:spcPct val="90000"/>
        </a:lnSpc>
        <a:spcBef>
          <a:spcPts val="500"/>
        </a:spcBef>
        <a:buFont typeface="Arial"/>
        <a:buChar char="•"/>
        <a:defRPr sz="2400" kern="1200">
          <a:solidFill>
            <a:schemeClr val="tx1"/>
          </a:solidFill>
          <a:latin typeface="+mn-lt"/>
          <a:ea typeface="微軟正黑體" pitchFamily="34" charset="-120"/>
          <a:cs typeface="+mn-cs"/>
        </a:defRPr>
      </a:lvl2pPr>
      <a:lvl3pPr marL="1142242" indent="-228456" algn="l" defTabSz="913788" rtl="0" eaLnBrk="1" latinLnBrk="0" hangingPunct="1">
        <a:lnSpc>
          <a:spcPct val="90000"/>
        </a:lnSpc>
        <a:spcBef>
          <a:spcPts val="500"/>
        </a:spcBef>
        <a:buFont typeface="Arial"/>
        <a:buChar char="•"/>
        <a:defRPr sz="2000" kern="1200">
          <a:solidFill>
            <a:schemeClr val="tx1"/>
          </a:solidFill>
          <a:latin typeface="+mn-lt"/>
          <a:ea typeface="微軟正黑體" pitchFamily="34" charset="-120"/>
          <a:cs typeface="+mn-cs"/>
        </a:defRPr>
      </a:lvl3pPr>
      <a:lvl4pPr marL="1599120" indent="-228456" algn="l" defTabSz="913788" rtl="0" eaLnBrk="1" latinLnBrk="0" hangingPunct="1">
        <a:lnSpc>
          <a:spcPct val="90000"/>
        </a:lnSpc>
        <a:spcBef>
          <a:spcPts val="500"/>
        </a:spcBef>
        <a:buFont typeface="Arial"/>
        <a:buChar char="•"/>
        <a:defRPr sz="1900" kern="1200">
          <a:solidFill>
            <a:schemeClr val="tx1"/>
          </a:solidFill>
          <a:latin typeface="+mn-lt"/>
          <a:ea typeface="微軟正黑體" pitchFamily="34" charset="-120"/>
          <a:cs typeface="+mn-cs"/>
        </a:defRPr>
      </a:lvl4pPr>
      <a:lvl5pPr marL="2055999" indent="-228456" algn="l" defTabSz="913788" rtl="0" eaLnBrk="1" latinLnBrk="0" hangingPunct="1">
        <a:lnSpc>
          <a:spcPct val="90000"/>
        </a:lnSpc>
        <a:spcBef>
          <a:spcPts val="500"/>
        </a:spcBef>
        <a:buFont typeface="Arial"/>
        <a:buChar char="•"/>
        <a:defRPr sz="1900" kern="1200">
          <a:solidFill>
            <a:schemeClr val="tx1"/>
          </a:solidFill>
          <a:latin typeface="+mn-lt"/>
          <a:ea typeface="微軟正黑體" pitchFamily="34" charset="-120"/>
          <a:cs typeface="+mn-cs"/>
        </a:defRPr>
      </a:lvl5pPr>
      <a:lvl6pPr marL="2512908"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802"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6696"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606" indent="-228456" algn="l" defTabSz="913788"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788" rtl="0" eaLnBrk="1" latinLnBrk="0" hangingPunct="1">
        <a:defRPr sz="1900" kern="1200">
          <a:solidFill>
            <a:schemeClr val="tx1"/>
          </a:solidFill>
          <a:latin typeface="+mn-lt"/>
          <a:ea typeface="+mn-ea"/>
          <a:cs typeface="+mn-cs"/>
        </a:defRPr>
      </a:lvl1pPr>
      <a:lvl2pPr marL="456879" algn="l" defTabSz="913788" rtl="0" eaLnBrk="1" latinLnBrk="0" hangingPunct="1">
        <a:defRPr sz="1900" kern="1200">
          <a:solidFill>
            <a:schemeClr val="tx1"/>
          </a:solidFill>
          <a:latin typeface="+mn-lt"/>
          <a:ea typeface="+mn-ea"/>
          <a:cs typeface="+mn-cs"/>
        </a:defRPr>
      </a:lvl2pPr>
      <a:lvl3pPr marL="913788" algn="l" defTabSz="913788" rtl="0" eaLnBrk="1" latinLnBrk="0" hangingPunct="1">
        <a:defRPr sz="1900" kern="1200">
          <a:solidFill>
            <a:schemeClr val="tx1"/>
          </a:solidFill>
          <a:latin typeface="+mn-lt"/>
          <a:ea typeface="+mn-ea"/>
          <a:cs typeface="+mn-cs"/>
        </a:defRPr>
      </a:lvl3pPr>
      <a:lvl4pPr marL="1370682" algn="l" defTabSz="913788" rtl="0" eaLnBrk="1" latinLnBrk="0" hangingPunct="1">
        <a:defRPr sz="1900" kern="1200">
          <a:solidFill>
            <a:schemeClr val="tx1"/>
          </a:solidFill>
          <a:latin typeface="+mn-lt"/>
          <a:ea typeface="+mn-ea"/>
          <a:cs typeface="+mn-cs"/>
        </a:defRPr>
      </a:lvl4pPr>
      <a:lvl5pPr marL="1827576" algn="l" defTabSz="913788" rtl="0" eaLnBrk="1" latinLnBrk="0" hangingPunct="1">
        <a:defRPr sz="1900" kern="1200">
          <a:solidFill>
            <a:schemeClr val="tx1"/>
          </a:solidFill>
          <a:latin typeface="+mn-lt"/>
          <a:ea typeface="+mn-ea"/>
          <a:cs typeface="+mn-cs"/>
        </a:defRPr>
      </a:lvl5pPr>
      <a:lvl6pPr marL="2284486" algn="l" defTabSz="913788" rtl="0" eaLnBrk="1" latinLnBrk="0" hangingPunct="1">
        <a:defRPr sz="1900" kern="1200">
          <a:solidFill>
            <a:schemeClr val="tx1"/>
          </a:solidFill>
          <a:latin typeface="+mn-lt"/>
          <a:ea typeface="+mn-ea"/>
          <a:cs typeface="+mn-cs"/>
        </a:defRPr>
      </a:lvl6pPr>
      <a:lvl7pPr marL="2741362" algn="l" defTabSz="913788" rtl="0" eaLnBrk="1" latinLnBrk="0" hangingPunct="1">
        <a:defRPr sz="1900" kern="1200">
          <a:solidFill>
            <a:schemeClr val="tx1"/>
          </a:solidFill>
          <a:latin typeface="+mn-lt"/>
          <a:ea typeface="+mn-ea"/>
          <a:cs typeface="+mn-cs"/>
        </a:defRPr>
      </a:lvl7pPr>
      <a:lvl8pPr marL="3198240" algn="l" defTabSz="913788" rtl="0" eaLnBrk="1" latinLnBrk="0" hangingPunct="1">
        <a:defRPr sz="1900" kern="1200">
          <a:solidFill>
            <a:schemeClr val="tx1"/>
          </a:solidFill>
          <a:latin typeface="+mn-lt"/>
          <a:ea typeface="+mn-ea"/>
          <a:cs typeface="+mn-cs"/>
        </a:defRPr>
      </a:lvl8pPr>
      <a:lvl9pPr marL="3655119" algn="l" defTabSz="91378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emf"/><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chart" Target="../charts/char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p:cNvSpPr txBox="1"/>
          <p:nvPr/>
        </p:nvSpPr>
        <p:spPr>
          <a:xfrm>
            <a:off x="52" y="37600"/>
            <a:ext cx="12191999" cy="1723549"/>
          </a:xfrm>
          <a:prstGeom prst="rect">
            <a:avLst/>
          </a:prstGeom>
          <a:noFill/>
        </p:spPr>
        <p:txBody>
          <a:bodyPr wrap="square" lIns="121810" tIns="60905" rIns="121810" bIns="60905" rtlCol="0">
            <a:spAutoFit/>
          </a:bodyPr>
          <a:lstStyle/>
          <a:p>
            <a:pPr algn="ctr" defTabSz="608947"/>
            <a:r>
              <a:rPr lang="en-US" altLang="zh-TW" sz="6100" dirty="0">
                <a:solidFill>
                  <a:srgbClr val="003300"/>
                </a:solidFill>
                <a:ea typeface="微軟正黑體" pitchFamily="34" charset="-120"/>
              </a:rPr>
              <a:t>Isotonix®</a:t>
            </a:r>
            <a:r>
              <a:rPr lang="zh-TW" altLang="en-US" sz="6100" dirty="0">
                <a:solidFill>
                  <a:srgbClr val="003300"/>
                </a:solidFill>
                <a:ea typeface="微軟正黑體" pitchFamily="34" charset="-120"/>
              </a:rPr>
              <a:t>及新產品巡禮</a:t>
            </a:r>
          </a:p>
          <a:p>
            <a:pPr algn="ctr" defTabSz="608947"/>
            <a:r>
              <a:rPr lang="en-US" altLang="zh-TW" sz="4300" dirty="0">
                <a:solidFill>
                  <a:srgbClr val="003300"/>
                </a:solidFill>
                <a:ea typeface="微軟正黑體" pitchFamily="34" charset="-120"/>
              </a:rPr>
              <a:t>Isotonix® &amp; New Products Spotlight</a:t>
            </a:r>
            <a:endParaRPr lang="en-US" sz="4300" dirty="0">
              <a:solidFill>
                <a:srgbClr val="003300"/>
              </a:solidFill>
              <a:ea typeface="微軟正黑體" pitchFamily="34" charset="-120"/>
            </a:endParaRPr>
          </a:p>
        </p:txBody>
      </p:sp>
      <p:pic>
        <p:nvPicPr>
          <p:cNvPr id="21" name="Picture 3" descr="O:\Product_SC\Communications\Graphics\Speakers Photo\Corporate\EmmyYeung_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65203" y="1997200"/>
            <a:ext cx="3695700" cy="3771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2" name="Text Box 6"/>
          <p:cNvSpPr txBox="1">
            <a:spLocks noChangeArrowheads="1"/>
          </p:cNvSpPr>
          <p:nvPr/>
        </p:nvSpPr>
        <p:spPr bwMode="auto">
          <a:xfrm>
            <a:off x="4250321" y="3236844"/>
            <a:ext cx="7871789" cy="1692717"/>
          </a:xfrm>
          <a:prstGeom prst="rect">
            <a:avLst/>
          </a:prstGeom>
          <a:noFill/>
          <a:ln w="9525">
            <a:noFill/>
            <a:miter lim="800000"/>
            <a:headEnd/>
            <a:tailEnd/>
          </a:ln>
          <a:effectLst/>
        </p:spPr>
        <p:txBody>
          <a:bodyPr wrap="square" lIns="121765" tIns="60882" rIns="121765" bIns="60882">
            <a:spAutoFit/>
          </a:bodyPr>
          <a:lstStyle/>
          <a:p>
            <a:pPr algn="ctr" defTabSz="1217460">
              <a:spcBef>
                <a:spcPts val="1600"/>
              </a:spcBef>
              <a:defRPr/>
            </a:pPr>
            <a:r>
              <a:rPr lang="zh-TW" altLang="en-US" sz="5900" dirty="0">
                <a:solidFill>
                  <a:srgbClr val="003300"/>
                </a:solidFill>
                <a:ea typeface="微軟正黑體" pitchFamily="34" charset="-120"/>
                <a:cs typeface="Heiti TC Light"/>
              </a:rPr>
              <a:t>產品拓展經理</a:t>
            </a:r>
            <a:r>
              <a:rPr lang="en-US" altLang="zh-TW" sz="5900" dirty="0">
                <a:solidFill>
                  <a:srgbClr val="003300"/>
                </a:solidFill>
                <a:ea typeface="微軟正黑體" pitchFamily="34" charset="-120"/>
                <a:cs typeface="Heiti TC Light"/>
              </a:rPr>
              <a:t/>
            </a:r>
            <a:br>
              <a:rPr lang="en-US" altLang="zh-TW" sz="5900" dirty="0">
                <a:solidFill>
                  <a:srgbClr val="003300"/>
                </a:solidFill>
                <a:ea typeface="微軟正黑體" pitchFamily="34" charset="-120"/>
                <a:cs typeface="Heiti TC Light"/>
              </a:rPr>
            </a:br>
            <a:r>
              <a:rPr lang="en-US" altLang="zh-TW" sz="4300" dirty="0">
                <a:solidFill>
                  <a:srgbClr val="003300"/>
                </a:solidFill>
                <a:ea typeface="微軟正黑體" pitchFamily="34" charset="-120"/>
                <a:cs typeface="Heiti TC Light"/>
              </a:rPr>
              <a:t>Product Manager</a:t>
            </a:r>
            <a:endParaRPr lang="en-US" sz="4300" b="1" dirty="0">
              <a:solidFill>
                <a:srgbClr val="003300"/>
              </a:solidFill>
              <a:ea typeface="微軟正黑體" pitchFamily="34" charset="-120"/>
              <a:cs typeface="Heiti TC Light"/>
            </a:endParaRPr>
          </a:p>
        </p:txBody>
      </p:sp>
      <p:sp>
        <p:nvSpPr>
          <p:cNvPr id="23" name="Text Box 6"/>
          <p:cNvSpPr txBox="1">
            <a:spLocks noChangeArrowheads="1"/>
          </p:cNvSpPr>
          <p:nvPr/>
        </p:nvSpPr>
        <p:spPr bwMode="auto">
          <a:xfrm>
            <a:off x="3936482" y="2289135"/>
            <a:ext cx="8499625" cy="1107996"/>
          </a:xfrm>
          <a:prstGeom prst="rect">
            <a:avLst/>
          </a:prstGeom>
          <a:noFill/>
          <a:ln w="9525">
            <a:noFill/>
            <a:miter lim="800000"/>
            <a:headEnd/>
            <a:tailEnd/>
          </a:ln>
          <a:effectLst/>
        </p:spPr>
        <p:txBody>
          <a:bodyPr wrap="square" lIns="121765" tIns="60882" rIns="121765" bIns="60882">
            <a:spAutoFit/>
          </a:bodyPr>
          <a:lstStyle/>
          <a:p>
            <a:pPr algn="ctr" defTabSz="1217460">
              <a:spcBef>
                <a:spcPct val="50000"/>
              </a:spcBef>
              <a:defRPr/>
            </a:pPr>
            <a:r>
              <a:rPr lang="en-US" sz="6400" b="1" dirty="0">
                <a:solidFill>
                  <a:srgbClr val="33CCFF"/>
                </a:solidFill>
                <a:ea typeface="Heiti TC Light"/>
                <a:cs typeface="Heiti TC Light"/>
              </a:rPr>
              <a:t>Emmy Yeung</a:t>
            </a:r>
          </a:p>
        </p:txBody>
      </p:sp>
      <p:sp>
        <p:nvSpPr>
          <p:cNvPr id="9" name="TextBox 16"/>
          <p:cNvSpPr txBox="1"/>
          <p:nvPr/>
        </p:nvSpPr>
        <p:spPr>
          <a:xfrm>
            <a:off x="578454" y="6488669"/>
            <a:ext cx="10775346" cy="246221"/>
          </a:xfrm>
          <a:prstGeom prst="rect">
            <a:avLst/>
          </a:prstGeom>
          <a:noFill/>
        </p:spPr>
        <p:txBody>
          <a:bodyPr wrap="square" rtlCol="0">
            <a:spAutoFit/>
          </a:bodyPr>
          <a:lst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a:lstStyle>
          <a:p>
            <a:r>
              <a:rPr lang="zh-TW" altLang="en-US" sz="500" dirty="0">
                <a:solidFill>
                  <a:srgbClr val="003366"/>
                </a:solidFill>
                <a:ea typeface="微軟正黑體" pitchFamily="34" charset="-120"/>
                <a:cs typeface="Heiti TC Light"/>
              </a:rPr>
              <a:t>本簡報中提到的收入等級純屬舉例說明，無意代表美安香</a:t>
            </a:r>
            <a:r>
              <a:rPr lang="zh-TW" altLang="en-US" sz="500" dirty="0" smtClean="0">
                <a:solidFill>
                  <a:srgbClr val="003366"/>
                </a:solidFill>
                <a:ea typeface="微軟正黑體" pitchFamily="34" charset="-120"/>
                <a:cs typeface="Heiti TC Light"/>
              </a:rPr>
              <a:t>港超連鎖™店主的</a:t>
            </a:r>
            <a:r>
              <a:rPr lang="zh-TW" altLang="en-US" sz="500" dirty="0">
                <a:solidFill>
                  <a:srgbClr val="003366"/>
                </a:solidFill>
                <a:ea typeface="微軟正黑體" pitchFamily="34" charset="-120"/>
                <a:cs typeface="Heiti TC Light"/>
              </a:rPr>
              <a:t>一般收入，也無意表示任何超連</a:t>
            </a:r>
            <a:r>
              <a:rPr lang="zh-TW" altLang="en-US" sz="500" dirty="0" smtClean="0">
                <a:solidFill>
                  <a:srgbClr val="003366"/>
                </a:solidFill>
                <a:ea typeface="微軟正黑體" pitchFamily="34" charset="-120"/>
                <a:cs typeface="Heiti TC Light"/>
              </a:rPr>
              <a:t>鎖™店</a:t>
            </a:r>
            <a:r>
              <a:rPr lang="zh-TW" altLang="en-US" sz="500" dirty="0">
                <a:solidFill>
                  <a:srgbClr val="003366"/>
                </a:solidFill>
                <a:ea typeface="微軟正黑體" pitchFamily="34" charset="-120"/>
                <a:cs typeface="Heiti TC Light"/>
              </a:rPr>
              <a:t>主皆可賺取同等收入。美安香港超連</a:t>
            </a:r>
            <a:r>
              <a:rPr lang="zh-TW" altLang="en-US" sz="500" dirty="0" smtClean="0">
                <a:solidFill>
                  <a:srgbClr val="003366"/>
                </a:solidFill>
                <a:ea typeface="微軟正黑體" pitchFamily="34" charset="-120"/>
                <a:cs typeface="Heiti TC Light"/>
              </a:rPr>
              <a:t>鎖™店</a:t>
            </a:r>
            <a:r>
              <a:rPr lang="zh-TW" altLang="en-US" sz="500" dirty="0">
                <a:solidFill>
                  <a:srgbClr val="003366"/>
                </a:solidFill>
                <a:ea typeface="微軟正黑體" pitchFamily="34" charset="-120"/>
                <a:cs typeface="Heiti TC Light"/>
              </a:rPr>
              <a:t>主的成功與否，取決於其在發展事業時的努力、才能與投入程度。</a:t>
            </a:r>
            <a:r>
              <a:rPr lang="en-US" sz="500" b="1" dirty="0">
                <a:solidFill>
                  <a:srgbClr val="003366"/>
                </a:solidFill>
                <a:ea typeface="微軟正黑體" pitchFamily="34" charset="-120"/>
                <a:cs typeface="Heiti TC Light"/>
              </a:rPr>
              <a:t>The income levels mentioned in the following presentation are for illustration purposes only. They are not intended to represent the income of a typical Market Hong Kong </a:t>
            </a:r>
            <a:r>
              <a:rPr lang="en-US" altLang="zh-TW" sz="500" b="1" dirty="0" err="1" smtClean="0">
                <a:solidFill>
                  <a:srgbClr val="003366"/>
                </a:solidFill>
                <a:ea typeface="微軟正黑體" pitchFamily="34" charset="-120"/>
                <a:cs typeface="Heiti TC Light"/>
              </a:rPr>
              <a:t>UnFranchise</a:t>
            </a:r>
            <a:r>
              <a:rPr lang="en-US" altLang="zh-TW" sz="500" b="1" dirty="0" smtClean="0">
                <a:solidFill>
                  <a:srgbClr val="003366"/>
                </a:solidFill>
                <a:ea typeface="微軟正黑體" pitchFamily="34" charset="-120"/>
                <a:cs typeface="Heiti TC Light"/>
              </a:rPr>
              <a:t> ™Owner</a:t>
            </a:r>
            <a:r>
              <a:rPr lang="en-US" sz="500" b="1" dirty="0" smtClean="0">
                <a:solidFill>
                  <a:srgbClr val="003366"/>
                </a:solidFill>
                <a:ea typeface="微軟正黑體" pitchFamily="34" charset="-120"/>
                <a:cs typeface="Heiti TC Light"/>
              </a:rPr>
              <a:t>, </a:t>
            </a:r>
            <a:r>
              <a:rPr lang="en-US" sz="500" b="1" dirty="0">
                <a:solidFill>
                  <a:srgbClr val="003366"/>
                </a:solidFill>
                <a:ea typeface="微軟正黑體" pitchFamily="34" charset="-120"/>
                <a:cs typeface="Heiti TC Light"/>
              </a:rPr>
              <a:t>nor </a:t>
            </a:r>
            <a:r>
              <a:rPr lang="en-US" sz="500" b="1" dirty="0" smtClean="0">
                <a:solidFill>
                  <a:srgbClr val="003366"/>
                </a:solidFill>
                <a:ea typeface="微軟正黑體" pitchFamily="34" charset="-120"/>
                <a:cs typeface="Heiti TC Light"/>
              </a:rPr>
              <a:t>are </a:t>
            </a:r>
            <a:r>
              <a:rPr lang="en-US" sz="500" b="1" dirty="0">
                <a:solidFill>
                  <a:srgbClr val="003366"/>
                </a:solidFill>
                <a:ea typeface="微軟正黑體" pitchFamily="34" charset="-120"/>
                <a:cs typeface="Heiti TC Light"/>
              </a:rPr>
              <a:t>they intended to represent that any given Independent </a:t>
            </a:r>
            <a:r>
              <a:rPr lang="en-US" altLang="zh-TW" sz="500" b="1" dirty="0" err="1" smtClean="0">
                <a:solidFill>
                  <a:srgbClr val="003366"/>
                </a:solidFill>
                <a:ea typeface="微軟正黑體" pitchFamily="34" charset="-120"/>
                <a:cs typeface="Heiti TC Light"/>
              </a:rPr>
              <a:t>UnFranchise</a:t>
            </a:r>
            <a:r>
              <a:rPr lang="en-US" altLang="zh-TW" sz="500" b="1" dirty="0">
                <a:solidFill>
                  <a:srgbClr val="003366"/>
                </a:solidFill>
                <a:ea typeface="微軟正黑體" pitchFamily="34" charset="-120"/>
                <a:cs typeface="Heiti TC Light"/>
              </a:rPr>
              <a:t> ™</a:t>
            </a:r>
            <a:r>
              <a:rPr lang="en-US" altLang="zh-TW" sz="500" b="1" dirty="0" smtClean="0">
                <a:solidFill>
                  <a:srgbClr val="003366"/>
                </a:solidFill>
                <a:ea typeface="微軟正黑體" pitchFamily="34" charset="-120"/>
                <a:cs typeface="Heiti TC Light"/>
              </a:rPr>
              <a:t> </a:t>
            </a:r>
            <a:r>
              <a:rPr lang="en-US" altLang="zh-TW" sz="500" b="1" dirty="0">
                <a:solidFill>
                  <a:srgbClr val="003366"/>
                </a:solidFill>
                <a:ea typeface="微軟正黑體" pitchFamily="34" charset="-120"/>
                <a:cs typeface="Heiti TC Light"/>
              </a:rPr>
              <a:t>Owner</a:t>
            </a:r>
            <a:r>
              <a:rPr lang="en-US" sz="500" b="1" dirty="0" smtClean="0">
                <a:solidFill>
                  <a:srgbClr val="003366"/>
                </a:solidFill>
                <a:ea typeface="微軟正黑體" pitchFamily="34" charset="-120"/>
                <a:cs typeface="Heiti TC Light"/>
              </a:rPr>
              <a:t> </a:t>
            </a:r>
            <a:r>
              <a:rPr lang="en-US" sz="500" b="1" dirty="0">
                <a:solidFill>
                  <a:srgbClr val="003366"/>
                </a:solidFill>
                <a:ea typeface="微軟正黑體" pitchFamily="34" charset="-120"/>
                <a:cs typeface="Heiti TC Light"/>
              </a:rPr>
              <a:t>will earn income in that amount. The success of any Market Hong Kong Independent </a:t>
            </a:r>
            <a:r>
              <a:rPr lang="en-US" altLang="zh-TW" sz="500" b="1" dirty="0" err="1" smtClean="0">
                <a:solidFill>
                  <a:srgbClr val="003366"/>
                </a:solidFill>
                <a:ea typeface="微軟正黑體" pitchFamily="34" charset="-120"/>
                <a:cs typeface="Heiti TC Light"/>
              </a:rPr>
              <a:t>UnFranchise</a:t>
            </a:r>
            <a:r>
              <a:rPr lang="en-US" altLang="zh-TW" sz="500" b="1" dirty="0">
                <a:solidFill>
                  <a:srgbClr val="003366"/>
                </a:solidFill>
                <a:ea typeface="微軟正黑體" pitchFamily="34" charset="-120"/>
                <a:cs typeface="Heiti TC Light"/>
              </a:rPr>
              <a:t> ™</a:t>
            </a:r>
            <a:r>
              <a:rPr lang="en-US" altLang="zh-TW" sz="500" b="1" dirty="0" smtClean="0">
                <a:solidFill>
                  <a:srgbClr val="003366"/>
                </a:solidFill>
                <a:ea typeface="微軟正黑體" pitchFamily="34" charset="-120"/>
                <a:cs typeface="Heiti TC Light"/>
              </a:rPr>
              <a:t> </a:t>
            </a:r>
            <a:r>
              <a:rPr lang="en-US" altLang="zh-TW" sz="500" b="1" dirty="0">
                <a:solidFill>
                  <a:srgbClr val="003366"/>
                </a:solidFill>
                <a:ea typeface="微軟正黑體" pitchFamily="34" charset="-120"/>
                <a:cs typeface="Heiti TC Light"/>
              </a:rPr>
              <a:t>Owner</a:t>
            </a:r>
            <a:r>
              <a:rPr lang="en-US" sz="500" b="1" dirty="0" smtClean="0">
                <a:solidFill>
                  <a:srgbClr val="003366"/>
                </a:solidFill>
                <a:ea typeface="微軟正黑體" pitchFamily="34" charset="-120"/>
                <a:cs typeface="Heiti TC Light"/>
              </a:rPr>
              <a:t> </a:t>
            </a:r>
            <a:r>
              <a:rPr lang="en-US" sz="500" b="1" dirty="0">
                <a:solidFill>
                  <a:srgbClr val="003366"/>
                </a:solidFill>
                <a:ea typeface="微軟正黑體" pitchFamily="34" charset="-120"/>
                <a:cs typeface="Heiti TC Light"/>
              </a:rPr>
              <a:t>will depend upon the amount of hard work, talent, and dedication which he or she devotes to building his or her Market Hong Kong Business.</a:t>
            </a:r>
            <a:endParaRPr lang="en-US" sz="500" dirty="0">
              <a:solidFill>
                <a:srgbClr val="003366"/>
              </a:solidFill>
              <a:ea typeface="微軟正黑體" pitchFamily="34" charset="-120"/>
              <a:cs typeface="Heiti TC Ligh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1097" y="5962454"/>
            <a:ext cx="667407" cy="649326"/>
          </a:xfrm>
          <a:prstGeom prst="rect">
            <a:avLst/>
          </a:prstGeom>
        </p:spPr>
      </p:pic>
    </p:spTree>
    <p:extLst>
      <p:ext uri="{BB962C8B-B14F-4D97-AF65-F5344CB8AC3E}">
        <p14:creationId xmlns:p14="http://schemas.microsoft.com/office/powerpoint/2010/main" val="1653861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910943" y="2678114"/>
            <a:ext cx="6096000" cy="769441"/>
          </a:xfrm>
          <a:prstGeom prst="rect">
            <a:avLst/>
          </a:prstGeom>
          <a:noFill/>
        </p:spPr>
        <p:txBody>
          <a:bodyPr wrap="square" lIns="91386" tIns="45718" rIns="91386" bIns="45718" rtlCol="0">
            <a:spAutoFit/>
          </a:bodyPr>
          <a:lstStyle/>
          <a:p>
            <a:pPr algn="ctr"/>
            <a:r>
              <a:rPr lang="zh-TW" altLang="en-US" sz="4400" u="sng" dirty="0">
                <a:solidFill>
                  <a:schemeClr val="bg2">
                    <a:lumMod val="25000"/>
                  </a:schemeClr>
                </a:solidFill>
                <a:ea typeface="微軟正黑體" pitchFamily="34" charset="-120"/>
              </a:rPr>
              <a:t>食物所需的消化時間</a:t>
            </a:r>
            <a:endParaRPr lang="en-US" sz="4400" u="sng" dirty="0">
              <a:solidFill>
                <a:schemeClr val="bg2">
                  <a:lumMod val="25000"/>
                </a:schemeClr>
              </a:solidFill>
              <a:ea typeface="微軟正黑體" pitchFamily="34" charset="-120"/>
            </a:endParaRPr>
          </a:p>
        </p:txBody>
      </p:sp>
      <p:grpSp>
        <p:nvGrpSpPr>
          <p:cNvPr id="5" name="Group 4"/>
          <p:cNvGrpSpPr/>
          <p:nvPr/>
        </p:nvGrpSpPr>
        <p:grpSpPr>
          <a:xfrm>
            <a:off x="960131" y="628105"/>
            <a:ext cx="4714001" cy="5935955"/>
            <a:chOff x="3593325" y="876326"/>
            <a:chExt cx="4714001" cy="5935954"/>
          </a:xfrm>
        </p:grpSpPr>
        <p:pic>
          <p:nvPicPr>
            <p:cNvPr id="1026" name="Picture 2" descr="Image result"/>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709158" y="876326"/>
              <a:ext cx="3598168" cy="59359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09160" y="4968598"/>
              <a:ext cx="998991" cy="502702"/>
            </a:xfrm>
            <a:prstGeom prst="rect">
              <a:avLst/>
            </a:prstGeom>
            <a:solidFill>
              <a:schemeClr val="bg1"/>
            </a:solidFill>
            <a:ln>
              <a:noFill/>
            </a:ln>
          </p:spPr>
          <p:txBody>
            <a:bodyPr wrap="none" rtlCol="0">
              <a:spAutoFit/>
            </a:bodyPr>
            <a:lstStyle/>
            <a:p>
              <a:pPr algn="ctr">
                <a:lnSpc>
                  <a:spcPts val="1600"/>
                </a:lnSpc>
              </a:pPr>
              <a:r>
                <a:rPr lang="zh-TW" altLang="en-US" sz="1600" dirty="0">
                  <a:ea typeface="微軟正黑體" pitchFamily="34" charset="-120"/>
                </a:rPr>
                <a:t>小腸</a:t>
              </a:r>
              <a:endParaRPr lang="en-US" altLang="zh-TW" sz="1600" dirty="0">
                <a:ea typeface="微軟正黑體" pitchFamily="34" charset="-120"/>
              </a:endParaRPr>
            </a:p>
            <a:p>
              <a:pPr algn="ctr">
                <a:lnSpc>
                  <a:spcPts val="1600"/>
                </a:lnSpc>
              </a:pPr>
              <a:r>
                <a:rPr lang="en-US" altLang="zh-TW" sz="1600" dirty="0">
                  <a:ea typeface="微軟正黑體" pitchFamily="34" charset="-120"/>
                </a:rPr>
                <a:t>3</a:t>
              </a:r>
              <a:r>
                <a:rPr lang="zh-TW" altLang="en-US" sz="1600" dirty="0">
                  <a:ea typeface="微軟正黑體" pitchFamily="34" charset="-120"/>
                </a:rPr>
                <a:t> </a:t>
              </a:r>
              <a:r>
                <a:rPr lang="en-US" altLang="zh-TW" sz="1600" dirty="0">
                  <a:ea typeface="微軟正黑體" pitchFamily="34" charset="-120"/>
                </a:rPr>
                <a:t>–</a:t>
              </a:r>
              <a:r>
                <a:rPr lang="zh-TW" altLang="en-US" sz="1600" dirty="0">
                  <a:ea typeface="微軟正黑體" pitchFamily="34" charset="-120"/>
                </a:rPr>
                <a:t> </a:t>
              </a:r>
              <a:r>
                <a:rPr lang="en-US" altLang="zh-TW" sz="1600" dirty="0">
                  <a:ea typeface="微軟正黑體" pitchFamily="34" charset="-120"/>
                </a:rPr>
                <a:t>5</a:t>
              </a:r>
              <a:r>
                <a:rPr lang="zh-TW" altLang="en-US" sz="1600" dirty="0">
                  <a:ea typeface="微軟正黑體" pitchFamily="34" charset="-120"/>
                </a:rPr>
                <a:t>小時</a:t>
              </a:r>
              <a:endParaRPr lang="en-US" altLang="zh-TW" sz="1600" dirty="0">
                <a:ea typeface="微軟正黑體" pitchFamily="34" charset="-120"/>
              </a:endParaRPr>
            </a:p>
          </p:txBody>
        </p:sp>
        <p:sp>
          <p:nvSpPr>
            <p:cNvPr id="6" name="Rectangle 5"/>
            <p:cNvSpPr/>
            <p:nvPr/>
          </p:nvSpPr>
          <p:spPr>
            <a:xfrm>
              <a:off x="4608440" y="1993565"/>
              <a:ext cx="746760" cy="502702"/>
            </a:xfrm>
            <a:prstGeom prst="rect">
              <a:avLst/>
            </a:prstGeom>
            <a:solidFill>
              <a:schemeClr val="bg1"/>
            </a:solidFill>
            <a:ln>
              <a:noFill/>
            </a:ln>
          </p:spPr>
          <p:txBody>
            <a:bodyPr wrap="square">
              <a:spAutoFit/>
            </a:bodyPr>
            <a:lstStyle/>
            <a:p>
              <a:pPr algn="ctr">
                <a:lnSpc>
                  <a:spcPts val="1600"/>
                </a:lnSpc>
              </a:pPr>
              <a:r>
                <a:rPr lang="zh-TW" altLang="en-US" sz="1600" dirty="0">
                  <a:ea typeface="微軟正黑體" pitchFamily="34" charset="-120"/>
                </a:rPr>
                <a:t>口腔</a:t>
              </a:r>
              <a:endParaRPr lang="en-US" altLang="zh-TW" sz="1600" dirty="0">
                <a:ea typeface="微軟正黑體" pitchFamily="34" charset="-120"/>
              </a:endParaRPr>
            </a:p>
            <a:p>
              <a:pPr algn="ctr">
                <a:lnSpc>
                  <a:spcPts val="1600"/>
                </a:lnSpc>
              </a:pPr>
              <a:r>
                <a:rPr lang="en-US" altLang="zh-TW" sz="1600" dirty="0">
                  <a:ea typeface="微軟正黑體" pitchFamily="34" charset="-120"/>
                </a:rPr>
                <a:t>1</a:t>
              </a:r>
              <a:r>
                <a:rPr lang="zh-TW" altLang="en-US" sz="1600" dirty="0">
                  <a:ea typeface="微軟正黑體" pitchFamily="34" charset="-120"/>
                </a:rPr>
                <a:t>分鐘</a:t>
              </a:r>
              <a:endParaRPr lang="en-US" altLang="zh-TW" sz="1600" dirty="0">
                <a:ea typeface="微軟正黑體" pitchFamily="34" charset="-120"/>
              </a:endParaRPr>
            </a:p>
          </p:txBody>
        </p:sp>
        <p:sp>
          <p:nvSpPr>
            <p:cNvPr id="7" name="Rectangle 6"/>
            <p:cNvSpPr/>
            <p:nvPr/>
          </p:nvSpPr>
          <p:spPr>
            <a:xfrm>
              <a:off x="4735828" y="2926298"/>
              <a:ext cx="822956" cy="502702"/>
            </a:xfrm>
            <a:prstGeom prst="rect">
              <a:avLst/>
            </a:prstGeom>
            <a:solidFill>
              <a:schemeClr val="bg1"/>
            </a:solidFill>
            <a:ln>
              <a:noFill/>
            </a:ln>
          </p:spPr>
          <p:txBody>
            <a:bodyPr wrap="square">
              <a:spAutoFit/>
            </a:bodyPr>
            <a:lstStyle/>
            <a:p>
              <a:pPr algn="ctr">
                <a:lnSpc>
                  <a:spcPts val="1600"/>
                </a:lnSpc>
              </a:pPr>
              <a:r>
                <a:rPr lang="zh-TW" altLang="en-US" sz="1600" dirty="0">
                  <a:ea typeface="微軟正黑體" pitchFamily="34" charset="-120"/>
                </a:rPr>
                <a:t>食道</a:t>
              </a:r>
              <a:endParaRPr lang="en-US" altLang="zh-TW" sz="1600" dirty="0">
                <a:ea typeface="微軟正黑體" pitchFamily="34" charset="-120"/>
              </a:endParaRPr>
            </a:p>
            <a:p>
              <a:pPr algn="ctr">
                <a:lnSpc>
                  <a:spcPts val="1600"/>
                </a:lnSpc>
              </a:pPr>
              <a:r>
                <a:rPr lang="en-US" altLang="zh-TW" sz="1600" dirty="0">
                  <a:ea typeface="微軟正黑體" pitchFamily="34" charset="-120"/>
                </a:rPr>
                <a:t>4</a:t>
              </a:r>
              <a:r>
                <a:rPr lang="zh-TW" altLang="en-US" sz="1600" dirty="0">
                  <a:ea typeface="微軟正黑體" pitchFamily="34" charset="-120"/>
                </a:rPr>
                <a:t> </a:t>
              </a:r>
              <a:r>
                <a:rPr lang="en-US" altLang="zh-TW" sz="1600" dirty="0">
                  <a:ea typeface="微軟正黑體" pitchFamily="34" charset="-120"/>
                </a:rPr>
                <a:t>–</a:t>
              </a:r>
              <a:r>
                <a:rPr lang="zh-TW" altLang="en-US" sz="1600" dirty="0">
                  <a:ea typeface="微軟正黑體" pitchFamily="34" charset="-120"/>
                </a:rPr>
                <a:t> </a:t>
              </a:r>
              <a:r>
                <a:rPr lang="en-US" altLang="zh-TW" sz="1600" dirty="0">
                  <a:ea typeface="微軟正黑體" pitchFamily="34" charset="-120"/>
                </a:rPr>
                <a:t>8</a:t>
              </a:r>
              <a:r>
                <a:rPr lang="zh-TW" altLang="en-US" sz="1600" dirty="0">
                  <a:ea typeface="微軟正黑體" pitchFamily="34" charset="-120"/>
                </a:rPr>
                <a:t>秒</a:t>
              </a:r>
              <a:endParaRPr lang="en-US" altLang="zh-TW" sz="1600" dirty="0">
                <a:ea typeface="微軟正黑體" pitchFamily="34" charset="-120"/>
              </a:endParaRPr>
            </a:p>
          </p:txBody>
        </p:sp>
        <p:sp>
          <p:nvSpPr>
            <p:cNvPr id="10" name="Rectangle 9"/>
            <p:cNvSpPr/>
            <p:nvPr/>
          </p:nvSpPr>
          <p:spPr>
            <a:xfrm>
              <a:off x="3593326" y="876326"/>
              <a:ext cx="1115832" cy="5935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軟正黑體" pitchFamily="34" charset="-120"/>
              </a:endParaRPr>
            </a:p>
          </p:txBody>
        </p:sp>
        <p:sp>
          <p:nvSpPr>
            <p:cNvPr id="9" name="Rectangle 8"/>
            <p:cNvSpPr/>
            <p:nvPr/>
          </p:nvSpPr>
          <p:spPr>
            <a:xfrm>
              <a:off x="3593325" y="5902840"/>
              <a:ext cx="1938787" cy="502702"/>
            </a:xfrm>
            <a:prstGeom prst="rect">
              <a:avLst/>
            </a:prstGeom>
            <a:solidFill>
              <a:schemeClr val="bg1"/>
            </a:solidFill>
            <a:ln>
              <a:noFill/>
            </a:ln>
          </p:spPr>
          <p:txBody>
            <a:bodyPr wrap="square">
              <a:spAutoFit/>
            </a:bodyPr>
            <a:lstStyle/>
            <a:p>
              <a:pPr algn="ctr">
                <a:lnSpc>
                  <a:spcPts val="1600"/>
                </a:lnSpc>
              </a:pPr>
              <a:r>
                <a:rPr lang="zh-TW" altLang="en-US" sz="1600" dirty="0">
                  <a:ea typeface="微軟正黑體" pitchFamily="34" charset="-120"/>
                </a:rPr>
                <a:t>大腸</a:t>
              </a:r>
              <a:endParaRPr lang="en-US" altLang="zh-TW" sz="1600" dirty="0">
                <a:ea typeface="微軟正黑體" pitchFamily="34" charset="-120"/>
              </a:endParaRPr>
            </a:p>
            <a:p>
              <a:pPr algn="ctr">
                <a:lnSpc>
                  <a:spcPts val="1600"/>
                </a:lnSpc>
              </a:pPr>
              <a:r>
                <a:rPr lang="en-US" altLang="zh-TW" sz="1600" dirty="0">
                  <a:ea typeface="微軟正黑體" pitchFamily="34" charset="-120"/>
                </a:rPr>
                <a:t>10</a:t>
              </a:r>
              <a:r>
                <a:rPr lang="zh-TW" altLang="en-US" sz="1600" dirty="0">
                  <a:ea typeface="微軟正黑體" pitchFamily="34" charset="-120"/>
                </a:rPr>
                <a:t>小時至數天不等</a:t>
              </a:r>
              <a:endParaRPr lang="en-US" sz="1600" dirty="0">
                <a:ea typeface="微軟正黑體" pitchFamily="34" charset="-120"/>
              </a:endParaRPr>
            </a:p>
          </p:txBody>
        </p:sp>
        <p:sp>
          <p:nvSpPr>
            <p:cNvPr id="8" name="Rectangle 7"/>
            <p:cNvSpPr/>
            <p:nvPr/>
          </p:nvSpPr>
          <p:spPr>
            <a:xfrm>
              <a:off x="4389120" y="4180094"/>
              <a:ext cx="1032509" cy="502702"/>
            </a:xfrm>
            <a:prstGeom prst="rect">
              <a:avLst/>
            </a:prstGeom>
            <a:solidFill>
              <a:schemeClr val="bg1"/>
            </a:solidFill>
            <a:ln>
              <a:noFill/>
            </a:ln>
          </p:spPr>
          <p:txBody>
            <a:bodyPr wrap="square">
              <a:spAutoFit/>
            </a:bodyPr>
            <a:lstStyle/>
            <a:p>
              <a:pPr algn="ctr">
                <a:lnSpc>
                  <a:spcPts val="1600"/>
                </a:lnSpc>
              </a:pPr>
              <a:r>
                <a:rPr lang="zh-TW" altLang="en-US" sz="1600" dirty="0">
                  <a:ea typeface="微軟正黑體" pitchFamily="34" charset="-120"/>
                </a:rPr>
                <a:t>胃</a:t>
              </a:r>
              <a:endParaRPr lang="en-US" altLang="zh-TW" sz="1600" dirty="0">
                <a:ea typeface="微軟正黑體" pitchFamily="34" charset="-120"/>
              </a:endParaRPr>
            </a:p>
            <a:p>
              <a:pPr algn="ctr">
                <a:lnSpc>
                  <a:spcPts val="1600"/>
                </a:lnSpc>
              </a:pPr>
              <a:r>
                <a:rPr lang="en-US" altLang="zh-TW" sz="1600" dirty="0">
                  <a:ea typeface="微軟正黑體" pitchFamily="34" charset="-120"/>
                </a:rPr>
                <a:t>2</a:t>
              </a:r>
              <a:r>
                <a:rPr lang="zh-TW" altLang="en-US" sz="1600" dirty="0">
                  <a:ea typeface="微軟正黑體" pitchFamily="34" charset="-120"/>
                </a:rPr>
                <a:t> </a:t>
              </a:r>
              <a:r>
                <a:rPr lang="en-US" altLang="zh-TW" sz="1600" dirty="0">
                  <a:ea typeface="微軟正黑體" pitchFamily="34" charset="-120"/>
                </a:rPr>
                <a:t>–</a:t>
              </a:r>
              <a:r>
                <a:rPr lang="zh-TW" altLang="en-US" sz="1600" dirty="0">
                  <a:ea typeface="微軟正黑體" pitchFamily="34" charset="-120"/>
                </a:rPr>
                <a:t> </a:t>
              </a:r>
              <a:r>
                <a:rPr lang="en-US" altLang="zh-TW" sz="1600" dirty="0">
                  <a:ea typeface="微軟正黑體" pitchFamily="34" charset="-120"/>
                </a:rPr>
                <a:t>4</a:t>
              </a:r>
              <a:r>
                <a:rPr lang="zh-TW" altLang="en-US" sz="1600" dirty="0">
                  <a:ea typeface="微軟正黑體" pitchFamily="34" charset="-120"/>
                </a:rPr>
                <a:t>小時</a:t>
              </a:r>
              <a:endParaRPr lang="en-US" altLang="zh-TW" sz="1600" dirty="0">
                <a:ea typeface="微軟正黑體" pitchFamily="34" charset="-120"/>
              </a:endParaRPr>
            </a:p>
          </p:txBody>
        </p:sp>
      </p:grpSp>
    </p:spTree>
    <p:extLst>
      <p:ext uri="{BB962C8B-B14F-4D97-AF65-F5344CB8AC3E}">
        <p14:creationId xmlns:p14="http://schemas.microsoft.com/office/powerpoint/2010/main" val="965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itle 1"/>
          <p:cNvSpPr txBox="1">
            <a:spLocks/>
          </p:cNvSpPr>
          <p:nvPr/>
        </p:nvSpPr>
        <p:spPr>
          <a:xfrm>
            <a:off x="838200" y="365125"/>
            <a:ext cx="10515600" cy="1325563"/>
          </a:xfrm>
          <a:prstGeom prst="rect">
            <a:avLst/>
          </a:prstGeom>
        </p:spPr>
        <p:txBody>
          <a:bodyPr lIns="91386" tIns="45718" rIns="91386" bIns="45718">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zh-TW" altLang="en-US" sz="5500" dirty="0">
              <a:solidFill>
                <a:srgbClr val="000099"/>
              </a:solidFill>
              <a:ea typeface="標楷體" pitchFamily="65" charset="-120"/>
            </a:endParaRPr>
          </a:p>
        </p:txBody>
      </p:sp>
      <p:sp>
        <p:nvSpPr>
          <p:cNvPr id="21" name="Title 1"/>
          <p:cNvSpPr txBox="1">
            <a:spLocks/>
          </p:cNvSpPr>
          <p:nvPr/>
        </p:nvSpPr>
        <p:spPr>
          <a:xfrm>
            <a:off x="0" y="196937"/>
            <a:ext cx="12192000" cy="1325563"/>
          </a:xfrm>
          <a:prstGeom prst="rect">
            <a:avLst/>
          </a:prstGeom>
        </p:spPr>
        <p:txBody>
          <a:bodyPr lIns="91386" tIns="45718" rIns="91386" bIns="45718">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5500" dirty="0">
                <a:solidFill>
                  <a:schemeClr val="bg2">
                    <a:lumMod val="25000"/>
                  </a:schemeClr>
                </a:solidFill>
                <a:latin typeface="微軟正黑體" pitchFamily="34" charset="-120"/>
                <a:ea typeface="微軟正黑體" pitchFamily="34" charset="-120"/>
              </a:rPr>
              <a:t>吸收效果優異</a:t>
            </a:r>
            <a:endParaRPr lang="zh-TW" altLang="en-US" sz="5500" dirty="0">
              <a:solidFill>
                <a:schemeClr val="bg2">
                  <a:lumMod val="25000"/>
                </a:schemeClr>
              </a:solidFill>
              <a:ea typeface="標楷體" pitchFamily="65" charset="-12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40" y="1214440"/>
            <a:ext cx="1159192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313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22225"/>
            <a:ext cx="12192000" cy="1325563"/>
          </a:xfrm>
        </p:spPr>
        <p:txBody>
          <a:bodyPr>
            <a:normAutofit/>
          </a:bodyPr>
          <a:lstStyle/>
          <a:p>
            <a:pPr algn="ctr"/>
            <a:r>
              <a:rPr lang="zh-TW" altLang="zh-HK" sz="5500" dirty="0">
                <a:solidFill>
                  <a:schemeClr val="bg2">
                    <a:lumMod val="25000"/>
                  </a:schemeClr>
                </a:solidFill>
              </a:rPr>
              <a:t>等滲壓</a:t>
            </a:r>
            <a:r>
              <a:rPr lang="en-US" altLang="zh-HK" sz="5500" dirty="0">
                <a:solidFill>
                  <a:schemeClr val="bg2">
                    <a:lumMod val="25000"/>
                  </a:schemeClr>
                </a:solidFill>
                <a:cs typeface="Times New Roman" pitchFamily="18" charset="0"/>
              </a:rPr>
              <a:t>Isotonic</a:t>
            </a:r>
            <a:endParaRPr lang="en-US" sz="5500" dirty="0">
              <a:solidFill>
                <a:schemeClr val="bg2">
                  <a:lumMod val="25000"/>
                </a:schemeClr>
              </a:solidFill>
            </a:endParaRPr>
          </a:p>
        </p:txBody>
      </p:sp>
      <p:sp>
        <p:nvSpPr>
          <p:cNvPr id="3" name="Content Placeholder 2"/>
          <p:cNvSpPr>
            <a:spLocks noGrp="1"/>
          </p:cNvSpPr>
          <p:nvPr>
            <p:ph idx="1"/>
          </p:nvPr>
        </p:nvSpPr>
        <p:spPr>
          <a:xfrm>
            <a:off x="838200" y="1597025"/>
            <a:ext cx="10515600" cy="4351339"/>
          </a:xfrm>
        </p:spPr>
        <p:txBody>
          <a:bodyPr>
            <a:normAutofit/>
          </a:bodyPr>
          <a:lstStyle/>
          <a:p>
            <a:pPr>
              <a:defRPr/>
            </a:pPr>
            <a:r>
              <a:rPr lang="zh-HK" altLang="en-US" sz="4400" dirty="0" smtClean="0">
                <a:solidFill>
                  <a:schemeClr val="bg2">
                    <a:lumMod val="25000"/>
                  </a:schemeClr>
                </a:solidFill>
                <a:cs typeface="Times New Roman" pitchFamily="18" charset="0"/>
              </a:rPr>
              <a:t>「</a:t>
            </a:r>
            <a:r>
              <a:rPr lang="en-US" altLang="zh-HK" sz="4400" dirty="0" smtClean="0">
                <a:solidFill>
                  <a:schemeClr val="bg2">
                    <a:lumMod val="25000"/>
                  </a:schemeClr>
                </a:solidFill>
                <a:cs typeface="Times New Roman" pitchFamily="18" charset="0"/>
              </a:rPr>
              <a:t>ISO</a:t>
            </a:r>
            <a:r>
              <a:rPr lang="zh-HK" altLang="en-US" sz="4400" dirty="0" smtClean="0">
                <a:solidFill>
                  <a:schemeClr val="bg2">
                    <a:lumMod val="25000"/>
                  </a:schemeClr>
                </a:solidFill>
                <a:cs typeface="Times New Roman" pitchFamily="18" charset="0"/>
              </a:rPr>
              <a:t>」</a:t>
            </a:r>
            <a:r>
              <a:rPr lang="zh-TW" altLang="en-US" sz="4400" dirty="0">
                <a:solidFill>
                  <a:schemeClr val="bg2">
                    <a:lumMod val="25000"/>
                  </a:schemeClr>
                </a:solidFill>
                <a:cs typeface="Times New Roman" pitchFamily="18" charset="0"/>
              </a:rPr>
              <a:t>代表「相等</a:t>
            </a:r>
            <a:r>
              <a:rPr lang="zh-TW" altLang="en-US" sz="4400" dirty="0" smtClean="0">
                <a:solidFill>
                  <a:schemeClr val="bg2">
                    <a:lumMod val="25000"/>
                  </a:schemeClr>
                </a:solidFill>
                <a:cs typeface="Times New Roman" pitchFamily="18" charset="0"/>
              </a:rPr>
              <a:t>」</a:t>
            </a:r>
            <a:endParaRPr lang="zh-TW" altLang="en-US" sz="4400" dirty="0">
              <a:solidFill>
                <a:schemeClr val="bg2">
                  <a:lumMod val="25000"/>
                </a:schemeClr>
              </a:solidFill>
              <a:cs typeface="Times New Roman" pitchFamily="18" charset="0"/>
            </a:endParaRPr>
          </a:p>
          <a:p>
            <a:pPr>
              <a:defRPr/>
            </a:pPr>
            <a:r>
              <a:rPr lang="zh-TW" altLang="en-US" sz="4400" dirty="0" smtClean="0">
                <a:solidFill>
                  <a:schemeClr val="bg2">
                    <a:lumMod val="25000"/>
                  </a:schemeClr>
                </a:solidFill>
                <a:cs typeface="Times New Roman" pitchFamily="18" charset="0"/>
              </a:rPr>
              <a:t>「</a:t>
            </a:r>
            <a:r>
              <a:rPr lang="en-US" altLang="zh-TW" sz="4400" dirty="0" smtClean="0">
                <a:solidFill>
                  <a:schemeClr val="bg2">
                    <a:lumMod val="25000"/>
                  </a:schemeClr>
                </a:solidFill>
                <a:cs typeface="Times New Roman" pitchFamily="18" charset="0"/>
              </a:rPr>
              <a:t>TONIC</a:t>
            </a:r>
            <a:r>
              <a:rPr lang="zh-HK" altLang="en-US" sz="4400" dirty="0" smtClean="0">
                <a:solidFill>
                  <a:schemeClr val="bg2">
                    <a:lumMod val="25000"/>
                  </a:schemeClr>
                </a:solidFill>
                <a:cs typeface="Times New Roman" pitchFamily="18" charset="0"/>
              </a:rPr>
              <a:t>」</a:t>
            </a:r>
            <a:r>
              <a:rPr lang="zh-TW" altLang="en-US" sz="4400" dirty="0">
                <a:solidFill>
                  <a:schemeClr val="bg2">
                    <a:lumMod val="25000"/>
                  </a:schemeClr>
                </a:solidFill>
                <a:cs typeface="Times New Roman" pitchFamily="18" charset="0"/>
              </a:rPr>
              <a:t>代表「壓力或質量</a:t>
            </a:r>
            <a:r>
              <a:rPr lang="zh-TW" altLang="en-US" sz="4400" dirty="0" smtClean="0">
                <a:solidFill>
                  <a:schemeClr val="bg2">
                    <a:lumMod val="25000"/>
                  </a:schemeClr>
                </a:solidFill>
                <a:cs typeface="Times New Roman" pitchFamily="18" charset="0"/>
              </a:rPr>
              <a:t>」</a:t>
            </a:r>
            <a:endParaRPr lang="en-US" altLang="zh-TW" sz="4400" dirty="0" smtClean="0">
              <a:solidFill>
                <a:schemeClr val="bg2">
                  <a:lumMod val="25000"/>
                </a:schemeClr>
              </a:solidFill>
              <a:cs typeface="Times New Roman" pitchFamily="18" charset="0"/>
            </a:endParaRPr>
          </a:p>
          <a:p>
            <a:pPr>
              <a:defRPr/>
            </a:pPr>
            <a:r>
              <a:rPr lang="zh-HK" altLang="zh-HK" sz="4400" dirty="0" smtClean="0">
                <a:solidFill>
                  <a:schemeClr val="bg2">
                    <a:lumMod val="25000"/>
                  </a:schemeClr>
                </a:solidFill>
              </a:rPr>
              <a:t>如果用來形容一種要吸收的溶液，「等滲壓」就是表示與人類體液的液壓相同</a:t>
            </a:r>
            <a:r>
              <a:rPr lang="zh-HK" altLang="en-US" sz="4400" dirty="0" smtClean="0">
                <a:solidFill>
                  <a:schemeClr val="bg2">
                    <a:lumMod val="25000"/>
                  </a:schemeClr>
                </a:solidFill>
              </a:rPr>
              <a:t>，</a:t>
            </a:r>
            <a:r>
              <a:rPr lang="zh-HK" altLang="zh-HK" sz="4400" dirty="0" smtClean="0">
                <a:solidFill>
                  <a:schemeClr val="bg2">
                    <a:lumMod val="25000"/>
                  </a:schemeClr>
                </a:solidFill>
              </a:rPr>
              <a:t>例如淚水、血漿、淋巴液等。</a:t>
            </a:r>
            <a:endParaRPr lang="zh-TW" altLang="zh-HK" sz="4400" dirty="0" smtClean="0">
              <a:solidFill>
                <a:schemeClr val="bg2">
                  <a:lumMod val="25000"/>
                </a:schemeClr>
              </a:solidFill>
            </a:endParaRPr>
          </a:p>
          <a:p>
            <a:endParaRPr lang="en-US" sz="4400" dirty="0">
              <a:solidFill>
                <a:schemeClr val="bg2">
                  <a:lumMod val="25000"/>
                </a:schemeClr>
              </a:solidFill>
            </a:endParaRPr>
          </a:p>
        </p:txBody>
      </p:sp>
    </p:spTree>
    <p:extLst>
      <p:ext uri="{BB962C8B-B14F-4D97-AF65-F5344CB8AC3E}">
        <p14:creationId xmlns:p14="http://schemas.microsoft.com/office/powerpoint/2010/main" val="3760820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26573"/>
            <a:ext cx="12192000" cy="1325563"/>
          </a:xfrm>
        </p:spPr>
        <p:txBody>
          <a:bodyPr>
            <a:normAutofit/>
          </a:bodyPr>
          <a:lstStyle/>
          <a:p>
            <a:pPr algn="ctr">
              <a:defRPr/>
            </a:pPr>
            <a:r>
              <a:rPr lang="zh-TW" altLang="en-US" sz="5500" dirty="0">
                <a:solidFill>
                  <a:schemeClr val="bg2">
                    <a:lumMod val="25000"/>
                  </a:schemeClr>
                </a:solidFill>
              </a:rPr>
              <a:t>液體直</a:t>
            </a:r>
            <a:r>
              <a:rPr lang="zh-TW" altLang="en-US" sz="5500" dirty="0" smtClean="0">
                <a:solidFill>
                  <a:schemeClr val="bg2">
                    <a:lumMod val="25000"/>
                  </a:schemeClr>
                </a:solidFill>
              </a:rPr>
              <a:t>接到</a:t>
            </a:r>
            <a:r>
              <a:rPr lang="zh-TW" altLang="en-US" sz="5500" dirty="0">
                <a:solidFill>
                  <a:schemeClr val="bg2">
                    <a:lumMod val="25000"/>
                  </a:schemeClr>
                </a:solidFill>
              </a:rPr>
              <a:t>達胃部及十二指腸</a:t>
            </a:r>
            <a:endParaRPr lang="en-US" altLang="zh-TW" sz="5500" dirty="0">
              <a:solidFill>
                <a:schemeClr val="bg2">
                  <a:lumMod val="25000"/>
                </a:schemeClr>
              </a:solidFill>
            </a:endParaRPr>
          </a:p>
        </p:txBody>
      </p:sp>
      <p:pic>
        <p:nvPicPr>
          <p:cNvPr id="6" name="Picture 4" descr="stom_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1" y="1474469"/>
            <a:ext cx="5372100" cy="460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5"/>
          <p:cNvSpPr>
            <a:spLocks/>
          </p:cNvSpPr>
          <p:nvPr/>
        </p:nvSpPr>
        <p:spPr bwMode="auto">
          <a:xfrm>
            <a:off x="4341549" y="1600203"/>
            <a:ext cx="3920491" cy="3340100"/>
          </a:xfrm>
          <a:custGeom>
            <a:avLst/>
            <a:gdLst>
              <a:gd name="T0" fmla="*/ 2147483647 w 1592"/>
              <a:gd name="T1" fmla="*/ 0 h 2104"/>
              <a:gd name="T2" fmla="*/ 2147483647 w 1592"/>
              <a:gd name="T3" fmla="*/ 2147483647 h 2104"/>
              <a:gd name="T4" fmla="*/ 2147483647 w 1592"/>
              <a:gd name="T5" fmla="*/ 2147483647 h 2104"/>
              <a:gd name="T6" fmla="*/ 2147483647 w 1592"/>
              <a:gd name="T7" fmla="*/ 2147483647 h 2104"/>
              <a:gd name="T8" fmla="*/ 2147483647 w 1592"/>
              <a:gd name="T9" fmla="*/ 2147483647 h 2104"/>
              <a:gd name="T10" fmla="*/ 2147483647 w 1592"/>
              <a:gd name="T11" fmla="*/ 2147483647 h 2104"/>
              <a:gd name="T12" fmla="*/ 2147483647 w 1592"/>
              <a:gd name="T13" fmla="*/ 2147483647 h 2104"/>
              <a:gd name="T14" fmla="*/ 2147483647 w 1592"/>
              <a:gd name="T15" fmla="*/ 2147483647 h 2104"/>
              <a:gd name="T16" fmla="*/ 2147483647 w 1592"/>
              <a:gd name="T17" fmla="*/ 2147483647 h 2104"/>
              <a:gd name="T18" fmla="*/ 2147483647 w 1592"/>
              <a:gd name="T19" fmla="*/ 2147483647 h 2104"/>
              <a:gd name="T20" fmla="*/ 2147483647 w 1592"/>
              <a:gd name="T21" fmla="*/ 2147483647 h 2104"/>
              <a:gd name="T22" fmla="*/ 2147483647 w 1592"/>
              <a:gd name="T23" fmla="*/ 2147483647 h 2104"/>
              <a:gd name="T24" fmla="*/ 2147483647 w 1592"/>
              <a:gd name="T25" fmla="*/ 2147483647 h 2104"/>
              <a:gd name="T26" fmla="*/ 2147483647 w 1592"/>
              <a:gd name="T27" fmla="*/ 2147483647 h 2104"/>
              <a:gd name="T28" fmla="*/ 2147483647 w 1592"/>
              <a:gd name="T29" fmla="*/ 2147483647 h 2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2"/>
              <a:gd name="T46" fmla="*/ 0 h 2104"/>
              <a:gd name="T47" fmla="*/ 1592 w 1592"/>
              <a:gd name="T48" fmla="*/ 2104 h 2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2" h="2104">
                <a:moveTo>
                  <a:pt x="816" y="0"/>
                </a:moveTo>
                <a:cubicBezTo>
                  <a:pt x="864" y="232"/>
                  <a:pt x="912" y="464"/>
                  <a:pt x="1008" y="624"/>
                </a:cubicBezTo>
                <a:cubicBezTo>
                  <a:pt x="1104" y="784"/>
                  <a:pt x="1328" y="856"/>
                  <a:pt x="1392" y="960"/>
                </a:cubicBezTo>
                <a:cubicBezTo>
                  <a:pt x="1456" y="1064"/>
                  <a:pt x="1432" y="1112"/>
                  <a:pt x="1392" y="1248"/>
                </a:cubicBezTo>
                <a:cubicBezTo>
                  <a:pt x="1352" y="1384"/>
                  <a:pt x="1240" y="1656"/>
                  <a:pt x="1152" y="1776"/>
                </a:cubicBezTo>
                <a:cubicBezTo>
                  <a:pt x="1064" y="1896"/>
                  <a:pt x="984" y="1952"/>
                  <a:pt x="864" y="1968"/>
                </a:cubicBezTo>
                <a:cubicBezTo>
                  <a:pt x="744" y="1984"/>
                  <a:pt x="568" y="1880"/>
                  <a:pt x="432" y="1872"/>
                </a:cubicBezTo>
                <a:cubicBezTo>
                  <a:pt x="296" y="1864"/>
                  <a:pt x="96" y="1896"/>
                  <a:pt x="48" y="1920"/>
                </a:cubicBezTo>
                <a:cubicBezTo>
                  <a:pt x="0" y="1944"/>
                  <a:pt x="72" y="2008"/>
                  <a:pt x="144" y="2016"/>
                </a:cubicBezTo>
                <a:cubicBezTo>
                  <a:pt x="216" y="2024"/>
                  <a:pt x="344" y="1960"/>
                  <a:pt x="480" y="1968"/>
                </a:cubicBezTo>
                <a:cubicBezTo>
                  <a:pt x="616" y="1976"/>
                  <a:pt x="840" y="2072"/>
                  <a:pt x="960" y="2064"/>
                </a:cubicBezTo>
                <a:cubicBezTo>
                  <a:pt x="1080" y="2056"/>
                  <a:pt x="1096" y="2104"/>
                  <a:pt x="1200" y="1920"/>
                </a:cubicBezTo>
                <a:cubicBezTo>
                  <a:pt x="1304" y="1736"/>
                  <a:pt x="1592" y="1168"/>
                  <a:pt x="1584" y="960"/>
                </a:cubicBezTo>
                <a:cubicBezTo>
                  <a:pt x="1576" y="752"/>
                  <a:pt x="1264" y="824"/>
                  <a:pt x="1152" y="672"/>
                </a:cubicBezTo>
                <a:cubicBezTo>
                  <a:pt x="1040" y="520"/>
                  <a:pt x="952" y="160"/>
                  <a:pt x="912" y="48"/>
                </a:cubicBezTo>
              </a:path>
            </a:pathLst>
          </a:custGeom>
          <a:ln w="19050">
            <a:solidFill>
              <a:srgbClr val="FFFF00"/>
            </a:solidFill>
            <a:headEnd/>
            <a:tailEnd/>
          </a:ln>
        </p:spPr>
        <p:style>
          <a:lnRef idx="1">
            <a:schemeClr val="accent4"/>
          </a:lnRef>
          <a:fillRef idx="0">
            <a:schemeClr val="accent4"/>
          </a:fillRef>
          <a:effectRef idx="0">
            <a:schemeClr val="accent4"/>
          </a:effectRef>
          <a:fontRef idx="minor">
            <a:schemeClr val="tx1"/>
          </a:fontRef>
        </p:style>
        <p:txBody>
          <a:bodyPr lIns="91386" tIns="45718" rIns="91386" bIns="45718"/>
          <a:lstStyle/>
          <a:p>
            <a:endParaRPr lang="en-US" dirty="0">
              <a:ea typeface="微軟正黑體" pitchFamily="34" charset="-120"/>
            </a:endParaRPr>
          </a:p>
        </p:txBody>
      </p:sp>
      <p:sp>
        <p:nvSpPr>
          <p:cNvPr id="9" name="Freeform 7"/>
          <p:cNvSpPr>
            <a:spLocks/>
          </p:cNvSpPr>
          <p:nvPr/>
        </p:nvSpPr>
        <p:spPr bwMode="auto">
          <a:xfrm>
            <a:off x="3930293" y="4546635"/>
            <a:ext cx="822515" cy="579439"/>
          </a:xfrm>
          <a:custGeom>
            <a:avLst/>
            <a:gdLst>
              <a:gd name="T0" fmla="*/ 2147483647 w 334"/>
              <a:gd name="T1" fmla="*/ 2147483647 h 365"/>
              <a:gd name="T2" fmla="*/ 2147483647 w 334"/>
              <a:gd name="T3" fmla="*/ 0 h 365"/>
              <a:gd name="T4" fmla="*/ 2147483647 w 334"/>
              <a:gd name="T5" fmla="*/ 2147483647 h 365"/>
              <a:gd name="T6" fmla="*/ 2147483647 w 334"/>
              <a:gd name="T7" fmla="*/ 2147483647 h 365"/>
              <a:gd name="T8" fmla="*/ 2147483647 w 334"/>
              <a:gd name="T9" fmla="*/ 2147483647 h 365"/>
              <a:gd name="T10" fmla="*/ 2147483647 w 334"/>
              <a:gd name="T11" fmla="*/ 2147483647 h 365"/>
              <a:gd name="T12" fmla="*/ 2147483647 w 334"/>
              <a:gd name="T13" fmla="*/ 2147483647 h 365"/>
              <a:gd name="T14" fmla="*/ 2147483647 w 334"/>
              <a:gd name="T15" fmla="*/ 2147483647 h 365"/>
              <a:gd name="T16" fmla="*/ 2147483647 w 334"/>
              <a:gd name="T17" fmla="*/ 2147483647 h 365"/>
              <a:gd name="T18" fmla="*/ 2147483647 w 334"/>
              <a:gd name="T19" fmla="*/ 2147483647 h 365"/>
              <a:gd name="T20" fmla="*/ 2147483647 w 334"/>
              <a:gd name="T21" fmla="*/ 2147483647 h 365"/>
              <a:gd name="T22" fmla="*/ 2147483647 w 334"/>
              <a:gd name="T23" fmla="*/ 2147483647 h 365"/>
              <a:gd name="T24" fmla="*/ 2147483647 w 334"/>
              <a:gd name="T25" fmla="*/ 2147483647 h 365"/>
              <a:gd name="T26" fmla="*/ 2147483647 w 334"/>
              <a:gd name="T27" fmla="*/ 2147483647 h 365"/>
              <a:gd name="T28" fmla="*/ 2147483647 w 334"/>
              <a:gd name="T29" fmla="*/ 2147483647 h 365"/>
              <a:gd name="T30" fmla="*/ 2147483647 w 334"/>
              <a:gd name="T31" fmla="*/ 2147483647 h 365"/>
              <a:gd name="T32" fmla="*/ 2147483647 w 334"/>
              <a:gd name="T33" fmla="*/ 2147483647 h 365"/>
              <a:gd name="T34" fmla="*/ 2147483647 w 334"/>
              <a:gd name="T35" fmla="*/ 2147483647 h 365"/>
              <a:gd name="T36" fmla="*/ 2147483647 w 334"/>
              <a:gd name="T37" fmla="*/ 2147483647 h 365"/>
              <a:gd name="T38" fmla="*/ 2147483647 w 334"/>
              <a:gd name="T39" fmla="*/ 2147483647 h 365"/>
              <a:gd name="T40" fmla="*/ 2147483647 w 334"/>
              <a:gd name="T41" fmla="*/ 2147483647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4"/>
              <a:gd name="T64" fmla="*/ 0 h 365"/>
              <a:gd name="T65" fmla="*/ 334 w 334"/>
              <a:gd name="T66" fmla="*/ 365 h 3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4" h="365">
                <a:moveTo>
                  <a:pt x="254" y="28"/>
                </a:moveTo>
                <a:cubicBezTo>
                  <a:pt x="233" y="21"/>
                  <a:pt x="215" y="7"/>
                  <a:pt x="194" y="0"/>
                </a:cubicBezTo>
                <a:cubicBezTo>
                  <a:pt x="170" y="2"/>
                  <a:pt x="145" y="0"/>
                  <a:pt x="122" y="8"/>
                </a:cubicBezTo>
                <a:cubicBezTo>
                  <a:pt x="113" y="11"/>
                  <a:pt x="98" y="24"/>
                  <a:pt x="98" y="24"/>
                </a:cubicBezTo>
                <a:cubicBezTo>
                  <a:pt x="100" y="39"/>
                  <a:pt x="108" y="83"/>
                  <a:pt x="98" y="96"/>
                </a:cubicBezTo>
                <a:cubicBezTo>
                  <a:pt x="91" y="105"/>
                  <a:pt x="66" y="104"/>
                  <a:pt x="66" y="104"/>
                </a:cubicBezTo>
                <a:cubicBezTo>
                  <a:pt x="58" y="109"/>
                  <a:pt x="50" y="115"/>
                  <a:pt x="42" y="120"/>
                </a:cubicBezTo>
                <a:cubicBezTo>
                  <a:pt x="38" y="123"/>
                  <a:pt x="30" y="128"/>
                  <a:pt x="30" y="128"/>
                </a:cubicBezTo>
                <a:cubicBezTo>
                  <a:pt x="0" y="173"/>
                  <a:pt x="78" y="178"/>
                  <a:pt x="102" y="180"/>
                </a:cubicBezTo>
                <a:cubicBezTo>
                  <a:pt x="93" y="215"/>
                  <a:pt x="88" y="242"/>
                  <a:pt x="62" y="268"/>
                </a:cubicBezTo>
                <a:cubicBezTo>
                  <a:pt x="55" y="289"/>
                  <a:pt x="48" y="331"/>
                  <a:pt x="70" y="348"/>
                </a:cubicBezTo>
                <a:cubicBezTo>
                  <a:pt x="81" y="356"/>
                  <a:pt x="95" y="357"/>
                  <a:pt x="106" y="364"/>
                </a:cubicBezTo>
                <a:cubicBezTo>
                  <a:pt x="126" y="363"/>
                  <a:pt x="147" y="365"/>
                  <a:pt x="166" y="360"/>
                </a:cubicBezTo>
                <a:cubicBezTo>
                  <a:pt x="171" y="359"/>
                  <a:pt x="157" y="356"/>
                  <a:pt x="154" y="352"/>
                </a:cubicBezTo>
                <a:cubicBezTo>
                  <a:pt x="132" y="324"/>
                  <a:pt x="172" y="355"/>
                  <a:pt x="138" y="332"/>
                </a:cubicBezTo>
                <a:cubicBezTo>
                  <a:pt x="135" y="318"/>
                  <a:pt x="126" y="292"/>
                  <a:pt x="126" y="292"/>
                </a:cubicBezTo>
                <a:cubicBezTo>
                  <a:pt x="135" y="258"/>
                  <a:pt x="138" y="264"/>
                  <a:pt x="178" y="260"/>
                </a:cubicBezTo>
                <a:cubicBezTo>
                  <a:pt x="183" y="245"/>
                  <a:pt x="180" y="227"/>
                  <a:pt x="186" y="212"/>
                </a:cubicBezTo>
                <a:cubicBezTo>
                  <a:pt x="190" y="203"/>
                  <a:pt x="204" y="206"/>
                  <a:pt x="214" y="204"/>
                </a:cubicBezTo>
                <a:cubicBezTo>
                  <a:pt x="226" y="202"/>
                  <a:pt x="238" y="197"/>
                  <a:pt x="250" y="196"/>
                </a:cubicBezTo>
                <a:cubicBezTo>
                  <a:pt x="334" y="188"/>
                  <a:pt x="326" y="218"/>
                  <a:pt x="326" y="168"/>
                </a:cubicBezTo>
              </a:path>
            </a:pathLst>
          </a:custGeom>
          <a:ln w="19050">
            <a:solidFill>
              <a:srgbClr val="FFFF00"/>
            </a:solidFill>
            <a:headEnd/>
            <a:tailEnd/>
          </a:ln>
        </p:spPr>
        <p:style>
          <a:lnRef idx="1">
            <a:schemeClr val="accent4"/>
          </a:lnRef>
          <a:fillRef idx="0">
            <a:schemeClr val="accent4"/>
          </a:fillRef>
          <a:effectRef idx="0">
            <a:schemeClr val="accent4"/>
          </a:effectRef>
          <a:fontRef idx="minor">
            <a:schemeClr val="tx1"/>
          </a:fontRef>
        </p:style>
        <p:txBody>
          <a:bodyPr lIns="91386" tIns="45718" rIns="91386" bIns="45718"/>
          <a:lstStyle/>
          <a:p>
            <a:endParaRPr lang="en-US" dirty="0">
              <a:ea typeface="微軟正黑體" pitchFamily="34" charset="-120"/>
            </a:endParaRPr>
          </a:p>
        </p:txBody>
      </p:sp>
      <p:sp>
        <p:nvSpPr>
          <p:cNvPr id="12" name="AutoShape 11"/>
          <p:cNvSpPr>
            <a:spLocks noChangeArrowheads="1"/>
          </p:cNvSpPr>
          <p:nvPr/>
        </p:nvSpPr>
        <p:spPr bwMode="auto">
          <a:xfrm>
            <a:off x="4341586" y="5181600"/>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86" tIns="45718" rIns="91386" bIns="45718" anchor="ctr"/>
          <a:lstStyle/>
          <a:p>
            <a:endParaRPr lang="en-US" dirty="0">
              <a:ea typeface="微軟正黑體" pitchFamily="34" charset="-120"/>
            </a:endParaRPr>
          </a:p>
        </p:txBody>
      </p:sp>
      <p:sp>
        <p:nvSpPr>
          <p:cNvPr id="16" name="AutoShape 11"/>
          <p:cNvSpPr>
            <a:spLocks noChangeArrowheads="1"/>
          </p:cNvSpPr>
          <p:nvPr/>
        </p:nvSpPr>
        <p:spPr bwMode="auto">
          <a:xfrm>
            <a:off x="4551358" y="5334000"/>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86" tIns="45718" rIns="91386" bIns="45718" anchor="ctr"/>
          <a:lstStyle/>
          <a:p>
            <a:endParaRPr lang="en-US" dirty="0">
              <a:ea typeface="微軟正黑體" pitchFamily="34" charset="-120"/>
            </a:endParaRPr>
          </a:p>
        </p:txBody>
      </p:sp>
      <p:sp>
        <p:nvSpPr>
          <p:cNvPr id="17" name="AutoShape 11"/>
          <p:cNvSpPr>
            <a:spLocks noChangeArrowheads="1"/>
          </p:cNvSpPr>
          <p:nvPr/>
        </p:nvSpPr>
        <p:spPr bwMode="auto">
          <a:xfrm>
            <a:off x="4383749" y="5528311"/>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86" tIns="45718" rIns="91386" bIns="45718" anchor="ctr"/>
          <a:lstStyle/>
          <a:p>
            <a:endParaRPr lang="en-US" dirty="0">
              <a:ea typeface="微軟正黑體" pitchFamily="34" charset="-120"/>
            </a:endParaRPr>
          </a:p>
        </p:txBody>
      </p:sp>
      <p:sp>
        <p:nvSpPr>
          <p:cNvPr id="18" name="AutoShape 11"/>
          <p:cNvSpPr>
            <a:spLocks noChangeArrowheads="1"/>
          </p:cNvSpPr>
          <p:nvPr/>
        </p:nvSpPr>
        <p:spPr bwMode="auto">
          <a:xfrm>
            <a:off x="4173977" y="5429251"/>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86" tIns="45718" rIns="91386" bIns="45718" anchor="ctr"/>
          <a:lstStyle/>
          <a:p>
            <a:endParaRPr lang="en-US" dirty="0">
              <a:ea typeface="微軟正黑體" pitchFamily="34" charset="-120"/>
            </a:endParaRPr>
          </a:p>
        </p:txBody>
      </p:sp>
      <p:sp>
        <p:nvSpPr>
          <p:cNvPr id="19" name="AutoShape 11"/>
          <p:cNvSpPr>
            <a:spLocks noChangeArrowheads="1"/>
          </p:cNvSpPr>
          <p:nvPr/>
        </p:nvSpPr>
        <p:spPr bwMode="auto">
          <a:xfrm>
            <a:off x="4006368" y="5181600"/>
            <a:ext cx="167609"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lIns="91386" tIns="45718" rIns="91386" bIns="45718" anchor="ctr"/>
          <a:lstStyle/>
          <a:p>
            <a:endParaRPr lang="en-US" dirty="0">
              <a:ea typeface="微軟正黑體" pitchFamily="34" charset="-120"/>
            </a:endParaRPr>
          </a:p>
        </p:txBody>
      </p:sp>
      <p:sp>
        <p:nvSpPr>
          <p:cNvPr id="20" name="Text Box 8"/>
          <p:cNvSpPr txBox="1">
            <a:spLocks noChangeArrowheads="1"/>
          </p:cNvSpPr>
          <p:nvPr/>
        </p:nvSpPr>
        <p:spPr bwMode="auto">
          <a:xfrm>
            <a:off x="381035" y="4191036"/>
            <a:ext cx="26669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6" tIns="45718" rIns="91386" bIns="4571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zh-TW" altLang="en-US" sz="3600" dirty="0">
                <a:solidFill>
                  <a:schemeClr val="bg2">
                    <a:lumMod val="25000"/>
                  </a:schemeClr>
                </a:solidFill>
                <a:latin typeface="+mj-lt"/>
                <a:ea typeface="微軟正黑體" pitchFamily="34" charset="-120"/>
                <a:cs typeface="+mj-cs"/>
              </a:rPr>
              <a:t>十二指腸的感應細胞</a:t>
            </a:r>
          </a:p>
        </p:txBody>
      </p:sp>
      <p:cxnSp>
        <p:nvCxnSpPr>
          <p:cNvPr id="22" name="Straight Connector 21"/>
          <p:cNvCxnSpPr/>
          <p:nvPr/>
        </p:nvCxnSpPr>
        <p:spPr>
          <a:xfrm flipH="1" flipV="1">
            <a:off x="2731805" y="4836356"/>
            <a:ext cx="1358367" cy="421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731772" y="4836355"/>
            <a:ext cx="1735747" cy="768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465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4999"/>
            <a:ext cx="12192000" cy="1325563"/>
          </a:xfrm>
        </p:spPr>
        <p:txBody>
          <a:bodyPr>
            <a:normAutofit/>
          </a:bodyPr>
          <a:lstStyle/>
          <a:p>
            <a:pPr algn="ctr">
              <a:defRPr/>
            </a:pPr>
            <a:r>
              <a:rPr lang="zh-TW" altLang="en-US" sz="5500" dirty="0">
                <a:solidFill>
                  <a:schemeClr val="bg2">
                    <a:lumMod val="25000"/>
                  </a:schemeClr>
                </a:solidFill>
              </a:rPr>
              <a:t>藥物吸收途徑</a:t>
            </a:r>
            <a:endParaRPr lang="en-US" altLang="zh-TW" sz="5500" dirty="0">
              <a:solidFill>
                <a:schemeClr val="bg2">
                  <a:lumMod val="25000"/>
                </a:schemeClr>
              </a:solidFill>
            </a:endParaRPr>
          </a:p>
        </p:txBody>
      </p:sp>
      <p:sp>
        <p:nvSpPr>
          <p:cNvPr id="3" name="Content Placeholder 2"/>
          <p:cNvSpPr>
            <a:spLocks noGrp="1"/>
          </p:cNvSpPr>
          <p:nvPr>
            <p:ph idx="1"/>
          </p:nvPr>
        </p:nvSpPr>
        <p:spPr>
          <a:xfrm>
            <a:off x="838200" y="1411956"/>
            <a:ext cx="10515600" cy="4351339"/>
          </a:xfrm>
        </p:spPr>
        <p:txBody>
          <a:bodyPr>
            <a:normAutofit/>
          </a:bodyPr>
          <a:lstStyle/>
          <a:p>
            <a:r>
              <a:rPr lang="zh-TW" altLang="en-US" sz="4000" dirty="0">
                <a:solidFill>
                  <a:schemeClr val="bg2">
                    <a:lumMod val="25000"/>
                  </a:schemeClr>
                </a:solidFill>
              </a:rPr>
              <a:t>靜脈注射</a:t>
            </a:r>
            <a:endParaRPr lang="en-US" altLang="zh-TW" sz="4000" dirty="0">
              <a:solidFill>
                <a:schemeClr val="bg2">
                  <a:lumMod val="25000"/>
                </a:schemeClr>
              </a:solidFill>
            </a:endParaRPr>
          </a:p>
          <a:p>
            <a:r>
              <a:rPr lang="zh-TW" altLang="en-US" sz="4000" dirty="0">
                <a:solidFill>
                  <a:schemeClr val="bg2">
                    <a:lumMod val="25000"/>
                  </a:schemeClr>
                </a:solidFill>
              </a:rPr>
              <a:t>吸劑</a:t>
            </a:r>
            <a:endParaRPr lang="en-US" altLang="zh-TW" sz="4000" dirty="0">
              <a:solidFill>
                <a:schemeClr val="bg2">
                  <a:lumMod val="25000"/>
                </a:schemeClr>
              </a:solidFill>
            </a:endParaRPr>
          </a:p>
          <a:p>
            <a:r>
              <a:rPr lang="zh-TW" altLang="en-US" sz="4000" dirty="0">
                <a:solidFill>
                  <a:schemeClr val="bg2">
                    <a:lumMod val="25000"/>
                  </a:schemeClr>
                </a:solidFill>
              </a:rPr>
              <a:t>肌肉注射</a:t>
            </a:r>
            <a:endParaRPr lang="en-US" altLang="zh-TW" sz="4000" dirty="0">
              <a:solidFill>
                <a:schemeClr val="bg2">
                  <a:lumMod val="25000"/>
                </a:schemeClr>
              </a:solidFill>
            </a:endParaRPr>
          </a:p>
          <a:p>
            <a:r>
              <a:rPr lang="zh-TW" altLang="en-US" sz="4000" dirty="0">
                <a:solidFill>
                  <a:schemeClr val="bg2">
                    <a:lumMod val="25000"/>
                  </a:schemeClr>
                </a:solidFill>
              </a:rPr>
              <a:t>皮下注射</a:t>
            </a:r>
            <a:endParaRPr lang="en-US" altLang="zh-TW" sz="4000" dirty="0">
              <a:solidFill>
                <a:schemeClr val="bg2">
                  <a:lumMod val="25000"/>
                </a:schemeClr>
              </a:solidFill>
            </a:endParaRPr>
          </a:p>
          <a:p>
            <a:r>
              <a:rPr lang="zh-TW" altLang="en-US" sz="4000" dirty="0">
                <a:solidFill>
                  <a:schemeClr val="bg2">
                    <a:lumMod val="25000"/>
                  </a:schemeClr>
                </a:solidFill>
              </a:rPr>
              <a:t>口服</a:t>
            </a:r>
            <a:endParaRPr lang="en-US" altLang="zh-TW" sz="4000" dirty="0">
              <a:solidFill>
                <a:schemeClr val="bg2">
                  <a:lumMod val="25000"/>
                </a:schemeClr>
              </a:solidFill>
            </a:endParaRPr>
          </a:p>
          <a:p>
            <a:r>
              <a:rPr lang="zh-TW" altLang="en-US" sz="4000" dirty="0">
                <a:solidFill>
                  <a:schemeClr val="bg2">
                    <a:lumMod val="25000"/>
                  </a:schemeClr>
                </a:solidFill>
              </a:rPr>
              <a:t>皮膚吸收</a:t>
            </a:r>
            <a:endParaRPr lang="en-US" sz="4000" dirty="0">
              <a:solidFill>
                <a:schemeClr val="bg2">
                  <a:lumMod val="25000"/>
                </a:schemeClr>
              </a:solidFill>
            </a:endParaRPr>
          </a:p>
        </p:txBody>
      </p:sp>
    </p:spTree>
    <p:extLst>
      <p:ext uri="{BB962C8B-B14F-4D97-AF65-F5344CB8AC3E}">
        <p14:creationId xmlns:p14="http://schemas.microsoft.com/office/powerpoint/2010/main" val="1325726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12064"/>
            <a:ext cx="12192000" cy="1325563"/>
          </a:xfrm>
        </p:spPr>
        <p:txBody>
          <a:bodyPr>
            <a:normAutofit/>
          </a:bodyPr>
          <a:lstStyle/>
          <a:p>
            <a:pPr algn="ctr"/>
            <a:r>
              <a:rPr lang="zh-TW" altLang="en-US" sz="5500" dirty="0">
                <a:solidFill>
                  <a:schemeClr val="bg2">
                    <a:lumMod val="25000"/>
                  </a:schemeClr>
                </a:solidFill>
              </a:rPr>
              <a:t>每個成分都有多重的功能</a:t>
            </a:r>
            <a:endParaRPr lang="en-US" sz="5500" dirty="0">
              <a:solidFill>
                <a:schemeClr val="bg2">
                  <a:lumMod val="25000"/>
                </a:schemeClr>
              </a:solidFill>
            </a:endParaRPr>
          </a:p>
        </p:txBody>
      </p:sp>
      <p:graphicFrame>
        <p:nvGraphicFramePr>
          <p:cNvPr id="6" name="Group 237"/>
          <p:cNvGraphicFramePr>
            <a:graphicFrameLocks noGrp="1"/>
          </p:cNvGraphicFramePr>
          <p:nvPr>
            <p:extLst>
              <p:ext uri="{D42A27DB-BD31-4B8C-83A1-F6EECF244321}">
                <p14:modId xmlns:p14="http://schemas.microsoft.com/office/powerpoint/2010/main" val="4036070481"/>
              </p:ext>
            </p:extLst>
          </p:nvPr>
        </p:nvGraphicFramePr>
        <p:xfrm>
          <a:off x="205743" y="1069664"/>
          <a:ext cx="11772900" cy="5662619"/>
        </p:xfrm>
        <a:graphic>
          <a:graphicData uri="http://schemas.openxmlformats.org/drawingml/2006/table">
            <a:tbl>
              <a:tblPr/>
              <a:tblGrid>
                <a:gridCol w="2998969"/>
                <a:gridCol w="3422613"/>
                <a:gridCol w="2714795"/>
                <a:gridCol w="2636523"/>
              </a:tblGrid>
              <a:tr h="914400">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600" b="1" kern="1200" dirty="0" smtClean="0">
                          <a:solidFill>
                            <a:schemeClr val="bg2">
                              <a:lumMod val="25000"/>
                            </a:schemeClr>
                          </a:solidFill>
                          <a:latin typeface="+mj-lt"/>
                          <a:ea typeface="微軟正黑體" pitchFamily="34" charset="-120"/>
                          <a:cs typeface="+mj-cs"/>
                        </a:rPr>
                        <a:t>成分</a:t>
                      </a:r>
                      <a:endParaRPr lang="en-US" altLang="zh-TW" sz="3600" b="1" kern="1200" dirty="0" smtClean="0">
                        <a:solidFill>
                          <a:schemeClr val="bg2">
                            <a:lumMod val="25000"/>
                          </a:schemeClr>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600" b="1" kern="1200" dirty="0" smtClean="0">
                          <a:solidFill>
                            <a:schemeClr val="bg2">
                              <a:lumMod val="25000"/>
                            </a:schemeClr>
                          </a:solidFill>
                          <a:latin typeface="+mj-lt"/>
                          <a:ea typeface="微軟正黑體" pitchFamily="34" charset="-120"/>
                          <a:cs typeface="+mj-cs"/>
                        </a:rPr>
                        <a:t>主要功能</a:t>
                      </a:r>
                      <a:endParaRPr lang="en-US" altLang="zh-TW" sz="3600" b="1" kern="1200" dirty="0" smtClean="0">
                        <a:solidFill>
                          <a:schemeClr val="bg2">
                            <a:lumMod val="25000"/>
                          </a:schemeClr>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600" b="1" kern="1200" dirty="0" smtClean="0">
                          <a:solidFill>
                            <a:schemeClr val="bg2">
                              <a:lumMod val="25000"/>
                            </a:schemeClr>
                          </a:solidFill>
                          <a:latin typeface="+mj-lt"/>
                          <a:ea typeface="微軟正黑體" pitchFamily="34" charset="-120"/>
                          <a:cs typeface="+mj-cs"/>
                        </a:rPr>
                        <a:t>第二功能</a:t>
                      </a:r>
                      <a:endParaRPr lang="en-US" altLang="zh-TW" sz="3600" b="1" kern="1200" dirty="0" smtClean="0">
                        <a:solidFill>
                          <a:schemeClr val="bg2">
                            <a:lumMod val="25000"/>
                          </a:schemeClr>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600" b="1" kern="1200" dirty="0" smtClean="0">
                          <a:solidFill>
                            <a:schemeClr val="bg2">
                              <a:lumMod val="25000"/>
                            </a:schemeClr>
                          </a:solidFill>
                          <a:latin typeface="+mj-lt"/>
                          <a:ea typeface="微軟正黑體" pitchFamily="34" charset="-120"/>
                          <a:cs typeface="+mj-cs"/>
                        </a:rPr>
                        <a:t>第三功能</a:t>
                      </a:r>
                      <a:endParaRPr lang="en-US" altLang="zh-TW" sz="3600" b="1" kern="1200" dirty="0" smtClean="0">
                        <a:solidFill>
                          <a:schemeClr val="bg2">
                            <a:lumMod val="25000"/>
                          </a:schemeClr>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48">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果糖</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控制胃排空</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滲透壓</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甜味劑</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48">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葡萄糖</a:t>
                      </a:r>
                      <a:endParaRPr lang="en-US" altLang="en-US"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控制胃排空</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滲透壓</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甜味劑</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檸檬酸</a:t>
                      </a:r>
                      <a:endParaRPr lang="en-US" altLang="en-US"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緩衝</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口味</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發泡</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蘋果酸</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緩衝</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口味</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發泡</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二氧化矽</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乾燥</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防結塊劑</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3200" kern="1200" dirty="0" smtClean="0">
                          <a:solidFill>
                            <a:srgbClr val="000099"/>
                          </a:solidFill>
                          <a:latin typeface="+mj-lt"/>
                          <a:ea typeface="微軟正黑體" pitchFamily="34" charset="-120"/>
                          <a:cs typeface="+mj-cs"/>
                        </a:rPr>
                        <a:t> </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麥芽糊精</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控制濕度</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滲透壓</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口感</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48">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碳酸氫鉀</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緩衝</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發泡</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3200" kern="1200" dirty="0" smtClean="0">
                          <a:solidFill>
                            <a:srgbClr val="000099"/>
                          </a:solidFill>
                          <a:latin typeface="+mj-lt"/>
                          <a:ea typeface="微軟正黑體" pitchFamily="34" charset="-120"/>
                          <a:cs typeface="+mj-cs"/>
                        </a:rPr>
                        <a:t> </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115">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硫酸鈣</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乾燥</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zh-TW" altLang="en-US" sz="3200" kern="1200" dirty="0" smtClean="0">
                          <a:solidFill>
                            <a:srgbClr val="000099"/>
                          </a:solidFill>
                          <a:latin typeface="+mj-lt"/>
                          <a:ea typeface="微軟正黑體" pitchFamily="34" charset="-120"/>
                          <a:cs typeface="+mj-cs"/>
                        </a:rPr>
                        <a:t>防結塊劑</a:t>
                      </a:r>
                      <a:endParaRPr lang="en-US" altLang="zh-TW" sz="3200" kern="1200" dirty="0" smtClean="0">
                        <a:solidFill>
                          <a:srgbClr val="000099"/>
                        </a:solidFill>
                        <a:latin typeface="+mj-lt"/>
                        <a:ea typeface="微軟正黑體" pitchFamily="34" charset="-120"/>
                        <a:cs typeface="+mj-cs"/>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70000"/>
                        <a:buFont typeface="Wingdings" pitchFamily="2" charset="2"/>
                        <a:defRPr sz="2800">
                          <a:solidFill>
                            <a:schemeClr val="tx1"/>
                          </a:solidFill>
                          <a:latin typeface="Garamond" pitchFamily="18" charset="0"/>
                        </a:defRPr>
                      </a:lvl1pPr>
                      <a:lvl2pPr marL="742950" indent="-285750">
                        <a:spcBef>
                          <a:spcPct val="20000"/>
                        </a:spcBef>
                        <a:buClr>
                          <a:schemeClr val="accent2"/>
                        </a:buClr>
                        <a:buSzPct val="70000"/>
                        <a:buFont typeface="Wingdings" pitchFamily="2" charset="2"/>
                        <a:defRPr sz="2400">
                          <a:solidFill>
                            <a:schemeClr val="tx1"/>
                          </a:solidFill>
                          <a:latin typeface="Garamond" pitchFamily="18" charset="0"/>
                        </a:defRPr>
                      </a:lvl2pPr>
                      <a:lvl3pPr marL="1143000" indent="-228600">
                        <a:spcBef>
                          <a:spcPct val="20000"/>
                        </a:spcBef>
                        <a:buClr>
                          <a:schemeClr val="tx2"/>
                        </a:buClr>
                        <a:buSzPct val="70000"/>
                        <a:buFont typeface="Wingdings" pitchFamily="2" charset="2"/>
                        <a:defRPr sz="2000">
                          <a:solidFill>
                            <a:schemeClr val="tx1"/>
                          </a:solidFill>
                          <a:latin typeface="Garamond" pitchFamily="18" charset="0"/>
                        </a:defRPr>
                      </a:lvl3pPr>
                      <a:lvl4pPr marL="1600200" indent="-228600">
                        <a:spcBef>
                          <a:spcPct val="20000"/>
                        </a:spcBef>
                        <a:buClr>
                          <a:schemeClr val="accent2"/>
                        </a:buClr>
                        <a:buSzPct val="70000"/>
                        <a:buFont typeface="Wingdings" pitchFamily="2" charset="2"/>
                        <a:defRPr>
                          <a:solidFill>
                            <a:schemeClr val="tx1"/>
                          </a:solidFill>
                          <a:latin typeface="Garamond" pitchFamily="18" charset="0"/>
                        </a:defRPr>
                      </a:lvl4pPr>
                      <a:lvl5pPr marL="2057400" indent="-228600">
                        <a:spcBef>
                          <a:spcPct val="20000"/>
                        </a:spcBef>
                        <a:buClr>
                          <a:schemeClr val="hlink"/>
                        </a:buClr>
                        <a:buSzPct val="70000"/>
                        <a:buFont typeface="Wingdings" pitchFamily="2" charset="2"/>
                        <a:defRPr>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defRPr>
                          <a:solidFill>
                            <a:schemeClr val="tx1"/>
                          </a:solidFill>
                          <a:latin typeface="Garamond" pitchFamily="18"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lang="en-US" altLang="zh-TW" sz="3200" kern="1200" dirty="0" smtClean="0">
                          <a:solidFill>
                            <a:srgbClr val="000099"/>
                          </a:solidFill>
                          <a:latin typeface="+mj-lt"/>
                          <a:ea typeface="微軟正黑體" pitchFamily="34" charset="-120"/>
                          <a:cs typeface="+mj-cs"/>
                        </a:rPr>
                        <a:t> </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37599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958405"/>
            <a:ext cx="12192000" cy="1325563"/>
          </a:xfrm>
        </p:spPr>
        <p:txBody>
          <a:bodyPr>
            <a:noAutofit/>
          </a:bodyPr>
          <a:lstStyle/>
          <a:p>
            <a:pPr algn="ctr"/>
            <a:r>
              <a:rPr lang="en-US" altLang="en-US" sz="5500" dirty="0" err="1">
                <a:solidFill>
                  <a:schemeClr val="bg2">
                    <a:lumMod val="25000"/>
                  </a:schemeClr>
                </a:solidFill>
                <a:latin typeface="+mn-lt"/>
              </a:rPr>
              <a:t>Isotonix</a:t>
            </a:r>
            <a:r>
              <a:rPr lang="en-US" altLang="en-US" sz="5500" dirty="0">
                <a:solidFill>
                  <a:schemeClr val="bg2">
                    <a:lumMod val="25000"/>
                  </a:schemeClr>
                </a:solidFill>
                <a:latin typeface="+mn-lt"/>
              </a:rPr>
              <a:t>®</a:t>
            </a:r>
            <a:r>
              <a:rPr lang="zh-TW" altLang="en-US" sz="5500" dirty="0">
                <a:solidFill>
                  <a:schemeClr val="bg2">
                    <a:lumMod val="25000"/>
                  </a:schemeClr>
                </a:solidFill>
                <a:latin typeface="+mn-lt"/>
              </a:rPr>
              <a:t>傳輸系統是一種快捷、</a:t>
            </a:r>
            <a:r>
              <a:rPr lang="en-US" altLang="zh-TW" sz="5500" dirty="0">
                <a:solidFill>
                  <a:schemeClr val="bg2">
                    <a:lumMod val="25000"/>
                  </a:schemeClr>
                </a:solidFill>
                <a:latin typeface="+mn-lt"/>
              </a:rPr>
              <a:t/>
            </a:r>
            <a:br>
              <a:rPr lang="en-US" altLang="zh-TW" sz="5500" dirty="0">
                <a:solidFill>
                  <a:schemeClr val="bg2">
                    <a:lumMod val="25000"/>
                  </a:schemeClr>
                </a:solidFill>
                <a:latin typeface="+mn-lt"/>
              </a:rPr>
            </a:br>
            <a:r>
              <a:rPr lang="zh-TW" altLang="en-US" sz="5500" dirty="0">
                <a:solidFill>
                  <a:schemeClr val="bg2">
                    <a:lumMod val="25000"/>
                  </a:schemeClr>
                </a:solidFill>
                <a:latin typeface="+mn-lt"/>
              </a:rPr>
              <a:t>可調控的營養傳輸技術</a:t>
            </a:r>
            <a:endParaRPr lang="en-US" sz="5500" dirty="0">
              <a:solidFill>
                <a:schemeClr val="bg2">
                  <a:lumMod val="25000"/>
                </a:schemeClr>
              </a:solidFill>
              <a:latin typeface="+mn-lt"/>
            </a:endParaRPr>
          </a:p>
        </p:txBody>
      </p:sp>
      <p:sp>
        <p:nvSpPr>
          <p:cNvPr id="3" name="Content Placeholder 2"/>
          <p:cNvSpPr>
            <a:spLocks noGrp="1"/>
          </p:cNvSpPr>
          <p:nvPr>
            <p:ph idx="1"/>
          </p:nvPr>
        </p:nvSpPr>
        <p:spPr>
          <a:xfrm>
            <a:off x="37" y="2877184"/>
            <a:ext cx="11090031" cy="4351339"/>
          </a:xfrm>
        </p:spPr>
        <p:txBody>
          <a:bodyPr>
            <a:normAutofit/>
          </a:bodyPr>
          <a:lstStyle/>
          <a:p>
            <a:pPr marL="856675" indent="0">
              <a:buNone/>
              <a:defRPr/>
            </a:pPr>
            <a:r>
              <a:rPr lang="en-US" altLang="en-US" sz="4300" dirty="0" err="1">
                <a:solidFill>
                  <a:schemeClr val="bg2">
                    <a:lumMod val="25000"/>
                  </a:schemeClr>
                </a:solidFill>
                <a:cs typeface="+mj-cs"/>
              </a:rPr>
              <a:t>Isotonix</a:t>
            </a:r>
            <a:r>
              <a:rPr lang="en-US" altLang="en-US" sz="4300" dirty="0">
                <a:solidFill>
                  <a:schemeClr val="bg2">
                    <a:lumMod val="25000"/>
                  </a:schemeClr>
                </a:solidFill>
                <a:cs typeface="+mj-cs"/>
              </a:rPr>
              <a:t>®</a:t>
            </a:r>
            <a:r>
              <a:rPr lang="zh-TW" altLang="en-US" sz="4300" dirty="0">
                <a:solidFill>
                  <a:schemeClr val="bg2">
                    <a:lumMod val="25000"/>
                  </a:schemeClr>
                </a:solidFill>
                <a:cs typeface="+mj-cs"/>
              </a:rPr>
              <a:t>產品中的碳水化合物的比例是被精心調配，來調節胃排空的速度。這配方不會令</a:t>
            </a:r>
            <a:r>
              <a:rPr lang="en-US" altLang="en-US" sz="4300" dirty="0" err="1">
                <a:solidFill>
                  <a:schemeClr val="bg2">
                    <a:lumMod val="25000"/>
                  </a:schemeClr>
                </a:solidFill>
                <a:cs typeface="+mj-cs"/>
              </a:rPr>
              <a:t>Isotonix</a:t>
            </a:r>
            <a:r>
              <a:rPr lang="en-US" altLang="en-US" sz="4300" dirty="0">
                <a:solidFill>
                  <a:schemeClr val="bg2">
                    <a:lumMod val="25000"/>
                  </a:schemeClr>
                </a:solidFill>
                <a:cs typeface="+mj-cs"/>
              </a:rPr>
              <a:t>®</a:t>
            </a:r>
            <a:r>
              <a:rPr lang="zh-TW" altLang="en-US" sz="4300" dirty="0">
                <a:solidFill>
                  <a:schemeClr val="bg2">
                    <a:lumMod val="25000"/>
                  </a:schemeClr>
                </a:solidFill>
                <a:cs typeface="+mj-cs"/>
              </a:rPr>
              <a:t>產品因吸收點的飽和而限制維他命的吸收。</a:t>
            </a:r>
            <a:endParaRPr lang="en-US" sz="4300" dirty="0">
              <a:solidFill>
                <a:schemeClr val="bg2">
                  <a:lumMod val="25000"/>
                </a:schemeClr>
              </a:solidFill>
              <a:cs typeface="+mj-cs"/>
            </a:endParaRPr>
          </a:p>
        </p:txBody>
      </p:sp>
    </p:spTree>
    <p:extLst>
      <p:ext uri="{BB962C8B-B14F-4D97-AF65-F5344CB8AC3E}">
        <p14:creationId xmlns:p14="http://schemas.microsoft.com/office/powerpoint/2010/main" val="3461951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4999"/>
            <a:ext cx="12192000" cy="1325563"/>
          </a:xfrm>
        </p:spPr>
        <p:txBody>
          <a:bodyPr>
            <a:normAutofit/>
          </a:bodyPr>
          <a:lstStyle/>
          <a:p>
            <a:pPr algn="ctr">
              <a:defRPr/>
            </a:pPr>
            <a:r>
              <a:rPr lang="zh-TW" altLang="en-US" sz="5500" dirty="0">
                <a:solidFill>
                  <a:schemeClr val="bg2">
                    <a:lumMod val="25000"/>
                  </a:schemeClr>
                </a:solidFill>
              </a:rPr>
              <a:t>何為「快」？</a:t>
            </a:r>
            <a:endParaRPr lang="en-US" altLang="zh-TW" sz="5500" dirty="0">
              <a:solidFill>
                <a:schemeClr val="bg2">
                  <a:lumMod val="25000"/>
                </a:schemeClr>
              </a:solidFill>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51" y="1467597"/>
            <a:ext cx="6819900" cy="4525963"/>
          </a:xfrm>
          <a:prstGeom prst="rect">
            <a:avLst/>
          </a:prstGeom>
          <a:solidFill>
            <a:schemeClr val="tx2"/>
          </a:solidFill>
          <a:ln>
            <a:noFill/>
          </a:ln>
          <a:effectLst>
            <a:outerShdw blurRad="50800" dist="38100" dir="2700000" algn="tl" rotWithShape="0">
              <a:srgbClr val="808080">
                <a:alpha val="39998"/>
              </a:srgbClr>
            </a:outerShdw>
          </a:effectLst>
          <a:extLst/>
        </p:spPr>
      </p:pic>
      <p:sp>
        <p:nvSpPr>
          <p:cNvPr id="9" name="Text Box 5"/>
          <p:cNvSpPr txBox="1">
            <a:spLocks noChangeArrowheads="1"/>
          </p:cNvSpPr>
          <p:nvPr/>
        </p:nvSpPr>
        <p:spPr bwMode="auto">
          <a:xfrm>
            <a:off x="7508783" y="1563038"/>
            <a:ext cx="43548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6" tIns="45718" rIns="91386" bIns="45718">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600"/>
              </a:spcBef>
            </a:pPr>
            <a:r>
              <a:rPr lang="zh-TW" altLang="en-US" sz="3600" dirty="0">
                <a:solidFill>
                  <a:schemeClr val="bg2">
                    <a:lumMod val="25000"/>
                  </a:schemeClr>
                </a:solidFill>
                <a:latin typeface="Calibri" panose="020F0502020204030204" pitchFamily="34" charset="0"/>
                <a:ea typeface="微軟正黑體" pitchFamily="34" charset="-120"/>
              </a:rPr>
              <a:t>片劑離開胃部前只能部份被溶解</a:t>
            </a:r>
          </a:p>
        </p:txBody>
      </p:sp>
      <p:sp>
        <p:nvSpPr>
          <p:cNvPr id="10" name="Text Box 10"/>
          <p:cNvSpPr txBox="1">
            <a:spLocks noChangeArrowheads="1"/>
          </p:cNvSpPr>
          <p:nvPr/>
        </p:nvSpPr>
        <p:spPr bwMode="auto">
          <a:xfrm>
            <a:off x="402987" y="1443533"/>
            <a:ext cx="4114800" cy="67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718" rIns="91386" bIns="45718">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dirty="0">
                <a:solidFill>
                  <a:srgbClr val="FFFFFF"/>
                </a:solidFill>
                <a:latin typeface="Calibri" panose="020F0502020204030204" pitchFamily="34" charset="0"/>
              </a:rPr>
              <a:t>M.R. </a:t>
            </a:r>
            <a:r>
              <a:rPr lang="en-US" altLang="en-US" dirty="0" err="1">
                <a:solidFill>
                  <a:srgbClr val="FFFFFF"/>
                </a:solidFill>
                <a:latin typeface="Calibri" panose="020F0502020204030204" pitchFamily="34" charset="0"/>
              </a:rPr>
              <a:t>Cesarone</a:t>
            </a:r>
            <a:r>
              <a:rPr lang="en-US" altLang="en-US" dirty="0">
                <a:solidFill>
                  <a:srgbClr val="FFFFFF"/>
                </a:solidFill>
                <a:latin typeface="Calibri" panose="020F0502020204030204" pitchFamily="34" charset="0"/>
              </a:rPr>
              <a:t>, et al. </a:t>
            </a:r>
            <a:r>
              <a:rPr lang="en-US" altLang="en-US" dirty="0" err="1">
                <a:solidFill>
                  <a:srgbClr val="FFFFFF"/>
                </a:solidFill>
                <a:latin typeface="Calibri" panose="020F0502020204030204" pitchFamily="34" charset="0"/>
              </a:rPr>
              <a:t>Phytother</a:t>
            </a:r>
            <a:r>
              <a:rPr lang="en-US" altLang="en-US" dirty="0">
                <a:solidFill>
                  <a:srgbClr val="FFFFFF"/>
                </a:solidFill>
                <a:latin typeface="Calibri" panose="020F0502020204030204" pitchFamily="34" charset="0"/>
              </a:rPr>
              <a:t>. Res. 2009</a:t>
            </a:r>
          </a:p>
        </p:txBody>
      </p:sp>
      <p:sp>
        <p:nvSpPr>
          <p:cNvPr id="11" name="TextBox 10"/>
          <p:cNvSpPr txBox="1"/>
          <p:nvPr/>
        </p:nvSpPr>
        <p:spPr>
          <a:xfrm>
            <a:off x="7516326" y="5186316"/>
            <a:ext cx="4333103" cy="830997"/>
          </a:xfrm>
          <a:prstGeom prst="rect">
            <a:avLst/>
          </a:prstGeom>
          <a:noFill/>
        </p:spPr>
        <p:txBody>
          <a:bodyPr wrap="square" lIns="91386" tIns="45718" rIns="91386" bIns="45718" rtlCol="0">
            <a:spAutoFit/>
          </a:bodyPr>
          <a:lstStyle/>
          <a:p>
            <a:r>
              <a:rPr lang="en-US" sz="1200" dirty="0">
                <a:solidFill>
                  <a:schemeClr val="bg2">
                    <a:lumMod val="25000"/>
                  </a:schemeClr>
                </a:solidFill>
                <a:latin typeface="Calibri" panose="020F0502020204030204" pitchFamily="34" charset="0"/>
                <a:ea typeface="微軟正黑體" pitchFamily="34" charset="-120"/>
              </a:rPr>
              <a:t>Accelerated Antioxidant Bioavailability of OPC-3 Bioflavonoids Administered as Isotonic Solution. </a:t>
            </a:r>
            <a:r>
              <a:rPr lang="en-US" sz="1200" dirty="0" err="1">
                <a:solidFill>
                  <a:schemeClr val="bg2">
                    <a:lumMod val="25000"/>
                  </a:schemeClr>
                </a:solidFill>
                <a:latin typeface="Calibri" panose="020F0502020204030204" pitchFamily="34" charset="0"/>
                <a:ea typeface="微軟正黑體" pitchFamily="34" charset="-120"/>
              </a:rPr>
              <a:t>Cesarone</a:t>
            </a:r>
            <a:r>
              <a:rPr lang="en-US" sz="1200" dirty="0">
                <a:solidFill>
                  <a:schemeClr val="bg2">
                    <a:lumMod val="25000"/>
                  </a:schemeClr>
                </a:solidFill>
                <a:latin typeface="Calibri" panose="020F0502020204030204" pitchFamily="34" charset="0"/>
                <a:ea typeface="微軟正黑體" pitchFamily="34" charset="-120"/>
              </a:rPr>
              <a:t> MR, </a:t>
            </a:r>
            <a:r>
              <a:rPr lang="en-US" sz="1200" dirty="0" err="1">
                <a:solidFill>
                  <a:schemeClr val="bg2">
                    <a:lumMod val="25000"/>
                  </a:schemeClr>
                </a:solidFill>
                <a:latin typeface="Calibri" panose="020F0502020204030204" pitchFamily="34" charset="0"/>
                <a:ea typeface="微軟正黑體" pitchFamily="34" charset="-120"/>
              </a:rPr>
              <a:t>Grossi</a:t>
            </a:r>
            <a:r>
              <a:rPr lang="en-US" sz="1200" dirty="0">
                <a:solidFill>
                  <a:schemeClr val="bg2">
                    <a:lumMod val="25000"/>
                  </a:schemeClr>
                </a:solidFill>
                <a:latin typeface="Calibri" panose="020F0502020204030204" pitchFamily="34" charset="0"/>
                <a:ea typeface="微軟正黑體" pitchFamily="34" charset="-120"/>
              </a:rPr>
              <a:t> MG, Di Renzo A, </a:t>
            </a:r>
            <a:r>
              <a:rPr lang="en-US" sz="1200" dirty="0" err="1">
                <a:solidFill>
                  <a:schemeClr val="bg2">
                    <a:lumMod val="25000"/>
                  </a:schemeClr>
                </a:solidFill>
                <a:latin typeface="Calibri" panose="020F0502020204030204" pitchFamily="34" charset="0"/>
                <a:ea typeface="微軟正黑體" pitchFamily="34" charset="-120"/>
              </a:rPr>
              <a:t>Errichi</a:t>
            </a:r>
            <a:r>
              <a:rPr lang="en-US" sz="1200" dirty="0">
                <a:solidFill>
                  <a:schemeClr val="bg2">
                    <a:lumMod val="25000"/>
                  </a:schemeClr>
                </a:solidFill>
                <a:latin typeface="Calibri" panose="020F0502020204030204" pitchFamily="34" charset="0"/>
                <a:ea typeface="微軟正黑體" pitchFamily="34" charset="-120"/>
              </a:rPr>
              <a:t> S, </a:t>
            </a:r>
            <a:r>
              <a:rPr lang="en-US" sz="1200" dirty="0" err="1">
                <a:solidFill>
                  <a:schemeClr val="bg2">
                    <a:lumMod val="25000"/>
                  </a:schemeClr>
                </a:solidFill>
                <a:latin typeface="Calibri" panose="020F0502020204030204" pitchFamily="34" charset="0"/>
                <a:ea typeface="微軟正黑體" pitchFamily="34" charset="-120"/>
              </a:rPr>
              <a:t>Schönlau</a:t>
            </a:r>
            <a:r>
              <a:rPr lang="en-US" sz="1200" dirty="0">
                <a:solidFill>
                  <a:schemeClr val="bg2">
                    <a:lumMod val="25000"/>
                  </a:schemeClr>
                </a:solidFill>
                <a:latin typeface="Calibri" panose="020F0502020204030204" pitchFamily="34" charset="0"/>
                <a:ea typeface="微軟正黑體" pitchFamily="34" charset="-120"/>
              </a:rPr>
              <a:t> F, Wilmer JL, Lange M, </a:t>
            </a:r>
            <a:r>
              <a:rPr lang="en-US" sz="1200" dirty="0" err="1">
                <a:solidFill>
                  <a:schemeClr val="bg2">
                    <a:lumMod val="25000"/>
                  </a:schemeClr>
                </a:solidFill>
                <a:latin typeface="Calibri" panose="020F0502020204030204" pitchFamily="34" charset="0"/>
                <a:ea typeface="微軟正黑體" pitchFamily="34" charset="-120"/>
              </a:rPr>
              <a:t>Blumenfeld</a:t>
            </a:r>
            <a:r>
              <a:rPr lang="en-US" sz="1200" dirty="0">
                <a:solidFill>
                  <a:schemeClr val="bg2">
                    <a:lumMod val="25000"/>
                  </a:schemeClr>
                </a:solidFill>
                <a:latin typeface="Calibri" panose="020F0502020204030204" pitchFamily="34" charset="0"/>
                <a:ea typeface="微軟正黑體" pitchFamily="34" charset="-120"/>
              </a:rPr>
              <a:t> J. </a:t>
            </a:r>
            <a:r>
              <a:rPr lang="en-US" sz="1200" dirty="0" err="1">
                <a:solidFill>
                  <a:schemeClr val="bg2">
                    <a:lumMod val="25000"/>
                  </a:schemeClr>
                </a:solidFill>
                <a:latin typeface="Calibri" panose="020F0502020204030204" pitchFamily="34" charset="0"/>
                <a:ea typeface="微軟正黑體" pitchFamily="34" charset="-120"/>
              </a:rPr>
              <a:t>Phytother</a:t>
            </a:r>
            <a:r>
              <a:rPr lang="en-US" sz="1200" dirty="0">
                <a:solidFill>
                  <a:schemeClr val="bg2">
                    <a:lumMod val="25000"/>
                  </a:schemeClr>
                </a:solidFill>
                <a:latin typeface="Calibri" panose="020F0502020204030204" pitchFamily="34" charset="0"/>
                <a:ea typeface="微軟正黑體" pitchFamily="34" charset="-120"/>
              </a:rPr>
              <a:t> Res. 2009 Jun;23(6):775-7.</a:t>
            </a:r>
          </a:p>
        </p:txBody>
      </p:sp>
      <p:sp>
        <p:nvSpPr>
          <p:cNvPr id="12" name="TextBox 1"/>
          <p:cNvSpPr txBox="1">
            <a:spLocks noChangeArrowheads="1"/>
          </p:cNvSpPr>
          <p:nvPr/>
        </p:nvSpPr>
        <p:spPr bwMode="auto">
          <a:xfrm>
            <a:off x="44463" y="2445315"/>
            <a:ext cx="47694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386" tIns="45718" rIns="91386" bIns="45718">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a:spcBef>
                <a:spcPct val="0"/>
              </a:spcBef>
              <a:buClrTx/>
              <a:buSzTx/>
              <a:buFontTx/>
              <a:buNone/>
            </a:pPr>
            <a:r>
              <a:rPr lang="zh-TW" altLang="en-US" sz="1900" dirty="0">
                <a:latin typeface="Calibri" pitchFamily="34" charset="0"/>
                <a:ea typeface="微軟正黑體" pitchFamily="34" charset="-120"/>
              </a:rPr>
              <a:t>血漿內自由基的降低率</a:t>
            </a:r>
            <a:endParaRPr lang="en-US" altLang="en-US" sz="1900" dirty="0">
              <a:latin typeface="Calibri" pitchFamily="34" charset="0"/>
              <a:ea typeface="微軟正黑體" pitchFamily="34" charset="-120"/>
            </a:endParaRPr>
          </a:p>
        </p:txBody>
      </p:sp>
      <p:sp>
        <p:nvSpPr>
          <p:cNvPr id="13" name="TextBox 4"/>
          <p:cNvSpPr txBox="1">
            <a:spLocks noChangeArrowheads="1"/>
          </p:cNvSpPr>
          <p:nvPr/>
        </p:nvSpPr>
        <p:spPr bwMode="auto">
          <a:xfrm>
            <a:off x="4792584" y="2044130"/>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718" rIns="91386" bIns="45718">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a:spcBef>
                <a:spcPct val="0"/>
              </a:spcBef>
              <a:buClrTx/>
              <a:buSzTx/>
              <a:buFontTx/>
              <a:buNone/>
            </a:pPr>
            <a:r>
              <a:rPr lang="en-US" altLang="zh-TW" sz="1600" dirty="0">
                <a:solidFill>
                  <a:schemeClr val="bg1"/>
                </a:solidFill>
                <a:latin typeface="Calibri" pitchFamily="34" charset="0"/>
                <a:ea typeface="微軟正黑體" pitchFamily="34" charset="-120"/>
              </a:rPr>
              <a:t>OPC3</a:t>
            </a:r>
            <a:r>
              <a:rPr lang="zh-TW" altLang="en-US" sz="1600" dirty="0">
                <a:solidFill>
                  <a:schemeClr val="bg1"/>
                </a:solidFill>
                <a:latin typeface="Calibri" pitchFamily="34" charset="0"/>
                <a:ea typeface="微軟正黑體" pitchFamily="34" charset="-120"/>
              </a:rPr>
              <a:t> </a:t>
            </a:r>
            <a:r>
              <a:rPr lang="en-US" altLang="en-US" sz="1600" dirty="0">
                <a:solidFill>
                  <a:schemeClr val="bg1"/>
                </a:solidFill>
                <a:latin typeface="Calibri" pitchFamily="34" charset="0"/>
                <a:ea typeface="微軟正黑體" pitchFamily="34" charset="-120"/>
              </a:rPr>
              <a:t>Isoton</a:t>
            </a:r>
            <a:r>
              <a:rPr lang="en-US" altLang="zh-TW" sz="1600" dirty="0">
                <a:solidFill>
                  <a:schemeClr val="bg1"/>
                </a:solidFill>
                <a:latin typeface="Calibri" pitchFamily="34" charset="0"/>
                <a:ea typeface="微軟正黑體" pitchFamily="34" charset="-120"/>
              </a:rPr>
              <a:t>ix</a:t>
            </a:r>
            <a:r>
              <a:rPr lang="zh-TW" altLang="en-US" sz="1600" dirty="0">
                <a:solidFill>
                  <a:schemeClr val="bg1"/>
                </a:solidFill>
                <a:latin typeface="Calibri" pitchFamily="34" charset="0"/>
                <a:ea typeface="微軟正黑體" pitchFamily="34" charset="-120"/>
              </a:rPr>
              <a:t> 配方</a:t>
            </a:r>
            <a:endParaRPr lang="en-US" altLang="en-US" sz="1600" dirty="0">
              <a:solidFill>
                <a:schemeClr val="bg1"/>
              </a:solidFill>
              <a:latin typeface="Calibri" pitchFamily="34" charset="0"/>
              <a:ea typeface="微軟正黑體" pitchFamily="34" charset="-120"/>
            </a:endParaRPr>
          </a:p>
        </p:txBody>
      </p:sp>
      <p:sp>
        <p:nvSpPr>
          <p:cNvPr id="14" name="TextBox 5"/>
          <p:cNvSpPr txBox="1">
            <a:spLocks noChangeArrowheads="1"/>
          </p:cNvSpPr>
          <p:nvPr/>
        </p:nvSpPr>
        <p:spPr bwMode="auto">
          <a:xfrm>
            <a:off x="4784037" y="2744058"/>
            <a:ext cx="1352551"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718" rIns="91386" bIns="45718">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a:spcBef>
                <a:spcPct val="0"/>
              </a:spcBef>
              <a:buClrTx/>
              <a:buSzTx/>
              <a:buFontTx/>
              <a:buNone/>
            </a:pPr>
            <a:r>
              <a:rPr lang="en-US" altLang="zh-TW" sz="1900" dirty="0">
                <a:solidFill>
                  <a:schemeClr val="bg1"/>
                </a:solidFill>
                <a:latin typeface="Calibri" pitchFamily="34" charset="0"/>
                <a:ea typeface="微軟正黑體" pitchFamily="34" charset="-120"/>
              </a:rPr>
              <a:t>OPC3</a:t>
            </a:r>
            <a:r>
              <a:rPr lang="zh-TW" altLang="en-US" sz="1900" dirty="0">
                <a:solidFill>
                  <a:schemeClr val="bg1"/>
                </a:solidFill>
                <a:latin typeface="Calibri" pitchFamily="34" charset="0"/>
                <a:ea typeface="微軟正黑體" pitchFamily="34" charset="-120"/>
              </a:rPr>
              <a:t>片劑</a:t>
            </a:r>
            <a:endParaRPr lang="en-US" altLang="en-US" sz="1900" dirty="0">
              <a:solidFill>
                <a:schemeClr val="bg1"/>
              </a:solidFill>
              <a:latin typeface="Calibri" pitchFamily="34" charset="0"/>
              <a:ea typeface="微軟正黑體" pitchFamily="34" charset="-120"/>
            </a:endParaRPr>
          </a:p>
        </p:txBody>
      </p:sp>
      <p:sp>
        <p:nvSpPr>
          <p:cNvPr id="15" name="TextBox 2"/>
          <p:cNvSpPr txBox="1">
            <a:spLocks noChangeArrowheads="1"/>
          </p:cNvSpPr>
          <p:nvPr/>
        </p:nvSpPr>
        <p:spPr bwMode="auto">
          <a:xfrm>
            <a:off x="5522484" y="5583814"/>
            <a:ext cx="3200400"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718" rIns="91386" bIns="45718">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a:spcBef>
                <a:spcPct val="0"/>
              </a:spcBef>
              <a:buClrTx/>
              <a:buSzTx/>
              <a:buFontTx/>
              <a:buNone/>
            </a:pPr>
            <a:r>
              <a:rPr lang="zh-TW" altLang="en-US" sz="1900" dirty="0">
                <a:solidFill>
                  <a:schemeClr val="bg1"/>
                </a:solidFill>
                <a:latin typeface="Calibri" pitchFamily="34" charset="0"/>
                <a:ea typeface="微軟正黑體" pitchFamily="34" charset="-120"/>
              </a:rPr>
              <a:t>食用後的時間</a:t>
            </a:r>
            <a:endParaRPr lang="en-US" altLang="en-US" sz="1900" dirty="0">
              <a:solidFill>
                <a:schemeClr val="bg1"/>
              </a:solidFill>
              <a:latin typeface="Calibri" pitchFamily="34" charset="0"/>
              <a:ea typeface="微軟正黑體" pitchFamily="34" charset="-120"/>
            </a:endParaRPr>
          </a:p>
        </p:txBody>
      </p:sp>
    </p:spTree>
    <p:extLst>
      <p:ext uri="{BB962C8B-B14F-4D97-AF65-F5344CB8AC3E}">
        <p14:creationId xmlns:p14="http://schemas.microsoft.com/office/powerpoint/2010/main" val="181154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22225"/>
            <a:ext cx="12192000" cy="1325563"/>
          </a:xfrm>
        </p:spPr>
        <p:txBody>
          <a:bodyPr>
            <a:normAutofit/>
          </a:bodyPr>
          <a:lstStyle/>
          <a:p>
            <a:pPr algn="ctr">
              <a:defRPr/>
            </a:pPr>
            <a:r>
              <a:rPr lang="en-US" altLang="zh-TW" sz="5500" b="1" dirty="0">
                <a:solidFill>
                  <a:schemeClr val="bg2">
                    <a:lumMod val="25000"/>
                  </a:schemeClr>
                </a:solidFill>
              </a:rPr>
              <a:t>Isotonix</a:t>
            </a:r>
            <a:r>
              <a:rPr lang="en-US" altLang="zh-TW" sz="5500" b="1" dirty="0">
                <a:solidFill>
                  <a:schemeClr val="bg2">
                    <a:lumMod val="25000"/>
                  </a:schemeClr>
                </a:solidFill>
                <a:latin typeface="Calibri"/>
              </a:rPr>
              <a:t>®</a:t>
            </a:r>
            <a:r>
              <a:rPr lang="zh-TW" altLang="en-US" sz="5500" dirty="0">
                <a:solidFill>
                  <a:schemeClr val="bg2">
                    <a:lumMod val="25000"/>
                  </a:schemeClr>
                </a:solidFill>
              </a:rPr>
              <a:t>的好處</a:t>
            </a:r>
            <a:endParaRPr lang="en-US" altLang="zh-TW" sz="5500" dirty="0">
              <a:solidFill>
                <a:schemeClr val="bg2">
                  <a:lumMod val="25000"/>
                </a:schemeClr>
              </a:solidFill>
            </a:endParaRPr>
          </a:p>
        </p:txBody>
      </p:sp>
      <p:sp>
        <p:nvSpPr>
          <p:cNvPr id="3" name="Content Placeholder 2"/>
          <p:cNvSpPr>
            <a:spLocks noGrp="1"/>
          </p:cNvSpPr>
          <p:nvPr>
            <p:ph idx="1"/>
          </p:nvPr>
        </p:nvSpPr>
        <p:spPr>
          <a:xfrm>
            <a:off x="518163" y="1417320"/>
            <a:ext cx="11254740" cy="4599623"/>
          </a:xfrm>
        </p:spPr>
        <p:txBody>
          <a:bodyPr>
            <a:noAutofit/>
          </a:bodyPr>
          <a:lstStyle/>
          <a:p>
            <a:pPr>
              <a:lnSpc>
                <a:spcPct val="100000"/>
              </a:lnSpc>
              <a:spcBef>
                <a:spcPts val="0"/>
              </a:spcBef>
            </a:pPr>
            <a:r>
              <a:rPr lang="zh-TW" altLang="en-US" sz="4000" dirty="0">
                <a:solidFill>
                  <a:schemeClr val="bg2">
                    <a:lumMod val="25000"/>
                  </a:schemeClr>
                </a:solidFill>
              </a:rPr>
              <a:t>空肚時服用能以最佳的速度清空胃部，從而使營養素最大限度地被吸收</a:t>
            </a:r>
            <a:endParaRPr lang="en-US" altLang="zh-TW" sz="4000" dirty="0">
              <a:solidFill>
                <a:schemeClr val="bg2">
                  <a:lumMod val="25000"/>
                </a:schemeClr>
              </a:solidFill>
            </a:endParaRPr>
          </a:p>
          <a:p>
            <a:pPr>
              <a:lnSpc>
                <a:spcPct val="100000"/>
              </a:lnSpc>
              <a:spcBef>
                <a:spcPts val="0"/>
              </a:spcBef>
            </a:pPr>
            <a:r>
              <a:rPr lang="zh-TW" altLang="en-US" sz="4000" dirty="0">
                <a:solidFill>
                  <a:schemeClr val="bg2">
                    <a:lumMod val="25000"/>
                  </a:schemeClr>
                </a:solidFill>
              </a:rPr>
              <a:t>產品有緩衝作用，能保護營養素免受胃液中的鹽酸所分解</a:t>
            </a:r>
            <a:endParaRPr lang="en-US" altLang="zh-TW" sz="4000" dirty="0">
              <a:solidFill>
                <a:schemeClr val="bg2">
                  <a:lumMod val="25000"/>
                </a:schemeClr>
              </a:solidFill>
            </a:endParaRPr>
          </a:p>
          <a:p>
            <a:pPr>
              <a:lnSpc>
                <a:spcPct val="100000"/>
              </a:lnSpc>
              <a:spcBef>
                <a:spcPts val="0"/>
              </a:spcBef>
            </a:pPr>
            <a:r>
              <a:rPr lang="zh-TW" altLang="en-US" sz="4000" dirty="0">
                <a:solidFill>
                  <a:schemeClr val="bg2">
                    <a:lumMod val="25000"/>
                  </a:schemeClr>
                </a:solidFill>
              </a:rPr>
              <a:t>發泡反應產生的二氧化碳，可暫時減少腸道黏液層的厚度和黏度，促進吸收至血液</a:t>
            </a:r>
            <a:endParaRPr lang="en-US" altLang="zh-TW" sz="4000" dirty="0">
              <a:solidFill>
                <a:schemeClr val="bg2">
                  <a:lumMod val="25000"/>
                </a:schemeClr>
              </a:solidFill>
            </a:endParaRPr>
          </a:p>
          <a:p>
            <a:pPr>
              <a:lnSpc>
                <a:spcPct val="100000"/>
              </a:lnSpc>
              <a:spcBef>
                <a:spcPts val="0"/>
              </a:spcBef>
            </a:pPr>
            <a:r>
              <a:rPr lang="zh-TW" altLang="en-US" sz="4000" dirty="0">
                <a:solidFill>
                  <a:schemeClr val="bg2">
                    <a:lumMod val="25000"/>
                  </a:schemeClr>
                </a:solidFill>
              </a:rPr>
              <a:t>提供片劑以外的另一種選擇</a:t>
            </a:r>
            <a:endParaRPr lang="en-US" altLang="zh-TW" sz="4000" dirty="0">
              <a:solidFill>
                <a:schemeClr val="bg2">
                  <a:lumMod val="25000"/>
                </a:schemeClr>
              </a:solidFill>
            </a:endParaRPr>
          </a:p>
        </p:txBody>
      </p:sp>
    </p:spTree>
    <p:extLst>
      <p:ext uri="{BB962C8B-B14F-4D97-AF65-F5344CB8AC3E}">
        <p14:creationId xmlns:p14="http://schemas.microsoft.com/office/powerpoint/2010/main" val="1388769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22225"/>
            <a:ext cx="12192000" cy="1325563"/>
          </a:xfrm>
        </p:spPr>
        <p:txBody>
          <a:bodyPr>
            <a:normAutofit/>
          </a:bodyPr>
          <a:lstStyle/>
          <a:p>
            <a:pPr algn="ctr">
              <a:defRPr/>
            </a:pPr>
            <a:r>
              <a:rPr lang="zh-TW" altLang="en-US" sz="5500" dirty="0">
                <a:solidFill>
                  <a:schemeClr val="bg2">
                    <a:lumMod val="25000"/>
                  </a:schemeClr>
                </a:solidFill>
                <a:latin typeface="微軟正黑體" pitchFamily="34" charset="-120"/>
              </a:rPr>
              <a:t>為何使用片劑？</a:t>
            </a:r>
          </a:p>
        </p:txBody>
      </p:sp>
      <p:sp>
        <p:nvSpPr>
          <p:cNvPr id="3" name="Content Placeholder 2"/>
          <p:cNvSpPr>
            <a:spLocks noGrp="1"/>
          </p:cNvSpPr>
          <p:nvPr>
            <p:ph idx="1"/>
          </p:nvPr>
        </p:nvSpPr>
        <p:spPr>
          <a:xfrm>
            <a:off x="518163" y="1417320"/>
            <a:ext cx="11254740" cy="4599623"/>
          </a:xfrm>
        </p:spPr>
        <p:txBody>
          <a:bodyPr>
            <a:noAutofit/>
          </a:bodyPr>
          <a:lstStyle/>
          <a:p>
            <a:pPr>
              <a:lnSpc>
                <a:spcPct val="100000"/>
              </a:lnSpc>
              <a:spcBef>
                <a:spcPts val="0"/>
              </a:spcBef>
            </a:pPr>
            <a:r>
              <a:rPr lang="zh-TW" altLang="en-US" sz="4000" dirty="0">
                <a:solidFill>
                  <a:schemeClr val="bg2">
                    <a:lumMod val="25000"/>
                  </a:schemeClr>
                </a:solidFill>
              </a:rPr>
              <a:t>某些成分不溶於水或會分散</a:t>
            </a:r>
          </a:p>
          <a:p>
            <a:pPr>
              <a:lnSpc>
                <a:spcPct val="100000"/>
              </a:lnSpc>
              <a:spcBef>
                <a:spcPts val="0"/>
              </a:spcBef>
            </a:pPr>
            <a:r>
              <a:rPr lang="zh-TW" altLang="en-US" sz="4000" dirty="0">
                <a:solidFill>
                  <a:schemeClr val="bg2">
                    <a:lumMod val="25000"/>
                  </a:schemeClr>
                </a:solidFill>
              </a:rPr>
              <a:t>某些成分有異味或味道不容易掩蓋</a:t>
            </a:r>
          </a:p>
          <a:p>
            <a:pPr>
              <a:lnSpc>
                <a:spcPct val="100000"/>
              </a:lnSpc>
              <a:spcBef>
                <a:spcPts val="0"/>
              </a:spcBef>
            </a:pPr>
            <a:r>
              <a:rPr lang="zh-TW" altLang="en-US" sz="4000" dirty="0">
                <a:solidFill>
                  <a:schemeClr val="bg2">
                    <a:lumMod val="25000"/>
                  </a:schemeClr>
                </a:solidFill>
              </a:rPr>
              <a:t>某些成分是油或油性</a:t>
            </a:r>
          </a:p>
          <a:p>
            <a:pPr>
              <a:lnSpc>
                <a:spcPct val="100000"/>
              </a:lnSpc>
              <a:spcBef>
                <a:spcPts val="0"/>
              </a:spcBef>
            </a:pPr>
            <a:r>
              <a:rPr lang="zh-TW" altLang="en-US" sz="4000" dirty="0">
                <a:solidFill>
                  <a:schemeClr val="bg2">
                    <a:lumMod val="25000"/>
                  </a:schemeClr>
                </a:solidFill>
              </a:rPr>
              <a:t>某些植物性成分會做成藥丸，它們能透過正常的消化過程釋放活性</a:t>
            </a:r>
          </a:p>
        </p:txBody>
      </p:sp>
    </p:spTree>
    <p:extLst>
      <p:ext uri="{BB962C8B-B14F-4D97-AF65-F5344CB8AC3E}">
        <p14:creationId xmlns:p14="http://schemas.microsoft.com/office/powerpoint/2010/main" val="503586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txBox="1">
            <a:spLocks/>
          </p:cNvSpPr>
          <p:nvPr/>
        </p:nvSpPr>
        <p:spPr>
          <a:xfrm>
            <a:off x="838200" y="365125"/>
            <a:ext cx="10515600" cy="1325563"/>
          </a:xfrm>
          <a:prstGeom prst="rect">
            <a:avLst/>
          </a:prstGeom>
        </p:spPr>
        <p:txBody>
          <a:bodyPr vert="horz" lIns="91386" tIns="45718" rIns="91386" bIns="45718" rtlCol="0" anchor="ctr">
            <a:normAutofit fontScale="97500"/>
          </a:bodyPr>
          <a:lstStyle>
            <a:lvl1pPr>
              <a:lnSpc>
                <a:spcPts val="4800"/>
              </a:lnSpc>
              <a:spcBef>
                <a:spcPct val="0"/>
              </a:spcBef>
              <a:buNone/>
              <a:defRPr sz="5300">
                <a:solidFill>
                  <a:schemeClr val="bg2">
                    <a:lumMod val="25000"/>
                  </a:schemeClr>
                </a:solidFill>
                <a:latin typeface="Calibri" panose="020F0502020204030204" pitchFamily="34" charset="0"/>
                <a:ea typeface="華康儷中黑" panose="020B0509000000000000" pitchFamily="49" charset="-120"/>
                <a:cs typeface="+mj-cs"/>
              </a:defRPr>
            </a:lvl1pPr>
          </a:lstStyle>
          <a:p>
            <a:r>
              <a:rPr lang="zh-TW" altLang="en-US" dirty="0">
                <a:ea typeface="微軟正黑體" pitchFamily="34" charset="-120"/>
              </a:rPr>
              <a:t>購買營養補充品</a:t>
            </a:r>
            <a:endParaRPr lang="en-US" dirty="0">
              <a:ea typeface="微軟正黑體" pitchFamily="34" charset="-120"/>
            </a:endParaRPr>
          </a:p>
        </p:txBody>
      </p:sp>
      <p:graphicFrame>
        <p:nvGraphicFramePr>
          <p:cNvPr id="7" name="Content Placeholder 3"/>
          <p:cNvGraphicFramePr>
            <a:graphicFrameLocks/>
          </p:cNvGraphicFramePr>
          <p:nvPr>
            <p:extLst>
              <p:ext uri="{D42A27DB-BD31-4B8C-83A1-F6EECF244321}">
                <p14:modId xmlns:p14="http://schemas.microsoft.com/office/powerpoint/2010/main" val="170043670"/>
              </p:ext>
            </p:extLst>
          </p:nvPr>
        </p:nvGraphicFramePr>
        <p:xfrm>
          <a:off x="609600" y="1713405"/>
          <a:ext cx="10972800" cy="4034250"/>
        </p:xfrm>
        <a:graphic>
          <a:graphicData uri="http://schemas.openxmlformats.org/drawingml/2006/table">
            <a:tbl>
              <a:tblPr firstRow="1" bandRow="1">
                <a:tableStyleId>{69012ECD-51FC-41F1-AA8D-1B2483CD663E}</a:tableStyleId>
              </a:tblPr>
              <a:tblGrid>
                <a:gridCol w="4368800"/>
                <a:gridCol w="2133600"/>
                <a:gridCol w="2133600"/>
                <a:gridCol w="2336800"/>
              </a:tblGrid>
              <a:tr h="1024438">
                <a:tc>
                  <a:txBody>
                    <a:bodyPr/>
                    <a:lstStyle/>
                    <a:p>
                      <a:endParaRPr lang="en-US" sz="3200" dirty="0">
                        <a:latin typeface="Calibri" panose="020F0502020204030204" pitchFamily="34" charset="0"/>
                        <a:ea typeface="微軟正黑體"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itchFamily="34" charset="-120"/>
                        </a:rPr>
                        <a:t>2008</a:t>
                      </a:r>
                      <a:endParaRPr lang="en-US" sz="3200" dirty="0">
                        <a:latin typeface="Calibri" panose="020F0502020204030204" pitchFamily="34" charset="0"/>
                        <a:ea typeface="微軟正黑體" pitchFamily="34" charset="-120"/>
                      </a:endParaRPr>
                    </a:p>
                  </a:txBody>
                  <a:tcPr marL="121920" marR="121920" marT="60960" marB="60960"/>
                </a:tc>
                <a:tc>
                  <a:txBody>
                    <a:bodyPr/>
                    <a:lstStyle/>
                    <a:p>
                      <a:pPr algn="ctr"/>
                      <a:r>
                        <a:rPr lang="en-US" sz="3200" dirty="0" smtClean="0">
                          <a:latin typeface="Calibri" panose="020F0502020204030204" pitchFamily="34" charset="0"/>
                          <a:ea typeface="微軟正黑體" pitchFamily="34" charset="-120"/>
                        </a:rPr>
                        <a:t>2014</a:t>
                      </a:r>
                      <a:endParaRPr lang="en-US" sz="3200" dirty="0">
                        <a:latin typeface="Calibri" panose="020F0502020204030204" pitchFamily="34" charset="0"/>
                        <a:ea typeface="微軟正黑體" pitchFamily="34" charset="-120"/>
                      </a:endParaRPr>
                    </a:p>
                  </a:txBody>
                  <a:tcPr marL="121920" marR="121920" marT="60960" marB="60960"/>
                </a:tc>
                <a:tc>
                  <a:txBody>
                    <a:bodyPr/>
                    <a:lstStyle/>
                    <a:p>
                      <a:pPr algn="ctr"/>
                      <a:r>
                        <a:rPr lang="zh-TW" altLang="en-US" sz="3200" dirty="0" smtClean="0">
                          <a:latin typeface="Calibri" panose="020F0502020204030204" pitchFamily="34" charset="0"/>
                          <a:ea typeface="微軟正黑體" pitchFamily="34" charset="-120"/>
                        </a:rPr>
                        <a:t>不同</a:t>
                      </a:r>
                      <a:endParaRPr lang="en-US" sz="3200" dirty="0" smtClean="0">
                        <a:latin typeface="Calibri" panose="020F0502020204030204" pitchFamily="34" charset="0"/>
                        <a:ea typeface="微軟正黑體" pitchFamily="34" charset="-120"/>
                      </a:endParaRPr>
                    </a:p>
                  </a:txBody>
                  <a:tcPr marL="121920" marR="121920" marT="60960" marB="60960"/>
                </a:tc>
              </a:tr>
              <a:tr h="1378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600" dirty="0" smtClean="0">
                          <a:latin typeface="Calibri" panose="020F0502020204030204" pitchFamily="34" charset="0"/>
                          <a:ea typeface="微軟正黑體" pitchFamily="34" charset="-120"/>
                        </a:rPr>
                        <a:t>每人在</a:t>
                      </a:r>
                      <a:r>
                        <a:rPr lang="en-US" altLang="zh-TW" sz="3600" dirty="0" smtClean="0">
                          <a:latin typeface="Calibri" panose="020F0502020204030204" pitchFamily="34" charset="0"/>
                          <a:ea typeface="微軟正黑體" pitchFamily="34" charset="-120"/>
                        </a:rPr>
                        <a:t>4</a:t>
                      </a:r>
                      <a:r>
                        <a:rPr lang="zh-TW" altLang="en-US" sz="3600" dirty="0" smtClean="0">
                          <a:latin typeface="Calibri" panose="020F0502020204030204" pitchFamily="34" charset="0"/>
                          <a:ea typeface="微軟正黑體" pitchFamily="34" charset="-120"/>
                        </a:rPr>
                        <a:t>星期的</a:t>
                      </a:r>
                      <a:endParaRPr lang="en-US" altLang="zh-TW" sz="3600" dirty="0" smtClean="0">
                        <a:latin typeface="Calibri" panose="020F0502020204030204" pitchFamily="34" charset="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600" dirty="0" smtClean="0">
                          <a:latin typeface="Calibri" panose="020F0502020204030204" pitchFamily="34" charset="0"/>
                          <a:ea typeface="微軟正黑體" pitchFamily="34" charset="-120"/>
                        </a:rPr>
                        <a:t>平均總消費</a:t>
                      </a:r>
                      <a:endParaRPr lang="en-US" sz="3600" dirty="0">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latin typeface="Calibri" panose="020F0502020204030204" pitchFamily="34" charset="0"/>
                          <a:ea typeface="微軟正黑體" pitchFamily="34" charset="-120"/>
                        </a:rPr>
                        <a:t>$409</a:t>
                      </a:r>
                      <a:endParaRPr lang="en-US" sz="3700" dirty="0">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latin typeface="Calibri" panose="020F0502020204030204" pitchFamily="34" charset="0"/>
                          <a:ea typeface="微軟正黑體" pitchFamily="34" charset="-120"/>
                        </a:rPr>
                        <a:t>$744</a:t>
                      </a:r>
                      <a:endParaRPr lang="en-US" sz="3700" dirty="0">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latin typeface="Calibri" panose="020F0502020204030204" pitchFamily="34" charset="0"/>
                          <a:ea typeface="微軟正黑體" pitchFamily="34" charset="-120"/>
                        </a:rPr>
                        <a:t>+82%</a:t>
                      </a:r>
                      <a:endParaRPr lang="en-US" sz="3700" dirty="0">
                        <a:latin typeface="Calibri" panose="020F0502020204030204" pitchFamily="34" charset="0"/>
                        <a:ea typeface="微軟正黑體" pitchFamily="34" charset="-120"/>
                      </a:endParaRPr>
                    </a:p>
                  </a:txBody>
                  <a:tcPr marL="121920" marR="121920" marT="60960" marB="60960"/>
                </a:tc>
              </a:tr>
              <a:tr h="1631513">
                <a:tc>
                  <a:txBody>
                    <a:bodyPr/>
                    <a:lstStyle/>
                    <a:p>
                      <a:r>
                        <a:rPr lang="zh-TW" altLang="en-US" sz="3600" dirty="0" smtClean="0">
                          <a:latin typeface="Calibri" panose="020F0502020204030204" pitchFamily="34" charset="0"/>
                          <a:ea typeface="微軟正黑體" pitchFamily="34" charset="-120"/>
                        </a:rPr>
                        <a:t>每年的市場規模</a:t>
                      </a:r>
                      <a:endParaRPr lang="en-US" sz="3600" dirty="0" smtClean="0">
                        <a:latin typeface="Calibri" panose="020F0502020204030204" pitchFamily="34" charset="0"/>
                        <a:ea typeface="微軟正黑體" pitchFamily="34" charset="-120"/>
                      </a:endParaRPr>
                    </a:p>
                  </a:txBody>
                  <a:tcPr marL="121920" marR="121920" marT="60960" marB="60960"/>
                </a:tc>
                <a:tc>
                  <a:txBody>
                    <a:bodyPr/>
                    <a:lstStyle/>
                    <a:p>
                      <a:pPr algn="ctr"/>
                      <a:r>
                        <a:rPr lang="zh-TW" altLang="en-US" sz="3700" dirty="0" smtClean="0">
                          <a:latin typeface="Calibri" panose="020F0502020204030204" pitchFamily="34" charset="0"/>
                          <a:ea typeface="微軟正黑體" pitchFamily="34" charset="-120"/>
                        </a:rPr>
                        <a:t>一百億</a:t>
                      </a:r>
                      <a:endParaRPr lang="en-US" sz="3700" dirty="0" smtClean="0">
                        <a:latin typeface="Calibri" panose="020F0502020204030204" pitchFamily="34" charset="0"/>
                        <a:ea typeface="微軟正黑體" pitchFamily="34" charset="-12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700" dirty="0" smtClean="0">
                          <a:latin typeface="Calibri" panose="020F0502020204030204" pitchFamily="34" charset="0"/>
                          <a:ea typeface="微軟正黑體" pitchFamily="34" charset="-120"/>
                        </a:rPr>
                        <a:t>一百九十億</a:t>
                      </a:r>
                      <a:endParaRPr lang="en-US" sz="3700" dirty="0" smtClean="0">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latin typeface="Calibri" panose="020F0502020204030204" pitchFamily="34" charset="0"/>
                          <a:ea typeface="微軟正黑體" pitchFamily="34" charset="-120"/>
                        </a:rPr>
                        <a:t>+90%</a:t>
                      </a:r>
                      <a:endParaRPr lang="en-US" sz="3700" dirty="0">
                        <a:latin typeface="Calibri" panose="020F0502020204030204" pitchFamily="34" charset="0"/>
                        <a:ea typeface="微軟正黑體" pitchFamily="34" charset="-120"/>
                      </a:endParaRPr>
                    </a:p>
                  </a:txBody>
                  <a:tcPr marL="121920" marR="121920" marT="60960" marB="60960"/>
                </a:tc>
              </a:tr>
            </a:tbl>
          </a:graphicData>
        </a:graphic>
      </p:graphicFrame>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8537" y="0"/>
            <a:ext cx="1763462" cy="137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009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M:\All Brands\Health &amp; Nutrition\Isotonix\Image\Isotonix-HKG-family-shot4_20160406.png"/>
          <p:cNvPicPr>
            <a:picLocks noChangeAspect="1" noChangeArrowheads="1"/>
          </p:cNvPicPr>
          <p:nvPr/>
        </p:nvPicPr>
        <p:blipFill rotWithShape="1">
          <a:blip r:embed="rId4">
            <a:extLst>
              <a:ext uri="{28A0092B-C50C-407E-A947-70E740481C1C}">
                <a14:useLocalDpi xmlns:a14="http://schemas.microsoft.com/office/drawing/2010/main" val="0"/>
              </a:ext>
            </a:extLst>
          </a:blip>
          <a:srcRect t="27212" b="26580"/>
          <a:stretch/>
        </p:blipFill>
        <p:spPr bwMode="auto">
          <a:xfrm>
            <a:off x="1524000" y="1345324"/>
            <a:ext cx="9144000" cy="42251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22225"/>
            <a:ext cx="12192000" cy="1325563"/>
          </a:xfrm>
          <a:prstGeom prst="rect">
            <a:avLst/>
          </a:prstGeom>
        </p:spPr>
        <p:txBody>
          <a:bodyPr vert="horz" lIns="91386" tIns="45718" rIns="91386" bIns="45718" rtlCol="0" anchor="ctr">
            <a:normAutofit/>
          </a:bodyPr>
          <a:lstStyle>
            <a:lvl1pPr algn="l" defTabSz="913788"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altLang="zh-TW" sz="5500" b="1" i="0" u="none" strike="noStrike" kern="1200" cap="none" spc="0" normalizeH="0" baseline="0" noProof="0" dirty="0" smtClean="0">
                <a:ln>
                  <a:noFill/>
                </a:ln>
                <a:solidFill>
                  <a:srgbClr val="E7E6E6">
                    <a:lumMod val="25000"/>
                  </a:srgbClr>
                </a:solidFill>
                <a:effectLst/>
                <a:uLnTx/>
                <a:uFillTx/>
                <a:latin typeface="Calibri Light"/>
                <a:ea typeface="微軟正黑體" pitchFamily="34" charset="-120"/>
                <a:cs typeface="+mj-cs"/>
              </a:rPr>
              <a:t>Isotonix</a:t>
            </a:r>
            <a:r>
              <a:rPr kumimoji="0" lang="en-US" altLang="zh-TW" sz="5500" b="1" i="0" u="none" strike="noStrike" kern="1200" cap="none" spc="0" normalizeH="0" baseline="0" noProof="0" dirty="0" smtClean="0">
                <a:ln>
                  <a:noFill/>
                </a:ln>
                <a:solidFill>
                  <a:srgbClr val="E7E6E6">
                    <a:lumMod val="25000"/>
                  </a:srgbClr>
                </a:solidFill>
                <a:effectLst/>
                <a:uLnTx/>
                <a:uFillTx/>
                <a:latin typeface="Calibri"/>
                <a:ea typeface="微軟正黑體" pitchFamily="34" charset="-120"/>
                <a:cs typeface="+mj-cs"/>
              </a:rPr>
              <a:t>®</a:t>
            </a:r>
            <a:r>
              <a:rPr lang="zh-TW" altLang="en-US" sz="5500" dirty="0">
                <a:solidFill>
                  <a:srgbClr val="E7E6E6">
                    <a:lumMod val="25000"/>
                  </a:srgbClr>
                </a:solidFill>
                <a:ea typeface="微軟正黑體" pitchFamily="34" charset="-120"/>
              </a:rPr>
              <a:t>產品</a:t>
            </a:r>
            <a:endParaRPr kumimoji="0" lang="en-US" altLang="zh-TW" sz="5500" b="0" i="0" u="none" strike="noStrike" kern="1200" cap="none" spc="0" normalizeH="0" baseline="0" noProof="0" dirty="0">
              <a:ln>
                <a:noFill/>
              </a:ln>
              <a:solidFill>
                <a:srgbClr val="E7E6E6">
                  <a:lumMod val="25000"/>
                </a:srgbClr>
              </a:solidFill>
              <a:effectLst/>
              <a:uLnTx/>
              <a:uFillTx/>
              <a:latin typeface="Calibri Light"/>
              <a:ea typeface="微軟正黑體" pitchFamily="34" charset="-120"/>
              <a:cs typeface="+mj-cs"/>
            </a:endParaRPr>
          </a:p>
        </p:txBody>
      </p:sp>
    </p:spTree>
    <p:extLst>
      <p:ext uri="{BB962C8B-B14F-4D97-AF65-F5344CB8AC3E}">
        <p14:creationId xmlns:p14="http://schemas.microsoft.com/office/powerpoint/2010/main" val="2650899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6009" r="94249"/>
                    </a14:imgEffect>
                  </a14:imgLayer>
                </a14:imgProps>
              </a:ext>
              <a:ext uri="{28A0092B-C50C-407E-A947-70E740481C1C}">
                <a14:useLocalDpi xmlns:a14="http://schemas.microsoft.com/office/drawing/2010/main" val="0"/>
              </a:ext>
            </a:extLst>
          </a:blip>
          <a:srcRect/>
          <a:stretch/>
        </p:blipFill>
        <p:spPr bwMode="auto">
          <a:xfrm>
            <a:off x="13681" y="1501859"/>
            <a:ext cx="6258107" cy="463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0" y="22225"/>
            <a:ext cx="12192000" cy="1325563"/>
          </a:xfrm>
        </p:spPr>
        <p:txBody>
          <a:bodyPr>
            <a:normAutofit/>
          </a:bodyPr>
          <a:lstStyle/>
          <a:p>
            <a:pPr algn="ctr">
              <a:defRPr/>
            </a:pPr>
            <a:r>
              <a:rPr lang="en-US" altLang="zh-TW" sz="5500" b="1" dirty="0">
                <a:solidFill>
                  <a:schemeClr val="bg2">
                    <a:lumMod val="25000"/>
                  </a:schemeClr>
                </a:solidFill>
              </a:rPr>
              <a:t>HK.ISOTONIX.COM </a:t>
            </a:r>
            <a:r>
              <a:rPr lang="zh-TW" altLang="en-US" sz="5500" b="1" dirty="0">
                <a:solidFill>
                  <a:schemeClr val="bg2">
                    <a:lumMod val="25000"/>
                  </a:schemeClr>
                </a:solidFill>
              </a:rPr>
              <a:t>隆重登場</a:t>
            </a:r>
            <a:endParaRPr lang="en-US" altLang="zh-TW" sz="5500" b="1" dirty="0">
              <a:solidFill>
                <a:schemeClr val="bg2">
                  <a:lumMod val="25000"/>
                </a:schemeClr>
              </a:solidFill>
            </a:endParaRPr>
          </a:p>
        </p:txBody>
      </p:sp>
      <p:sp>
        <p:nvSpPr>
          <p:cNvPr id="8" name="內容版面配置區 2"/>
          <p:cNvSpPr>
            <a:spLocks noGrp="1"/>
          </p:cNvSpPr>
          <p:nvPr>
            <p:ph idx="1"/>
          </p:nvPr>
        </p:nvSpPr>
        <p:spPr>
          <a:xfrm>
            <a:off x="5966463" y="1597025"/>
            <a:ext cx="5966460" cy="4351339"/>
          </a:xfrm>
        </p:spPr>
        <p:txBody>
          <a:bodyPr>
            <a:noAutofit/>
          </a:bodyPr>
          <a:lstStyle/>
          <a:p>
            <a:r>
              <a:rPr lang="zh-TW" altLang="en-US" sz="3600" dirty="0"/>
              <a:t>專業版面</a:t>
            </a:r>
            <a:endParaRPr lang="en-US" altLang="zh-HK" sz="3600" dirty="0"/>
          </a:p>
          <a:p>
            <a:r>
              <a:rPr lang="zh-TW" altLang="en-US" sz="3600" dirty="0"/>
              <a:t>教學影片及營養解碼</a:t>
            </a:r>
            <a:endParaRPr lang="en-US" altLang="zh-HK" sz="3600" dirty="0"/>
          </a:p>
          <a:p>
            <a:r>
              <a:rPr lang="zh-TW" altLang="en-US" sz="3600" dirty="0"/>
              <a:t>重點成分好處</a:t>
            </a:r>
            <a:endParaRPr lang="en-US" altLang="zh-TW" sz="3600" dirty="0"/>
          </a:p>
          <a:p>
            <a:r>
              <a:rPr lang="zh-TW" altLang="en-US" sz="3600" dirty="0"/>
              <a:t>詳盡產品資料</a:t>
            </a:r>
            <a:endParaRPr lang="en-US" altLang="zh-TW" sz="3600" dirty="0"/>
          </a:p>
          <a:p>
            <a:r>
              <a:rPr lang="zh-TW" altLang="en-US" sz="3600" dirty="0"/>
              <a:t>所有版面能全面支援桌面電腦、平板電腦或手提電話</a:t>
            </a:r>
            <a:endParaRPr lang="zh-HK" altLang="en-US" sz="3600" dirty="0"/>
          </a:p>
        </p:txBody>
      </p:sp>
    </p:spTree>
    <p:extLst>
      <p:ext uri="{BB962C8B-B14F-4D97-AF65-F5344CB8AC3E}">
        <p14:creationId xmlns:p14="http://schemas.microsoft.com/office/powerpoint/2010/main" val="3773247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微軟正黑體" pitchFamily="34" charset="-120"/>
              <a:ea typeface="微軟正黑體" pitchFamily="34" charset="-120"/>
            </a:endParaRPr>
          </a:p>
        </p:txBody>
      </p:sp>
      <p:sp>
        <p:nvSpPr>
          <p:cNvPr id="3" name="Content Placeholder 2"/>
          <p:cNvSpPr>
            <a:spLocks noGrp="1"/>
          </p:cNvSpPr>
          <p:nvPr>
            <p:ph idx="1"/>
          </p:nvPr>
        </p:nvSpPr>
        <p:spPr/>
        <p:txBody>
          <a:bodyPr/>
          <a:lstStyle/>
          <a:p>
            <a:endParaRPr lang="en-US" dirty="0">
              <a:latin typeface="微軟正黑體" pitchFamily="34" charset="-120"/>
              <a:ea typeface="微軟正黑體" pitchFamily="34" charset="-120"/>
            </a:endParaRPr>
          </a:p>
        </p:txBody>
      </p:sp>
      <p:pic>
        <p:nvPicPr>
          <p:cNvPr id="11266" name="Picture 2" descr="C:\Users\celinel\Downloads\screencapture-hk-isotonix-14785085953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
            <a:ext cx="12192000" cy="2926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18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2.71605E-6 L 0 -0.9821 " pathEditMode="relative" rAng="0" ptsTypes="AA">
                                      <p:cBhvr>
                                        <p:cTn id="6" dur="2000" fill="hold"/>
                                        <p:tgtEl>
                                          <p:spTgt spid="11266"/>
                                        </p:tgtEl>
                                        <p:attrNameLst>
                                          <p:attrName>ppt_x</p:attrName>
                                          <p:attrName>ppt_y</p:attrName>
                                        </p:attrNameLst>
                                      </p:cBhvr>
                                      <p:rCtr x="0" y="-49105"/>
                                    </p:animMotion>
                                  </p:childTnLst>
                                </p:cTn>
                              </p:par>
                            </p:childTnLst>
                          </p:cTn>
                        </p:par>
                        <p:par>
                          <p:cTn id="7" fill="hold">
                            <p:stCondLst>
                              <p:cond delay="2000"/>
                            </p:stCondLst>
                            <p:childTnLst>
                              <p:par>
                                <p:cTn id="8" presetID="42" presetClass="path" presetSubtype="0" fill="hold" nodeType="afterEffect">
                                  <p:stCondLst>
                                    <p:cond delay="0"/>
                                  </p:stCondLst>
                                  <p:childTnLst>
                                    <p:animMotion origin="layout" path="M 0 -0.9821 L 0 -1.79691 " pathEditMode="relative" rAng="0" ptsTypes="AA">
                                      <p:cBhvr>
                                        <p:cTn id="9" dur="2000" fill="hold"/>
                                        <p:tgtEl>
                                          <p:spTgt spid="11266"/>
                                        </p:tgtEl>
                                        <p:attrNameLst>
                                          <p:attrName>ppt_x</p:attrName>
                                          <p:attrName>ppt_y</p:attrName>
                                        </p:attrNameLst>
                                      </p:cBhvr>
                                      <p:rCtr x="0"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12193588" cy="2926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024868" y="1824839"/>
            <a:ext cx="1422400" cy="528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1157686">
              <a:defRPr/>
            </a:pPr>
            <a:endParaRPr lang="en-US" dirty="0">
              <a:solidFill>
                <a:prstClr val="white"/>
              </a:solidFill>
              <a:latin typeface="微軟正黑體" pitchFamily="34" charset="-120"/>
              <a:ea typeface="微軟正黑體" pitchFamily="34" charset="-120"/>
            </a:endParaRPr>
          </a:p>
        </p:txBody>
      </p:sp>
      <p:grpSp>
        <p:nvGrpSpPr>
          <p:cNvPr id="21" name="Group 20"/>
          <p:cNvGrpSpPr/>
          <p:nvPr/>
        </p:nvGrpSpPr>
        <p:grpSpPr>
          <a:xfrm>
            <a:off x="454248" y="556957"/>
            <a:ext cx="8563705" cy="4600763"/>
            <a:chOff x="1625600" y="4119020"/>
            <a:chExt cx="8563705" cy="460076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5436647"/>
              <a:ext cx="8563705" cy="3283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Isosceles Triangle 19"/>
            <p:cNvSpPr/>
            <p:nvPr/>
          </p:nvSpPr>
          <p:spPr>
            <a:xfrm>
              <a:off x="2142704" y="4119020"/>
              <a:ext cx="7492618" cy="1317627"/>
            </a:xfrm>
            <a:prstGeom prst="triangle">
              <a:avLst>
                <a:gd name="adj" fmla="val 9295"/>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7686">
                <a:defRPr/>
              </a:pPr>
              <a:endParaRPr lang="en-US" dirty="0">
                <a:solidFill>
                  <a:prstClr val="white"/>
                </a:solidFill>
                <a:latin typeface="微軟正黑體" pitchFamily="34" charset="-120"/>
                <a:ea typeface="微軟正黑體" pitchFamily="34" charset="-120"/>
              </a:endParaRPr>
            </a:p>
          </p:txBody>
        </p:sp>
      </p:grpSp>
      <p:grpSp>
        <p:nvGrpSpPr>
          <p:cNvPr id="17" name="Group 16"/>
          <p:cNvGrpSpPr/>
          <p:nvPr/>
        </p:nvGrpSpPr>
        <p:grpSpPr>
          <a:xfrm>
            <a:off x="1475224" y="4038622"/>
            <a:ext cx="4668907" cy="523220"/>
            <a:chOff x="8198219" y="3698977"/>
            <a:chExt cx="4668947" cy="523211"/>
          </a:xfrm>
        </p:grpSpPr>
        <p:sp>
          <p:nvSpPr>
            <p:cNvPr id="18" name="Rectangle 17"/>
            <p:cNvSpPr/>
            <p:nvPr/>
          </p:nvSpPr>
          <p:spPr>
            <a:xfrm>
              <a:off x="8582045" y="3698977"/>
              <a:ext cx="4285121" cy="523211"/>
            </a:xfrm>
            <a:prstGeom prst="rect">
              <a:avLst/>
            </a:prstGeom>
            <a:ln>
              <a:noFill/>
            </a:ln>
          </p:spPr>
          <p:txBody>
            <a:bodyPr wrap="none">
              <a:spAutoFit/>
            </a:bodyPr>
            <a:lstStyle/>
            <a:p>
              <a:pPr defTabSz="864233">
                <a:defRPr/>
              </a:pPr>
              <a:r>
                <a:rPr lang="zh-HK" altLang="en-US" sz="2800" dirty="0">
                  <a:solidFill>
                    <a:srgbClr val="FFFFFF"/>
                  </a:solidFill>
                  <a:latin typeface="Calibri" panose="020F0502020204030204" pitchFamily="34" charset="0"/>
                  <a:ea typeface="微軟正黑體" pitchFamily="34" charset="-120"/>
                </a:rPr>
                <a:t>直接由</a:t>
              </a:r>
              <a:r>
                <a:rPr lang="en-US" altLang="zh-HK" sz="2800" dirty="0">
                  <a:solidFill>
                    <a:srgbClr val="FFFFFF"/>
                  </a:solidFill>
                  <a:latin typeface="Calibri" panose="020F0502020204030204" pitchFamily="34" charset="0"/>
                  <a:ea typeface="微軟正黑體" pitchFamily="34" charset="-120"/>
                </a:rPr>
                <a:t>hk.isotonix.com</a:t>
              </a:r>
              <a:r>
                <a:rPr lang="zh-HK" altLang="en-US" sz="2800" dirty="0">
                  <a:solidFill>
                    <a:srgbClr val="FFFFFF"/>
                  </a:solidFill>
                  <a:latin typeface="Calibri" panose="020F0502020204030204" pitchFamily="34" charset="0"/>
                  <a:ea typeface="微軟正黑體" pitchFamily="34" charset="-120"/>
                </a:rPr>
                <a:t>訂購</a:t>
              </a:r>
            </a:p>
          </p:txBody>
        </p:sp>
        <p:sp>
          <p:nvSpPr>
            <p:cNvPr id="19" name="Freeform 6"/>
            <p:cNvSpPr>
              <a:spLocks noEditPoints="1"/>
            </p:cNvSpPr>
            <p:nvPr/>
          </p:nvSpPr>
          <p:spPr bwMode="auto">
            <a:xfrm>
              <a:off x="8198219" y="3792649"/>
              <a:ext cx="365760" cy="365760"/>
            </a:xfrm>
            <a:custGeom>
              <a:avLst/>
              <a:gdLst>
                <a:gd name="T0" fmla="*/ 2891 w 4015"/>
                <a:gd name="T1" fmla="*/ 1188 h 4006"/>
                <a:gd name="T2" fmla="*/ 1770 w 4015"/>
                <a:gd name="T3" fmla="*/ 2287 h 4006"/>
                <a:gd name="T4" fmla="*/ 1124 w 4015"/>
                <a:gd name="T5" fmla="*/ 1660 h 4006"/>
                <a:gd name="T6" fmla="*/ 1029 w 4015"/>
                <a:gd name="T7" fmla="*/ 1651 h 4006"/>
                <a:gd name="T8" fmla="*/ 943 w 4015"/>
                <a:gd name="T9" fmla="*/ 1697 h 4006"/>
                <a:gd name="T10" fmla="*/ 670 w 4015"/>
                <a:gd name="T11" fmla="*/ 1985 h 4006"/>
                <a:gd name="T12" fmla="*/ 662 w 4015"/>
                <a:gd name="T13" fmla="*/ 2086 h 4006"/>
                <a:gd name="T14" fmla="*/ 706 w 4015"/>
                <a:gd name="T15" fmla="*/ 2169 h 4006"/>
                <a:gd name="T16" fmla="*/ 1707 w 4015"/>
                <a:gd name="T17" fmla="*/ 3151 h 4006"/>
                <a:gd name="T18" fmla="*/ 1803 w 4015"/>
                <a:gd name="T19" fmla="*/ 3160 h 4006"/>
                <a:gd name="T20" fmla="*/ 1890 w 4015"/>
                <a:gd name="T21" fmla="*/ 3114 h 4006"/>
                <a:gd name="T22" fmla="*/ 3344 w 4015"/>
                <a:gd name="T23" fmla="*/ 1645 h 4006"/>
                <a:gd name="T24" fmla="*/ 3353 w 4015"/>
                <a:gd name="T25" fmla="*/ 1545 h 4006"/>
                <a:gd name="T26" fmla="*/ 3310 w 4015"/>
                <a:gd name="T27" fmla="*/ 1460 h 4006"/>
                <a:gd name="T28" fmla="*/ 3017 w 4015"/>
                <a:gd name="T29" fmla="*/ 1188 h 4006"/>
                <a:gd name="T30" fmla="*/ 2008 w 4015"/>
                <a:gd name="T31" fmla="*/ 0 h 4006"/>
                <a:gd name="T32" fmla="*/ 2363 w 4015"/>
                <a:gd name="T33" fmla="*/ 30 h 4006"/>
                <a:gd name="T34" fmla="*/ 2699 w 4015"/>
                <a:gd name="T35" fmla="*/ 119 h 4006"/>
                <a:gd name="T36" fmla="*/ 3016 w 4015"/>
                <a:gd name="T37" fmla="*/ 268 h 4006"/>
                <a:gd name="T38" fmla="*/ 3302 w 4015"/>
                <a:gd name="T39" fmla="*/ 469 h 4006"/>
                <a:gd name="T40" fmla="*/ 3545 w 4015"/>
                <a:gd name="T41" fmla="*/ 711 h 4006"/>
                <a:gd name="T42" fmla="*/ 3746 w 4015"/>
                <a:gd name="T43" fmla="*/ 997 h 4006"/>
                <a:gd name="T44" fmla="*/ 3896 w 4015"/>
                <a:gd name="T45" fmla="*/ 1313 h 4006"/>
                <a:gd name="T46" fmla="*/ 3985 w 4015"/>
                <a:gd name="T47" fmla="*/ 1648 h 4006"/>
                <a:gd name="T48" fmla="*/ 4015 w 4015"/>
                <a:gd name="T49" fmla="*/ 2002 h 4006"/>
                <a:gd name="T50" fmla="*/ 3985 w 4015"/>
                <a:gd name="T51" fmla="*/ 2356 h 4006"/>
                <a:gd name="T52" fmla="*/ 3896 w 4015"/>
                <a:gd name="T53" fmla="*/ 2691 h 4006"/>
                <a:gd name="T54" fmla="*/ 3746 w 4015"/>
                <a:gd name="T55" fmla="*/ 3008 h 4006"/>
                <a:gd name="T56" fmla="*/ 3545 w 4015"/>
                <a:gd name="T57" fmla="*/ 3293 h 4006"/>
                <a:gd name="T58" fmla="*/ 3301 w 4015"/>
                <a:gd name="T59" fmla="*/ 3536 h 4006"/>
                <a:gd name="T60" fmla="*/ 3016 w 4015"/>
                <a:gd name="T61" fmla="*/ 3736 h 4006"/>
                <a:gd name="T62" fmla="*/ 2699 w 4015"/>
                <a:gd name="T63" fmla="*/ 3886 h 4006"/>
                <a:gd name="T64" fmla="*/ 2363 w 4015"/>
                <a:gd name="T65" fmla="*/ 3976 h 4006"/>
                <a:gd name="T66" fmla="*/ 2008 w 4015"/>
                <a:gd name="T67" fmla="*/ 4006 h 4006"/>
                <a:gd name="T68" fmla="*/ 1653 w 4015"/>
                <a:gd name="T69" fmla="*/ 3976 h 4006"/>
                <a:gd name="T70" fmla="*/ 1318 w 4015"/>
                <a:gd name="T71" fmla="*/ 3886 h 4006"/>
                <a:gd name="T72" fmla="*/ 1000 w 4015"/>
                <a:gd name="T73" fmla="*/ 3736 h 4006"/>
                <a:gd name="T74" fmla="*/ 714 w 4015"/>
                <a:gd name="T75" fmla="*/ 3536 h 4006"/>
                <a:gd name="T76" fmla="*/ 470 w 4015"/>
                <a:gd name="T77" fmla="*/ 3293 h 4006"/>
                <a:gd name="T78" fmla="*/ 269 w 4015"/>
                <a:gd name="T79" fmla="*/ 3008 h 4006"/>
                <a:gd name="T80" fmla="*/ 120 w 4015"/>
                <a:gd name="T81" fmla="*/ 2691 h 4006"/>
                <a:gd name="T82" fmla="*/ 30 w 4015"/>
                <a:gd name="T83" fmla="*/ 2356 h 4006"/>
                <a:gd name="T84" fmla="*/ 0 w 4015"/>
                <a:gd name="T85" fmla="*/ 2002 h 4006"/>
                <a:gd name="T86" fmla="*/ 13 w 4015"/>
                <a:gd name="T87" fmla="*/ 1765 h 4006"/>
                <a:gd name="T88" fmla="*/ 83 w 4015"/>
                <a:gd name="T89" fmla="*/ 1423 h 4006"/>
                <a:gd name="T90" fmla="*/ 213 w 4015"/>
                <a:gd name="T91" fmla="*/ 1101 h 4006"/>
                <a:gd name="T92" fmla="*/ 399 w 4015"/>
                <a:gd name="T93" fmla="*/ 801 h 4006"/>
                <a:gd name="T94" fmla="*/ 628 w 4015"/>
                <a:gd name="T95" fmla="*/ 545 h 4006"/>
                <a:gd name="T96" fmla="*/ 900 w 4015"/>
                <a:gd name="T97" fmla="*/ 330 h 4006"/>
                <a:gd name="T98" fmla="*/ 1210 w 4015"/>
                <a:gd name="T99" fmla="*/ 162 h 4006"/>
                <a:gd name="T100" fmla="*/ 1539 w 4015"/>
                <a:gd name="T101" fmla="*/ 53 h 4006"/>
                <a:gd name="T102" fmla="*/ 1888 w 4015"/>
                <a:gd name="T103" fmla="*/ 2 h 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5" h="4006">
                  <a:moveTo>
                    <a:pt x="2954" y="1176"/>
                  </a:moveTo>
                  <a:lnTo>
                    <a:pt x="2922" y="1178"/>
                  </a:lnTo>
                  <a:lnTo>
                    <a:pt x="2891" y="1188"/>
                  </a:lnTo>
                  <a:lnTo>
                    <a:pt x="2862" y="1203"/>
                  </a:lnTo>
                  <a:lnTo>
                    <a:pt x="2836" y="1225"/>
                  </a:lnTo>
                  <a:lnTo>
                    <a:pt x="1770" y="2287"/>
                  </a:lnTo>
                  <a:lnTo>
                    <a:pt x="1179" y="1697"/>
                  </a:lnTo>
                  <a:lnTo>
                    <a:pt x="1153" y="1676"/>
                  </a:lnTo>
                  <a:lnTo>
                    <a:pt x="1124" y="1660"/>
                  </a:lnTo>
                  <a:lnTo>
                    <a:pt x="1094" y="1651"/>
                  </a:lnTo>
                  <a:lnTo>
                    <a:pt x="1061" y="1647"/>
                  </a:lnTo>
                  <a:lnTo>
                    <a:pt x="1029" y="1651"/>
                  </a:lnTo>
                  <a:lnTo>
                    <a:pt x="998" y="1660"/>
                  </a:lnTo>
                  <a:lnTo>
                    <a:pt x="969" y="1676"/>
                  </a:lnTo>
                  <a:lnTo>
                    <a:pt x="943" y="1697"/>
                  </a:lnTo>
                  <a:lnTo>
                    <a:pt x="706" y="1932"/>
                  </a:lnTo>
                  <a:lnTo>
                    <a:pt x="685" y="1958"/>
                  </a:lnTo>
                  <a:lnTo>
                    <a:pt x="670" y="1985"/>
                  </a:lnTo>
                  <a:lnTo>
                    <a:pt x="662" y="2017"/>
                  </a:lnTo>
                  <a:lnTo>
                    <a:pt x="659" y="2052"/>
                  </a:lnTo>
                  <a:lnTo>
                    <a:pt x="662" y="2086"/>
                  </a:lnTo>
                  <a:lnTo>
                    <a:pt x="670" y="2116"/>
                  </a:lnTo>
                  <a:lnTo>
                    <a:pt x="685" y="2144"/>
                  </a:lnTo>
                  <a:lnTo>
                    <a:pt x="706" y="2169"/>
                  </a:lnTo>
                  <a:lnTo>
                    <a:pt x="1652" y="3114"/>
                  </a:lnTo>
                  <a:lnTo>
                    <a:pt x="1678" y="3135"/>
                  </a:lnTo>
                  <a:lnTo>
                    <a:pt x="1707" y="3151"/>
                  </a:lnTo>
                  <a:lnTo>
                    <a:pt x="1737" y="3160"/>
                  </a:lnTo>
                  <a:lnTo>
                    <a:pt x="1770" y="3163"/>
                  </a:lnTo>
                  <a:lnTo>
                    <a:pt x="1803" y="3160"/>
                  </a:lnTo>
                  <a:lnTo>
                    <a:pt x="1836" y="3151"/>
                  </a:lnTo>
                  <a:lnTo>
                    <a:pt x="1864" y="3135"/>
                  </a:lnTo>
                  <a:lnTo>
                    <a:pt x="1890" y="3114"/>
                  </a:lnTo>
                  <a:lnTo>
                    <a:pt x="3310" y="1697"/>
                  </a:lnTo>
                  <a:lnTo>
                    <a:pt x="3330" y="1672"/>
                  </a:lnTo>
                  <a:lnTo>
                    <a:pt x="3344" y="1645"/>
                  </a:lnTo>
                  <a:lnTo>
                    <a:pt x="3353" y="1614"/>
                  </a:lnTo>
                  <a:lnTo>
                    <a:pt x="3357" y="1579"/>
                  </a:lnTo>
                  <a:lnTo>
                    <a:pt x="3353" y="1545"/>
                  </a:lnTo>
                  <a:lnTo>
                    <a:pt x="3344" y="1514"/>
                  </a:lnTo>
                  <a:lnTo>
                    <a:pt x="3330" y="1485"/>
                  </a:lnTo>
                  <a:lnTo>
                    <a:pt x="3310" y="1460"/>
                  </a:lnTo>
                  <a:lnTo>
                    <a:pt x="3072" y="1225"/>
                  </a:lnTo>
                  <a:lnTo>
                    <a:pt x="3046" y="1203"/>
                  </a:lnTo>
                  <a:lnTo>
                    <a:pt x="3017" y="1188"/>
                  </a:lnTo>
                  <a:lnTo>
                    <a:pt x="2987" y="1178"/>
                  </a:lnTo>
                  <a:lnTo>
                    <a:pt x="2954" y="1176"/>
                  </a:lnTo>
                  <a:close/>
                  <a:moveTo>
                    <a:pt x="2008" y="0"/>
                  </a:moveTo>
                  <a:lnTo>
                    <a:pt x="2128" y="2"/>
                  </a:lnTo>
                  <a:lnTo>
                    <a:pt x="2246" y="12"/>
                  </a:lnTo>
                  <a:lnTo>
                    <a:pt x="2363" y="30"/>
                  </a:lnTo>
                  <a:lnTo>
                    <a:pt x="2477" y="53"/>
                  </a:lnTo>
                  <a:lnTo>
                    <a:pt x="2588" y="83"/>
                  </a:lnTo>
                  <a:lnTo>
                    <a:pt x="2699" y="119"/>
                  </a:lnTo>
                  <a:lnTo>
                    <a:pt x="2806" y="162"/>
                  </a:lnTo>
                  <a:lnTo>
                    <a:pt x="2912" y="211"/>
                  </a:lnTo>
                  <a:lnTo>
                    <a:pt x="3016" y="268"/>
                  </a:lnTo>
                  <a:lnTo>
                    <a:pt x="3115" y="330"/>
                  </a:lnTo>
                  <a:lnTo>
                    <a:pt x="3211" y="397"/>
                  </a:lnTo>
                  <a:lnTo>
                    <a:pt x="3302" y="469"/>
                  </a:lnTo>
                  <a:lnTo>
                    <a:pt x="3388" y="545"/>
                  </a:lnTo>
                  <a:lnTo>
                    <a:pt x="3468" y="626"/>
                  </a:lnTo>
                  <a:lnTo>
                    <a:pt x="3545" y="711"/>
                  </a:lnTo>
                  <a:lnTo>
                    <a:pt x="3617" y="801"/>
                  </a:lnTo>
                  <a:lnTo>
                    <a:pt x="3684" y="897"/>
                  </a:lnTo>
                  <a:lnTo>
                    <a:pt x="3746" y="997"/>
                  </a:lnTo>
                  <a:lnTo>
                    <a:pt x="3803" y="1101"/>
                  </a:lnTo>
                  <a:lnTo>
                    <a:pt x="3853" y="1206"/>
                  </a:lnTo>
                  <a:lnTo>
                    <a:pt x="3896" y="1313"/>
                  </a:lnTo>
                  <a:lnTo>
                    <a:pt x="3932" y="1423"/>
                  </a:lnTo>
                  <a:lnTo>
                    <a:pt x="3962" y="1535"/>
                  </a:lnTo>
                  <a:lnTo>
                    <a:pt x="3985" y="1648"/>
                  </a:lnTo>
                  <a:lnTo>
                    <a:pt x="4001" y="1765"/>
                  </a:lnTo>
                  <a:lnTo>
                    <a:pt x="4011" y="1882"/>
                  </a:lnTo>
                  <a:lnTo>
                    <a:pt x="4015" y="2002"/>
                  </a:lnTo>
                  <a:lnTo>
                    <a:pt x="4011" y="2122"/>
                  </a:lnTo>
                  <a:lnTo>
                    <a:pt x="4001" y="2241"/>
                  </a:lnTo>
                  <a:lnTo>
                    <a:pt x="3985" y="2356"/>
                  </a:lnTo>
                  <a:lnTo>
                    <a:pt x="3962" y="2470"/>
                  </a:lnTo>
                  <a:lnTo>
                    <a:pt x="3932" y="2582"/>
                  </a:lnTo>
                  <a:lnTo>
                    <a:pt x="3896" y="2691"/>
                  </a:lnTo>
                  <a:lnTo>
                    <a:pt x="3853" y="2799"/>
                  </a:lnTo>
                  <a:lnTo>
                    <a:pt x="3803" y="2905"/>
                  </a:lnTo>
                  <a:lnTo>
                    <a:pt x="3746" y="3008"/>
                  </a:lnTo>
                  <a:lnTo>
                    <a:pt x="3684" y="3108"/>
                  </a:lnTo>
                  <a:lnTo>
                    <a:pt x="3617" y="3203"/>
                  </a:lnTo>
                  <a:lnTo>
                    <a:pt x="3545" y="3293"/>
                  </a:lnTo>
                  <a:lnTo>
                    <a:pt x="3468" y="3379"/>
                  </a:lnTo>
                  <a:lnTo>
                    <a:pt x="3388" y="3460"/>
                  </a:lnTo>
                  <a:lnTo>
                    <a:pt x="3301" y="3536"/>
                  </a:lnTo>
                  <a:lnTo>
                    <a:pt x="3211" y="3607"/>
                  </a:lnTo>
                  <a:lnTo>
                    <a:pt x="3115" y="3674"/>
                  </a:lnTo>
                  <a:lnTo>
                    <a:pt x="3016" y="3736"/>
                  </a:lnTo>
                  <a:lnTo>
                    <a:pt x="2912" y="3793"/>
                  </a:lnTo>
                  <a:lnTo>
                    <a:pt x="2806" y="3842"/>
                  </a:lnTo>
                  <a:lnTo>
                    <a:pt x="2699" y="3886"/>
                  </a:lnTo>
                  <a:lnTo>
                    <a:pt x="2588" y="3923"/>
                  </a:lnTo>
                  <a:lnTo>
                    <a:pt x="2477" y="3952"/>
                  </a:lnTo>
                  <a:lnTo>
                    <a:pt x="2363" y="3976"/>
                  </a:lnTo>
                  <a:lnTo>
                    <a:pt x="2246" y="3992"/>
                  </a:lnTo>
                  <a:lnTo>
                    <a:pt x="2128" y="4002"/>
                  </a:lnTo>
                  <a:lnTo>
                    <a:pt x="2008" y="4006"/>
                  </a:lnTo>
                  <a:lnTo>
                    <a:pt x="1888" y="4002"/>
                  </a:lnTo>
                  <a:lnTo>
                    <a:pt x="1769" y="3992"/>
                  </a:lnTo>
                  <a:lnTo>
                    <a:pt x="1653" y="3976"/>
                  </a:lnTo>
                  <a:lnTo>
                    <a:pt x="1539" y="3952"/>
                  </a:lnTo>
                  <a:lnTo>
                    <a:pt x="1427" y="3923"/>
                  </a:lnTo>
                  <a:lnTo>
                    <a:pt x="1318" y="3886"/>
                  </a:lnTo>
                  <a:lnTo>
                    <a:pt x="1210" y="3842"/>
                  </a:lnTo>
                  <a:lnTo>
                    <a:pt x="1103" y="3793"/>
                  </a:lnTo>
                  <a:lnTo>
                    <a:pt x="1000" y="3736"/>
                  </a:lnTo>
                  <a:lnTo>
                    <a:pt x="900" y="3674"/>
                  </a:lnTo>
                  <a:lnTo>
                    <a:pt x="804" y="3607"/>
                  </a:lnTo>
                  <a:lnTo>
                    <a:pt x="714" y="3536"/>
                  </a:lnTo>
                  <a:lnTo>
                    <a:pt x="628" y="3460"/>
                  </a:lnTo>
                  <a:lnTo>
                    <a:pt x="546" y="3379"/>
                  </a:lnTo>
                  <a:lnTo>
                    <a:pt x="470" y="3293"/>
                  </a:lnTo>
                  <a:lnTo>
                    <a:pt x="399" y="3203"/>
                  </a:lnTo>
                  <a:lnTo>
                    <a:pt x="332" y="3108"/>
                  </a:lnTo>
                  <a:lnTo>
                    <a:pt x="269" y="3008"/>
                  </a:lnTo>
                  <a:lnTo>
                    <a:pt x="213" y="2905"/>
                  </a:lnTo>
                  <a:lnTo>
                    <a:pt x="163" y="2799"/>
                  </a:lnTo>
                  <a:lnTo>
                    <a:pt x="120" y="2691"/>
                  </a:lnTo>
                  <a:lnTo>
                    <a:pt x="83" y="2582"/>
                  </a:lnTo>
                  <a:lnTo>
                    <a:pt x="53" y="2470"/>
                  </a:lnTo>
                  <a:lnTo>
                    <a:pt x="30" y="2356"/>
                  </a:lnTo>
                  <a:lnTo>
                    <a:pt x="13" y="2241"/>
                  </a:lnTo>
                  <a:lnTo>
                    <a:pt x="3" y="2122"/>
                  </a:lnTo>
                  <a:lnTo>
                    <a:pt x="0" y="2002"/>
                  </a:lnTo>
                  <a:lnTo>
                    <a:pt x="0" y="2002"/>
                  </a:lnTo>
                  <a:lnTo>
                    <a:pt x="3" y="1882"/>
                  </a:lnTo>
                  <a:lnTo>
                    <a:pt x="13" y="1765"/>
                  </a:lnTo>
                  <a:lnTo>
                    <a:pt x="30" y="1648"/>
                  </a:lnTo>
                  <a:lnTo>
                    <a:pt x="53" y="1535"/>
                  </a:lnTo>
                  <a:lnTo>
                    <a:pt x="83" y="1423"/>
                  </a:lnTo>
                  <a:lnTo>
                    <a:pt x="120" y="1313"/>
                  </a:lnTo>
                  <a:lnTo>
                    <a:pt x="163" y="1206"/>
                  </a:lnTo>
                  <a:lnTo>
                    <a:pt x="213" y="1101"/>
                  </a:lnTo>
                  <a:lnTo>
                    <a:pt x="269" y="997"/>
                  </a:lnTo>
                  <a:lnTo>
                    <a:pt x="332" y="897"/>
                  </a:lnTo>
                  <a:lnTo>
                    <a:pt x="399" y="801"/>
                  </a:lnTo>
                  <a:lnTo>
                    <a:pt x="470" y="711"/>
                  </a:lnTo>
                  <a:lnTo>
                    <a:pt x="546" y="626"/>
                  </a:lnTo>
                  <a:lnTo>
                    <a:pt x="628" y="545"/>
                  </a:lnTo>
                  <a:lnTo>
                    <a:pt x="714" y="469"/>
                  </a:lnTo>
                  <a:lnTo>
                    <a:pt x="804" y="397"/>
                  </a:lnTo>
                  <a:lnTo>
                    <a:pt x="900" y="330"/>
                  </a:lnTo>
                  <a:lnTo>
                    <a:pt x="1000" y="268"/>
                  </a:lnTo>
                  <a:lnTo>
                    <a:pt x="1103" y="211"/>
                  </a:lnTo>
                  <a:lnTo>
                    <a:pt x="1210" y="162"/>
                  </a:lnTo>
                  <a:lnTo>
                    <a:pt x="1318" y="119"/>
                  </a:lnTo>
                  <a:lnTo>
                    <a:pt x="1427" y="83"/>
                  </a:lnTo>
                  <a:lnTo>
                    <a:pt x="1539" y="53"/>
                  </a:lnTo>
                  <a:lnTo>
                    <a:pt x="1653" y="30"/>
                  </a:lnTo>
                  <a:lnTo>
                    <a:pt x="1769" y="12"/>
                  </a:lnTo>
                  <a:lnTo>
                    <a:pt x="1888" y="2"/>
                  </a:lnTo>
                  <a:lnTo>
                    <a:pt x="2008"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857940">
                <a:defRPr/>
              </a:pPr>
              <a:endParaRPr lang="en-US" dirty="0">
                <a:solidFill>
                  <a:srgbClr val="FFFFFF"/>
                </a:solidFill>
                <a:latin typeface="微軟正黑體" pitchFamily="34" charset="-120"/>
                <a:ea typeface="微軟正黑體" pitchFamily="34" charset="-120"/>
              </a:endParaRPr>
            </a:p>
          </p:txBody>
        </p:sp>
      </p:grpSp>
      <p:sp>
        <p:nvSpPr>
          <p:cNvPr id="10" name="Rectangle 9"/>
          <p:cNvSpPr/>
          <p:nvPr/>
        </p:nvSpPr>
        <p:spPr>
          <a:xfrm>
            <a:off x="2897108" y="2068679"/>
            <a:ext cx="1422400" cy="528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2" tIns="45718" rIns="91362" bIns="45718" rtlCol="0" anchor="ctr"/>
          <a:lstStyle/>
          <a:p>
            <a:pPr algn="ctr" defTabSz="1157266">
              <a:defRPr/>
            </a:pPr>
            <a:endParaRPr lang="en-US">
              <a:solidFill>
                <a:prstClr val="white"/>
              </a:solidFill>
            </a:endParaRPr>
          </a:p>
        </p:txBody>
      </p:sp>
    </p:spTree>
    <p:extLst>
      <p:ext uri="{BB962C8B-B14F-4D97-AF65-F5344CB8AC3E}">
        <p14:creationId xmlns:p14="http://schemas.microsoft.com/office/powerpoint/2010/main" val="12777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4" y="-4876"/>
            <a:ext cx="13070835" cy="686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961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12193588" cy="2926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143973" y="282577"/>
            <a:ext cx="8563705" cy="4600763"/>
            <a:chOff x="1625600" y="4119020"/>
            <a:chExt cx="8563705" cy="4600763"/>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5436647"/>
              <a:ext cx="8563705" cy="3283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Isosceles Triangle 14"/>
            <p:cNvSpPr/>
            <p:nvPr/>
          </p:nvSpPr>
          <p:spPr>
            <a:xfrm>
              <a:off x="2142704" y="4119020"/>
              <a:ext cx="7492618" cy="1317627"/>
            </a:xfrm>
            <a:prstGeom prst="triangle">
              <a:avLst>
                <a:gd name="adj" fmla="val 9295"/>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7882">
                <a:defRPr/>
              </a:pPr>
              <a:endParaRPr lang="en-US" sz="2400" dirty="0">
                <a:solidFill>
                  <a:prstClr val="white"/>
                </a:solidFill>
                <a:latin typeface="微軟正黑體" pitchFamily="34" charset="-120"/>
                <a:ea typeface="微軟正黑體" pitchFamily="34" charset="-120"/>
              </a:endParaRPr>
            </a:p>
          </p:txBody>
        </p:sp>
      </p:grpSp>
      <p:sp>
        <p:nvSpPr>
          <p:cNvPr id="8" name="Rectangle 7"/>
          <p:cNvSpPr/>
          <p:nvPr/>
        </p:nvSpPr>
        <p:spPr>
          <a:xfrm>
            <a:off x="4696164" y="1824839"/>
            <a:ext cx="1422400" cy="528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6" tIns="45718" rIns="91406" bIns="45718" rtlCol="0" anchor="ctr"/>
          <a:lstStyle/>
          <a:p>
            <a:pPr algn="ctr" defTabSz="1157882">
              <a:defRPr/>
            </a:pPr>
            <a:endParaRPr lang="en-US" sz="2400" dirty="0">
              <a:solidFill>
                <a:prstClr val="white"/>
              </a:solidFill>
              <a:latin typeface="微軟正黑體" pitchFamily="34" charset="-120"/>
              <a:ea typeface="微軟正黑體" pitchFamily="34" charset="-120"/>
            </a:endParaRPr>
          </a:p>
        </p:txBody>
      </p:sp>
      <p:grpSp>
        <p:nvGrpSpPr>
          <p:cNvPr id="9" name="Group 8"/>
          <p:cNvGrpSpPr/>
          <p:nvPr/>
        </p:nvGrpSpPr>
        <p:grpSpPr>
          <a:xfrm>
            <a:off x="1755189" y="3861102"/>
            <a:ext cx="5034135" cy="523220"/>
            <a:chOff x="8198219" y="3676117"/>
            <a:chExt cx="5034176" cy="523211"/>
          </a:xfrm>
        </p:grpSpPr>
        <p:sp>
          <p:nvSpPr>
            <p:cNvPr id="10" name="Rectangle 9"/>
            <p:cNvSpPr/>
            <p:nvPr/>
          </p:nvSpPr>
          <p:spPr>
            <a:xfrm>
              <a:off x="8582045" y="3676117"/>
              <a:ext cx="4650350" cy="523211"/>
            </a:xfrm>
            <a:prstGeom prst="rect">
              <a:avLst/>
            </a:prstGeom>
            <a:ln>
              <a:noFill/>
            </a:ln>
          </p:spPr>
          <p:txBody>
            <a:bodyPr wrap="none">
              <a:spAutoFit/>
            </a:bodyPr>
            <a:lstStyle/>
            <a:p>
              <a:pPr defTabSz="864382">
                <a:defRPr/>
              </a:pPr>
              <a:r>
                <a:rPr lang="zh-HK" altLang="en-US" sz="2800" dirty="0">
                  <a:solidFill>
                    <a:prstClr val="white"/>
                  </a:solidFill>
                  <a:latin typeface="Calibri" panose="020F0502020204030204" pitchFamily="34" charset="0"/>
                  <a:ea typeface="微軟正黑體" pitchFamily="34" charset="-120"/>
                </a:rPr>
                <a:t>發掘所有</a:t>
              </a:r>
              <a:r>
                <a:rPr lang="en-US" altLang="zh-HK" sz="2800" dirty="0">
                  <a:solidFill>
                    <a:prstClr val="white"/>
                  </a:solidFill>
                  <a:latin typeface="Calibri" panose="020F0502020204030204" pitchFamily="34" charset="0"/>
                  <a:ea typeface="微軟正黑體" pitchFamily="34" charset="-120"/>
                </a:rPr>
                <a:t>Isotonix</a:t>
              </a:r>
              <a:r>
                <a:rPr lang="zh-HK" altLang="en-US" sz="2800" dirty="0">
                  <a:solidFill>
                    <a:prstClr val="white"/>
                  </a:solidFill>
                  <a:latin typeface="Calibri" panose="020F0502020204030204" pitchFamily="34" charset="0"/>
                  <a:ea typeface="微軟正黑體" pitchFamily="34" charset="-120"/>
                </a:rPr>
                <a:t>產品的優勢 </a:t>
              </a:r>
            </a:p>
          </p:txBody>
        </p:sp>
        <p:sp>
          <p:nvSpPr>
            <p:cNvPr id="11" name="Freeform 6"/>
            <p:cNvSpPr>
              <a:spLocks noEditPoints="1"/>
            </p:cNvSpPr>
            <p:nvPr/>
          </p:nvSpPr>
          <p:spPr bwMode="auto">
            <a:xfrm>
              <a:off x="8198219" y="3792649"/>
              <a:ext cx="365760" cy="365760"/>
            </a:xfrm>
            <a:custGeom>
              <a:avLst/>
              <a:gdLst>
                <a:gd name="T0" fmla="*/ 2891 w 4015"/>
                <a:gd name="T1" fmla="*/ 1188 h 4006"/>
                <a:gd name="T2" fmla="*/ 1770 w 4015"/>
                <a:gd name="T3" fmla="*/ 2287 h 4006"/>
                <a:gd name="T4" fmla="*/ 1124 w 4015"/>
                <a:gd name="T5" fmla="*/ 1660 h 4006"/>
                <a:gd name="T6" fmla="*/ 1029 w 4015"/>
                <a:gd name="T7" fmla="*/ 1651 h 4006"/>
                <a:gd name="T8" fmla="*/ 943 w 4015"/>
                <a:gd name="T9" fmla="*/ 1697 h 4006"/>
                <a:gd name="T10" fmla="*/ 670 w 4015"/>
                <a:gd name="T11" fmla="*/ 1985 h 4006"/>
                <a:gd name="T12" fmla="*/ 662 w 4015"/>
                <a:gd name="T13" fmla="*/ 2086 h 4006"/>
                <a:gd name="T14" fmla="*/ 706 w 4015"/>
                <a:gd name="T15" fmla="*/ 2169 h 4006"/>
                <a:gd name="T16" fmla="*/ 1707 w 4015"/>
                <a:gd name="T17" fmla="*/ 3151 h 4006"/>
                <a:gd name="T18" fmla="*/ 1803 w 4015"/>
                <a:gd name="T19" fmla="*/ 3160 h 4006"/>
                <a:gd name="T20" fmla="*/ 1890 w 4015"/>
                <a:gd name="T21" fmla="*/ 3114 h 4006"/>
                <a:gd name="T22" fmla="*/ 3344 w 4015"/>
                <a:gd name="T23" fmla="*/ 1645 h 4006"/>
                <a:gd name="T24" fmla="*/ 3353 w 4015"/>
                <a:gd name="T25" fmla="*/ 1545 h 4006"/>
                <a:gd name="T26" fmla="*/ 3310 w 4015"/>
                <a:gd name="T27" fmla="*/ 1460 h 4006"/>
                <a:gd name="T28" fmla="*/ 3017 w 4015"/>
                <a:gd name="T29" fmla="*/ 1188 h 4006"/>
                <a:gd name="T30" fmla="*/ 2008 w 4015"/>
                <a:gd name="T31" fmla="*/ 0 h 4006"/>
                <a:gd name="T32" fmla="*/ 2363 w 4015"/>
                <a:gd name="T33" fmla="*/ 30 h 4006"/>
                <a:gd name="T34" fmla="*/ 2699 w 4015"/>
                <a:gd name="T35" fmla="*/ 119 h 4006"/>
                <a:gd name="T36" fmla="*/ 3016 w 4015"/>
                <a:gd name="T37" fmla="*/ 268 h 4006"/>
                <a:gd name="T38" fmla="*/ 3302 w 4015"/>
                <a:gd name="T39" fmla="*/ 469 h 4006"/>
                <a:gd name="T40" fmla="*/ 3545 w 4015"/>
                <a:gd name="T41" fmla="*/ 711 h 4006"/>
                <a:gd name="T42" fmla="*/ 3746 w 4015"/>
                <a:gd name="T43" fmla="*/ 997 h 4006"/>
                <a:gd name="T44" fmla="*/ 3896 w 4015"/>
                <a:gd name="T45" fmla="*/ 1313 h 4006"/>
                <a:gd name="T46" fmla="*/ 3985 w 4015"/>
                <a:gd name="T47" fmla="*/ 1648 h 4006"/>
                <a:gd name="T48" fmla="*/ 4015 w 4015"/>
                <a:gd name="T49" fmla="*/ 2002 h 4006"/>
                <a:gd name="T50" fmla="*/ 3985 w 4015"/>
                <a:gd name="T51" fmla="*/ 2356 h 4006"/>
                <a:gd name="T52" fmla="*/ 3896 w 4015"/>
                <a:gd name="T53" fmla="*/ 2691 h 4006"/>
                <a:gd name="T54" fmla="*/ 3746 w 4015"/>
                <a:gd name="T55" fmla="*/ 3008 h 4006"/>
                <a:gd name="T56" fmla="*/ 3545 w 4015"/>
                <a:gd name="T57" fmla="*/ 3293 h 4006"/>
                <a:gd name="T58" fmla="*/ 3301 w 4015"/>
                <a:gd name="T59" fmla="*/ 3536 h 4006"/>
                <a:gd name="T60" fmla="*/ 3016 w 4015"/>
                <a:gd name="T61" fmla="*/ 3736 h 4006"/>
                <a:gd name="T62" fmla="*/ 2699 w 4015"/>
                <a:gd name="T63" fmla="*/ 3886 h 4006"/>
                <a:gd name="T64" fmla="*/ 2363 w 4015"/>
                <a:gd name="T65" fmla="*/ 3976 h 4006"/>
                <a:gd name="T66" fmla="*/ 2008 w 4015"/>
                <a:gd name="T67" fmla="*/ 4006 h 4006"/>
                <a:gd name="T68" fmla="*/ 1653 w 4015"/>
                <a:gd name="T69" fmla="*/ 3976 h 4006"/>
                <a:gd name="T70" fmla="*/ 1318 w 4015"/>
                <a:gd name="T71" fmla="*/ 3886 h 4006"/>
                <a:gd name="T72" fmla="*/ 1000 w 4015"/>
                <a:gd name="T73" fmla="*/ 3736 h 4006"/>
                <a:gd name="T74" fmla="*/ 714 w 4015"/>
                <a:gd name="T75" fmla="*/ 3536 h 4006"/>
                <a:gd name="T76" fmla="*/ 470 w 4015"/>
                <a:gd name="T77" fmla="*/ 3293 h 4006"/>
                <a:gd name="T78" fmla="*/ 269 w 4015"/>
                <a:gd name="T79" fmla="*/ 3008 h 4006"/>
                <a:gd name="T80" fmla="*/ 120 w 4015"/>
                <a:gd name="T81" fmla="*/ 2691 h 4006"/>
                <a:gd name="T82" fmla="*/ 30 w 4015"/>
                <a:gd name="T83" fmla="*/ 2356 h 4006"/>
                <a:gd name="T84" fmla="*/ 0 w 4015"/>
                <a:gd name="T85" fmla="*/ 2002 h 4006"/>
                <a:gd name="T86" fmla="*/ 13 w 4015"/>
                <a:gd name="T87" fmla="*/ 1765 h 4006"/>
                <a:gd name="T88" fmla="*/ 83 w 4015"/>
                <a:gd name="T89" fmla="*/ 1423 h 4006"/>
                <a:gd name="T90" fmla="*/ 213 w 4015"/>
                <a:gd name="T91" fmla="*/ 1101 h 4006"/>
                <a:gd name="T92" fmla="*/ 399 w 4015"/>
                <a:gd name="T93" fmla="*/ 801 h 4006"/>
                <a:gd name="T94" fmla="*/ 628 w 4015"/>
                <a:gd name="T95" fmla="*/ 545 h 4006"/>
                <a:gd name="T96" fmla="*/ 900 w 4015"/>
                <a:gd name="T97" fmla="*/ 330 h 4006"/>
                <a:gd name="T98" fmla="*/ 1210 w 4015"/>
                <a:gd name="T99" fmla="*/ 162 h 4006"/>
                <a:gd name="T100" fmla="*/ 1539 w 4015"/>
                <a:gd name="T101" fmla="*/ 53 h 4006"/>
                <a:gd name="T102" fmla="*/ 1888 w 4015"/>
                <a:gd name="T103" fmla="*/ 2 h 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5" h="4006">
                  <a:moveTo>
                    <a:pt x="2954" y="1176"/>
                  </a:moveTo>
                  <a:lnTo>
                    <a:pt x="2922" y="1178"/>
                  </a:lnTo>
                  <a:lnTo>
                    <a:pt x="2891" y="1188"/>
                  </a:lnTo>
                  <a:lnTo>
                    <a:pt x="2862" y="1203"/>
                  </a:lnTo>
                  <a:lnTo>
                    <a:pt x="2836" y="1225"/>
                  </a:lnTo>
                  <a:lnTo>
                    <a:pt x="1770" y="2287"/>
                  </a:lnTo>
                  <a:lnTo>
                    <a:pt x="1179" y="1697"/>
                  </a:lnTo>
                  <a:lnTo>
                    <a:pt x="1153" y="1676"/>
                  </a:lnTo>
                  <a:lnTo>
                    <a:pt x="1124" y="1660"/>
                  </a:lnTo>
                  <a:lnTo>
                    <a:pt x="1094" y="1651"/>
                  </a:lnTo>
                  <a:lnTo>
                    <a:pt x="1061" y="1647"/>
                  </a:lnTo>
                  <a:lnTo>
                    <a:pt x="1029" y="1651"/>
                  </a:lnTo>
                  <a:lnTo>
                    <a:pt x="998" y="1660"/>
                  </a:lnTo>
                  <a:lnTo>
                    <a:pt x="969" y="1676"/>
                  </a:lnTo>
                  <a:lnTo>
                    <a:pt x="943" y="1697"/>
                  </a:lnTo>
                  <a:lnTo>
                    <a:pt x="706" y="1932"/>
                  </a:lnTo>
                  <a:lnTo>
                    <a:pt x="685" y="1958"/>
                  </a:lnTo>
                  <a:lnTo>
                    <a:pt x="670" y="1985"/>
                  </a:lnTo>
                  <a:lnTo>
                    <a:pt x="662" y="2017"/>
                  </a:lnTo>
                  <a:lnTo>
                    <a:pt x="659" y="2052"/>
                  </a:lnTo>
                  <a:lnTo>
                    <a:pt x="662" y="2086"/>
                  </a:lnTo>
                  <a:lnTo>
                    <a:pt x="670" y="2116"/>
                  </a:lnTo>
                  <a:lnTo>
                    <a:pt x="685" y="2144"/>
                  </a:lnTo>
                  <a:lnTo>
                    <a:pt x="706" y="2169"/>
                  </a:lnTo>
                  <a:lnTo>
                    <a:pt x="1652" y="3114"/>
                  </a:lnTo>
                  <a:lnTo>
                    <a:pt x="1678" y="3135"/>
                  </a:lnTo>
                  <a:lnTo>
                    <a:pt x="1707" y="3151"/>
                  </a:lnTo>
                  <a:lnTo>
                    <a:pt x="1737" y="3160"/>
                  </a:lnTo>
                  <a:lnTo>
                    <a:pt x="1770" y="3163"/>
                  </a:lnTo>
                  <a:lnTo>
                    <a:pt x="1803" y="3160"/>
                  </a:lnTo>
                  <a:lnTo>
                    <a:pt x="1836" y="3151"/>
                  </a:lnTo>
                  <a:lnTo>
                    <a:pt x="1864" y="3135"/>
                  </a:lnTo>
                  <a:lnTo>
                    <a:pt x="1890" y="3114"/>
                  </a:lnTo>
                  <a:lnTo>
                    <a:pt x="3310" y="1697"/>
                  </a:lnTo>
                  <a:lnTo>
                    <a:pt x="3330" y="1672"/>
                  </a:lnTo>
                  <a:lnTo>
                    <a:pt x="3344" y="1645"/>
                  </a:lnTo>
                  <a:lnTo>
                    <a:pt x="3353" y="1614"/>
                  </a:lnTo>
                  <a:lnTo>
                    <a:pt x="3357" y="1579"/>
                  </a:lnTo>
                  <a:lnTo>
                    <a:pt x="3353" y="1545"/>
                  </a:lnTo>
                  <a:lnTo>
                    <a:pt x="3344" y="1514"/>
                  </a:lnTo>
                  <a:lnTo>
                    <a:pt x="3330" y="1485"/>
                  </a:lnTo>
                  <a:lnTo>
                    <a:pt x="3310" y="1460"/>
                  </a:lnTo>
                  <a:lnTo>
                    <a:pt x="3072" y="1225"/>
                  </a:lnTo>
                  <a:lnTo>
                    <a:pt x="3046" y="1203"/>
                  </a:lnTo>
                  <a:lnTo>
                    <a:pt x="3017" y="1188"/>
                  </a:lnTo>
                  <a:lnTo>
                    <a:pt x="2987" y="1178"/>
                  </a:lnTo>
                  <a:lnTo>
                    <a:pt x="2954" y="1176"/>
                  </a:lnTo>
                  <a:close/>
                  <a:moveTo>
                    <a:pt x="2008" y="0"/>
                  </a:moveTo>
                  <a:lnTo>
                    <a:pt x="2128" y="2"/>
                  </a:lnTo>
                  <a:lnTo>
                    <a:pt x="2246" y="12"/>
                  </a:lnTo>
                  <a:lnTo>
                    <a:pt x="2363" y="30"/>
                  </a:lnTo>
                  <a:lnTo>
                    <a:pt x="2477" y="53"/>
                  </a:lnTo>
                  <a:lnTo>
                    <a:pt x="2588" y="83"/>
                  </a:lnTo>
                  <a:lnTo>
                    <a:pt x="2699" y="119"/>
                  </a:lnTo>
                  <a:lnTo>
                    <a:pt x="2806" y="162"/>
                  </a:lnTo>
                  <a:lnTo>
                    <a:pt x="2912" y="211"/>
                  </a:lnTo>
                  <a:lnTo>
                    <a:pt x="3016" y="268"/>
                  </a:lnTo>
                  <a:lnTo>
                    <a:pt x="3115" y="330"/>
                  </a:lnTo>
                  <a:lnTo>
                    <a:pt x="3211" y="397"/>
                  </a:lnTo>
                  <a:lnTo>
                    <a:pt x="3302" y="469"/>
                  </a:lnTo>
                  <a:lnTo>
                    <a:pt x="3388" y="545"/>
                  </a:lnTo>
                  <a:lnTo>
                    <a:pt x="3468" y="626"/>
                  </a:lnTo>
                  <a:lnTo>
                    <a:pt x="3545" y="711"/>
                  </a:lnTo>
                  <a:lnTo>
                    <a:pt x="3617" y="801"/>
                  </a:lnTo>
                  <a:lnTo>
                    <a:pt x="3684" y="897"/>
                  </a:lnTo>
                  <a:lnTo>
                    <a:pt x="3746" y="997"/>
                  </a:lnTo>
                  <a:lnTo>
                    <a:pt x="3803" y="1101"/>
                  </a:lnTo>
                  <a:lnTo>
                    <a:pt x="3853" y="1206"/>
                  </a:lnTo>
                  <a:lnTo>
                    <a:pt x="3896" y="1313"/>
                  </a:lnTo>
                  <a:lnTo>
                    <a:pt x="3932" y="1423"/>
                  </a:lnTo>
                  <a:lnTo>
                    <a:pt x="3962" y="1535"/>
                  </a:lnTo>
                  <a:lnTo>
                    <a:pt x="3985" y="1648"/>
                  </a:lnTo>
                  <a:lnTo>
                    <a:pt x="4001" y="1765"/>
                  </a:lnTo>
                  <a:lnTo>
                    <a:pt x="4011" y="1882"/>
                  </a:lnTo>
                  <a:lnTo>
                    <a:pt x="4015" y="2002"/>
                  </a:lnTo>
                  <a:lnTo>
                    <a:pt x="4011" y="2122"/>
                  </a:lnTo>
                  <a:lnTo>
                    <a:pt x="4001" y="2241"/>
                  </a:lnTo>
                  <a:lnTo>
                    <a:pt x="3985" y="2356"/>
                  </a:lnTo>
                  <a:lnTo>
                    <a:pt x="3962" y="2470"/>
                  </a:lnTo>
                  <a:lnTo>
                    <a:pt x="3932" y="2582"/>
                  </a:lnTo>
                  <a:lnTo>
                    <a:pt x="3896" y="2691"/>
                  </a:lnTo>
                  <a:lnTo>
                    <a:pt x="3853" y="2799"/>
                  </a:lnTo>
                  <a:lnTo>
                    <a:pt x="3803" y="2905"/>
                  </a:lnTo>
                  <a:lnTo>
                    <a:pt x="3746" y="3008"/>
                  </a:lnTo>
                  <a:lnTo>
                    <a:pt x="3684" y="3108"/>
                  </a:lnTo>
                  <a:lnTo>
                    <a:pt x="3617" y="3203"/>
                  </a:lnTo>
                  <a:lnTo>
                    <a:pt x="3545" y="3293"/>
                  </a:lnTo>
                  <a:lnTo>
                    <a:pt x="3468" y="3379"/>
                  </a:lnTo>
                  <a:lnTo>
                    <a:pt x="3388" y="3460"/>
                  </a:lnTo>
                  <a:lnTo>
                    <a:pt x="3301" y="3536"/>
                  </a:lnTo>
                  <a:lnTo>
                    <a:pt x="3211" y="3607"/>
                  </a:lnTo>
                  <a:lnTo>
                    <a:pt x="3115" y="3674"/>
                  </a:lnTo>
                  <a:lnTo>
                    <a:pt x="3016" y="3736"/>
                  </a:lnTo>
                  <a:lnTo>
                    <a:pt x="2912" y="3793"/>
                  </a:lnTo>
                  <a:lnTo>
                    <a:pt x="2806" y="3842"/>
                  </a:lnTo>
                  <a:lnTo>
                    <a:pt x="2699" y="3886"/>
                  </a:lnTo>
                  <a:lnTo>
                    <a:pt x="2588" y="3923"/>
                  </a:lnTo>
                  <a:lnTo>
                    <a:pt x="2477" y="3952"/>
                  </a:lnTo>
                  <a:lnTo>
                    <a:pt x="2363" y="3976"/>
                  </a:lnTo>
                  <a:lnTo>
                    <a:pt x="2246" y="3992"/>
                  </a:lnTo>
                  <a:lnTo>
                    <a:pt x="2128" y="4002"/>
                  </a:lnTo>
                  <a:lnTo>
                    <a:pt x="2008" y="4006"/>
                  </a:lnTo>
                  <a:lnTo>
                    <a:pt x="1888" y="4002"/>
                  </a:lnTo>
                  <a:lnTo>
                    <a:pt x="1769" y="3992"/>
                  </a:lnTo>
                  <a:lnTo>
                    <a:pt x="1653" y="3976"/>
                  </a:lnTo>
                  <a:lnTo>
                    <a:pt x="1539" y="3952"/>
                  </a:lnTo>
                  <a:lnTo>
                    <a:pt x="1427" y="3923"/>
                  </a:lnTo>
                  <a:lnTo>
                    <a:pt x="1318" y="3886"/>
                  </a:lnTo>
                  <a:lnTo>
                    <a:pt x="1210" y="3842"/>
                  </a:lnTo>
                  <a:lnTo>
                    <a:pt x="1103" y="3793"/>
                  </a:lnTo>
                  <a:lnTo>
                    <a:pt x="1000" y="3736"/>
                  </a:lnTo>
                  <a:lnTo>
                    <a:pt x="900" y="3674"/>
                  </a:lnTo>
                  <a:lnTo>
                    <a:pt x="804" y="3607"/>
                  </a:lnTo>
                  <a:lnTo>
                    <a:pt x="714" y="3536"/>
                  </a:lnTo>
                  <a:lnTo>
                    <a:pt x="628" y="3460"/>
                  </a:lnTo>
                  <a:lnTo>
                    <a:pt x="546" y="3379"/>
                  </a:lnTo>
                  <a:lnTo>
                    <a:pt x="470" y="3293"/>
                  </a:lnTo>
                  <a:lnTo>
                    <a:pt x="399" y="3203"/>
                  </a:lnTo>
                  <a:lnTo>
                    <a:pt x="332" y="3108"/>
                  </a:lnTo>
                  <a:lnTo>
                    <a:pt x="269" y="3008"/>
                  </a:lnTo>
                  <a:lnTo>
                    <a:pt x="213" y="2905"/>
                  </a:lnTo>
                  <a:lnTo>
                    <a:pt x="163" y="2799"/>
                  </a:lnTo>
                  <a:lnTo>
                    <a:pt x="120" y="2691"/>
                  </a:lnTo>
                  <a:lnTo>
                    <a:pt x="83" y="2582"/>
                  </a:lnTo>
                  <a:lnTo>
                    <a:pt x="53" y="2470"/>
                  </a:lnTo>
                  <a:lnTo>
                    <a:pt x="30" y="2356"/>
                  </a:lnTo>
                  <a:lnTo>
                    <a:pt x="13" y="2241"/>
                  </a:lnTo>
                  <a:lnTo>
                    <a:pt x="3" y="2122"/>
                  </a:lnTo>
                  <a:lnTo>
                    <a:pt x="0" y="2002"/>
                  </a:lnTo>
                  <a:lnTo>
                    <a:pt x="0" y="2002"/>
                  </a:lnTo>
                  <a:lnTo>
                    <a:pt x="3" y="1882"/>
                  </a:lnTo>
                  <a:lnTo>
                    <a:pt x="13" y="1765"/>
                  </a:lnTo>
                  <a:lnTo>
                    <a:pt x="30" y="1648"/>
                  </a:lnTo>
                  <a:lnTo>
                    <a:pt x="53" y="1535"/>
                  </a:lnTo>
                  <a:lnTo>
                    <a:pt x="83" y="1423"/>
                  </a:lnTo>
                  <a:lnTo>
                    <a:pt x="120" y="1313"/>
                  </a:lnTo>
                  <a:lnTo>
                    <a:pt x="163" y="1206"/>
                  </a:lnTo>
                  <a:lnTo>
                    <a:pt x="213" y="1101"/>
                  </a:lnTo>
                  <a:lnTo>
                    <a:pt x="269" y="997"/>
                  </a:lnTo>
                  <a:lnTo>
                    <a:pt x="332" y="897"/>
                  </a:lnTo>
                  <a:lnTo>
                    <a:pt x="399" y="801"/>
                  </a:lnTo>
                  <a:lnTo>
                    <a:pt x="470" y="711"/>
                  </a:lnTo>
                  <a:lnTo>
                    <a:pt x="546" y="626"/>
                  </a:lnTo>
                  <a:lnTo>
                    <a:pt x="628" y="545"/>
                  </a:lnTo>
                  <a:lnTo>
                    <a:pt x="714" y="469"/>
                  </a:lnTo>
                  <a:lnTo>
                    <a:pt x="804" y="397"/>
                  </a:lnTo>
                  <a:lnTo>
                    <a:pt x="900" y="330"/>
                  </a:lnTo>
                  <a:lnTo>
                    <a:pt x="1000" y="268"/>
                  </a:lnTo>
                  <a:lnTo>
                    <a:pt x="1103" y="211"/>
                  </a:lnTo>
                  <a:lnTo>
                    <a:pt x="1210" y="162"/>
                  </a:lnTo>
                  <a:lnTo>
                    <a:pt x="1318" y="119"/>
                  </a:lnTo>
                  <a:lnTo>
                    <a:pt x="1427" y="83"/>
                  </a:lnTo>
                  <a:lnTo>
                    <a:pt x="1539" y="53"/>
                  </a:lnTo>
                  <a:lnTo>
                    <a:pt x="1653" y="30"/>
                  </a:lnTo>
                  <a:lnTo>
                    <a:pt x="1769" y="12"/>
                  </a:lnTo>
                  <a:lnTo>
                    <a:pt x="1888" y="2"/>
                  </a:lnTo>
                  <a:lnTo>
                    <a:pt x="2008"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858089">
                <a:defRPr/>
              </a:pPr>
              <a:endParaRPr lang="en-US" dirty="0">
                <a:solidFill>
                  <a:srgbClr val="FFFFFF"/>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17383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celinel\Downloads\screencapture-hk-isotonix-science-147850942355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 y="78"/>
            <a:ext cx="12191999" cy="1840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1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20988E-6 L 0 -1.21698 " pathEditMode="relative" rAng="0" ptsTypes="AA">
                                      <p:cBhvr>
                                        <p:cTn id="6" dur="3000" fill="hold"/>
                                        <p:tgtEl>
                                          <p:spTgt spid="15362"/>
                                        </p:tgtEl>
                                        <p:attrNameLst>
                                          <p:attrName>ppt_x</p:attrName>
                                          <p:attrName>ppt_y</p:attrName>
                                        </p:attrNameLst>
                                      </p:cBhvr>
                                      <p:rCtr x="0" y="-60864"/>
                                    </p:animMotion>
                                  </p:childTnLst>
                                </p:cTn>
                              </p:par>
                            </p:childTnLst>
                          </p:cTn>
                        </p:par>
                        <p:par>
                          <p:cTn id="7" fill="hold">
                            <p:stCondLst>
                              <p:cond delay="3000"/>
                            </p:stCondLst>
                            <p:childTnLst>
                              <p:par>
                                <p:cTn id="8" presetID="42" presetClass="path" presetSubtype="0" fill="hold" nodeType="afterEffect">
                                  <p:stCondLst>
                                    <p:cond delay="0"/>
                                  </p:stCondLst>
                                  <p:childTnLst>
                                    <p:animMotion origin="layout" path="M 0 -1.21698 L 0 -1.86235 " pathEditMode="relative" rAng="0" ptsTypes="AA">
                                      <p:cBhvr>
                                        <p:cTn id="9" dur="3000" fill="hold"/>
                                        <p:tgtEl>
                                          <p:spTgt spid="15362"/>
                                        </p:tgtEl>
                                        <p:attrNameLst>
                                          <p:attrName>ppt_x</p:attrName>
                                          <p:attrName>ppt_y</p:attrName>
                                        </p:attrNameLst>
                                      </p:cBhvr>
                                      <p:rCtr x="0" y="-322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12193588" cy="2926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latin typeface="微軟正黑體" pitchFamily="34" charset="-120"/>
              <a:ea typeface="微軟正黑體" pitchFamily="34" charset="-120"/>
            </a:endParaRPr>
          </a:p>
        </p:txBody>
      </p:sp>
      <p:sp>
        <p:nvSpPr>
          <p:cNvPr id="3" name="Content Placeholder 2"/>
          <p:cNvSpPr>
            <a:spLocks noGrp="1"/>
          </p:cNvSpPr>
          <p:nvPr>
            <p:ph idx="1"/>
          </p:nvPr>
        </p:nvSpPr>
        <p:spPr/>
        <p:txBody>
          <a:bodyPr/>
          <a:lstStyle/>
          <a:p>
            <a:endParaRPr lang="en-US" dirty="0">
              <a:latin typeface="微軟正黑體" pitchFamily="34" charset="-120"/>
              <a:ea typeface="微軟正黑體" pitchFamily="34" charset="-120"/>
            </a:endParaRPr>
          </a:p>
        </p:txBody>
      </p:sp>
      <p:grpSp>
        <p:nvGrpSpPr>
          <p:cNvPr id="14" name="Group 13"/>
          <p:cNvGrpSpPr/>
          <p:nvPr/>
        </p:nvGrpSpPr>
        <p:grpSpPr>
          <a:xfrm>
            <a:off x="847020" y="291533"/>
            <a:ext cx="8563705" cy="4600763"/>
            <a:chOff x="1625600" y="4119020"/>
            <a:chExt cx="8563705" cy="4600763"/>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5436647"/>
              <a:ext cx="8563705" cy="3283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Isosceles Triangle 15"/>
            <p:cNvSpPr/>
            <p:nvPr/>
          </p:nvSpPr>
          <p:spPr>
            <a:xfrm>
              <a:off x="2142704" y="4119020"/>
              <a:ext cx="7492618" cy="1317627"/>
            </a:xfrm>
            <a:prstGeom prst="triangle">
              <a:avLst>
                <a:gd name="adj" fmla="val 9295"/>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58162">
                <a:defRPr/>
              </a:pPr>
              <a:endParaRPr lang="en-US" sz="2400" dirty="0">
                <a:solidFill>
                  <a:prstClr val="white"/>
                </a:solidFill>
                <a:latin typeface="微軟正黑體" pitchFamily="34" charset="-120"/>
                <a:ea typeface="微軟正黑體" pitchFamily="34" charset="-120"/>
              </a:endParaRPr>
            </a:p>
          </p:txBody>
        </p:sp>
      </p:grpSp>
      <p:sp>
        <p:nvSpPr>
          <p:cNvPr id="8" name="Rectangle 7"/>
          <p:cNvSpPr/>
          <p:nvPr/>
        </p:nvSpPr>
        <p:spPr>
          <a:xfrm>
            <a:off x="5793223" y="1787695"/>
            <a:ext cx="1422400" cy="528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1158162">
              <a:defRPr/>
            </a:pPr>
            <a:endParaRPr lang="en-US" sz="2400" dirty="0">
              <a:solidFill>
                <a:prstClr val="white"/>
              </a:solidFill>
              <a:latin typeface="微軟正黑體" pitchFamily="34" charset="-120"/>
              <a:ea typeface="微軟正黑體" pitchFamily="34" charset="-120"/>
            </a:endParaRPr>
          </a:p>
        </p:txBody>
      </p:sp>
      <p:grpSp>
        <p:nvGrpSpPr>
          <p:cNvPr id="9" name="Group 8"/>
          <p:cNvGrpSpPr/>
          <p:nvPr/>
        </p:nvGrpSpPr>
        <p:grpSpPr>
          <a:xfrm>
            <a:off x="1366528" y="3861081"/>
            <a:ext cx="5954579" cy="523220"/>
            <a:chOff x="8198219" y="3698977"/>
            <a:chExt cx="5954627" cy="523210"/>
          </a:xfrm>
        </p:grpSpPr>
        <p:sp>
          <p:nvSpPr>
            <p:cNvPr id="10" name="Rectangle 9"/>
            <p:cNvSpPr/>
            <p:nvPr/>
          </p:nvSpPr>
          <p:spPr>
            <a:xfrm>
              <a:off x="8582045" y="3698977"/>
              <a:ext cx="5570801" cy="523210"/>
            </a:xfrm>
            <a:prstGeom prst="rect">
              <a:avLst/>
            </a:prstGeom>
            <a:ln>
              <a:noFill/>
            </a:ln>
          </p:spPr>
          <p:txBody>
            <a:bodyPr wrap="none">
              <a:spAutoFit/>
            </a:bodyPr>
            <a:lstStyle/>
            <a:p>
              <a:pPr defTabSz="864596">
                <a:defRPr/>
              </a:pPr>
              <a:r>
                <a:rPr lang="zh-HK" altLang="en-US" sz="2800" dirty="0">
                  <a:solidFill>
                    <a:srgbClr val="FFFFFF"/>
                  </a:solidFill>
                  <a:latin typeface="Calibri" panose="020F0502020204030204" pitchFamily="34" charset="0"/>
                  <a:ea typeface="微軟正黑體" pitchFamily="34" charset="-120"/>
                </a:rPr>
                <a:t>協助你的顧客了解更多我們的產品</a:t>
              </a:r>
            </a:p>
          </p:txBody>
        </p:sp>
        <p:sp>
          <p:nvSpPr>
            <p:cNvPr id="11" name="Freeform 6"/>
            <p:cNvSpPr>
              <a:spLocks noEditPoints="1"/>
            </p:cNvSpPr>
            <p:nvPr/>
          </p:nvSpPr>
          <p:spPr bwMode="auto">
            <a:xfrm>
              <a:off x="8198219" y="3792649"/>
              <a:ext cx="365760" cy="365760"/>
            </a:xfrm>
            <a:custGeom>
              <a:avLst/>
              <a:gdLst>
                <a:gd name="T0" fmla="*/ 2891 w 4015"/>
                <a:gd name="T1" fmla="*/ 1188 h 4006"/>
                <a:gd name="T2" fmla="*/ 1770 w 4015"/>
                <a:gd name="T3" fmla="*/ 2287 h 4006"/>
                <a:gd name="T4" fmla="*/ 1124 w 4015"/>
                <a:gd name="T5" fmla="*/ 1660 h 4006"/>
                <a:gd name="T6" fmla="*/ 1029 w 4015"/>
                <a:gd name="T7" fmla="*/ 1651 h 4006"/>
                <a:gd name="T8" fmla="*/ 943 w 4015"/>
                <a:gd name="T9" fmla="*/ 1697 h 4006"/>
                <a:gd name="T10" fmla="*/ 670 w 4015"/>
                <a:gd name="T11" fmla="*/ 1985 h 4006"/>
                <a:gd name="T12" fmla="*/ 662 w 4015"/>
                <a:gd name="T13" fmla="*/ 2086 h 4006"/>
                <a:gd name="T14" fmla="*/ 706 w 4015"/>
                <a:gd name="T15" fmla="*/ 2169 h 4006"/>
                <a:gd name="T16" fmla="*/ 1707 w 4015"/>
                <a:gd name="T17" fmla="*/ 3151 h 4006"/>
                <a:gd name="T18" fmla="*/ 1803 w 4015"/>
                <a:gd name="T19" fmla="*/ 3160 h 4006"/>
                <a:gd name="T20" fmla="*/ 1890 w 4015"/>
                <a:gd name="T21" fmla="*/ 3114 h 4006"/>
                <a:gd name="T22" fmla="*/ 3344 w 4015"/>
                <a:gd name="T23" fmla="*/ 1645 h 4006"/>
                <a:gd name="T24" fmla="*/ 3353 w 4015"/>
                <a:gd name="T25" fmla="*/ 1545 h 4006"/>
                <a:gd name="T26" fmla="*/ 3310 w 4015"/>
                <a:gd name="T27" fmla="*/ 1460 h 4006"/>
                <a:gd name="T28" fmla="*/ 3017 w 4015"/>
                <a:gd name="T29" fmla="*/ 1188 h 4006"/>
                <a:gd name="T30" fmla="*/ 2008 w 4015"/>
                <a:gd name="T31" fmla="*/ 0 h 4006"/>
                <a:gd name="T32" fmla="*/ 2363 w 4015"/>
                <a:gd name="T33" fmla="*/ 30 h 4006"/>
                <a:gd name="T34" fmla="*/ 2699 w 4015"/>
                <a:gd name="T35" fmla="*/ 119 h 4006"/>
                <a:gd name="T36" fmla="*/ 3016 w 4015"/>
                <a:gd name="T37" fmla="*/ 268 h 4006"/>
                <a:gd name="T38" fmla="*/ 3302 w 4015"/>
                <a:gd name="T39" fmla="*/ 469 h 4006"/>
                <a:gd name="T40" fmla="*/ 3545 w 4015"/>
                <a:gd name="T41" fmla="*/ 711 h 4006"/>
                <a:gd name="T42" fmla="*/ 3746 w 4015"/>
                <a:gd name="T43" fmla="*/ 997 h 4006"/>
                <a:gd name="T44" fmla="*/ 3896 w 4015"/>
                <a:gd name="T45" fmla="*/ 1313 h 4006"/>
                <a:gd name="T46" fmla="*/ 3985 w 4015"/>
                <a:gd name="T47" fmla="*/ 1648 h 4006"/>
                <a:gd name="T48" fmla="*/ 4015 w 4015"/>
                <a:gd name="T49" fmla="*/ 2002 h 4006"/>
                <a:gd name="T50" fmla="*/ 3985 w 4015"/>
                <a:gd name="T51" fmla="*/ 2356 h 4006"/>
                <a:gd name="T52" fmla="*/ 3896 w 4015"/>
                <a:gd name="T53" fmla="*/ 2691 h 4006"/>
                <a:gd name="T54" fmla="*/ 3746 w 4015"/>
                <a:gd name="T55" fmla="*/ 3008 h 4006"/>
                <a:gd name="T56" fmla="*/ 3545 w 4015"/>
                <a:gd name="T57" fmla="*/ 3293 h 4006"/>
                <a:gd name="T58" fmla="*/ 3301 w 4015"/>
                <a:gd name="T59" fmla="*/ 3536 h 4006"/>
                <a:gd name="T60" fmla="*/ 3016 w 4015"/>
                <a:gd name="T61" fmla="*/ 3736 h 4006"/>
                <a:gd name="T62" fmla="*/ 2699 w 4015"/>
                <a:gd name="T63" fmla="*/ 3886 h 4006"/>
                <a:gd name="T64" fmla="*/ 2363 w 4015"/>
                <a:gd name="T65" fmla="*/ 3976 h 4006"/>
                <a:gd name="T66" fmla="*/ 2008 w 4015"/>
                <a:gd name="T67" fmla="*/ 4006 h 4006"/>
                <a:gd name="T68" fmla="*/ 1653 w 4015"/>
                <a:gd name="T69" fmla="*/ 3976 h 4006"/>
                <a:gd name="T70" fmla="*/ 1318 w 4015"/>
                <a:gd name="T71" fmla="*/ 3886 h 4006"/>
                <a:gd name="T72" fmla="*/ 1000 w 4015"/>
                <a:gd name="T73" fmla="*/ 3736 h 4006"/>
                <a:gd name="T74" fmla="*/ 714 w 4015"/>
                <a:gd name="T75" fmla="*/ 3536 h 4006"/>
                <a:gd name="T76" fmla="*/ 470 w 4015"/>
                <a:gd name="T77" fmla="*/ 3293 h 4006"/>
                <a:gd name="T78" fmla="*/ 269 w 4015"/>
                <a:gd name="T79" fmla="*/ 3008 h 4006"/>
                <a:gd name="T80" fmla="*/ 120 w 4015"/>
                <a:gd name="T81" fmla="*/ 2691 h 4006"/>
                <a:gd name="T82" fmla="*/ 30 w 4015"/>
                <a:gd name="T83" fmla="*/ 2356 h 4006"/>
                <a:gd name="T84" fmla="*/ 0 w 4015"/>
                <a:gd name="T85" fmla="*/ 2002 h 4006"/>
                <a:gd name="T86" fmla="*/ 13 w 4015"/>
                <a:gd name="T87" fmla="*/ 1765 h 4006"/>
                <a:gd name="T88" fmla="*/ 83 w 4015"/>
                <a:gd name="T89" fmla="*/ 1423 h 4006"/>
                <a:gd name="T90" fmla="*/ 213 w 4015"/>
                <a:gd name="T91" fmla="*/ 1101 h 4006"/>
                <a:gd name="T92" fmla="*/ 399 w 4015"/>
                <a:gd name="T93" fmla="*/ 801 h 4006"/>
                <a:gd name="T94" fmla="*/ 628 w 4015"/>
                <a:gd name="T95" fmla="*/ 545 h 4006"/>
                <a:gd name="T96" fmla="*/ 900 w 4015"/>
                <a:gd name="T97" fmla="*/ 330 h 4006"/>
                <a:gd name="T98" fmla="*/ 1210 w 4015"/>
                <a:gd name="T99" fmla="*/ 162 h 4006"/>
                <a:gd name="T100" fmla="*/ 1539 w 4015"/>
                <a:gd name="T101" fmla="*/ 53 h 4006"/>
                <a:gd name="T102" fmla="*/ 1888 w 4015"/>
                <a:gd name="T103" fmla="*/ 2 h 4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5" h="4006">
                  <a:moveTo>
                    <a:pt x="2954" y="1176"/>
                  </a:moveTo>
                  <a:lnTo>
                    <a:pt x="2922" y="1178"/>
                  </a:lnTo>
                  <a:lnTo>
                    <a:pt x="2891" y="1188"/>
                  </a:lnTo>
                  <a:lnTo>
                    <a:pt x="2862" y="1203"/>
                  </a:lnTo>
                  <a:lnTo>
                    <a:pt x="2836" y="1225"/>
                  </a:lnTo>
                  <a:lnTo>
                    <a:pt x="1770" y="2287"/>
                  </a:lnTo>
                  <a:lnTo>
                    <a:pt x="1179" y="1697"/>
                  </a:lnTo>
                  <a:lnTo>
                    <a:pt x="1153" y="1676"/>
                  </a:lnTo>
                  <a:lnTo>
                    <a:pt x="1124" y="1660"/>
                  </a:lnTo>
                  <a:lnTo>
                    <a:pt x="1094" y="1651"/>
                  </a:lnTo>
                  <a:lnTo>
                    <a:pt x="1061" y="1647"/>
                  </a:lnTo>
                  <a:lnTo>
                    <a:pt x="1029" y="1651"/>
                  </a:lnTo>
                  <a:lnTo>
                    <a:pt x="998" y="1660"/>
                  </a:lnTo>
                  <a:lnTo>
                    <a:pt x="969" y="1676"/>
                  </a:lnTo>
                  <a:lnTo>
                    <a:pt x="943" y="1697"/>
                  </a:lnTo>
                  <a:lnTo>
                    <a:pt x="706" y="1932"/>
                  </a:lnTo>
                  <a:lnTo>
                    <a:pt x="685" y="1958"/>
                  </a:lnTo>
                  <a:lnTo>
                    <a:pt x="670" y="1985"/>
                  </a:lnTo>
                  <a:lnTo>
                    <a:pt x="662" y="2017"/>
                  </a:lnTo>
                  <a:lnTo>
                    <a:pt x="659" y="2052"/>
                  </a:lnTo>
                  <a:lnTo>
                    <a:pt x="662" y="2086"/>
                  </a:lnTo>
                  <a:lnTo>
                    <a:pt x="670" y="2116"/>
                  </a:lnTo>
                  <a:lnTo>
                    <a:pt x="685" y="2144"/>
                  </a:lnTo>
                  <a:lnTo>
                    <a:pt x="706" y="2169"/>
                  </a:lnTo>
                  <a:lnTo>
                    <a:pt x="1652" y="3114"/>
                  </a:lnTo>
                  <a:lnTo>
                    <a:pt x="1678" y="3135"/>
                  </a:lnTo>
                  <a:lnTo>
                    <a:pt x="1707" y="3151"/>
                  </a:lnTo>
                  <a:lnTo>
                    <a:pt x="1737" y="3160"/>
                  </a:lnTo>
                  <a:lnTo>
                    <a:pt x="1770" y="3163"/>
                  </a:lnTo>
                  <a:lnTo>
                    <a:pt x="1803" y="3160"/>
                  </a:lnTo>
                  <a:lnTo>
                    <a:pt x="1836" y="3151"/>
                  </a:lnTo>
                  <a:lnTo>
                    <a:pt x="1864" y="3135"/>
                  </a:lnTo>
                  <a:lnTo>
                    <a:pt x="1890" y="3114"/>
                  </a:lnTo>
                  <a:lnTo>
                    <a:pt x="3310" y="1697"/>
                  </a:lnTo>
                  <a:lnTo>
                    <a:pt x="3330" y="1672"/>
                  </a:lnTo>
                  <a:lnTo>
                    <a:pt x="3344" y="1645"/>
                  </a:lnTo>
                  <a:lnTo>
                    <a:pt x="3353" y="1614"/>
                  </a:lnTo>
                  <a:lnTo>
                    <a:pt x="3357" y="1579"/>
                  </a:lnTo>
                  <a:lnTo>
                    <a:pt x="3353" y="1545"/>
                  </a:lnTo>
                  <a:lnTo>
                    <a:pt x="3344" y="1514"/>
                  </a:lnTo>
                  <a:lnTo>
                    <a:pt x="3330" y="1485"/>
                  </a:lnTo>
                  <a:lnTo>
                    <a:pt x="3310" y="1460"/>
                  </a:lnTo>
                  <a:lnTo>
                    <a:pt x="3072" y="1225"/>
                  </a:lnTo>
                  <a:lnTo>
                    <a:pt x="3046" y="1203"/>
                  </a:lnTo>
                  <a:lnTo>
                    <a:pt x="3017" y="1188"/>
                  </a:lnTo>
                  <a:lnTo>
                    <a:pt x="2987" y="1178"/>
                  </a:lnTo>
                  <a:lnTo>
                    <a:pt x="2954" y="1176"/>
                  </a:lnTo>
                  <a:close/>
                  <a:moveTo>
                    <a:pt x="2008" y="0"/>
                  </a:moveTo>
                  <a:lnTo>
                    <a:pt x="2128" y="2"/>
                  </a:lnTo>
                  <a:lnTo>
                    <a:pt x="2246" y="12"/>
                  </a:lnTo>
                  <a:lnTo>
                    <a:pt x="2363" y="30"/>
                  </a:lnTo>
                  <a:lnTo>
                    <a:pt x="2477" y="53"/>
                  </a:lnTo>
                  <a:lnTo>
                    <a:pt x="2588" y="83"/>
                  </a:lnTo>
                  <a:lnTo>
                    <a:pt x="2699" y="119"/>
                  </a:lnTo>
                  <a:lnTo>
                    <a:pt x="2806" y="162"/>
                  </a:lnTo>
                  <a:lnTo>
                    <a:pt x="2912" y="211"/>
                  </a:lnTo>
                  <a:lnTo>
                    <a:pt x="3016" y="268"/>
                  </a:lnTo>
                  <a:lnTo>
                    <a:pt x="3115" y="330"/>
                  </a:lnTo>
                  <a:lnTo>
                    <a:pt x="3211" y="397"/>
                  </a:lnTo>
                  <a:lnTo>
                    <a:pt x="3302" y="469"/>
                  </a:lnTo>
                  <a:lnTo>
                    <a:pt x="3388" y="545"/>
                  </a:lnTo>
                  <a:lnTo>
                    <a:pt x="3468" y="626"/>
                  </a:lnTo>
                  <a:lnTo>
                    <a:pt x="3545" y="711"/>
                  </a:lnTo>
                  <a:lnTo>
                    <a:pt x="3617" y="801"/>
                  </a:lnTo>
                  <a:lnTo>
                    <a:pt x="3684" y="897"/>
                  </a:lnTo>
                  <a:lnTo>
                    <a:pt x="3746" y="997"/>
                  </a:lnTo>
                  <a:lnTo>
                    <a:pt x="3803" y="1101"/>
                  </a:lnTo>
                  <a:lnTo>
                    <a:pt x="3853" y="1206"/>
                  </a:lnTo>
                  <a:lnTo>
                    <a:pt x="3896" y="1313"/>
                  </a:lnTo>
                  <a:lnTo>
                    <a:pt x="3932" y="1423"/>
                  </a:lnTo>
                  <a:lnTo>
                    <a:pt x="3962" y="1535"/>
                  </a:lnTo>
                  <a:lnTo>
                    <a:pt x="3985" y="1648"/>
                  </a:lnTo>
                  <a:lnTo>
                    <a:pt x="4001" y="1765"/>
                  </a:lnTo>
                  <a:lnTo>
                    <a:pt x="4011" y="1882"/>
                  </a:lnTo>
                  <a:lnTo>
                    <a:pt x="4015" y="2002"/>
                  </a:lnTo>
                  <a:lnTo>
                    <a:pt x="4011" y="2122"/>
                  </a:lnTo>
                  <a:lnTo>
                    <a:pt x="4001" y="2241"/>
                  </a:lnTo>
                  <a:lnTo>
                    <a:pt x="3985" y="2356"/>
                  </a:lnTo>
                  <a:lnTo>
                    <a:pt x="3962" y="2470"/>
                  </a:lnTo>
                  <a:lnTo>
                    <a:pt x="3932" y="2582"/>
                  </a:lnTo>
                  <a:lnTo>
                    <a:pt x="3896" y="2691"/>
                  </a:lnTo>
                  <a:lnTo>
                    <a:pt x="3853" y="2799"/>
                  </a:lnTo>
                  <a:lnTo>
                    <a:pt x="3803" y="2905"/>
                  </a:lnTo>
                  <a:lnTo>
                    <a:pt x="3746" y="3008"/>
                  </a:lnTo>
                  <a:lnTo>
                    <a:pt x="3684" y="3108"/>
                  </a:lnTo>
                  <a:lnTo>
                    <a:pt x="3617" y="3203"/>
                  </a:lnTo>
                  <a:lnTo>
                    <a:pt x="3545" y="3293"/>
                  </a:lnTo>
                  <a:lnTo>
                    <a:pt x="3468" y="3379"/>
                  </a:lnTo>
                  <a:lnTo>
                    <a:pt x="3388" y="3460"/>
                  </a:lnTo>
                  <a:lnTo>
                    <a:pt x="3301" y="3536"/>
                  </a:lnTo>
                  <a:lnTo>
                    <a:pt x="3211" y="3607"/>
                  </a:lnTo>
                  <a:lnTo>
                    <a:pt x="3115" y="3674"/>
                  </a:lnTo>
                  <a:lnTo>
                    <a:pt x="3016" y="3736"/>
                  </a:lnTo>
                  <a:lnTo>
                    <a:pt x="2912" y="3793"/>
                  </a:lnTo>
                  <a:lnTo>
                    <a:pt x="2806" y="3842"/>
                  </a:lnTo>
                  <a:lnTo>
                    <a:pt x="2699" y="3886"/>
                  </a:lnTo>
                  <a:lnTo>
                    <a:pt x="2588" y="3923"/>
                  </a:lnTo>
                  <a:lnTo>
                    <a:pt x="2477" y="3952"/>
                  </a:lnTo>
                  <a:lnTo>
                    <a:pt x="2363" y="3976"/>
                  </a:lnTo>
                  <a:lnTo>
                    <a:pt x="2246" y="3992"/>
                  </a:lnTo>
                  <a:lnTo>
                    <a:pt x="2128" y="4002"/>
                  </a:lnTo>
                  <a:lnTo>
                    <a:pt x="2008" y="4006"/>
                  </a:lnTo>
                  <a:lnTo>
                    <a:pt x="1888" y="4002"/>
                  </a:lnTo>
                  <a:lnTo>
                    <a:pt x="1769" y="3992"/>
                  </a:lnTo>
                  <a:lnTo>
                    <a:pt x="1653" y="3976"/>
                  </a:lnTo>
                  <a:lnTo>
                    <a:pt x="1539" y="3952"/>
                  </a:lnTo>
                  <a:lnTo>
                    <a:pt x="1427" y="3923"/>
                  </a:lnTo>
                  <a:lnTo>
                    <a:pt x="1318" y="3886"/>
                  </a:lnTo>
                  <a:lnTo>
                    <a:pt x="1210" y="3842"/>
                  </a:lnTo>
                  <a:lnTo>
                    <a:pt x="1103" y="3793"/>
                  </a:lnTo>
                  <a:lnTo>
                    <a:pt x="1000" y="3736"/>
                  </a:lnTo>
                  <a:lnTo>
                    <a:pt x="900" y="3674"/>
                  </a:lnTo>
                  <a:lnTo>
                    <a:pt x="804" y="3607"/>
                  </a:lnTo>
                  <a:lnTo>
                    <a:pt x="714" y="3536"/>
                  </a:lnTo>
                  <a:lnTo>
                    <a:pt x="628" y="3460"/>
                  </a:lnTo>
                  <a:lnTo>
                    <a:pt x="546" y="3379"/>
                  </a:lnTo>
                  <a:lnTo>
                    <a:pt x="470" y="3293"/>
                  </a:lnTo>
                  <a:lnTo>
                    <a:pt x="399" y="3203"/>
                  </a:lnTo>
                  <a:lnTo>
                    <a:pt x="332" y="3108"/>
                  </a:lnTo>
                  <a:lnTo>
                    <a:pt x="269" y="3008"/>
                  </a:lnTo>
                  <a:lnTo>
                    <a:pt x="213" y="2905"/>
                  </a:lnTo>
                  <a:lnTo>
                    <a:pt x="163" y="2799"/>
                  </a:lnTo>
                  <a:lnTo>
                    <a:pt x="120" y="2691"/>
                  </a:lnTo>
                  <a:lnTo>
                    <a:pt x="83" y="2582"/>
                  </a:lnTo>
                  <a:lnTo>
                    <a:pt x="53" y="2470"/>
                  </a:lnTo>
                  <a:lnTo>
                    <a:pt x="30" y="2356"/>
                  </a:lnTo>
                  <a:lnTo>
                    <a:pt x="13" y="2241"/>
                  </a:lnTo>
                  <a:lnTo>
                    <a:pt x="3" y="2122"/>
                  </a:lnTo>
                  <a:lnTo>
                    <a:pt x="0" y="2002"/>
                  </a:lnTo>
                  <a:lnTo>
                    <a:pt x="0" y="2002"/>
                  </a:lnTo>
                  <a:lnTo>
                    <a:pt x="3" y="1882"/>
                  </a:lnTo>
                  <a:lnTo>
                    <a:pt x="13" y="1765"/>
                  </a:lnTo>
                  <a:lnTo>
                    <a:pt x="30" y="1648"/>
                  </a:lnTo>
                  <a:lnTo>
                    <a:pt x="53" y="1535"/>
                  </a:lnTo>
                  <a:lnTo>
                    <a:pt x="83" y="1423"/>
                  </a:lnTo>
                  <a:lnTo>
                    <a:pt x="120" y="1313"/>
                  </a:lnTo>
                  <a:lnTo>
                    <a:pt x="163" y="1206"/>
                  </a:lnTo>
                  <a:lnTo>
                    <a:pt x="213" y="1101"/>
                  </a:lnTo>
                  <a:lnTo>
                    <a:pt x="269" y="997"/>
                  </a:lnTo>
                  <a:lnTo>
                    <a:pt x="332" y="897"/>
                  </a:lnTo>
                  <a:lnTo>
                    <a:pt x="399" y="801"/>
                  </a:lnTo>
                  <a:lnTo>
                    <a:pt x="470" y="711"/>
                  </a:lnTo>
                  <a:lnTo>
                    <a:pt x="546" y="626"/>
                  </a:lnTo>
                  <a:lnTo>
                    <a:pt x="628" y="545"/>
                  </a:lnTo>
                  <a:lnTo>
                    <a:pt x="714" y="469"/>
                  </a:lnTo>
                  <a:lnTo>
                    <a:pt x="804" y="397"/>
                  </a:lnTo>
                  <a:lnTo>
                    <a:pt x="900" y="330"/>
                  </a:lnTo>
                  <a:lnTo>
                    <a:pt x="1000" y="268"/>
                  </a:lnTo>
                  <a:lnTo>
                    <a:pt x="1103" y="211"/>
                  </a:lnTo>
                  <a:lnTo>
                    <a:pt x="1210" y="162"/>
                  </a:lnTo>
                  <a:lnTo>
                    <a:pt x="1318" y="119"/>
                  </a:lnTo>
                  <a:lnTo>
                    <a:pt x="1427" y="83"/>
                  </a:lnTo>
                  <a:lnTo>
                    <a:pt x="1539" y="53"/>
                  </a:lnTo>
                  <a:lnTo>
                    <a:pt x="1653" y="30"/>
                  </a:lnTo>
                  <a:lnTo>
                    <a:pt x="1769" y="12"/>
                  </a:lnTo>
                  <a:lnTo>
                    <a:pt x="1888" y="2"/>
                  </a:lnTo>
                  <a:lnTo>
                    <a:pt x="2008"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858303">
                <a:defRPr/>
              </a:pPr>
              <a:endParaRPr lang="en-US" dirty="0">
                <a:solidFill>
                  <a:srgbClr val="FFFFFF"/>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133528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elinel\Downloads\screencapture-hk-isotonix-learn-14785095762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1717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15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1.11111E-6 L 0 -1.21698 " pathEditMode="relative" rAng="0" ptsTypes="AA">
                                      <p:cBhvr>
                                        <p:cTn id="6" dur="3000" fill="hold"/>
                                        <p:tgtEl>
                                          <p:spTgt spid="16386"/>
                                        </p:tgtEl>
                                        <p:attrNameLst>
                                          <p:attrName>ppt_x</p:attrName>
                                          <p:attrName>ppt_y</p:attrName>
                                        </p:attrNameLst>
                                      </p:cBhvr>
                                      <p:rCtr x="0" y="-60864"/>
                                    </p:animMotion>
                                  </p:childTnLst>
                                </p:cTn>
                              </p:par>
                            </p:childTnLst>
                          </p:cTn>
                        </p:par>
                        <p:par>
                          <p:cTn id="7" fill="hold">
                            <p:stCondLst>
                              <p:cond delay="3000"/>
                            </p:stCondLst>
                            <p:childTnLst>
                              <p:par>
                                <p:cTn id="8" presetID="42" presetClass="path" presetSubtype="0" fill="hold" nodeType="afterEffect">
                                  <p:stCondLst>
                                    <p:cond delay="0"/>
                                  </p:stCondLst>
                                  <p:childTnLst>
                                    <p:animMotion origin="layout" path="M 0 -1.21698 L 0 -2.18642 " pathEditMode="relative" rAng="0" ptsTypes="AA">
                                      <p:cBhvr>
                                        <p:cTn id="9" dur="3000" fill="hold"/>
                                        <p:tgtEl>
                                          <p:spTgt spid="16386"/>
                                        </p:tgtEl>
                                        <p:attrNameLst>
                                          <p:attrName>ppt_x</p:attrName>
                                          <p:attrName>ppt_y</p:attrName>
                                        </p:attrNameLst>
                                      </p:cBhvr>
                                      <p:rCtr x="0" y="-484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txBox="1">
            <a:spLocks/>
          </p:cNvSpPr>
          <p:nvPr/>
        </p:nvSpPr>
        <p:spPr>
          <a:xfrm>
            <a:off x="838200" y="365125"/>
            <a:ext cx="10515600" cy="1325563"/>
          </a:xfrm>
          <a:prstGeom prst="rect">
            <a:avLst/>
          </a:prstGeom>
        </p:spPr>
        <p:txBody>
          <a:bodyPr vert="horz" lIns="91386" tIns="45718" rIns="91386" bIns="45718" rtlCol="0" anchor="ctr">
            <a:normAutofit fontScale="97500"/>
          </a:bodyPr>
          <a:lstStyle>
            <a:lvl1pPr>
              <a:lnSpc>
                <a:spcPts val="4800"/>
              </a:lnSpc>
              <a:spcBef>
                <a:spcPct val="0"/>
              </a:spcBef>
              <a:buNone/>
              <a:defRPr sz="5300">
                <a:solidFill>
                  <a:schemeClr val="bg2">
                    <a:lumMod val="25000"/>
                  </a:schemeClr>
                </a:solidFill>
                <a:latin typeface="Calibri" panose="020F0502020204030204" pitchFamily="34" charset="0"/>
                <a:ea typeface="華康儷中黑" panose="020B0509000000000000" pitchFamily="49" charset="-120"/>
                <a:cs typeface="+mj-cs"/>
              </a:defRPr>
            </a:lvl1pPr>
          </a:lstStyle>
          <a:p>
            <a:r>
              <a:rPr lang="zh-TW" altLang="en-US" dirty="0">
                <a:ea typeface="微軟正黑體" pitchFamily="34" charset="-120"/>
              </a:rPr>
              <a:t>攝取營養補充品</a:t>
            </a:r>
            <a:endParaRPr lang="en-US" dirty="0">
              <a:ea typeface="微軟正黑體" pitchFamily="34" charset="-12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8537" y="0"/>
            <a:ext cx="1763462" cy="137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2279670422"/>
              </p:ext>
            </p:extLst>
          </p:nvPr>
        </p:nvGraphicFramePr>
        <p:xfrm>
          <a:off x="0" y="2108200"/>
          <a:ext cx="8375651" cy="44704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7010400" y="2006601"/>
            <a:ext cx="5283200" cy="1107996"/>
          </a:xfrm>
          <a:prstGeom prst="rect">
            <a:avLst/>
          </a:prstGeom>
          <a:noFill/>
        </p:spPr>
        <p:txBody>
          <a:bodyPr wrap="square" lIns="121917" tIns="60958" rIns="121917" bIns="60958" rtlCol="0">
            <a:spAutoFit/>
          </a:bodyPr>
          <a:lstStyle/>
          <a:p>
            <a:r>
              <a:rPr lang="zh-TW" altLang="en-US" sz="3200" dirty="0">
                <a:latin typeface="Calibri" panose="020F0502020204030204" pitchFamily="34" charset="0"/>
                <a:ea typeface="微軟正黑體" pitchFamily="34" charset="-120"/>
              </a:rPr>
              <a:t>有攝取營養補充品的群組：</a:t>
            </a:r>
            <a:br>
              <a:rPr lang="zh-TW" altLang="en-US" sz="3200" dirty="0">
                <a:latin typeface="Calibri" panose="020F0502020204030204" pitchFamily="34" charset="0"/>
                <a:ea typeface="微軟正黑體" pitchFamily="34" charset="-120"/>
              </a:rPr>
            </a:br>
            <a:r>
              <a:rPr lang="zh-TW" altLang="en-US" sz="3200" dirty="0">
                <a:latin typeface="Calibri" panose="020F0502020204030204" pitchFamily="34" charset="0"/>
                <a:ea typeface="微軟正黑體" pitchFamily="34" charset="-120"/>
              </a:rPr>
              <a:t>較大部份是</a:t>
            </a:r>
            <a:r>
              <a:rPr lang="zh-TW" altLang="en-US" sz="3200" u="sng" dirty="0">
                <a:latin typeface="Calibri" panose="020F0502020204030204" pitchFamily="34" charset="0"/>
                <a:ea typeface="微軟正黑體" pitchFamily="34" charset="-120"/>
              </a:rPr>
              <a:t>收入</a:t>
            </a:r>
            <a:r>
              <a:rPr lang="en-US" altLang="zh-TW" sz="3200" u="sng" dirty="0">
                <a:latin typeface="Calibri" panose="020F0502020204030204" pitchFamily="34" charset="0"/>
                <a:ea typeface="微軟正黑體" pitchFamily="34" charset="-120"/>
              </a:rPr>
              <a:t>$20,000+</a:t>
            </a:r>
            <a:endParaRPr lang="en-US" sz="3200" u="sng" dirty="0">
              <a:latin typeface="Calibri" panose="020F0502020204030204" pitchFamily="34" charset="0"/>
              <a:ea typeface="微軟正黑體" pitchFamily="34" charset="-120"/>
            </a:endParaRPr>
          </a:p>
        </p:txBody>
      </p:sp>
    </p:spTree>
    <p:extLst>
      <p:ext uri="{BB962C8B-B14F-4D97-AF65-F5344CB8AC3E}">
        <p14:creationId xmlns:p14="http://schemas.microsoft.com/office/powerpoint/2010/main" val="2878626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字方塊 5"/>
          <p:cNvSpPr txBox="1">
            <a:spLocks noChangeArrowheads="1"/>
          </p:cNvSpPr>
          <p:nvPr/>
        </p:nvSpPr>
        <p:spPr bwMode="auto">
          <a:xfrm>
            <a:off x="550815" y="1125617"/>
            <a:ext cx="6781800" cy="452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718" rIns="91386" bIns="4571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6879" indent="-456879">
              <a:spcBef>
                <a:spcPct val="0"/>
              </a:spcBef>
            </a:pPr>
            <a:r>
              <a:rPr lang="zh-TW" altLang="zh-HK" dirty="0" smtClean="0">
                <a:solidFill>
                  <a:schemeClr val="bg2">
                    <a:lumMod val="25000"/>
                  </a:schemeClr>
                </a:solidFill>
                <a:latin typeface="+mn-lt"/>
                <a:ea typeface="微軟正黑體" pitchFamily="34" charset="-120"/>
              </a:rPr>
              <a:t>香</a:t>
            </a:r>
            <a:r>
              <a:rPr lang="zh-TW" altLang="zh-HK" dirty="0">
                <a:solidFill>
                  <a:schemeClr val="bg2">
                    <a:lumMod val="25000"/>
                  </a:schemeClr>
                </a:solidFill>
                <a:latin typeface="+mn-lt"/>
                <a:ea typeface="微軟正黑體" pitchFamily="34" charset="-120"/>
              </a:rPr>
              <a:t>港註冊護</a:t>
            </a:r>
            <a:r>
              <a:rPr lang="zh-TW" altLang="en-US" dirty="0">
                <a:solidFill>
                  <a:schemeClr val="bg2">
                    <a:lumMod val="25000"/>
                  </a:schemeClr>
                </a:solidFill>
                <a:latin typeface="+mn-lt"/>
                <a:ea typeface="微軟正黑體" pitchFamily="34" charset="-120"/>
              </a:rPr>
              <a:t>士</a:t>
            </a:r>
            <a:endParaRPr lang="en-US" altLang="zh-TW" dirty="0">
              <a:solidFill>
                <a:schemeClr val="bg2">
                  <a:lumMod val="25000"/>
                </a:schemeClr>
              </a:solidFill>
              <a:latin typeface="+mn-lt"/>
              <a:ea typeface="微軟正黑體" pitchFamily="34" charset="-120"/>
            </a:endParaRPr>
          </a:p>
          <a:p>
            <a:pPr marL="456879" indent="-456879">
              <a:spcBef>
                <a:spcPct val="0"/>
              </a:spcBef>
            </a:pPr>
            <a:r>
              <a:rPr lang="zh-TW" altLang="zh-HK" dirty="0">
                <a:solidFill>
                  <a:schemeClr val="bg2">
                    <a:lumMod val="25000"/>
                  </a:schemeClr>
                </a:solidFill>
                <a:latin typeface="+mn-lt"/>
                <a:ea typeface="微軟正黑體" pitchFamily="34" charset="-120"/>
              </a:rPr>
              <a:t>香港註冊助產士</a:t>
            </a:r>
            <a:endParaRPr lang="en-US" altLang="zh-TW" dirty="0">
              <a:solidFill>
                <a:schemeClr val="bg2">
                  <a:lumMod val="25000"/>
                </a:schemeClr>
              </a:solidFill>
              <a:latin typeface="+mn-lt"/>
              <a:ea typeface="微軟正黑體" pitchFamily="34" charset="-120"/>
            </a:endParaRPr>
          </a:p>
          <a:p>
            <a:pPr marL="456879" indent="-456879">
              <a:spcBef>
                <a:spcPct val="0"/>
              </a:spcBef>
            </a:pPr>
            <a:r>
              <a:rPr lang="zh-TW" altLang="zh-HK" dirty="0">
                <a:solidFill>
                  <a:schemeClr val="bg2">
                    <a:lumMod val="25000"/>
                  </a:schemeClr>
                </a:solidFill>
                <a:latin typeface="+mn-lt"/>
                <a:ea typeface="微軟正黑體" pitchFamily="34" charset="-120"/>
              </a:rPr>
              <a:t>美國加州註冊護士</a:t>
            </a:r>
          </a:p>
          <a:p>
            <a:pPr marL="456879" indent="-456879">
              <a:spcBef>
                <a:spcPct val="0"/>
              </a:spcBef>
            </a:pPr>
            <a:r>
              <a:rPr lang="zh-TW" altLang="zh-HK" dirty="0">
                <a:solidFill>
                  <a:schemeClr val="bg2">
                    <a:lumMod val="25000"/>
                  </a:schemeClr>
                </a:solidFill>
                <a:latin typeface="+mn-lt"/>
                <a:ea typeface="微軟正黑體" pitchFamily="34" charset="-120"/>
              </a:rPr>
              <a:t>護理學學</a:t>
            </a:r>
            <a:r>
              <a:rPr lang="zh-TW" altLang="zh-HK" dirty="0" smtClean="0">
                <a:solidFill>
                  <a:schemeClr val="bg2">
                    <a:lumMod val="25000"/>
                  </a:schemeClr>
                </a:solidFill>
                <a:latin typeface="+mn-lt"/>
                <a:ea typeface="微軟正黑體" pitchFamily="34" charset="-120"/>
              </a:rPr>
              <a:t>士</a:t>
            </a:r>
            <a:r>
              <a:rPr lang="zh-TW" altLang="en-US" dirty="0">
                <a:solidFill>
                  <a:schemeClr val="bg2">
                    <a:lumMod val="25000"/>
                  </a:schemeClr>
                </a:solidFill>
                <a:latin typeface="+mn-lt"/>
                <a:ea typeface="微軟正黑體" pitchFamily="34" charset="-120"/>
              </a:rPr>
              <a:t>（澳洲</a:t>
            </a:r>
            <a:r>
              <a:rPr lang="en-US" altLang="zh-TW" dirty="0" smtClean="0">
                <a:solidFill>
                  <a:schemeClr val="bg2">
                    <a:lumMod val="25000"/>
                  </a:schemeClr>
                </a:solidFill>
                <a:latin typeface="+mn-lt"/>
                <a:ea typeface="微軟正黑體" pitchFamily="34" charset="-120"/>
                <a:cs typeface="Times New Roman" pitchFamily="18" charset="0"/>
              </a:rPr>
              <a:t>Monash</a:t>
            </a:r>
            <a:r>
              <a:rPr lang="zh-TW" altLang="en-US" dirty="0" smtClean="0">
                <a:solidFill>
                  <a:schemeClr val="bg2">
                    <a:lumMod val="25000"/>
                  </a:schemeClr>
                </a:solidFill>
                <a:latin typeface="+mn-lt"/>
                <a:ea typeface="微軟正黑體" pitchFamily="34" charset="-120"/>
              </a:rPr>
              <a:t>大</a:t>
            </a:r>
            <a:r>
              <a:rPr lang="zh-TW" altLang="en-US" dirty="0">
                <a:solidFill>
                  <a:schemeClr val="bg2">
                    <a:lumMod val="25000"/>
                  </a:schemeClr>
                </a:solidFill>
                <a:latin typeface="+mn-lt"/>
                <a:ea typeface="微軟正黑體" pitchFamily="34" charset="-120"/>
              </a:rPr>
              <a:t>學）</a:t>
            </a:r>
            <a:endParaRPr lang="en-US" altLang="zh-TW" dirty="0">
              <a:solidFill>
                <a:schemeClr val="bg2">
                  <a:lumMod val="25000"/>
                </a:schemeClr>
              </a:solidFill>
              <a:latin typeface="+mn-lt"/>
              <a:ea typeface="微軟正黑體" pitchFamily="34" charset="-120"/>
            </a:endParaRPr>
          </a:p>
          <a:p>
            <a:pPr marL="456879" indent="-456879">
              <a:spcBef>
                <a:spcPct val="0"/>
              </a:spcBef>
            </a:pPr>
            <a:r>
              <a:rPr lang="zh-TW" altLang="zh-HK" dirty="0">
                <a:solidFill>
                  <a:schemeClr val="bg2">
                    <a:lumMod val="25000"/>
                  </a:schemeClr>
                </a:solidFill>
                <a:latin typeface="+mn-lt"/>
                <a:ea typeface="微軟正黑體" pitchFamily="34" charset="-120"/>
              </a:rPr>
              <a:t>護理學碩</a:t>
            </a:r>
            <a:r>
              <a:rPr lang="zh-TW" altLang="zh-HK" dirty="0" smtClean="0">
                <a:solidFill>
                  <a:schemeClr val="bg2">
                    <a:lumMod val="25000"/>
                  </a:schemeClr>
                </a:solidFill>
                <a:latin typeface="+mn-lt"/>
                <a:ea typeface="微軟正黑體" pitchFamily="34" charset="-120"/>
              </a:rPr>
              <a:t>士</a:t>
            </a:r>
            <a:r>
              <a:rPr lang="zh-TW" altLang="en-US" dirty="0">
                <a:solidFill>
                  <a:schemeClr val="bg2">
                    <a:lumMod val="25000"/>
                  </a:schemeClr>
                </a:solidFill>
                <a:latin typeface="+mn-lt"/>
                <a:ea typeface="微軟正黑體" pitchFamily="34" charset="-120"/>
              </a:rPr>
              <a:t>（澳洲</a:t>
            </a:r>
            <a:r>
              <a:rPr lang="en-US" altLang="zh-TW" dirty="0" smtClean="0">
                <a:solidFill>
                  <a:schemeClr val="bg2">
                    <a:lumMod val="25000"/>
                  </a:schemeClr>
                </a:solidFill>
                <a:latin typeface="+mn-lt"/>
                <a:ea typeface="微軟正黑體" pitchFamily="34" charset="-120"/>
              </a:rPr>
              <a:t>Monash</a:t>
            </a:r>
            <a:r>
              <a:rPr lang="zh-TW" altLang="en-US" dirty="0" smtClean="0">
                <a:solidFill>
                  <a:schemeClr val="bg2">
                    <a:lumMod val="25000"/>
                  </a:schemeClr>
                </a:solidFill>
                <a:latin typeface="+mn-lt"/>
                <a:ea typeface="微軟正黑體" pitchFamily="34" charset="-120"/>
              </a:rPr>
              <a:t>大</a:t>
            </a:r>
            <a:r>
              <a:rPr lang="zh-TW" altLang="en-US" dirty="0">
                <a:solidFill>
                  <a:schemeClr val="bg2">
                    <a:lumMod val="25000"/>
                  </a:schemeClr>
                </a:solidFill>
                <a:latin typeface="+mn-lt"/>
                <a:ea typeface="微軟正黑體" pitchFamily="34" charset="-120"/>
              </a:rPr>
              <a:t>學</a:t>
            </a:r>
            <a:r>
              <a:rPr lang="zh-TW" altLang="en-US" dirty="0" smtClean="0">
                <a:solidFill>
                  <a:schemeClr val="bg2">
                    <a:lumMod val="25000"/>
                  </a:schemeClr>
                </a:solidFill>
                <a:latin typeface="+mn-lt"/>
                <a:ea typeface="微軟正黑體" pitchFamily="34" charset="-120"/>
              </a:rPr>
              <a:t>）</a:t>
            </a:r>
            <a:endParaRPr lang="zh-TW" altLang="zh-HK" dirty="0">
              <a:solidFill>
                <a:schemeClr val="bg2">
                  <a:lumMod val="25000"/>
                </a:schemeClr>
              </a:solidFill>
              <a:latin typeface="+mn-lt"/>
              <a:ea typeface="微軟正黑體" pitchFamily="34" charset="-120"/>
            </a:endParaRPr>
          </a:p>
          <a:p>
            <a:pPr marL="456879" indent="-456879">
              <a:spcBef>
                <a:spcPct val="0"/>
              </a:spcBef>
            </a:pPr>
            <a:r>
              <a:rPr lang="zh-TW" altLang="zh-HK" dirty="0">
                <a:solidFill>
                  <a:schemeClr val="bg2">
                    <a:lumMod val="25000"/>
                  </a:schemeClr>
                </a:solidFill>
                <a:latin typeface="+mn-lt"/>
                <a:ea typeface="微軟正黑體" pitchFamily="34" charset="-120"/>
              </a:rPr>
              <a:t>基層</a:t>
            </a:r>
            <a:r>
              <a:rPr lang="zh-TW" altLang="en-US" dirty="0">
                <a:solidFill>
                  <a:schemeClr val="bg2">
                    <a:lumMod val="25000"/>
                  </a:schemeClr>
                </a:solidFill>
                <a:latin typeface="+mn-lt"/>
                <a:ea typeface="微軟正黑體" pitchFamily="34" charset="-120"/>
              </a:rPr>
              <a:t>健康</a:t>
            </a:r>
            <a:r>
              <a:rPr lang="zh-TW" altLang="zh-HK" dirty="0">
                <a:solidFill>
                  <a:schemeClr val="bg2">
                    <a:lumMod val="25000"/>
                  </a:schemeClr>
                </a:solidFill>
                <a:latin typeface="+mn-lt"/>
                <a:ea typeface="微軟正黑體" pitchFamily="34" charset="-120"/>
              </a:rPr>
              <a:t>院士</a:t>
            </a:r>
            <a:endParaRPr lang="en-US" altLang="zh-TW" dirty="0">
              <a:solidFill>
                <a:schemeClr val="bg2">
                  <a:lumMod val="25000"/>
                </a:schemeClr>
              </a:solidFill>
              <a:latin typeface="+mn-lt"/>
              <a:ea typeface="微軟正黑體" pitchFamily="34" charset="-120"/>
            </a:endParaRPr>
          </a:p>
          <a:p>
            <a:pPr marL="456879" indent="-456879">
              <a:spcBef>
                <a:spcPct val="0"/>
              </a:spcBef>
            </a:pPr>
            <a:r>
              <a:rPr lang="zh-TW" altLang="zh-HK" dirty="0">
                <a:solidFill>
                  <a:schemeClr val="bg2">
                    <a:lumMod val="25000"/>
                  </a:schemeClr>
                </a:solidFill>
                <a:latin typeface="+mn-lt"/>
                <a:ea typeface="微軟正黑體" pitchFamily="34" charset="-120"/>
              </a:rPr>
              <a:t>美安總裁挑戰賽優勝者</a:t>
            </a:r>
            <a:endParaRPr lang="en-US" altLang="zh-TW" dirty="0">
              <a:solidFill>
                <a:schemeClr val="bg2">
                  <a:lumMod val="25000"/>
                </a:schemeClr>
              </a:solidFill>
              <a:latin typeface="+mn-lt"/>
              <a:ea typeface="微軟正黑體" pitchFamily="34" charset="-120"/>
            </a:endParaRPr>
          </a:p>
          <a:p>
            <a:pPr marL="456879" indent="-456879">
              <a:spcBef>
                <a:spcPct val="0"/>
              </a:spcBef>
            </a:pPr>
            <a:r>
              <a:rPr lang="zh-TW" altLang="zh-HK" dirty="0">
                <a:solidFill>
                  <a:schemeClr val="bg2">
                    <a:lumMod val="25000"/>
                  </a:schemeClr>
                </a:solidFill>
                <a:latin typeface="+mn-lt"/>
                <a:ea typeface="微軟正黑體" pitchFamily="34" charset="-120"/>
              </a:rPr>
              <a:t>美安</a:t>
            </a:r>
            <a:r>
              <a:rPr lang="en-US" altLang="zh-TW" dirty="0">
                <a:solidFill>
                  <a:schemeClr val="bg2">
                    <a:lumMod val="25000"/>
                  </a:schemeClr>
                </a:solidFill>
                <a:latin typeface="+mn-lt"/>
                <a:ea typeface="微軟正黑體" pitchFamily="34" charset="-120"/>
              </a:rPr>
              <a:t>Master UFO</a:t>
            </a:r>
            <a:r>
              <a:rPr lang="zh-TW" altLang="en-US" dirty="0">
                <a:solidFill>
                  <a:schemeClr val="bg2">
                    <a:lumMod val="25000"/>
                  </a:schemeClr>
                </a:solidFill>
                <a:latin typeface="+mn-lt"/>
                <a:ea typeface="微軟正黑體" pitchFamily="34" charset="-120"/>
              </a:rPr>
              <a:t>多</a:t>
            </a:r>
            <a:r>
              <a:rPr lang="zh-TW" altLang="zh-HK" dirty="0">
                <a:solidFill>
                  <a:schemeClr val="bg2">
                    <a:lumMod val="25000"/>
                  </a:schemeClr>
                </a:solidFill>
                <a:latin typeface="+mn-lt"/>
                <a:ea typeface="微軟正黑體" pitchFamily="34" charset="-120"/>
              </a:rPr>
              <a:t>次優勝者</a:t>
            </a:r>
          </a:p>
          <a:p>
            <a:pPr marL="456879" indent="-456879">
              <a:spcBef>
                <a:spcPct val="0"/>
              </a:spcBef>
            </a:pPr>
            <a:r>
              <a:rPr lang="en-US" altLang="zh-TW" dirty="0" smtClean="0">
                <a:solidFill>
                  <a:schemeClr val="bg2">
                    <a:lumMod val="25000"/>
                  </a:schemeClr>
                </a:solidFill>
                <a:latin typeface="+mn-lt"/>
                <a:ea typeface="微軟正黑體" pitchFamily="34" charset="-120"/>
              </a:rPr>
              <a:t>TLS</a:t>
            </a:r>
            <a:r>
              <a:rPr lang="en-US" altLang="zh-TW" dirty="0" smtClean="0">
                <a:solidFill>
                  <a:schemeClr val="bg2">
                    <a:lumMod val="25000"/>
                  </a:schemeClr>
                </a:solidFill>
                <a:latin typeface="Calibri"/>
                <a:ea typeface="微軟正黑體" pitchFamily="34" charset="-120"/>
              </a:rPr>
              <a:t>®</a:t>
            </a:r>
            <a:r>
              <a:rPr lang="zh-TW" altLang="en-US" dirty="0" smtClean="0">
                <a:solidFill>
                  <a:schemeClr val="bg2">
                    <a:lumMod val="25000"/>
                  </a:schemeClr>
                </a:solidFill>
                <a:latin typeface="+mn-lt"/>
                <a:ea typeface="微軟正黑體" pitchFamily="34" charset="-120"/>
              </a:rPr>
              <a:t>授</a:t>
            </a:r>
            <a:r>
              <a:rPr lang="zh-TW" altLang="en-US" dirty="0">
                <a:solidFill>
                  <a:schemeClr val="bg2">
                    <a:lumMod val="25000"/>
                  </a:schemeClr>
                </a:solidFill>
                <a:latin typeface="+mn-lt"/>
                <a:ea typeface="微軟正黑體" pitchFamily="34" charset="-120"/>
              </a:rPr>
              <a:t>證教</a:t>
            </a:r>
            <a:r>
              <a:rPr lang="zh-TW" altLang="en-US" dirty="0" smtClean="0">
                <a:solidFill>
                  <a:schemeClr val="bg2">
                    <a:lumMod val="25000"/>
                  </a:schemeClr>
                </a:solidFill>
                <a:latin typeface="+mn-lt"/>
                <a:ea typeface="微軟正黑體" pitchFamily="34" charset="-120"/>
              </a:rPr>
              <a:t>練</a:t>
            </a:r>
            <a:endParaRPr lang="en-US" altLang="zh-TW" dirty="0">
              <a:solidFill>
                <a:schemeClr val="bg2">
                  <a:lumMod val="25000"/>
                </a:schemeClr>
              </a:solidFill>
              <a:latin typeface="+mn-lt"/>
              <a:ea typeface="微軟正黑體" pitchFamily="34" charset="-120"/>
            </a:endParaRPr>
          </a:p>
        </p:txBody>
      </p:sp>
      <p:pic>
        <p:nvPicPr>
          <p:cNvPr id="8" name="Picture 10" descr="C:\Users\Emmyy\AppData\Local\Microsoft\Windows\Temporary Internet Files\Content.Outlook\8OD9Z8FH\DSC04000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5260" y="1413787"/>
            <a:ext cx="3428789" cy="3856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Rectangle 8"/>
          <p:cNvSpPr/>
          <p:nvPr/>
        </p:nvSpPr>
        <p:spPr>
          <a:xfrm>
            <a:off x="7405363" y="668120"/>
            <a:ext cx="4208588" cy="707887"/>
          </a:xfrm>
          <a:prstGeom prst="rect">
            <a:avLst/>
          </a:prstGeom>
        </p:spPr>
        <p:txBody>
          <a:bodyPr wrap="none" lIns="91386" tIns="45718" rIns="91386" bIns="45718">
            <a:spAutoFit/>
          </a:bodyPr>
          <a:lstStyle/>
          <a:p>
            <a:pPr algn="ctr">
              <a:spcBef>
                <a:spcPct val="0"/>
              </a:spcBef>
            </a:pPr>
            <a:r>
              <a:rPr lang="zh-TW" altLang="en-US" sz="4000" b="1" dirty="0">
                <a:solidFill>
                  <a:schemeClr val="bg2">
                    <a:lumMod val="25000"/>
                  </a:schemeClr>
                </a:solidFill>
                <a:ea typeface="微軟正黑體" pitchFamily="34" charset="-120"/>
              </a:rPr>
              <a:t>胡敏瑛 </a:t>
            </a:r>
            <a:r>
              <a:rPr lang="en-US" altLang="zh-TW" sz="4000" b="1" dirty="0">
                <a:solidFill>
                  <a:schemeClr val="bg2">
                    <a:lumMod val="25000"/>
                  </a:schemeClr>
                </a:solidFill>
                <a:ea typeface="微軟正黑體" pitchFamily="34" charset="-120"/>
              </a:rPr>
              <a:t>Winnie Wu</a:t>
            </a:r>
          </a:p>
        </p:txBody>
      </p:sp>
      <p:sp>
        <p:nvSpPr>
          <p:cNvPr id="6" name="Text Box 4"/>
          <p:cNvSpPr txBox="1">
            <a:spLocks noChangeArrowheads="1"/>
          </p:cNvSpPr>
          <p:nvPr/>
        </p:nvSpPr>
        <p:spPr bwMode="auto">
          <a:xfrm>
            <a:off x="0" y="6091271"/>
            <a:ext cx="5715000" cy="76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6" tIns="45718" rIns="91386" bIns="45718">
            <a:spAutoFit/>
          </a:bodyPr>
          <a:lstStyle>
            <a:lvl1pPr defTabSz="457200">
              <a:defRPr kumimoji="1">
                <a:solidFill>
                  <a:schemeClr val="tx1"/>
                </a:solidFill>
                <a:latin typeface="Candara" pitchFamily="34" charset="0"/>
                <a:ea typeface="新細明體" pitchFamily="18" charset="-120"/>
              </a:defRPr>
            </a:lvl1pPr>
            <a:lvl2pPr marL="742950" indent="-285750" defTabSz="457200">
              <a:defRPr kumimoji="1">
                <a:solidFill>
                  <a:schemeClr val="tx1"/>
                </a:solidFill>
                <a:latin typeface="Candara" pitchFamily="34" charset="0"/>
                <a:ea typeface="新細明體" pitchFamily="18" charset="-120"/>
              </a:defRPr>
            </a:lvl2pPr>
            <a:lvl3pPr marL="1143000" indent="-228600" defTabSz="457200">
              <a:defRPr kumimoji="1">
                <a:solidFill>
                  <a:schemeClr val="tx1"/>
                </a:solidFill>
                <a:latin typeface="Candara" pitchFamily="34" charset="0"/>
                <a:ea typeface="新細明體" pitchFamily="18" charset="-120"/>
              </a:defRPr>
            </a:lvl3pPr>
            <a:lvl4pPr marL="1600200" indent="-228600" defTabSz="457200">
              <a:defRPr kumimoji="1">
                <a:solidFill>
                  <a:schemeClr val="tx1"/>
                </a:solidFill>
                <a:latin typeface="Candara" pitchFamily="34" charset="0"/>
                <a:ea typeface="新細明體" pitchFamily="18" charset="-120"/>
              </a:defRPr>
            </a:lvl4pPr>
            <a:lvl5pPr marL="2057400" indent="-228600" defTabSz="457200">
              <a:defRPr kumimoji="1">
                <a:solidFill>
                  <a:schemeClr val="tx1"/>
                </a:solidFill>
                <a:latin typeface="Candara" pitchFamily="34" charset="0"/>
                <a:ea typeface="新細明體" pitchFamily="18" charset="-120"/>
              </a:defRPr>
            </a:lvl5pPr>
            <a:lvl6pPr marL="25146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6pPr>
            <a:lvl7pPr marL="29718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7pPr>
            <a:lvl8pPr marL="34290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8pPr>
            <a:lvl9pPr marL="3886200" indent="-228600" defTabSz="457200" eaLnBrk="0" fontAlgn="base" hangingPunct="0">
              <a:spcBef>
                <a:spcPct val="0"/>
              </a:spcBef>
              <a:spcAft>
                <a:spcPct val="0"/>
              </a:spcAft>
              <a:defRPr kumimoji="1">
                <a:solidFill>
                  <a:schemeClr val="tx1"/>
                </a:solidFill>
                <a:latin typeface="Candara" pitchFamily="34" charset="0"/>
                <a:ea typeface="新細明體" pitchFamily="18" charset="-120"/>
              </a:defRPr>
            </a:lvl9pPr>
          </a:lstStyle>
          <a:p>
            <a:pPr algn="just" eaLnBrk="1" hangingPunct="1"/>
            <a:r>
              <a:rPr kumimoji="0" lang="zh-TW" altLang="en-US" sz="1100" dirty="0">
                <a:solidFill>
                  <a:srgbClr val="000000"/>
                </a:solidFill>
                <a:latin typeface="Calibri" pitchFamily="34" charset="0"/>
                <a:ea typeface="微軟正黑體" pitchFamily="34" charset="-120"/>
              </a:rPr>
              <a:t>此演講的內容並未受美國食品及藥物管理局評核。此產品並非作為診斷、醫療或預防任何疾病或狀況之用途。</a:t>
            </a:r>
            <a:r>
              <a:rPr kumimoji="0" lang="en-US" altLang="zh-TW" sz="1100" dirty="0">
                <a:solidFill>
                  <a:srgbClr val="000000"/>
                </a:solidFill>
                <a:latin typeface="Calibri" pitchFamily="34" charset="0"/>
                <a:ea typeface="微軟正黑體" pitchFamily="34" charset="-120"/>
              </a:rPr>
              <a:t>The statements contained in this presentation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609177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a:spLocks noGrp="1"/>
          </p:cNvSpPr>
          <p:nvPr>
            <p:ph type="title"/>
          </p:nvPr>
        </p:nvSpPr>
        <p:spPr>
          <a:xfrm>
            <a:off x="101600" y="76200"/>
            <a:ext cx="10972800" cy="1600200"/>
          </a:xfrm>
        </p:spPr>
        <p:txBody>
          <a:bodyPr>
            <a:normAutofit fontScale="90000"/>
          </a:bodyPr>
          <a:lstStyle/>
          <a:p>
            <a:pPr>
              <a:lnSpc>
                <a:spcPts val="4800"/>
              </a:lnSpc>
            </a:pPr>
            <a:r>
              <a:rPr lang="en-US" sz="5300" dirty="0">
                <a:solidFill>
                  <a:schemeClr val="bg2">
                    <a:lumMod val="25000"/>
                  </a:schemeClr>
                </a:solidFill>
                <a:latin typeface="Calibri" panose="020F0502020204030204" pitchFamily="34" charset="0"/>
              </a:rPr>
              <a:t/>
            </a:r>
            <a:br>
              <a:rPr lang="en-US" sz="5300" dirty="0">
                <a:solidFill>
                  <a:schemeClr val="bg2">
                    <a:lumMod val="25000"/>
                  </a:schemeClr>
                </a:solidFill>
                <a:latin typeface="Calibri" panose="020F0502020204030204" pitchFamily="34" charset="0"/>
              </a:rPr>
            </a:br>
            <a:r>
              <a:rPr lang="en-US" sz="5300" dirty="0">
                <a:solidFill>
                  <a:schemeClr val="bg2">
                    <a:lumMod val="25000"/>
                  </a:schemeClr>
                </a:solidFill>
                <a:latin typeface="Calibri" panose="020F0502020204030204" pitchFamily="34" charset="0"/>
              </a:rPr>
              <a:t>2016</a:t>
            </a:r>
            <a:r>
              <a:rPr lang="zh-TW" altLang="en-US" sz="5300" dirty="0">
                <a:solidFill>
                  <a:schemeClr val="bg2">
                    <a:lumMod val="25000"/>
                  </a:schemeClr>
                </a:solidFill>
                <a:latin typeface="Calibri" panose="020F0502020204030204" pitchFamily="34" charset="0"/>
              </a:rPr>
              <a:t>香港健康數字一覽</a:t>
            </a:r>
            <a:r>
              <a:rPr lang="en-US" sz="5300" dirty="0">
                <a:solidFill>
                  <a:schemeClr val="bg2">
                    <a:lumMod val="25000"/>
                  </a:schemeClr>
                </a:solidFill>
                <a:latin typeface="Calibri" panose="020F0502020204030204" pitchFamily="34" charset="0"/>
              </a:rPr>
              <a:t/>
            </a:r>
            <a:br>
              <a:rPr lang="en-US" sz="5300" dirty="0">
                <a:solidFill>
                  <a:schemeClr val="bg2">
                    <a:lumMod val="25000"/>
                  </a:schemeClr>
                </a:solidFill>
                <a:latin typeface="Calibri" panose="020F0502020204030204" pitchFamily="34" charset="0"/>
              </a:rPr>
            </a:br>
            <a:endParaRPr lang="en-US" sz="4800" dirty="0">
              <a:solidFill>
                <a:schemeClr val="bg2">
                  <a:lumMod val="25000"/>
                </a:schemeClr>
              </a:solidFill>
              <a:latin typeface="Calibri" panose="020F050202020403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686717386"/>
              </p:ext>
            </p:extLst>
          </p:nvPr>
        </p:nvGraphicFramePr>
        <p:xfrm>
          <a:off x="203200" y="1578420"/>
          <a:ext cx="11785600" cy="4475480"/>
        </p:xfrm>
        <a:graphic>
          <a:graphicData uri="http://schemas.openxmlformats.org/drawingml/2006/table">
            <a:tbl>
              <a:tblPr firstRow="1" bandRow="1">
                <a:tableStyleId>{69CF1AB2-1976-4502-BF36-3FF5EA218861}</a:tableStyleId>
              </a:tblPr>
              <a:tblGrid>
                <a:gridCol w="4978400"/>
                <a:gridCol w="2235200"/>
                <a:gridCol w="2336800"/>
                <a:gridCol w="2235200"/>
              </a:tblGrid>
              <a:tr h="939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b="0" i="0" u="none" strike="noStrike" kern="1200" baseline="0" dirty="0" smtClean="0">
                          <a:solidFill>
                            <a:schemeClr val="bg2">
                              <a:lumMod val="25000"/>
                            </a:schemeClr>
                          </a:solidFill>
                          <a:latin typeface="Calibri" panose="020F0502020204030204" pitchFamily="34" charset="0"/>
                          <a:ea typeface="微軟正黑體" pitchFamily="34" charset="-120"/>
                          <a:cs typeface="+mn-cs"/>
                        </a:rPr>
                        <a:t>健康風險 	</a:t>
                      </a:r>
                    </a:p>
                  </a:txBody>
                  <a:tcPr marL="121920" marR="121920" marT="60960" marB="60960"/>
                </a:tc>
                <a:tc>
                  <a:txBody>
                    <a:bodyPr/>
                    <a:lstStyle/>
                    <a:p>
                      <a:pPr algn="ctr"/>
                      <a:r>
                        <a:rPr lang="zh-TW" altLang="en-US" sz="3200" dirty="0" smtClean="0">
                          <a:solidFill>
                            <a:schemeClr val="bg2">
                              <a:lumMod val="25000"/>
                            </a:schemeClr>
                          </a:solidFill>
                          <a:latin typeface="Calibri" panose="020F0502020204030204" pitchFamily="34" charset="0"/>
                          <a:ea typeface="微軟正黑體" pitchFamily="34" charset="-120"/>
                        </a:rPr>
                        <a:t>男性</a:t>
                      </a:r>
                      <a:endParaRPr lang="en-US" altLang="zh-TW" sz="3200" dirty="0" smtClean="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zh-TW" altLang="en-US" sz="3200" dirty="0" smtClean="0">
                          <a:solidFill>
                            <a:schemeClr val="bg2">
                              <a:lumMod val="25000"/>
                            </a:schemeClr>
                          </a:solidFill>
                          <a:latin typeface="Calibri" panose="020F0502020204030204" pitchFamily="34" charset="0"/>
                          <a:ea typeface="微軟正黑體" pitchFamily="34" charset="-120"/>
                        </a:rPr>
                        <a:t>女性</a:t>
                      </a:r>
                      <a:endParaRPr lang="en-US" altLang="zh-TW" sz="3200" dirty="0" smtClean="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zh-TW" altLang="en-US" sz="3200" dirty="0" smtClean="0">
                          <a:solidFill>
                            <a:schemeClr val="bg2">
                              <a:lumMod val="25000"/>
                            </a:schemeClr>
                          </a:solidFill>
                          <a:latin typeface="Calibri" panose="020F0502020204030204" pitchFamily="34" charset="0"/>
                          <a:ea typeface="微軟正黑體" pitchFamily="34" charset="-120"/>
                        </a:rPr>
                        <a:t>合計</a:t>
                      </a:r>
                      <a:endParaRPr lang="en-US" altLang="zh-TW" sz="3200" dirty="0" smtClean="0">
                        <a:solidFill>
                          <a:schemeClr val="bg2">
                            <a:lumMod val="25000"/>
                          </a:schemeClr>
                        </a:solidFill>
                        <a:latin typeface="Calibri" panose="020F0502020204030204" pitchFamily="34" charset="0"/>
                        <a:ea typeface="微軟正黑體" pitchFamily="34" charset="-120"/>
                      </a:endParaRPr>
                    </a:p>
                  </a:txBody>
                  <a:tcPr marL="121920" marR="121920" marT="60960" marB="60960"/>
                </a:tc>
              </a:tr>
              <a:tr h="1219200">
                <a:tc>
                  <a:txBody>
                    <a:bodyPr/>
                    <a:lstStyle/>
                    <a:p>
                      <a:r>
                        <a:rPr lang="zh-TW" altLang="en-US" sz="3200" dirty="0" smtClean="0">
                          <a:solidFill>
                            <a:schemeClr val="bg2">
                              <a:lumMod val="25000"/>
                            </a:schemeClr>
                          </a:solidFill>
                          <a:latin typeface="Calibri" panose="020F0502020204030204" pitchFamily="34" charset="0"/>
                          <a:ea typeface="微軟正黑體" pitchFamily="34" charset="-120"/>
                        </a:rPr>
                        <a:t>體能活動量不足</a:t>
                      </a:r>
                      <a:endParaRPr lang="en-US" altLang="zh-TW" sz="3200" dirty="0" smtClean="0">
                        <a:solidFill>
                          <a:schemeClr val="bg2">
                            <a:lumMod val="25000"/>
                          </a:schemeClr>
                        </a:solidFill>
                        <a:latin typeface="Calibri" panose="020F0502020204030204" pitchFamily="34" charset="0"/>
                        <a:ea typeface="微軟正黑體" pitchFamily="34" charset="-120"/>
                      </a:endParaRPr>
                    </a:p>
                    <a:p>
                      <a:r>
                        <a:rPr lang="zh-TW" altLang="en-US" sz="3200" dirty="0" smtClean="0">
                          <a:solidFill>
                            <a:schemeClr val="bg2">
                              <a:lumMod val="25000"/>
                            </a:schemeClr>
                          </a:solidFill>
                          <a:latin typeface="Calibri" panose="020F0502020204030204" pitchFamily="34" charset="0"/>
                          <a:ea typeface="微軟正黑體" pitchFamily="34" charset="-120"/>
                        </a:rPr>
                        <a:t>（按世界衞生組織的建議）</a:t>
                      </a:r>
                      <a:endParaRPr lang="en-US" sz="32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56.3%</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68.0%</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62.5%</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r>
              <a:tr h="1219200">
                <a:tc>
                  <a:txBody>
                    <a:bodyPr/>
                    <a:lstStyle/>
                    <a:p>
                      <a:r>
                        <a:rPr lang="zh-TW" altLang="en-US" sz="3200" dirty="0" smtClean="0">
                          <a:solidFill>
                            <a:schemeClr val="bg2">
                              <a:lumMod val="25000"/>
                            </a:schemeClr>
                          </a:solidFill>
                          <a:latin typeface="Calibri" panose="020F0502020204030204" pitchFamily="34" charset="0"/>
                          <a:ea typeface="微軟正黑體" pitchFamily="34" charset="-120"/>
                        </a:rPr>
                        <a:t>每日進食蔬果不足</a:t>
                      </a:r>
                      <a:endParaRPr lang="en-US" altLang="zh-TW" sz="3200" dirty="0" smtClean="0">
                        <a:solidFill>
                          <a:schemeClr val="bg2">
                            <a:lumMod val="25000"/>
                          </a:schemeClr>
                        </a:solidFill>
                        <a:latin typeface="Calibri" panose="020F0502020204030204" pitchFamily="34" charset="0"/>
                        <a:ea typeface="微軟正黑體" pitchFamily="34" charset="-120"/>
                      </a:endParaRPr>
                    </a:p>
                    <a:p>
                      <a:r>
                        <a:rPr lang="zh-TW" altLang="en-US" sz="3200" dirty="0" smtClean="0">
                          <a:solidFill>
                            <a:schemeClr val="bg2">
                              <a:lumMod val="25000"/>
                            </a:schemeClr>
                          </a:solidFill>
                          <a:latin typeface="Calibri" panose="020F0502020204030204" pitchFamily="34" charset="0"/>
                          <a:ea typeface="微軟正黑體" pitchFamily="34" charset="-120"/>
                        </a:rPr>
                        <a:t>（每日少於</a:t>
                      </a:r>
                      <a:r>
                        <a:rPr lang="en-US" altLang="zh-TW" sz="3200" dirty="0" smtClean="0">
                          <a:solidFill>
                            <a:schemeClr val="bg2">
                              <a:lumMod val="25000"/>
                            </a:schemeClr>
                          </a:solidFill>
                          <a:latin typeface="Calibri" panose="020F0502020204030204" pitchFamily="34" charset="0"/>
                          <a:ea typeface="微軟正黑體" pitchFamily="34" charset="-120"/>
                        </a:rPr>
                        <a:t>5</a:t>
                      </a:r>
                      <a:r>
                        <a:rPr lang="zh-TW" altLang="en-US" sz="3200" dirty="0" smtClean="0">
                          <a:solidFill>
                            <a:schemeClr val="bg2">
                              <a:lumMod val="25000"/>
                            </a:schemeClr>
                          </a:solidFill>
                          <a:latin typeface="Calibri" panose="020F0502020204030204" pitchFamily="34" charset="0"/>
                          <a:ea typeface="微軟正黑體" pitchFamily="34" charset="-120"/>
                        </a:rPr>
                        <a:t>份）</a:t>
                      </a:r>
                      <a:endParaRPr lang="en-US" sz="32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85.9%</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76.6%</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81.0%</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r>
              <a:tr h="1097280">
                <a:tc>
                  <a:txBody>
                    <a:bodyPr/>
                    <a:lstStyle/>
                    <a:p>
                      <a:r>
                        <a:rPr lang="zh-TW" altLang="en-US" sz="3200" dirty="0" smtClean="0">
                          <a:solidFill>
                            <a:schemeClr val="bg2">
                              <a:lumMod val="25000"/>
                            </a:schemeClr>
                          </a:solidFill>
                          <a:latin typeface="Calibri" panose="020F0502020204030204" pitchFamily="34" charset="0"/>
                          <a:ea typeface="微軟正黑體" pitchFamily="34" charset="-120"/>
                        </a:rPr>
                        <a:t>超重及肥胖</a:t>
                      </a:r>
                      <a:endParaRPr lang="en-US" altLang="zh-TW" sz="3200" dirty="0" smtClean="0">
                        <a:solidFill>
                          <a:schemeClr val="bg2">
                            <a:lumMod val="25000"/>
                          </a:schemeClr>
                        </a:solidFill>
                        <a:latin typeface="Calibri" panose="020F0502020204030204" pitchFamily="34" charset="0"/>
                        <a:ea typeface="微軟正黑體" pitchFamily="34" charset="-120"/>
                      </a:endParaRPr>
                    </a:p>
                    <a:p>
                      <a:r>
                        <a:rPr lang="zh-TW" altLang="en-US" sz="3200" dirty="0" smtClean="0">
                          <a:solidFill>
                            <a:schemeClr val="bg2">
                              <a:lumMod val="25000"/>
                            </a:schemeClr>
                          </a:solidFill>
                          <a:latin typeface="Calibri" panose="020F0502020204030204" pitchFamily="34" charset="0"/>
                          <a:ea typeface="微軟正黑體" pitchFamily="34" charset="-120"/>
                        </a:rPr>
                        <a:t>（體重指標</a:t>
                      </a:r>
                      <a:r>
                        <a:rPr lang="en-US" altLang="zh-TW" sz="3200" dirty="0" smtClean="0">
                          <a:solidFill>
                            <a:schemeClr val="bg2">
                              <a:lumMod val="25000"/>
                            </a:schemeClr>
                          </a:solidFill>
                          <a:latin typeface="Calibri" panose="020F0502020204030204" pitchFamily="34" charset="0"/>
                          <a:ea typeface="微軟正黑體" pitchFamily="34" charset="-120"/>
                        </a:rPr>
                        <a:t>23.0 </a:t>
                      </a:r>
                      <a:r>
                        <a:rPr lang="zh-TW" altLang="en-US" sz="3200" dirty="0" smtClean="0">
                          <a:solidFill>
                            <a:schemeClr val="bg2">
                              <a:lumMod val="25000"/>
                            </a:schemeClr>
                          </a:solidFill>
                          <a:latin typeface="Calibri" panose="020F0502020204030204" pitchFamily="34" charset="0"/>
                          <a:ea typeface="微軟正黑體" pitchFamily="34" charset="-120"/>
                        </a:rPr>
                        <a:t>或以上）</a:t>
                      </a:r>
                      <a:endParaRPr lang="en-US" altLang="zh-TW" sz="3200" dirty="0" smtClean="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49.6%</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29.5%</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c>
                  <a:txBody>
                    <a:bodyPr/>
                    <a:lstStyle/>
                    <a:p>
                      <a:pPr algn="ctr"/>
                      <a:r>
                        <a:rPr lang="en-US" sz="3700" dirty="0" smtClean="0">
                          <a:solidFill>
                            <a:schemeClr val="bg2">
                              <a:lumMod val="25000"/>
                            </a:schemeClr>
                          </a:solidFill>
                          <a:latin typeface="Calibri" panose="020F0502020204030204" pitchFamily="34" charset="0"/>
                          <a:ea typeface="微軟正黑體" pitchFamily="34" charset="-120"/>
                        </a:rPr>
                        <a:t>39.0%</a:t>
                      </a:r>
                      <a:endParaRPr lang="en-US" sz="3700" dirty="0">
                        <a:solidFill>
                          <a:schemeClr val="bg2">
                            <a:lumMod val="25000"/>
                          </a:schemeClr>
                        </a:solidFill>
                        <a:latin typeface="Calibri" panose="020F0502020204030204" pitchFamily="34" charset="0"/>
                        <a:ea typeface="微軟正黑體" pitchFamily="34" charset="-120"/>
                      </a:endParaRPr>
                    </a:p>
                  </a:txBody>
                  <a:tcPr marL="121920" marR="121920" marT="60960" marB="60960"/>
                </a:tc>
              </a:tr>
            </a:tbl>
          </a:graphicData>
        </a:graphic>
      </p:graphicFrame>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0560" y="468424"/>
            <a:ext cx="2326640" cy="76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683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0" y="-4339"/>
            <a:ext cx="12192000" cy="1600200"/>
          </a:xfrm>
        </p:spPr>
        <p:txBody>
          <a:bodyPr>
            <a:normAutofit/>
          </a:bodyPr>
          <a:lstStyle/>
          <a:p>
            <a:pPr algn="ctr">
              <a:lnSpc>
                <a:spcPts val="4800"/>
              </a:lnSpc>
            </a:pPr>
            <a:r>
              <a:rPr lang="zh-TW" altLang="en-US" sz="5500" dirty="0">
                <a:solidFill>
                  <a:schemeClr val="bg2">
                    <a:lumMod val="25000"/>
                  </a:schemeClr>
                </a:solidFill>
                <a:latin typeface="Calibri" panose="020F0502020204030204" pitchFamily="34" charset="0"/>
              </a:rPr>
              <a:t>為甚麼食物營養下降？</a:t>
            </a:r>
            <a:endParaRPr lang="en-US" sz="5500" dirty="0">
              <a:solidFill>
                <a:schemeClr val="bg2">
                  <a:lumMod val="25000"/>
                </a:schemeClr>
              </a:solidFill>
              <a:latin typeface="Calibri" panose="020F0502020204030204" pitchFamily="34" charset="0"/>
            </a:endParaRPr>
          </a:p>
        </p:txBody>
      </p:sp>
      <p:sp>
        <p:nvSpPr>
          <p:cNvPr id="8" name="Text Placeholder 3"/>
          <p:cNvSpPr txBox="1">
            <a:spLocks/>
          </p:cNvSpPr>
          <p:nvPr/>
        </p:nvSpPr>
        <p:spPr>
          <a:xfrm>
            <a:off x="0" y="1371600"/>
            <a:ext cx="12192000" cy="1143000"/>
          </a:xfrm>
          <a:prstGeom prst="rect">
            <a:avLst/>
          </a:prstGeom>
        </p:spPr>
        <p:txBody>
          <a:bodyPr vert="horz" lIns="91386" tIns="45718" rIns="91386" bIns="45718"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3467"/>
              </a:lnSpc>
              <a:spcBef>
                <a:spcPts val="0"/>
              </a:spcBef>
              <a:buNone/>
            </a:pPr>
            <a:r>
              <a:rPr lang="zh-TW" altLang="en-US" sz="3200" dirty="0">
                <a:solidFill>
                  <a:schemeClr val="bg2">
                    <a:lumMod val="25000"/>
                  </a:schemeClr>
                </a:solidFill>
                <a:latin typeface="Calibri" panose="020F0502020204030204" pitchFamily="34" charset="0"/>
                <a:ea typeface="微軟正黑體" pitchFamily="34" charset="-120"/>
              </a:rPr>
              <a:t>食物的抗氧化物及礦物質含量大大減少</a:t>
            </a:r>
            <a:endParaRPr lang="en-US" altLang="zh-TW" sz="3200" dirty="0">
              <a:solidFill>
                <a:schemeClr val="bg2">
                  <a:lumMod val="25000"/>
                </a:schemeClr>
              </a:solidFill>
              <a:latin typeface="Calibri" panose="020F0502020204030204" pitchFamily="34" charset="0"/>
              <a:ea typeface="微軟正黑體" pitchFamily="34" charset="-120"/>
            </a:endParaRPr>
          </a:p>
        </p:txBody>
      </p:sp>
      <p:graphicFrame>
        <p:nvGraphicFramePr>
          <p:cNvPr id="9" name="Diagram 8"/>
          <p:cNvGraphicFramePr/>
          <p:nvPr>
            <p:extLst>
              <p:ext uri="{D42A27DB-BD31-4B8C-83A1-F6EECF244321}">
                <p14:modId xmlns:p14="http://schemas.microsoft.com/office/powerpoint/2010/main" val="308297800"/>
              </p:ext>
            </p:extLst>
          </p:nvPr>
        </p:nvGraphicFramePr>
        <p:xfrm>
          <a:off x="914400" y="2590800"/>
          <a:ext cx="10363200"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438" y="1382712"/>
            <a:ext cx="12978460" cy="5475288"/>
          </a:xfrm>
          <a:prstGeom prst="rect">
            <a:avLst/>
          </a:prstGeom>
        </p:spPr>
      </p:pic>
    </p:spTree>
    <p:extLst>
      <p:ext uri="{BB962C8B-B14F-4D97-AF65-F5344CB8AC3E}">
        <p14:creationId xmlns:p14="http://schemas.microsoft.com/office/powerpoint/2010/main" val="3604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標題 1"/>
          <p:cNvSpPr>
            <a:spLocks noGrp="1"/>
          </p:cNvSpPr>
          <p:nvPr>
            <p:ph type="title"/>
          </p:nvPr>
        </p:nvSpPr>
        <p:spPr>
          <a:xfrm>
            <a:off x="838200" y="10277"/>
            <a:ext cx="10515600" cy="1325563"/>
          </a:xfrm>
        </p:spPr>
        <p:txBody>
          <a:bodyPr>
            <a:normAutofit/>
          </a:bodyPr>
          <a:lstStyle/>
          <a:p>
            <a:pPr algn="ctr"/>
            <a:r>
              <a:rPr lang="zh-TW" altLang="en-US" sz="5500" dirty="0">
                <a:solidFill>
                  <a:schemeClr val="bg2">
                    <a:lumMod val="25000"/>
                  </a:schemeClr>
                </a:solidFill>
                <a:latin typeface="Calibri" panose="020F0502020204030204" pitchFamily="34" charset="0"/>
              </a:rPr>
              <a:t>我們更長壽</a:t>
            </a:r>
            <a:endParaRPr lang="zh-HK" altLang="en-US" sz="5500" dirty="0">
              <a:solidFill>
                <a:schemeClr val="bg2">
                  <a:lumMod val="25000"/>
                </a:schemeClr>
              </a:solidFill>
              <a:latin typeface="Calibri" panose="020F0502020204030204" pitchFamily="34" charset="0"/>
            </a:endParaRPr>
          </a:p>
        </p:txBody>
      </p:sp>
      <p:grpSp>
        <p:nvGrpSpPr>
          <p:cNvPr id="27" name="Group 26"/>
          <p:cNvGrpSpPr/>
          <p:nvPr/>
        </p:nvGrpSpPr>
        <p:grpSpPr>
          <a:xfrm>
            <a:off x="6855640" y="1925625"/>
            <a:ext cx="5253632" cy="3453456"/>
            <a:chOff x="5206620" y="1374398"/>
            <a:chExt cx="3940224" cy="2590092"/>
          </a:xfrm>
        </p:grpSpPr>
        <p:sp>
          <p:nvSpPr>
            <p:cNvPr id="28" name="TextBox 27"/>
            <p:cNvSpPr txBox="1"/>
            <p:nvPr/>
          </p:nvSpPr>
          <p:spPr>
            <a:xfrm>
              <a:off x="6096000" y="1374398"/>
              <a:ext cx="2667000" cy="577081"/>
            </a:xfrm>
            <a:prstGeom prst="rect">
              <a:avLst/>
            </a:prstGeom>
            <a:noFill/>
          </p:spPr>
          <p:txBody>
            <a:bodyPr wrap="square" rtlCol="0">
              <a:spAutoFit/>
            </a:bodyPr>
            <a:lstStyle/>
            <a:p>
              <a:pPr algn="ctr"/>
              <a:r>
                <a:rPr lang="zh-TW" altLang="en-US" sz="4400" dirty="0">
                  <a:solidFill>
                    <a:schemeClr val="bg2">
                      <a:lumMod val="25000"/>
                    </a:schemeClr>
                  </a:solidFill>
                  <a:latin typeface="Calibri" panose="020F0502020204030204" pitchFamily="34" charset="0"/>
                  <a:ea typeface="微軟正黑體" pitchFamily="34" charset="-120"/>
                </a:rPr>
                <a:t>平均壽命</a:t>
              </a:r>
              <a:endParaRPr lang="en-US" altLang="zh-TW" sz="4400" dirty="0">
                <a:solidFill>
                  <a:schemeClr val="bg2">
                    <a:lumMod val="25000"/>
                  </a:schemeClr>
                </a:solidFill>
                <a:latin typeface="Calibri" panose="020F0502020204030204" pitchFamily="34" charset="0"/>
                <a:ea typeface="微軟正黑體" pitchFamily="34" charset="-120"/>
              </a:endParaRPr>
            </a:p>
          </p:txBody>
        </p:sp>
        <p:sp>
          <p:nvSpPr>
            <p:cNvPr id="29" name="TextBox 28"/>
            <p:cNvSpPr txBox="1"/>
            <p:nvPr/>
          </p:nvSpPr>
          <p:spPr>
            <a:xfrm>
              <a:off x="5206620" y="2166160"/>
              <a:ext cx="2667000" cy="530915"/>
            </a:xfrm>
            <a:prstGeom prst="rect">
              <a:avLst/>
            </a:prstGeom>
            <a:noFill/>
          </p:spPr>
          <p:txBody>
            <a:bodyPr wrap="square" rtlCol="0">
              <a:spAutoFit/>
            </a:bodyPr>
            <a:lstStyle/>
            <a:p>
              <a:pPr algn="ctr"/>
              <a:r>
                <a:rPr lang="zh-TW" altLang="en-US" sz="4000" dirty="0">
                  <a:solidFill>
                    <a:schemeClr val="bg2">
                      <a:lumMod val="25000"/>
                    </a:schemeClr>
                  </a:solidFill>
                  <a:latin typeface="Calibri" panose="020F0502020204030204" pitchFamily="34" charset="0"/>
                  <a:ea typeface="微軟正黑體" pitchFamily="34" charset="-120"/>
                </a:rPr>
                <a:t>男性： </a:t>
              </a:r>
              <a:endParaRPr lang="en-US" altLang="zh-TW" sz="4000" dirty="0">
                <a:solidFill>
                  <a:schemeClr val="bg2">
                    <a:lumMod val="25000"/>
                  </a:schemeClr>
                </a:solidFill>
                <a:latin typeface="Calibri" panose="020F0502020204030204" pitchFamily="34" charset="0"/>
                <a:ea typeface="微軟正黑體" pitchFamily="34" charset="-120"/>
              </a:endParaRPr>
            </a:p>
          </p:txBody>
        </p:sp>
        <p:sp>
          <p:nvSpPr>
            <p:cNvPr id="30" name="TextBox 29"/>
            <p:cNvSpPr txBox="1"/>
            <p:nvPr/>
          </p:nvSpPr>
          <p:spPr>
            <a:xfrm>
              <a:off x="5206620" y="3267076"/>
              <a:ext cx="2667000" cy="530915"/>
            </a:xfrm>
            <a:prstGeom prst="rect">
              <a:avLst/>
            </a:prstGeom>
            <a:noFill/>
          </p:spPr>
          <p:txBody>
            <a:bodyPr wrap="square" rtlCol="0">
              <a:spAutoFit/>
            </a:bodyPr>
            <a:lstStyle/>
            <a:p>
              <a:pPr algn="ctr"/>
              <a:r>
                <a:rPr lang="zh-TW" altLang="en-US" sz="4000" dirty="0">
                  <a:solidFill>
                    <a:schemeClr val="bg2">
                      <a:lumMod val="25000"/>
                    </a:schemeClr>
                  </a:solidFill>
                  <a:latin typeface="Calibri" panose="020F0502020204030204" pitchFamily="34" charset="0"/>
                  <a:ea typeface="微軟正黑體" pitchFamily="34" charset="-120"/>
                </a:rPr>
                <a:t>女性： </a:t>
              </a:r>
              <a:endParaRPr lang="en-US" altLang="zh-TW" sz="4000" dirty="0">
                <a:solidFill>
                  <a:schemeClr val="bg2">
                    <a:lumMod val="25000"/>
                  </a:schemeClr>
                </a:solidFill>
                <a:latin typeface="Calibri" panose="020F0502020204030204" pitchFamily="34" charset="0"/>
                <a:ea typeface="微軟正黑體" pitchFamily="34" charset="-120"/>
              </a:endParaRPr>
            </a:p>
          </p:txBody>
        </p:sp>
        <p:sp>
          <p:nvSpPr>
            <p:cNvPr id="31" name="TextBox 30"/>
            <p:cNvSpPr txBox="1"/>
            <p:nvPr/>
          </p:nvSpPr>
          <p:spPr>
            <a:xfrm>
              <a:off x="6746544" y="2012105"/>
              <a:ext cx="2400300" cy="830997"/>
            </a:xfrm>
            <a:prstGeom prst="rect">
              <a:avLst/>
            </a:prstGeom>
            <a:noFill/>
          </p:spPr>
          <p:txBody>
            <a:bodyPr wrap="square" rtlCol="0">
              <a:spAutoFit/>
            </a:bodyPr>
            <a:lstStyle/>
            <a:p>
              <a:pPr algn="ctr"/>
              <a:r>
                <a:rPr lang="en-US" sz="6400" dirty="0">
                  <a:solidFill>
                    <a:schemeClr val="bg2">
                      <a:lumMod val="25000"/>
                    </a:schemeClr>
                  </a:solidFill>
                  <a:latin typeface="Calibri" panose="020F0502020204030204" pitchFamily="34" charset="0"/>
                  <a:ea typeface="微軟正黑體" pitchFamily="34" charset="-120"/>
                </a:rPr>
                <a:t>81.2</a:t>
              </a:r>
              <a:r>
                <a:rPr lang="zh-TW" altLang="en-US" sz="6000" dirty="0">
                  <a:solidFill>
                    <a:schemeClr val="bg2">
                      <a:lumMod val="25000"/>
                    </a:schemeClr>
                  </a:solidFill>
                  <a:latin typeface="Calibri" panose="020F0502020204030204" pitchFamily="34" charset="0"/>
                  <a:ea typeface="微軟正黑體" pitchFamily="34" charset="-120"/>
                </a:rPr>
                <a:t>歲</a:t>
              </a:r>
              <a:endParaRPr lang="en-US" sz="6000" dirty="0">
                <a:solidFill>
                  <a:schemeClr val="bg2">
                    <a:lumMod val="25000"/>
                  </a:schemeClr>
                </a:solidFill>
                <a:latin typeface="Calibri" panose="020F0502020204030204" pitchFamily="34" charset="0"/>
                <a:ea typeface="微軟正黑體" pitchFamily="34" charset="-120"/>
              </a:endParaRPr>
            </a:p>
          </p:txBody>
        </p:sp>
        <p:sp>
          <p:nvSpPr>
            <p:cNvPr id="32" name="TextBox 31"/>
            <p:cNvSpPr txBox="1"/>
            <p:nvPr/>
          </p:nvSpPr>
          <p:spPr>
            <a:xfrm>
              <a:off x="6746544" y="3133493"/>
              <a:ext cx="2400300" cy="830997"/>
            </a:xfrm>
            <a:prstGeom prst="rect">
              <a:avLst/>
            </a:prstGeom>
            <a:noFill/>
          </p:spPr>
          <p:txBody>
            <a:bodyPr wrap="square" rtlCol="0">
              <a:spAutoFit/>
            </a:bodyPr>
            <a:lstStyle/>
            <a:p>
              <a:pPr algn="ctr"/>
              <a:r>
                <a:rPr lang="en-US" sz="6400" dirty="0">
                  <a:solidFill>
                    <a:schemeClr val="bg2">
                      <a:lumMod val="25000"/>
                    </a:schemeClr>
                  </a:solidFill>
                  <a:latin typeface="Calibri" panose="020F0502020204030204" pitchFamily="34" charset="0"/>
                  <a:ea typeface="微軟正黑體" pitchFamily="34" charset="-120"/>
                </a:rPr>
                <a:t>86.9</a:t>
              </a:r>
              <a:r>
                <a:rPr lang="zh-TW" altLang="en-US" sz="6000" dirty="0">
                  <a:solidFill>
                    <a:schemeClr val="bg2">
                      <a:lumMod val="25000"/>
                    </a:schemeClr>
                  </a:solidFill>
                  <a:latin typeface="Calibri" panose="020F0502020204030204" pitchFamily="34" charset="0"/>
                  <a:ea typeface="微軟正黑體" pitchFamily="34" charset="-120"/>
                </a:rPr>
                <a:t>歲</a:t>
              </a:r>
              <a:endParaRPr lang="en-US" sz="2700" dirty="0">
                <a:solidFill>
                  <a:schemeClr val="bg2">
                    <a:lumMod val="25000"/>
                  </a:schemeClr>
                </a:solidFill>
                <a:latin typeface="Calibri" panose="020F0502020204030204" pitchFamily="34" charset="0"/>
                <a:ea typeface="微軟正黑體" pitchFamily="34" charset="-120"/>
              </a:endParaRPr>
            </a:p>
          </p:txBody>
        </p:sp>
      </p:grpSp>
      <p:sp>
        <p:nvSpPr>
          <p:cNvPr id="33" name="內容版面配置區 2"/>
          <p:cNvSpPr>
            <a:spLocks noGrp="1"/>
          </p:cNvSpPr>
          <p:nvPr>
            <p:ph idx="1"/>
          </p:nvPr>
        </p:nvSpPr>
        <p:spPr>
          <a:xfrm>
            <a:off x="257073" y="1496965"/>
            <a:ext cx="7446783" cy="5012267"/>
          </a:xfrm>
        </p:spPr>
        <p:txBody>
          <a:bodyPr>
            <a:noAutofit/>
          </a:bodyPr>
          <a:lstStyle/>
          <a:p>
            <a:pPr>
              <a:lnSpc>
                <a:spcPct val="100000"/>
              </a:lnSpc>
              <a:spcBef>
                <a:spcPts val="0"/>
              </a:spcBef>
            </a:pPr>
            <a:r>
              <a:rPr lang="zh-TW" altLang="en-US" sz="3600" dirty="0">
                <a:solidFill>
                  <a:schemeClr val="bg2">
                    <a:lumMod val="25000"/>
                  </a:schemeClr>
                </a:solidFill>
                <a:latin typeface="Calibri" panose="020F0502020204030204" pitchFamily="34" charset="0"/>
              </a:rPr>
              <a:t>需要更多鈣質</a:t>
            </a:r>
            <a:endParaRPr lang="en-US" altLang="zh-TW" sz="3600" dirty="0">
              <a:solidFill>
                <a:schemeClr val="bg2">
                  <a:lumMod val="25000"/>
                </a:schemeClr>
              </a:solidFill>
              <a:latin typeface="Calibri" panose="020F0502020204030204" pitchFamily="34" charset="0"/>
            </a:endParaRPr>
          </a:p>
          <a:p>
            <a:pPr lvl="1">
              <a:lnSpc>
                <a:spcPct val="100000"/>
              </a:lnSpc>
              <a:spcBef>
                <a:spcPts val="0"/>
              </a:spcBef>
            </a:pPr>
            <a:r>
              <a:rPr lang="zh-TW" altLang="en-US" sz="3600" dirty="0">
                <a:solidFill>
                  <a:schemeClr val="bg2">
                    <a:lumMod val="25000"/>
                  </a:schemeClr>
                </a:solidFill>
                <a:latin typeface="Calibri" panose="020F0502020204030204" pitchFamily="34" charset="0"/>
              </a:rPr>
              <a:t>維持骨骼健康</a:t>
            </a:r>
            <a:r>
              <a:rPr lang="en-US" altLang="zh-HK" sz="3600" dirty="0">
                <a:solidFill>
                  <a:schemeClr val="bg2">
                    <a:lumMod val="25000"/>
                  </a:schemeClr>
                </a:solidFill>
                <a:latin typeface="Calibri" panose="020F0502020204030204" pitchFamily="34" charset="0"/>
              </a:rPr>
              <a:t> / </a:t>
            </a:r>
            <a:r>
              <a:rPr lang="zh-TW" altLang="en-US" sz="3600" dirty="0">
                <a:solidFill>
                  <a:schemeClr val="bg2">
                    <a:lumMod val="25000"/>
                  </a:schemeClr>
                </a:solidFill>
                <a:latin typeface="Calibri" panose="020F0502020204030204" pitchFamily="34" charset="0"/>
              </a:rPr>
              <a:t>維持活動能力</a:t>
            </a:r>
            <a:endParaRPr lang="en-US" altLang="zh-HK" sz="3600" dirty="0">
              <a:solidFill>
                <a:schemeClr val="bg2">
                  <a:lumMod val="25000"/>
                </a:schemeClr>
              </a:solidFill>
              <a:latin typeface="Calibri" panose="020F0502020204030204" pitchFamily="34" charset="0"/>
            </a:endParaRPr>
          </a:p>
          <a:p>
            <a:pPr>
              <a:lnSpc>
                <a:spcPct val="100000"/>
              </a:lnSpc>
              <a:spcBef>
                <a:spcPts val="0"/>
              </a:spcBef>
            </a:pPr>
            <a:r>
              <a:rPr lang="zh-TW" altLang="en-US" sz="3600" dirty="0">
                <a:solidFill>
                  <a:schemeClr val="bg2">
                    <a:lumMod val="25000"/>
                  </a:schemeClr>
                </a:solidFill>
                <a:latin typeface="Calibri" panose="020F0502020204030204" pitchFamily="34" charset="0"/>
              </a:rPr>
              <a:t>需要更多</a:t>
            </a:r>
            <a:r>
              <a:rPr lang="en-US" altLang="zh-HK" sz="3600" dirty="0">
                <a:solidFill>
                  <a:schemeClr val="bg2">
                    <a:lumMod val="25000"/>
                  </a:schemeClr>
                </a:solidFill>
                <a:latin typeface="Calibri" panose="020F0502020204030204" pitchFamily="34" charset="0"/>
              </a:rPr>
              <a:t>DHA</a:t>
            </a:r>
          </a:p>
          <a:p>
            <a:pPr lvl="1">
              <a:lnSpc>
                <a:spcPct val="100000"/>
              </a:lnSpc>
              <a:spcBef>
                <a:spcPts val="0"/>
              </a:spcBef>
            </a:pPr>
            <a:r>
              <a:rPr lang="zh-TW" altLang="en-US" sz="3600" dirty="0">
                <a:solidFill>
                  <a:schemeClr val="bg2">
                    <a:lumMod val="25000"/>
                  </a:schemeClr>
                </a:solidFill>
                <a:latin typeface="Calibri" panose="020F0502020204030204" pitchFamily="34" charset="0"/>
              </a:rPr>
              <a:t>保持清晰頭腦和合理記憶力</a:t>
            </a:r>
            <a:endParaRPr lang="en-US" altLang="zh-HK" sz="3600" dirty="0">
              <a:solidFill>
                <a:schemeClr val="bg2">
                  <a:lumMod val="25000"/>
                </a:schemeClr>
              </a:solidFill>
              <a:latin typeface="Calibri" panose="020F0502020204030204" pitchFamily="34" charset="0"/>
            </a:endParaRPr>
          </a:p>
          <a:p>
            <a:pPr>
              <a:lnSpc>
                <a:spcPct val="100000"/>
              </a:lnSpc>
              <a:spcBef>
                <a:spcPts val="0"/>
              </a:spcBef>
            </a:pPr>
            <a:r>
              <a:rPr lang="zh-TW" altLang="en-US" sz="3600" dirty="0">
                <a:solidFill>
                  <a:schemeClr val="bg2">
                    <a:lumMod val="25000"/>
                  </a:schemeClr>
                </a:solidFill>
                <a:latin typeface="Calibri" panose="020F0502020204030204" pitchFamily="34" charset="0"/>
              </a:rPr>
              <a:t>需要更多鐵質 </a:t>
            </a:r>
            <a:r>
              <a:rPr lang="en-US" altLang="zh-HK" sz="3600" dirty="0">
                <a:solidFill>
                  <a:schemeClr val="bg2">
                    <a:lumMod val="25000"/>
                  </a:schemeClr>
                </a:solidFill>
                <a:latin typeface="Calibri" panose="020F0502020204030204" pitchFamily="34" charset="0"/>
              </a:rPr>
              <a:t>/</a:t>
            </a:r>
            <a:r>
              <a:rPr lang="zh-TW" altLang="en-US" sz="3600" dirty="0">
                <a:solidFill>
                  <a:schemeClr val="bg2">
                    <a:lumMod val="25000"/>
                  </a:schemeClr>
                </a:solidFill>
                <a:latin typeface="Calibri" panose="020F0502020204030204" pitchFamily="34" charset="0"/>
              </a:rPr>
              <a:t> 維他命</a:t>
            </a:r>
            <a:r>
              <a:rPr lang="en-US" altLang="zh-HK" sz="3600" dirty="0">
                <a:solidFill>
                  <a:schemeClr val="bg2">
                    <a:lumMod val="25000"/>
                  </a:schemeClr>
                </a:solidFill>
                <a:latin typeface="Calibri" panose="020F0502020204030204" pitchFamily="34" charset="0"/>
              </a:rPr>
              <a:t>D</a:t>
            </a:r>
          </a:p>
          <a:p>
            <a:pPr lvl="1">
              <a:lnSpc>
                <a:spcPct val="100000"/>
              </a:lnSpc>
              <a:spcBef>
                <a:spcPts val="0"/>
              </a:spcBef>
            </a:pPr>
            <a:r>
              <a:rPr lang="zh-TW" altLang="en-US" sz="3600" dirty="0">
                <a:solidFill>
                  <a:schemeClr val="bg2">
                    <a:lumMod val="25000"/>
                  </a:schemeClr>
                </a:solidFill>
                <a:latin typeface="Calibri" panose="020F0502020204030204" pitchFamily="34" charset="0"/>
              </a:rPr>
              <a:t>提升免疫系統，對抗呼吸道感染</a:t>
            </a:r>
            <a:endParaRPr lang="en-US" altLang="zh-HK" sz="3600" dirty="0">
              <a:solidFill>
                <a:schemeClr val="bg2">
                  <a:lumMod val="25000"/>
                </a:schemeClr>
              </a:solidFill>
              <a:latin typeface="Calibri" panose="020F0502020204030204" pitchFamily="34" charset="0"/>
            </a:endParaRPr>
          </a:p>
          <a:p>
            <a:pPr>
              <a:lnSpc>
                <a:spcPct val="100000"/>
              </a:lnSpc>
              <a:spcBef>
                <a:spcPts val="0"/>
              </a:spcBef>
            </a:pPr>
            <a:r>
              <a:rPr lang="zh-TW" altLang="en-US" sz="3600" dirty="0" smtClean="0">
                <a:solidFill>
                  <a:schemeClr val="bg2">
                    <a:lumMod val="25000"/>
                  </a:schemeClr>
                </a:solidFill>
                <a:latin typeface="Calibri" panose="020F0502020204030204" pitchFamily="34" charset="0"/>
              </a:rPr>
              <a:t>需</a:t>
            </a:r>
            <a:r>
              <a:rPr lang="zh-TW" altLang="en-US" sz="3600" dirty="0">
                <a:solidFill>
                  <a:schemeClr val="bg2">
                    <a:lumMod val="25000"/>
                  </a:schemeClr>
                </a:solidFill>
                <a:latin typeface="Calibri" panose="020F0502020204030204" pitchFamily="34" charset="0"/>
              </a:rPr>
              <a:t>要更多抗氧化物</a:t>
            </a:r>
            <a:endParaRPr lang="en-US" altLang="zh-HK" sz="3600" dirty="0">
              <a:solidFill>
                <a:schemeClr val="bg2">
                  <a:lumMod val="25000"/>
                </a:schemeClr>
              </a:solidFill>
              <a:latin typeface="Calibri" panose="020F0502020204030204" pitchFamily="34" charset="0"/>
            </a:endParaRPr>
          </a:p>
          <a:p>
            <a:pPr lvl="1">
              <a:lnSpc>
                <a:spcPct val="100000"/>
              </a:lnSpc>
              <a:spcBef>
                <a:spcPts val="0"/>
              </a:spcBef>
            </a:pPr>
            <a:r>
              <a:rPr lang="zh-TW" altLang="en-US" sz="3600" dirty="0">
                <a:solidFill>
                  <a:schemeClr val="bg2">
                    <a:lumMod val="25000"/>
                  </a:schemeClr>
                </a:solidFill>
                <a:latin typeface="Calibri" panose="020F0502020204030204" pitchFamily="34" charset="0"/>
              </a:rPr>
              <a:t>減低患癌機會</a:t>
            </a:r>
            <a:endParaRPr lang="en-US" altLang="zh-HK" sz="3600" dirty="0">
              <a:solidFill>
                <a:schemeClr val="bg2">
                  <a:lumMod val="25000"/>
                </a:schemeClr>
              </a:solidFill>
              <a:latin typeface="Calibri" panose="020F0502020204030204" pitchFamily="34" charset="0"/>
            </a:endParaRPr>
          </a:p>
          <a:p>
            <a:pPr>
              <a:lnSpc>
                <a:spcPct val="100000"/>
              </a:lnSpc>
              <a:spcBef>
                <a:spcPts val="0"/>
              </a:spcBef>
            </a:pPr>
            <a:endParaRPr lang="en-US" altLang="zh-HK" sz="3600" dirty="0">
              <a:solidFill>
                <a:schemeClr val="bg2">
                  <a:lumMod val="25000"/>
                </a:schemeClr>
              </a:solidFill>
              <a:latin typeface="Calibri" panose="020F0502020204030204" pitchFamily="34" charset="0"/>
            </a:endParaRPr>
          </a:p>
        </p:txBody>
      </p:sp>
    </p:spTree>
    <p:extLst>
      <p:ext uri="{BB962C8B-B14F-4D97-AF65-F5344CB8AC3E}">
        <p14:creationId xmlns:p14="http://schemas.microsoft.com/office/powerpoint/2010/main" val="914764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1864723"/>
            <a:ext cx="12192000" cy="1938992"/>
          </a:xfrm>
          <a:prstGeom prst="rect">
            <a:avLst/>
          </a:prstGeom>
        </p:spPr>
        <p:txBody>
          <a:bodyPr wrap="square" lIns="91386" tIns="45718" rIns="91386" bIns="45718">
            <a:spAutoFit/>
          </a:bodyPr>
          <a:lstStyle/>
          <a:p>
            <a:pPr algn="ctr">
              <a:defRPr/>
            </a:pPr>
            <a:r>
              <a:rPr lang="en-US" altLang="en-US" sz="6000" b="1" dirty="0" err="1">
                <a:solidFill>
                  <a:schemeClr val="bg2">
                    <a:lumMod val="25000"/>
                  </a:schemeClr>
                </a:solidFill>
                <a:ea typeface="微軟正黑體" pitchFamily="34" charset="-120"/>
              </a:rPr>
              <a:t>Isotonix</a:t>
            </a:r>
            <a:r>
              <a:rPr lang="en-US" altLang="en-US" sz="6000" baseline="30000" dirty="0">
                <a:solidFill>
                  <a:schemeClr val="bg2">
                    <a:lumMod val="25000"/>
                  </a:schemeClr>
                </a:solidFill>
                <a:ea typeface="微軟正黑體" pitchFamily="34" charset="-120"/>
              </a:rPr>
              <a:t>®</a:t>
            </a:r>
          </a:p>
          <a:p>
            <a:pPr algn="ctr">
              <a:defRPr/>
            </a:pPr>
            <a:r>
              <a:rPr lang="zh-TW" altLang="en-US" sz="6000" dirty="0">
                <a:solidFill>
                  <a:schemeClr val="bg2">
                    <a:lumMod val="25000"/>
                  </a:schemeClr>
                </a:solidFill>
                <a:latin typeface="Calibri" panose="020F0502020204030204" pitchFamily="34" charset="0"/>
                <a:ea typeface="微軟正黑體" pitchFamily="34" charset="-120"/>
              </a:rPr>
              <a:t>用有效的傳輸達致你的營養需要</a:t>
            </a:r>
            <a:endParaRPr lang="en-US" altLang="zh-TW" sz="6000" dirty="0">
              <a:solidFill>
                <a:schemeClr val="bg2">
                  <a:lumMod val="25000"/>
                </a:schemeClr>
              </a:solidFill>
              <a:latin typeface="Calibri" panose="020F0502020204030204" pitchFamily="34" charset="0"/>
              <a:ea typeface="微軟正黑體" pitchFamily="34" charset="-120"/>
            </a:endParaRPr>
          </a:p>
        </p:txBody>
      </p:sp>
    </p:spTree>
    <p:extLst>
      <p:ext uri="{BB962C8B-B14F-4D97-AF65-F5344CB8AC3E}">
        <p14:creationId xmlns:p14="http://schemas.microsoft.com/office/powerpoint/2010/main" val="1031880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62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7" descr="xray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701141" y="380464"/>
            <a:ext cx="5169355" cy="5593072"/>
          </a:xfrm>
          <a:prstGeom prst="rect">
            <a:avLst/>
          </a:prstGeom>
          <a:noFill/>
        </p:spPr>
      </p:pic>
    </p:spTree>
    <p:extLst>
      <p:ext uri="{BB962C8B-B14F-4D97-AF65-F5344CB8AC3E}">
        <p14:creationId xmlns:p14="http://schemas.microsoft.com/office/powerpoint/2010/main" val="2178981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Calibri Light"/>
        <a:ea typeface="華康儷中黑"/>
        <a:cs typeface=""/>
      </a:majorFont>
      <a:minorFont>
        <a:latin typeface="Calibri"/>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Calibri Light"/>
        <a:ea typeface="華康儷中黑"/>
        <a:cs typeface=""/>
      </a:majorFont>
      <a:minorFont>
        <a:latin typeface="Calibri"/>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Calibri Light"/>
        <a:ea typeface="華康儷中黑"/>
        <a:cs typeface=""/>
      </a:majorFont>
      <a:minorFont>
        <a:latin typeface="Calibri"/>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3146</TotalTime>
  <Words>1535</Words>
  <Application>Microsoft Office PowerPoint</Application>
  <PresentationFormat>Custom</PresentationFormat>
  <Paragraphs>173</Paragraphs>
  <Slides>28</Slides>
  <Notes>1</Notes>
  <HiddenSlides>0</HiddenSlides>
  <MMClips>0</MMClips>
  <ScaleCrop>false</ScaleCrop>
  <HeadingPairs>
    <vt:vector size="4" baseType="variant">
      <vt:variant>
        <vt:lpstr>Theme</vt:lpstr>
      </vt:variant>
      <vt:variant>
        <vt:i4>8</vt:i4>
      </vt:variant>
      <vt:variant>
        <vt:lpstr>Slide Titles</vt:lpstr>
      </vt:variant>
      <vt:variant>
        <vt:i4>28</vt:i4>
      </vt:variant>
    </vt:vector>
  </HeadingPairs>
  <TitlesOfParts>
    <vt:vector size="36" baseType="lpstr">
      <vt:lpstr>Office Theme</vt:lpstr>
      <vt:lpstr>1_Office Theme</vt:lpstr>
      <vt:lpstr>3_Office Theme</vt:lpstr>
      <vt:lpstr>6_Office Theme</vt:lpstr>
      <vt:lpstr>4_Office Theme</vt:lpstr>
      <vt:lpstr>5_Office Theme</vt:lpstr>
      <vt:lpstr>7_Office Theme</vt:lpstr>
      <vt:lpstr>8_Office Theme</vt:lpstr>
      <vt:lpstr>PowerPoint Presentation</vt:lpstr>
      <vt:lpstr>PowerPoint Presentation</vt:lpstr>
      <vt:lpstr>PowerPoint Presentation</vt:lpstr>
      <vt:lpstr>PowerPoint Presentation</vt:lpstr>
      <vt:lpstr> 2016香港健康數字一覽 </vt:lpstr>
      <vt:lpstr>為甚麼食物營養下降？</vt:lpstr>
      <vt:lpstr>我們更長壽</vt:lpstr>
      <vt:lpstr>PowerPoint Presentation</vt:lpstr>
      <vt:lpstr>PowerPoint Presentation</vt:lpstr>
      <vt:lpstr>PowerPoint Presentation</vt:lpstr>
      <vt:lpstr>PowerPoint Presentation</vt:lpstr>
      <vt:lpstr>等滲壓Isotonic</vt:lpstr>
      <vt:lpstr>液體直接到達胃部及十二指腸</vt:lpstr>
      <vt:lpstr>藥物吸收途徑</vt:lpstr>
      <vt:lpstr>每個成分都有多重的功能</vt:lpstr>
      <vt:lpstr>Isotonix®傳輸系統是一種快捷、 可調控的營養傳輸技術</vt:lpstr>
      <vt:lpstr>何為「快」？</vt:lpstr>
      <vt:lpstr>Isotonix®的好處</vt:lpstr>
      <vt:lpstr>為何使用片劑？</vt:lpstr>
      <vt:lpstr>PowerPoint Presentation</vt:lpstr>
      <vt:lpstr>HK.ISOTONIX.COM 隆重登場</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admin</cp:lastModifiedBy>
  <cp:revision>74</cp:revision>
  <cp:lastPrinted>2016-11-03T07:03:34Z</cp:lastPrinted>
  <dcterms:created xsi:type="dcterms:W3CDTF">2016-10-05T14:18:03Z</dcterms:created>
  <dcterms:modified xsi:type="dcterms:W3CDTF">2016-11-11T18:25:44Z</dcterms:modified>
</cp:coreProperties>
</file>