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236.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diagrams/layout1.xml" ContentType="application/vnd.openxmlformats-officedocument.drawingml.diagram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22.xml" ContentType="application/vnd.openxmlformats-officedocument.presentationml.slideLayout+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tags/tag1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32.xml" ContentType="application/vnd.openxmlformats-officedocument.presentationml.slideLayout+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tags/tag9.xml" ContentType="application/vnd.openxmlformats-officedocument.presentationml.tags+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tags/tag14.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0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 id="2147484524" r:id="rId2"/>
    <p:sldMasterId id="2147484537" r:id="rId3"/>
    <p:sldMasterId id="2147484561" r:id="rId4"/>
    <p:sldMasterId id="2147484585" r:id="rId5"/>
    <p:sldMasterId id="2147484598" r:id="rId6"/>
    <p:sldMasterId id="2147484611" r:id="rId7"/>
    <p:sldMasterId id="2147484624" r:id="rId8"/>
    <p:sldMasterId id="2147484649" r:id="rId9"/>
    <p:sldMasterId id="2147484661" r:id="rId10"/>
    <p:sldMasterId id="2147484673" r:id="rId11"/>
    <p:sldMasterId id="2147484685" r:id="rId12"/>
    <p:sldMasterId id="2147484697" r:id="rId13"/>
    <p:sldMasterId id="2147484709" r:id="rId14"/>
    <p:sldMasterId id="2147484721" r:id="rId15"/>
    <p:sldMasterId id="2147484745" r:id="rId16"/>
    <p:sldMasterId id="2147484757" r:id="rId17"/>
    <p:sldMasterId id="2147484773" r:id="rId18"/>
    <p:sldMasterId id="2147484786" r:id="rId19"/>
    <p:sldMasterId id="2147484811" r:id="rId20"/>
    <p:sldMasterId id="2147484823" r:id="rId21"/>
  </p:sldMasterIdLst>
  <p:notesMasterIdLst>
    <p:notesMasterId r:id="rId65"/>
  </p:notesMasterIdLst>
  <p:sldIdLst>
    <p:sldId id="431" r:id="rId22"/>
    <p:sldId id="378" r:id="rId23"/>
    <p:sldId id="407" r:id="rId24"/>
    <p:sldId id="360" r:id="rId25"/>
    <p:sldId id="416" r:id="rId26"/>
    <p:sldId id="406" r:id="rId27"/>
    <p:sldId id="404" r:id="rId28"/>
    <p:sldId id="379" r:id="rId29"/>
    <p:sldId id="405" r:id="rId30"/>
    <p:sldId id="429" r:id="rId31"/>
    <p:sldId id="385" r:id="rId32"/>
    <p:sldId id="384" r:id="rId33"/>
    <p:sldId id="386" r:id="rId34"/>
    <p:sldId id="393" r:id="rId35"/>
    <p:sldId id="389" r:id="rId36"/>
    <p:sldId id="390" r:id="rId37"/>
    <p:sldId id="375" r:id="rId38"/>
    <p:sldId id="413" r:id="rId39"/>
    <p:sldId id="402" r:id="rId40"/>
    <p:sldId id="392" r:id="rId41"/>
    <p:sldId id="414" r:id="rId42"/>
    <p:sldId id="387" r:id="rId43"/>
    <p:sldId id="418" r:id="rId44"/>
    <p:sldId id="408" r:id="rId45"/>
    <p:sldId id="372" r:id="rId46"/>
    <p:sldId id="373" r:id="rId47"/>
    <p:sldId id="374" r:id="rId48"/>
    <p:sldId id="426" r:id="rId49"/>
    <p:sldId id="427" r:id="rId50"/>
    <p:sldId id="383" r:id="rId51"/>
    <p:sldId id="395" r:id="rId52"/>
    <p:sldId id="396" r:id="rId53"/>
    <p:sldId id="430" r:id="rId54"/>
    <p:sldId id="397" r:id="rId55"/>
    <p:sldId id="398" r:id="rId56"/>
    <p:sldId id="399" r:id="rId57"/>
    <p:sldId id="400" r:id="rId58"/>
    <p:sldId id="401" r:id="rId59"/>
    <p:sldId id="425" r:id="rId60"/>
    <p:sldId id="376" r:id="rId61"/>
    <p:sldId id="417" r:id="rId62"/>
    <p:sldId id="421" r:id="rId63"/>
    <p:sldId id="423" r:id="rId64"/>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5897"/>
  </p:normalViewPr>
  <p:slideViewPr>
    <p:cSldViewPr snapToGrid="0">
      <p:cViewPr>
        <p:scale>
          <a:sx n="95" d="100"/>
          <a:sy n="95" d="100"/>
        </p:scale>
        <p:origin x="-648" y="66"/>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73A44-70BC-4A4C-A3C5-A24E4B03E791}" type="doc">
      <dgm:prSet loTypeId="urn:microsoft.com/office/officeart/2005/8/layout/venn3" loCatId="relationship" qsTypeId="urn:microsoft.com/office/officeart/2005/8/quickstyle/3d3" qsCatId="3D" csTypeId="urn:microsoft.com/office/officeart/2005/8/colors/colorful4" csCatId="colorful" phldr="1"/>
      <dgm:spPr/>
      <dgm:t>
        <a:bodyPr/>
        <a:lstStyle/>
        <a:p>
          <a:endParaRPr lang="zh-TW" altLang="en-US"/>
        </a:p>
      </dgm:t>
    </dgm:pt>
    <dgm:pt modelId="{13059AFB-A45D-4541-8D04-8CB2CD37C89D}">
      <dgm:prSet phldrT="[文字]" custT="1"/>
      <dgm:spPr/>
      <dgm:t>
        <a:bodyPr/>
        <a:lstStyle/>
        <a:p>
          <a:r>
            <a:rPr lang="zh-TW" altLang="en-US" sz="4400" b="1" dirty="0">
              <a:solidFill>
                <a:srgbClr val="FFFF00"/>
              </a:solidFill>
              <a:latin typeface="微軟正黑體" panose="020B0604030504040204" pitchFamily="34" charset="-120"/>
              <a:ea typeface="微軟正黑體" panose="020B0604030504040204" pitchFamily="34" charset="-120"/>
            </a:rPr>
            <a:t>美安</a:t>
          </a:r>
        </a:p>
        <a:p>
          <a:r>
            <a:rPr lang="zh-TW" altLang="en-US" sz="4400" b="1" dirty="0">
              <a:solidFill>
                <a:srgbClr val="FFFF00"/>
              </a:solidFill>
              <a:latin typeface="微軟正黑體" panose="020B0604030504040204" pitchFamily="34" charset="-120"/>
              <a:ea typeface="微軟正黑體" panose="020B0604030504040204" pitchFamily="34" charset="-120"/>
            </a:rPr>
            <a:t>公司</a:t>
          </a:r>
          <a:endParaRPr lang="en-US" altLang="zh-TW" sz="4400" b="1" dirty="0">
            <a:solidFill>
              <a:srgbClr val="FFFF00"/>
            </a:solidFill>
            <a:latin typeface="微軟正黑體" panose="020B0604030504040204" pitchFamily="34" charset="-120"/>
            <a:ea typeface="微軟正黑體" panose="020B0604030504040204" pitchFamily="34" charset="-120"/>
          </a:endParaRPr>
        </a:p>
      </dgm:t>
    </dgm:pt>
    <dgm:pt modelId="{D1EF528B-B8A1-4737-A940-48EA73A1630D}" type="par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35A5895C-3604-4A1F-85C1-4B24ACACBB86}" type="sib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CAADFE2-EB25-4EA2-BFE3-E934DCA0306D}">
      <dgm:prSet phldrT="[文字]" custT="1"/>
      <dgm:spPr/>
      <dgm:t>
        <a:bodyPr/>
        <a:lstStyle/>
        <a:p>
          <a:r>
            <a:rPr lang="zh-TW" altLang="en-US" sz="4400" b="1" dirty="0">
              <a:solidFill>
                <a:srgbClr val="FFFF00"/>
              </a:solidFill>
              <a:latin typeface="微軟正黑體" panose="020B0604030504040204" pitchFamily="34" charset="-120"/>
              <a:ea typeface="微軟正黑體" panose="020B0604030504040204" pitchFamily="34" charset="-120"/>
            </a:rPr>
            <a:t>夥伴</a:t>
          </a:r>
        </a:p>
        <a:p>
          <a:r>
            <a:rPr lang="zh-TW" altLang="en-US" sz="4400" b="1" dirty="0">
              <a:solidFill>
                <a:srgbClr val="FFFF00"/>
              </a:solidFill>
              <a:latin typeface="微軟正黑體" panose="020B0604030504040204" pitchFamily="34" charset="-120"/>
              <a:ea typeface="微軟正黑體" panose="020B0604030504040204" pitchFamily="34" charset="-120"/>
            </a:rPr>
            <a:t>商店</a:t>
          </a:r>
        </a:p>
      </dgm:t>
    </dgm:pt>
    <dgm:pt modelId="{3CFDEA55-291A-458F-AA8B-C4B10B7BF102}" type="par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0B3ADAE-981B-46E7-A501-0803A80FD653}" type="sib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6F3C263F-1BDA-4DFA-8767-1D17EE24E9F9}">
      <dgm:prSet phldrT="[文字]" custT="1"/>
      <dgm:spPr/>
      <dgm:t>
        <a:bodyPr/>
        <a:lstStyle/>
        <a:p>
          <a:pPr algn="ctr"/>
          <a:r>
            <a:rPr lang="zh-TW" altLang="en-US" sz="4000" b="1" dirty="0">
              <a:solidFill>
                <a:srgbClr val="FFFF00"/>
              </a:solidFill>
              <a:latin typeface="微軟正黑體" panose="020B0604030504040204" pitchFamily="34" charset="-120"/>
              <a:ea typeface="微軟正黑體" panose="020B0604030504040204" pitchFamily="34" charset="-120"/>
            </a:rPr>
            <a:t>超連鎖</a:t>
          </a:r>
        </a:p>
        <a:p>
          <a:pPr algn="ctr"/>
          <a:r>
            <a:rPr lang="zh-TW" altLang="en-US" sz="4400" b="1" dirty="0">
              <a:solidFill>
                <a:srgbClr val="FFFF00"/>
              </a:solidFill>
              <a:latin typeface="微軟正黑體" panose="020B0604030504040204" pitchFamily="34" charset="-120"/>
              <a:ea typeface="微軟正黑體" panose="020B0604030504040204" pitchFamily="34" charset="-120"/>
            </a:rPr>
            <a:t>店主</a:t>
          </a:r>
        </a:p>
      </dgm:t>
    </dgm:pt>
    <dgm:pt modelId="{B9FAC611-652D-4080-ADC1-E5CA630630ED}" type="par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93A13778-D5C8-4089-B77F-E104B6C17B6E}" type="sib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FDB9EB8-61D4-4A96-A0E1-B440E5F3054F}">
      <dgm:prSet phldrT="[文字]"/>
      <dgm:spPr/>
      <dgm:t>
        <a:bodyPr/>
        <a:lstStyle/>
        <a:p>
          <a:r>
            <a:rPr lang="zh-TW" altLang="en-US" b="1" dirty="0">
              <a:solidFill>
                <a:srgbClr val="FFFF00"/>
              </a:solidFill>
              <a:latin typeface="微軟正黑體" panose="020B0604030504040204" pitchFamily="34" charset="-120"/>
              <a:ea typeface="微軟正黑體" panose="020B0604030504040204" pitchFamily="34" charset="-120"/>
            </a:rPr>
            <a:t>優惠   顧客</a:t>
          </a:r>
        </a:p>
      </dgm:t>
    </dgm:pt>
    <dgm:pt modelId="{65C7B37D-9838-47A3-BFF7-999A4C917605}" type="par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C653E23-9125-42C6-861F-EC135B339FC2}" type="sib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C3339F11-23FA-44B2-AF14-625C57EBDC54}" type="pres">
      <dgm:prSet presAssocID="{53273A44-70BC-4A4C-A3C5-A24E4B03E791}" presName="Name0" presStyleCnt="0">
        <dgm:presLayoutVars>
          <dgm:dir/>
          <dgm:resizeHandles val="exact"/>
        </dgm:presLayoutVars>
      </dgm:prSet>
      <dgm:spPr/>
      <dgm:t>
        <a:bodyPr/>
        <a:lstStyle/>
        <a:p>
          <a:endParaRPr lang="en-US"/>
        </a:p>
      </dgm:t>
    </dgm:pt>
    <dgm:pt modelId="{0E2AF85D-DAAA-4936-BFCA-FF70C9432678}" type="pres">
      <dgm:prSet presAssocID="{13059AFB-A45D-4541-8D04-8CB2CD37C89D}" presName="Name5" presStyleLbl="vennNode1" presStyleIdx="0" presStyleCnt="4">
        <dgm:presLayoutVars>
          <dgm:bulletEnabled val="1"/>
        </dgm:presLayoutVars>
      </dgm:prSet>
      <dgm:spPr/>
      <dgm:t>
        <a:bodyPr/>
        <a:lstStyle/>
        <a:p>
          <a:endParaRPr lang="en-US"/>
        </a:p>
      </dgm:t>
    </dgm:pt>
    <dgm:pt modelId="{7E37106D-9A1D-4095-95A0-DC6D5E17A447}" type="pres">
      <dgm:prSet presAssocID="{35A5895C-3604-4A1F-85C1-4B24ACACBB86}" presName="space" presStyleCnt="0"/>
      <dgm:spPr/>
    </dgm:pt>
    <dgm:pt modelId="{F14C8AE2-ED09-4B8F-A3A5-9D152BADC581}" type="pres">
      <dgm:prSet presAssocID="{ACAADFE2-EB25-4EA2-BFE3-E934DCA0306D}" presName="Name5" presStyleLbl="vennNode1" presStyleIdx="1" presStyleCnt="4">
        <dgm:presLayoutVars>
          <dgm:bulletEnabled val="1"/>
        </dgm:presLayoutVars>
      </dgm:prSet>
      <dgm:spPr/>
      <dgm:t>
        <a:bodyPr/>
        <a:lstStyle/>
        <a:p>
          <a:endParaRPr lang="en-US"/>
        </a:p>
      </dgm:t>
    </dgm:pt>
    <dgm:pt modelId="{24FB23C6-D48D-4A96-AC05-8E22BCF1856E}" type="pres">
      <dgm:prSet presAssocID="{A0B3ADAE-981B-46E7-A501-0803A80FD653}" presName="space" presStyleCnt="0"/>
      <dgm:spPr/>
    </dgm:pt>
    <dgm:pt modelId="{516EEDD8-E1A5-4BE9-8F29-9AFD4E7AB5C6}" type="pres">
      <dgm:prSet presAssocID="{6F3C263F-1BDA-4DFA-8767-1D17EE24E9F9}" presName="Name5" presStyleLbl="vennNode1" presStyleIdx="2" presStyleCnt="4">
        <dgm:presLayoutVars>
          <dgm:bulletEnabled val="1"/>
        </dgm:presLayoutVars>
      </dgm:prSet>
      <dgm:spPr/>
      <dgm:t>
        <a:bodyPr/>
        <a:lstStyle/>
        <a:p>
          <a:endParaRPr lang="en-US"/>
        </a:p>
      </dgm:t>
    </dgm:pt>
    <dgm:pt modelId="{759201CA-0EAC-475E-9423-854BD966FBA2}" type="pres">
      <dgm:prSet presAssocID="{93A13778-D5C8-4089-B77F-E104B6C17B6E}" presName="space" presStyleCnt="0"/>
      <dgm:spPr/>
    </dgm:pt>
    <dgm:pt modelId="{325A9FD6-BEBE-44B3-9014-34CA7143DF7C}" type="pres">
      <dgm:prSet presAssocID="{2FDB9EB8-61D4-4A96-A0E1-B440E5F3054F}" presName="Name5" presStyleLbl="vennNode1" presStyleIdx="3" presStyleCnt="4" custLinFactNeighborX="2736">
        <dgm:presLayoutVars>
          <dgm:bulletEnabled val="1"/>
        </dgm:presLayoutVars>
      </dgm:prSet>
      <dgm:spPr/>
      <dgm:t>
        <a:bodyPr/>
        <a:lstStyle/>
        <a:p>
          <a:endParaRPr lang="en-US"/>
        </a:p>
      </dgm:t>
    </dgm:pt>
  </dgm:ptLst>
  <dgm:cxnLst>
    <dgm:cxn modelId="{4E9A143B-C73E-48F9-B632-6B3AF7FA6578}" srcId="{53273A44-70BC-4A4C-A3C5-A24E4B03E791}" destId="{6F3C263F-1BDA-4DFA-8767-1D17EE24E9F9}" srcOrd="2" destOrd="0" parTransId="{B9FAC611-652D-4080-ADC1-E5CA630630ED}" sibTransId="{93A13778-D5C8-4089-B77F-E104B6C17B6E}"/>
    <dgm:cxn modelId="{DFE29973-9857-7E44-BC4D-42138166FB77}" type="presOf" srcId="{13059AFB-A45D-4541-8D04-8CB2CD37C89D}" destId="{0E2AF85D-DAAA-4936-BFCA-FF70C9432678}" srcOrd="0" destOrd="0" presId="urn:microsoft.com/office/officeart/2005/8/layout/venn3"/>
    <dgm:cxn modelId="{971CEEB9-EBB1-E148-B399-F79D582EAA5C}" type="presOf" srcId="{53273A44-70BC-4A4C-A3C5-A24E4B03E791}" destId="{C3339F11-23FA-44B2-AF14-625C57EBDC54}" srcOrd="0" destOrd="0" presId="urn:microsoft.com/office/officeart/2005/8/layout/venn3"/>
    <dgm:cxn modelId="{8ECB0E1F-6868-41EF-8757-E4232F79FA0D}" srcId="{53273A44-70BC-4A4C-A3C5-A24E4B03E791}" destId="{13059AFB-A45D-4541-8D04-8CB2CD37C89D}" srcOrd="0" destOrd="0" parTransId="{D1EF528B-B8A1-4737-A940-48EA73A1630D}" sibTransId="{35A5895C-3604-4A1F-85C1-4B24ACACBB86}"/>
    <dgm:cxn modelId="{45009992-D770-6741-9ED1-C467F9B02B66}" type="presOf" srcId="{ACAADFE2-EB25-4EA2-BFE3-E934DCA0306D}" destId="{F14C8AE2-ED09-4B8F-A3A5-9D152BADC581}" srcOrd="0" destOrd="0" presId="urn:microsoft.com/office/officeart/2005/8/layout/venn3"/>
    <dgm:cxn modelId="{7B88545D-9BC4-48CC-896A-21DD771CEFB0}" srcId="{53273A44-70BC-4A4C-A3C5-A24E4B03E791}" destId="{2FDB9EB8-61D4-4A96-A0E1-B440E5F3054F}" srcOrd="3" destOrd="0" parTransId="{65C7B37D-9838-47A3-BFF7-999A4C917605}" sibTransId="{2C653E23-9125-42C6-861F-EC135B339FC2}"/>
    <dgm:cxn modelId="{B7FF1465-58EF-4C06-8DD5-679BE0705F57}" srcId="{53273A44-70BC-4A4C-A3C5-A24E4B03E791}" destId="{ACAADFE2-EB25-4EA2-BFE3-E934DCA0306D}" srcOrd="1" destOrd="0" parTransId="{3CFDEA55-291A-458F-AA8B-C4B10B7BF102}" sibTransId="{A0B3ADAE-981B-46E7-A501-0803A80FD653}"/>
    <dgm:cxn modelId="{E6ABBECE-B6F6-F342-807E-F3C3A0BDDAD6}" type="presOf" srcId="{6F3C263F-1BDA-4DFA-8767-1D17EE24E9F9}" destId="{516EEDD8-E1A5-4BE9-8F29-9AFD4E7AB5C6}" srcOrd="0" destOrd="0" presId="urn:microsoft.com/office/officeart/2005/8/layout/venn3"/>
    <dgm:cxn modelId="{150EC31D-83BA-A34F-A89C-4D19DB378C01}" type="presOf" srcId="{2FDB9EB8-61D4-4A96-A0E1-B440E5F3054F}" destId="{325A9FD6-BEBE-44B3-9014-34CA7143DF7C}" srcOrd="0" destOrd="0" presId="urn:microsoft.com/office/officeart/2005/8/layout/venn3"/>
    <dgm:cxn modelId="{25AD4105-DF65-3E47-A129-761643E45414}" type="presParOf" srcId="{C3339F11-23FA-44B2-AF14-625C57EBDC54}" destId="{0E2AF85D-DAAA-4936-BFCA-FF70C9432678}" srcOrd="0" destOrd="0" presId="urn:microsoft.com/office/officeart/2005/8/layout/venn3"/>
    <dgm:cxn modelId="{898985F4-F94D-F841-8F86-C3D9AE8C74E5}" type="presParOf" srcId="{C3339F11-23FA-44B2-AF14-625C57EBDC54}" destId="{7E37106D-9A1D-4095-95A0-DC6D5E17A447}" srcOrd="1" destOrd="0" presId="urn:microsoft.com/office/officeart/2005/8/layout/venn3"/>
    <dgm:cxn modelId="{86EC4817-D60E-9949-B81E-688F96AC4E22}" type="presParOf" srcId="{C3339F11-23FA-44B2-AF14-625C57EBDC54}" destId="{F14C8AE2-ED09-4B8F-A3A5-9D152BADC581}" srcOrd="2" destOrd="0" presId="urn:microsoft.com/office/officeart/2005/8/layout/venn3"/>
    <dgm:cxn modelId="{8C66F45E-C638-444C-BE5C-EC1CF18AB77A}" type="presParOf" srcId="{C3339F11-23FA-44B2-AF14-625C57EBDC54}" destId="{24FB23C6-D48D-4A96-AC05-8E22BCF1856E}" srcOrd="3" destOrd="0" presId="urn:microsoft.com/office/officeart/2005/8/layout/venn3"/>
    <dgm:cxn modelId="{DCF6651D-08C7-DF42-9FB7-B61EB5B5BE36}" type="presParOf" srcId="{C3339F11-23FA-44B2-AF14-625C57EBDC54}" destId="{516EEDD8-E1A5-4BE9-8F29-9AFD4E7AB5C6}" srcOrd="4" destOrd="0" presId="urn:microsoft.com/office/officeart/2005/8/layout/venn3"/>
    <dgm:cxn modelId="{63B332EE-3B95-C440-83CD-9BA6396C460C}" type="presParOf" srcId="{C3339F11-23FA-44B2-AF14-625C57EBDC54}" destId="{759201CA-0EAC-475E-9423-854BD966FBA2}" srcOrd="5" destOrd="0" presId="urn:microsoft.com/office/officeart/2005/8/layout/venn3"/>
    <dgm:cxn modelId="{607FF8BD-8101-1944-8E3B-F9D729B29D4D}" type="presParOf" srcId="{C3339F11-23FA-44B2-AF14-625C57EBDC54}" destId="{325A9FD6-BEBE-44B3-9014-34CA7143DF7C}" srcOrd="6"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2AF85D-DAAA-4936-BFCA-FF70C9432678}">
      <dsp:nvSpPr>
        <dsp:cNvPr id="0" name=""/>
        <dsp:cNvSpPr/>
      </dsp:nvSpPr>
      <dsp:spPr>
        <a:xfrm>
          <a:off x="2678" y="502027"/>
          <a:ext cx="2687835" cy="2687835"/>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55880" rIns="147921" bIns="55880" numCol="1" spcCol="1270" anchor="ctr" anchorCtr="0">
          <a:noAutofit/>
        </a:bodyPr>
        <a:lstStyle/>
        <a:p>
          <a:pPr lvl="0" algn="ctr" defTabSz="1955800">
            <a:lnSpc>
              <a:spcPct val="90000"/>
            </a:lnSpc>
            <a:spcBef>
              <a:spcPct val="0"/>
            </a:spcBef>
            <a:spcAft>
              <a:spcPct val="35000"/>
            </a:spcAft>
          </a:pPr>
          <a:r>
            <a:rPr lang="zh-TW" altLang="en-US" sz="4400" b="1" kern="1200" dirty="0">
              <a:solidFill>
                <a:srgbClr val="FFFF00"/>
              </a:solidFill>
              <a:latin typeface="微軟正黑體" panose="020B0604030504040204" pitchFamily="34" charset="-120"/>
              <a:ea typeface="微軟正黑體" panose="020B0604030504040204" pitchFamily="34" charset="-120"/>
            </a:rPr>
            <a:t>美安</a:t>
          </a:r>
        </a:p>
        <a:p>
          <a:pPr lvl="0" algn="ctr" defTabSz="1955800">
            <a:lnSpc>
              <a:spcPct val="90000"/>
            </a:lnSpc>
            <a:spcBef>
              <a:spcPct val="0"/>
            </a:spcBef>
            <a:spcAft>
              <a:spcPct val="35000"/>
            </a:spcAft>
          </a:pPr>
          <a:r>
            <a:rPr lang="zh-TW" altLang="en-US" sz="4400" b="1" kern="1200" dirty="0">
              <a:solidFill>
                <a:srgbClr val="FFFF00"/>
              </a:solidFill>
              <a:latin typeface="微軟正黑體" panose="020B0604030504040204" pitchFamily="34" charset="-120"/>
              <a:ea typeface="微軟正黑體" panose="020B0604030504040204" pitchFamily="34" charset="-120"/>
            </a:rPr>
            <a:t>公司</a:t>
          </a:r>
          <a:endParaRPr lang="en-US" altLang="zh-TW" sz="4400" b="1" kern="1200" dirty="0">
            <a:solidFill>
              <a:srgbClr val="FFFF00"/>
            </a:solidFill>
            <a:latin typeface="微軟正黑體" panose="020B0604030504040204" pitchFamily="34" charset="-120"/>
            <a:ea typeface="微軟正黑體" panose="020B0604030504040204" pitchFamily="34" charset="-120"/>
          </a:endParaRPr>
        </a:p>
      </dsp:txBody>
      <dsp:txXfrm>
        <a:off x="2678" y="502027"/>
        <a:ext cx="2687835" cy="2687835"/>
      </dsp:txXfrm>
    </dsp:sp>
    <dsp:sp modelId="{F14C8AE2-ED09-4B8F-A3A5-9D152BADC581}">
      <dsp:nvSpPr>
        <dsp:cNvPr id="0" name=""/>
        <dsp:cNvSpPr/>
      </dsp:nvSpPr>
      <dsp:spPr>
        <a:xfrm>
          <a:off x="2152947" y="502027"/>
          <a:ext cx="2687835" cy="2687835"/>
        </a:xfrm>
        <a:prstGeom prst="ellipse">
          <a:avLst/>
        </a:prstGeom>
        <a:solidFill>
          <a:schemeClr val="accent4">
            <a:alpha val="50000"/>
            <a:hueOff val="4427579"/>
            <a:satOff val="17262"/>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55880" rIns="147921" bIns="55880" numCol="1" spcCol="1270" anchor="ctr" anchorCtr="0">
          <a:noAutofit/>
        </a:bodyPr>
        <a:lstStyle/>
        <a:p>
          <a:pPr lvl="0" algn="ctr" defTabSz="1955800">
            <a:lnSpc>
              <a:spcPct val="90000"/>
            </a:lnSpc>
            <a:spcBef>
              <a:spcPct val="0"/>
            </a:spcBef>
            <a:spcAft>
              <a:spcPct val="35000"/>
            </a:spcAft>
          </a:pPr>
          <a:r>
            <a:rPr lang="zh-TW" altLang="en-US" sz="4400" b="1" kern="1200" dirty="0">
              <a:solidFill>
                <a:srgbClr val="FFFF00"/>
              </a:solidFill>
              <a:latin typeface="微軟正黑體" panose="020B0604030504040204" pitchFamily="34" charset="-120"/>
              <a:ea typeface="微軟正黑體" panose="020B0604030504040204" pitchFamily="34" charset="-120"/>
            </a:rPr>
            <a:t>夥伴</a:t>
          </a:r>
        </a:p>
        <a:p>
          <a:pPr lvl="0" algn="ctr" defTabSz="1955800">
            <a:lnSpc>
              <a:spcPct val="90000"/>
            </a:lnSpc>
            <a:spcBef>
              <a:spcPct val="0"/>
            </a:spcBef>
            <a:spcAft>
              <a:spcPct val="35000"/>
            </a:spcAft>
          </a:pPr>
          <a:r>
            <a:rPr lang="zh-TW" altLang="en-US" sz="4400" b="1" kern="1200" dirty="0">
              <a:solidFill>
                <a:srgbClr val="FFFF00"/>
              </a:solidFill>
              <a:latin typeface="微軟正黑體" panose="020B0604030504040204" pitchFamily="34" charset="-120"/>
              <a:ea typeface="微軟正黑體" panose="020B0604030504040204" pitchFamily="34" charset="-120"/>
            </a:rPr>
            <a:t>商店</a:t>
          </a:r>
        </a:p>
      </dsp:txBody>
      <dsp:txXfrm>
        <a:off x="2152947" y="502027"/>
        <a:ext cx="2687835" cy="2687835"/>
      </dsp:txXfrm>
    </dsp:sp>
    <dsp:sp modelId="{516EEDD8-E1A5-4BE9-8F29-9AFD4E7AB5C6}">
      <dsp:nvSpPr>
        <dsp:cNvPr id="0" name=""/>
        <dsp:cNvSpPr/>
      </dsp:nvSpPr>
      <dsp:spPr>
        <a:xfrm>
          <a:off x="4303216" y="502027"/>
          <a:ext cx="2687835" cy="2687835"/>
        </a:xfrm>
        <a:prstGeom prst="ellipse">
          <a:avLst/>
        </a:prstGeom>
        <a:solidFill>
          <a:schemeClr val="accent4">
            <a:alpha val="50000"/>
            <a:hueOff val="8855158"/>
            <a:satOff val="34523"/>
            <a:lumOff val="-496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50800" rIns="147921" bIns="50800" numCol="1" spcCol="1270" anchor="ctr" anchorCtr="0">
          <a:noAutofit/>
        </a:bodyPr>
        <a:lstStyle/>
        <a:p>
          <a:pPr lvl="0" algn="ctr" defTabSz="1778000">
            <a:lnSpc>
              <a:spcPct val="90000"/>
            </a:lnSpc>
            <a:spcBef>
              <a:spcPct val="0"/>
            </a:spcBef>
            <a:spcAft>
              <a:spcPct val="35000"/>
            </a:spcAft>
          </a:pPr>
          <a:r>
            <a:rPr lang="zh-TW" altLang="en-US" sz="4000" b="1" kern="1200" dirty="0">
              <a:solidFill>
                <a:srgbClr val="FFFF00"/>
              </a:solidFill>
              <a:latin typeface="微軟正黑體" panose="020B0604030504040204" pitchFamily="34" charset="-120"/>
              <a:ea typeface="微軟正黑體" panose="020B0604030504040204" pitchFamily="34" charset="-120"/>
            </a:rPr>
            <a:t>超連鎖</a:t>
          </a:r>
        </a:p>
        <a:p>
          <a:pPr lvl="0" algn="ctr" defTabSz="1778000">
            <a:lnSpc>
              <a:spcPct val="90000"/>
            </a:lnSpc>
            <a:spcBef>
              <a:spcPct val="0"/>
            </a:spcBef>
            <a:spcAft>
              <a:spcPct val="35000"/>
            </a:spcAft>
          </a:pPr>
          <a:r>
            <a:rPr lang="zh-TW" altLang="en-US" sz="4400" b="1" kern="1200" dirty="0">
              <a:solidFill>
                <a:srgbClr val="FFFF00"/>
              </a:solidFill>
              <a:latin typeface="微軟正黑體" panose="020B0604030504040204" pitchFamily="34" charset="-120"/>
              <a:ea typeface="微軟正黑體" panose="020B0604030504040204" pitchFamily="34" charset="-120"/>
            </a:rPr>
            <a:t>店主</a:t>
          </a:r>
        </a:p>
      </dsp:txBody>
      <dsp:txXfrm>
        <a:off x="4303216" y="502027"/>
        <a:ext cx="2687835" cy="2687835"/>
      </dsp:txXfrm>
    </dsp:sp>
    <dsp:sp modelId="{325A9FD6-BEBE-44B3-9014-34CA7143DF7C}">
      <dsp:nvSpPr>
        <dsp:cNvPr id="0" name=""/>
        <dsp:cNvSpPr/>
      </dsp:nvSpPr>
      <dsp:spPr>
        <a:xfrm>
          <a:off x="6456164" y="502027"/>
          <a:ext cx="2687835" cy="2687835"/>
        </a:xfrm>
        <a:prstGeom prst="ellipse">
          <a:avLst/>
        </a:prstGeom>
        <a:solidFill>
          <a:schemeClr val="accent4">
            <a:alpha val="50000"/>
            <a:hueOff val="13282736"/>
            <a:satOff val="51785"/>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47921" tIns="55880" rIns="147921" bIns="55880" numCol="1" spcCol="1270" anchor="ctr" anchorCtr="0">
          <a:noAutofit/>
        </a:bodyPr>
        <a:lstStyle/>
        <a:p>
          <a:pPr lvl="0" algn="ctr" defTabSz="1955800">
            <a:lnSpc>
              <a:spcPct val="90000"/>
            </a:lnSpc>
            <a:spcBef>
              <a:spcPct val="0"/>
            </a:spcBef>
            <a:spcAft>
              <a:spcPct val="35000"/>
            </a:spcAft>
          </a:pPr>
          <a:r>
            <a:rPr lang="zh-TW" altLang="en-US" sz="4400" b="1" kern="1200" dirty="0">
              <a:solidFill>
                <a:srgbClr val="FFFF00"/>
              </a:solidFill>
              <a:latin typeface="微軟正黑體" panose="020B0604030504040204" pitchFamily="34" charset="-120"/>
              <a:ea typeface="微軟正黑體" panose="020B0604030504040204" pitchFamily="34" charset="-120"/>
            </a:rPr>
            <a:t>優惠   顧客</a:t>
          </a:r>
        </a:p>
      </dsp:txBody>
      <dsp:txXfrm>
        <a:off x="6456164" y="502027"/>
        <a:ext cx="2687835" cy="268783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204B1-4284-4100-91C7-C55516C83647}" type="datetimeFigureOut">
              <a:rPr lang="zh-TW" altLang="en-US" smtClean="0"/>
              <a:pPr/>
              <a:t>2016/11/11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CB6FF3-1B67-40AD-BF71-2E7E2A5159A2}" type="slidenum">
              <a:rPr lang="zh-TW" altLang="en-US" smtClean="0"/>
              <a:pPr/>
              <a:t>‹#›</a:t>
            </a:fld>
            <a:endParaRPr lang="zh-TW" altLang="en-US"/>
          </a:p>
        </p:txBody>
      </p:sp>
    </p:spTree>
    <p:extLst>
      <p:ext uri="{BB962C8B-B14F-4D97-AF65-F5344CB8AC3E}">
        <p14:creationId xmlns:p14="http://schemas.microsoft.com/office/powerpoint/2010/main" xmlns="" val="27423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613" y="8685213"/>
            <a:ext cx="2971800" cy="457200"/>
          </a:xfrm>
          <a:prstGeom prst="rect">
            <a:avLst/>
          </a:prstGeom>
          <a:noFill/>
          <a:ln>
            <a:noFill/>
          </a:ln>
        </p:spPr>
        <p:txBody>
          <a:bodyPr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6188E02-04E2-449D-B6FD-CDD0B525D0B9}" type="slidenum">
              <a:rPr kumimoji="0" lang="en-US" altLang="zh-TW" sz="1200" b="0" i="0" u="none" strike="noStrike" kern="0" cap="none" spc="0" normalizeH="0" baseline="0" noProof="0" smtClean="0">
                <a:ln>
                  <a:noFill/>
                </a:ln>
                <a:solidFill>
                  <a:srgbClr val="000000"/>
                </a:solidFill>
                <a:effectLst/>
                <a:uLnTx/>
                <a:uFillTx/>
                <a:latin typeface="Arial" pitchFamily="34" charset="0"/>
                <a:ea typeface="PMingLiU" pitchFamily="18" charset="-120"/>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en-US" altLang="zh-TW" sz="1200" b="0" i="0" u="none" strike="noStrike" kern="0" cap="none" spc="0" normalizeH="0" baseline="0" noProof="0" dirty="0">
              <a:ln>
                <a:noFill/>
              </a:ln>
              <a:solidFill>
                <a:srgbClr val="000000"/>
              </a:solidFill>
              <a:effectLst/>
              <a:uLnTx/>
              <a:uFillTx/>
              <a:latin typeface="Arial" pitchFamily="34" charset="0"/>
              <a:ea typeface="PMingLiU" pitchFamily="18" charset="-120"/>
            </a:endParaRPr>
          </a:p>
        </p:txBody>
      </p:sp>
      <p:sp>
        <p:nvSpPr>
          <p:cNvPr id="216067" name="Rectangle 2"/>
          <p:cNvSpPr>
            <a:spLocks noGrp="1" noRot="1" noChangeAspect="1" noTextEdit="1"/>
          </p:cNvSpPr>
          <p:nvPr>
            <p:ph type="sldImg"/>
          </p:nvPr>
        </p:nvSpPr>
        <p:spPr>
          <a:xfrm>
            <a:off x="382588" y="685800"/>
            <a:ext cx="6096000" cy="3429000"/>
          </a:xfrm>
        </p:spPr>
      </p:sp>
      <p:sp>
        <p:nvSpPr>
          <p:cNvPr id="216068" name="Rectangle 3"/>
          <p:cNvSpPr>
            <a:spLocks noGrp="1"/>
          </p:cNvSpPr>
          <p:nvPr>
            <p:ph type="body" idx="1"/>
          </p:nvPr>
        </p:nvSpPr>
        <p:spPr>
          <a:xfrm>
            <a:off x="684213" y="4343400"/>
            <a:ext cx="5489575" cy="4114800"/>
          </a:xfrm>
          <a:noFill/>
        </p:spPr>
        <p:txBody>
          <a:bodyPr lIns="91742" tIns="45871" rIns="91742" bIns="45871"/>
          <a:lstStyle/>
          <a:p>
            <a:pPr>
              <a:spcBef>
                <a:spcPct val="0"/>
              </a:spcBef>
            </a:pPr>
            <a:endParaRPr lang="zh-TW" altLang="zh-TW">
              <a:latin typeface="Arial" pitchFamily="34" charset="0"/>
              <a:ea typeface="ＭＳ Ｐゴシック" pitchFamily="34" charset="-128"/>
            </a:endParaRPr>
          </a:p>
        </p:txBody>
      </p:sp>
    </p:spTree>
    <p:extLst>
      <p:ext uri="{BB962C8B-B14F-4D97-AF65-F5344CB8AC3E}">
        <p14:creationId xmlns:p14="http://schemas.microsoft.com/office/powerpoint/2010/main" xmlns="" val="251627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a:buChar char="•"/>
            </a:pPr>
            <a:r>
              <a:rPr lang="en-US" b="1" dirty="0"/>
              <a:t>Add:</a:t>
            </a:r>
          </a:p>
          <a:p>
            <a:pPr marL="171450" indent="-171450">
              <a:buFont typeface="Arial"/>
              <a:buChar char="•"/>
            </a:pPr>
            <a:endParaRPr lang="en-US" b="1" dirty="0"/>
          </a:p>
          <a:p>
            <a:pPr marL="0" marR="0" indent="0" algn="l" defTabSz="457189" rtl="0" eaLnBrk="1" fontAlgn="auto" latinLnBrk="0" hangingPunct="1">
              <a:lnSpc>
                <a:spcPct val="100000"/>
              </a:lnSpc>
              <a:spcBef>
                <a:spcPts val="0"/>
              </a:spcBef>
              <a:spcAft>
                <a:spcPts val="0"/>
              </a:spcAft>
              <a:buClrTx/>
              <a:buSzTx/>
              <a:buFontTx/>
              <a:buNone/>
              <a:tabLst/>
              <a:defRPr/>
            </a:pPr>
            <a:endParaRPr lang="en-US" b="1" dirty="0"/>
          </a:p>
          <a:p>
            <a:r>
              <a:rPr lang="en-US" b="0" dirty="0"/>
              <a:t>The SA is based on threshold averages of spending based on statistics and verified through the Assesment. that is 500BV per month and $3000 Shop.com per month. The SA is not based on the SA Bonus program - the Bonus program is based on the SA threshold QUALIFICATIONS WHICH QUALIFY ONE  to move from SA MEMBER  TO SA MASTER MEMBER.  The reason one does it in the savings and residual income derived from the MPCP or SA tracking. If there was no Bonus a person who has dome it is still saving and earning an annuity residual income that is significant and is not going to stop. I am trying to get people to understand that the SA Membership and master Membership is not the SABP which is a promotion, campaign or incentive. However , the SABP threshold criteria for qualifying for current Bonus (which will change every 6 months) is the same as Master Membership.  the program is not the SABP, it is the SA membership and Master membership.</a:t>
            </a: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9EFA50-432A-5B47-9164-EA25356F6FE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xmlns="" val="392786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This is an organization of 50 people on the left and 50 people on the right</a:t>
            </a:r>
          </a:p>
          <a:p>
            <a:pPr marL="171450" indent="-171450">
              <a:buFont typeface="Arial"/>
              <a:buChar char="•"/>
            </a:pPr>
            <a:r>
              <a:rPr lang="en-US" baseline="0" dirty="0"/>
              <a:t>Everyone is doing the minimum activity requirements / not participating in the Shopping Annuity </a:t>
            </a:r>
          </a:p>
          <a:p>
            <a:pPr marL="171450" indent="-171450">
              <a:buFont typeface="Arial"/>
              <a:buChar char="•"/>
            </a:pPr>
            <a:r>
              <a:rPr lang="en-US" baseline="0" dirty="0"/>
              <a:t>The multiplier is small because noone is really doing the business and definitely not doing the shopping annuity , therefore only creating $600 per month in BV checks and $300 every 3 months in IBV commissions.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9EFA50-432A-5B47-9164-EA25356F6FE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xmlns="" val="151336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This is critical!   Do not skip through this slide.  It’s the equivalent of the the slide in the UBP which asks if they want the 45 year plan or the UnFranchise.  </a:t>
            </a:r>
          </a:p>
          <a:p>
            <a:pPr marL="176611" indent="-176611">
              <a:buFont typeface="Arial"/>
              <a:buChar char="•"/>
            </a:pPr>
            <a:r>
              <a:rPr lang="en-US" baseline="0" dirty="0"/>
              <a:t>You can continue to spend money you are already spending the way that you’re spending it.  This will continue to make money for the companies you purchase from and earn you nothing.  Nothing changes! OR</a:t>
            </a:r>
          </a:p>
          <a:p>
            <a:pPr marL="176611" indent="-176611">
              <a:buFont typeface="Arial"/>
              <a:buChar char="•"/>
            </a:pPr>
            <a:r>
              <a:rPr lang="en-US" baseline="0" dirty="0"/>
              <a:t>You can convert your spending into earning.  Continue to purchase all of the things you are going to purchase anyway and be paid on those margins from your spending as well as the spending of anyone you lead to directly or indirectly.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24524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r>
              <a:rPr lang="en-US" b="1" dirty="0"/>
              <a:t>TRAINERS</a:t>
            </a:r>
            <a:r>
              <a:rPr lang="en-US" b="1" baseline="0" dirty="0"/>
              <a:t> NOTES:</a:t>
            </a:r>
          </a:p>
          <a:p>
            <a:pPr marL="176611" indent="-176611">
              <a:buFont typeface="Arial"/>
              <a:buChar char="•"/>
            </a:pPr>
            <a:r>
              <a:rPr lang="en-US" baseline="0" dirty="0"/>
              <a:t>You have to be aware of the money you would “leak” in the stores and switch it to HK.SHOP.COM</a:t>
            </a:r>
          </a:p>
          <a:p>
            <a:pPr marL="176611" indent="-176611">
              <a:buFont typeface="Arial"/>
              <a:buChar char="•"/>
            </a:pPr>
            <a:r>
              <a:rPr lang="en-US" baseline="0" dirty="0"/>
              <a:t>If you are already an online shopper, you have to shift your spending behaviors to go through HK.SHOP.COM first or simply install and login to ShopBuddy to make sure you are funding your Shopping Annuity.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xmlns="" val="82738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r>
              <a:rPr lang="en-US" b="1" dirty="0"/>
              <a:t>TRAINERS</a:t>
            </a:r>
            <a:r>
              <a:rPr lang="en-US" b="1" baseline="0" dirty="0"/>
              <a:t> NOTES:</a:t>
            </a:r>
            <a:endParaRPr lang="en-US" b="0" baseline="0" dirty="0"/>
          </a:p>
          <a:p>
            <a:pPr marL="176611" indent="-176611">
              <a:buFont typeface="Arial"/>
              <a:buChar char="•"/>
            </a:pPr>
            <a:r>
              <a:rPr lang="en-US" b="0" baseline="0" dirty="0"/>
              <a:t>Best of all, we aren’t asking you to sacrifice quality or price.  Our exclusive brands are superior products, with better prices than the competition and we pay you Cashback for purchasing them.</a:t>
            </a:r>
          </a:p>
          <a:p>
            <a:pPr marL="176611" indent="-176611">
              <a:buFont typeface="Arial"/>
              <a:buChar char="•"/>
            </a:pPr>
            <a:r>
              <a:rPr lang="en-US" b="0" baseline="0" dirty="0"/>
              <a:t>Not to mention, by choosing these superior products, you are funding your Shopping Annuity</a:t>
            </a:r>
            <a:endParaRPr lang="en-US" b="1" baseline="0"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 val="98412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3B80EA-3607-4FE0-8724-6B549E788E2D}" type="slidenum">
              <a:rPr lang="zh-TW" altLang="en-US" smtClean="0"/>
              <a:pPr/>
              <a:t>18</a:t>
            </a:fld>
            <a:endParaRPr lang="zh-TW" altLang="en-US"/>
          </a:p>
        </p:txBody>
      </p:sp>
    </p:spTree>
    <p:extLst>
      <p:ext uri="{BB962C8B-B14F-4D97-AF65-F5344CB8AC3E}">
        <p14:creationId xmlns:p14="http://schemas.microsoft.com/office/powerpoint/2010/main" xmlns="" val="162884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55080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079EFA50-432A-5B47-9164-EA25356F6FE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98363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6"/>
            <a:ext cx="7772400" cy="1102520"/>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446" indent="0" algn="ctr">
              <a:buNone/>
              <a:defRPr>
                <a:solidFill>
                  <a:schemeClr val="tx1">
                    <a:tint val="75000"/>
                  </a:schemeClr>
                </a:solidFill>
              </a:defRPr>
            </a:lvl2pPr>
            <a:lvl3pPr marL="684871" indent="0" algn="ctr">
              <a:buNone/>
              <a:defRPr>
                <a:solidFill>
                  <a:schemeClr val="tx1">
                    <a:tint val="75000"/>
                  </a:schemeClr>
                </a:solidFill>
              </a:defRPr>
            </a:lvl3pPr>
            <a:lvl4pPr marL="1027310" indent="0" algn="ctr">
              <a:buNone/>
              <a:defRPr>
                <a:solidFill>
                  <a:schemeClr val="tx1">
                    <a:tint val="75000"/>
                  </a:schemeClr>
                </a:solidFill>
              </a:defRPr>
            </a:lvl4pPr>
            <a:lvl5pPr marL="1369740" indent="0" algn="ctr">
              <a:buNone/>
              <a:defRPr>
                <a:solidFill>
                  <a:schemeClr val="tx1">
                    <a:tint val="75000"/>
                  </a:schemeClr>
                </a:solidFill>
              </a:defRPr>
            </a:lvl5pPr>
            <a:lvl6pPr marL="1712184" indent="0" algn="ctr">
              <a:buNone/>
              <a:defRPr>
                <a:solidFill>
                  <a:schemeClr val="tx1">
                    <a:tint val="75000"/>
                  </a:schemeClr>
                </a:solidFill>
              </a:defRPr>
            </a:lvl6pPr>
            <a:lvl7pPr marL="2054619" indent="0" algn="ctr">
              <a:buNone/>
              <a:defRPr>
                <a:solidFill>
                  <a:schemeClr val="tx1">
                    <a:tint val="75000"/>
                  </a:schemeClr>
                </a:solidFill>
              </a:defRPr>
            </a:lvl7pPr>
            <a:lvl8pPr marL="2397045" indent="0" algn="ctr">
              <a:buNone/>
              <a:defRPr>
                <a:solidFill>
                  <a:schemeClr val="tx1">
                    <a:tint val="75000"/>
                  </a:schemeClr>
                </a:solidFill>
              </a:defRPr>
            </a:lvl8pPr>
            <a:lvl9pPr marL="27395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F4F62E3F-E8B3-5D46-BA6F-997287E76975}"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9A8AF1EA-981F-F748-B9EA-70DA82B57A8D}" type="slidenum">
              <a:rPr lang="en-US"/>
              <a:pPr>
                <a:defRPr/>
              </a:pPr>
              <a:t>‹#›</a:t>
            </a:fld>
            <a:endParaRPr lang="en-US"/>
          </a:p>
        </p:txBody>
      </p:sp>
    </p:spTree>
    <p:extLst>
      <p:ext uri="{BB962C8B-B14F-4D97-AF65-F5344CB8AC3E}">
        <p14:creationId xmlns:p14="http://schemas.microsoft.com/office/powerpoint/2010/main" xmlns="" val="154218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6361A6EA-9417-064D-BD97-D5AFE66947D0}"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2FF3AD24-A6DF-B34B-94FE-3DFB2461630E}" type="slidenum">
              <a:rPr lang="en-US"/>
              <a:pPr>
                <a:defRPr/>
              </a:pPr>
              <a:t>‹#›</a:t>
            </a:fld>
            <a:endParaRPr lang="en-US"/>
          </a:p>
        </p:txBody>
      </p:sp>
    </p:spTree>
    <p:extLst>
      <p:ext uri="{BB962C8B-B14F-4D97-AF65-F5344CB8AC3E}">
        <p14:creationId xmlns:p14="http://schemas.microsoft.com/office/powerpoint/2010/main" xmlns="" val="37306195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175727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9150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84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94610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83220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10426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7683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649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303011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1694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13"/>
            <a:ext cx="2057400" cy="43886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013"/>
            <a:ext cx="6019800" cy="4388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4A91DA06-D38E-0E4D-87BC-55373E54FDE5}"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464A85DF-118E-954E-BC53-A3D4D40EA4C6}" type="slidenum">
              <a:rPr lang="en-US"/>
              <a:pPr>
                <a:defRPr/>
              </a:pPr>
              <a:t>‹#›</a:t>
            </a:fld>
            <a:endParaRPr lang="en-US"/>
          </a:p>
        </p:txBody>
      </p:sp>
    </p:spTree>
    <p:extLst>
      <p:ext uri="{BB962C8B-B14F-4D97-AF65-F5344CB8AC3E}">
        <p14:creationId xmlns:p14="http://schemas.microsoft.com/office/powerpoint/2010/main" xmlns="" val="24541653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9"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8434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547250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27139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83124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98931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29717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6596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12695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9352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2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040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457458"/>
            <a:ext cx="9144000" cy="147167"/>
          </a:xfrm>
          <a:prstGeom prst="rect">
            <a:avLst/>
          </a:prstGeom>
        </p:spPr>
      </p:pic>
      <p:sp>
        <p:nvSpPr>
          <p:cNvPr id="3" name="Title 1"/>
          <p:cNvSpPr>
            <a:spLocks noGrp="1"/>
          </p:cNvSpPr>
          <p:nvPr>
            <p:ph type="title"/>
          </p:nvPr>
        </p:nvSpPr>
        <p:spPr>
          <a:xfrm>
            <a:off x="0" y="0"/>
            <a:ext cx="9144000" cy="628650"/>
          </a:xfrm>
          <a:prstGeom prst="rect">
            <a:avLst/>
          </a:prstGeom>
        </p:spPr>
        <p:txBody>
          <a:bodyPr/>
          <a:lstStyle>
            <a:lvl1pPr>
              <a:defRPr b="1" cap="all" baseline="0">
                <a:solidFill>
                  <a:srgbClr val="1D4588"/>
                </a:solidFill>
              </a:defRPr>
            </a:lvl1pPr>
          </a:lstStyle>
          <a:p>
            <a:r>
              <a:rPr lang="en-US"/>
              <a:t>Click to edit Master title style</a:t>
            </a:r>
            <a:endParaRPr lang="en-US" dirty="0"/>
          </a:p>
        </p:txBody>
      </p:sp>
    </p:spTree>
    <p:extLst>
      <p:ext uri="{BB962C8B-B14F-4D97-AF65-F5344CB8AC3E}">
        <p14:creationId xmlns:p14="http://schemas.microsoft.com/office/powerpoint/2010/main" xmlns="" val="29899480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9"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33842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6"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6"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27189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58734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240275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6"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52341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6"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913427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2132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970104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1812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4806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p:nvPr>
        </p:nvSpPr>
        <p:spPr>
          <a:xfrm>
            <a:off x="685800" y="1505916"/>
            <a:ext cx="7772400" cy="1102519"/>
          </a:xfrm>
        </p:spPr>
        <p:txBody>
          <a:bodyPr/>
          <a:lstStyle>
            <a:lvl1pPr algn="ctr">
              <a:defRPr sz="3200"/>
            </a:lvl1pPr>
          </a:lstStyle>
          <a:p>
            <a:r>
              <a:rPr lang="zh-TW" altLang="en-US"/>
              <a:t>按一下以編輯母片標題樣式</a:t>
            </a:r>
            <a:endParaRPr lang="en-US" dirty="0"/>
          </a:p>
        </p:txBody>
      </p:sp>
    </p:spTree>
    <p:extLst>
      <p:ext uri="{BB962C8B-B14F-4D97-AF65-F5344CB8AC3E}">
        <p14:creationId xmlns:p14="http://schemas.microsoft.com/office/powerpoint/2010/main" xmlns="" val="13316234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78815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94953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9"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71031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0162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846774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29817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5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625587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353427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02992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38"/>
            <a:ext cx="6858001" cy="1241822"/>
          </a:xfrm>
        </p:spPr>
        <p:txBody>
          <a:bodyPr/>
          <a:lstStyle>
            <a:lvl1pPr marL="0" indent="0" algn="ctr">
              <a:buNone/>
              <a:defRPr sz="1800"/>
            </a:lvl1pPr>
            <a:lvl2pPr marL="342322" indent="0" algn="ctr">
              <a:buNone/>
              <a:defRPr sz="1500"/>
            </a:lvl2pPr>
            <a:lvl3pPr marL="684647" indent="0" algn="ctr">
              <a:buNone/>
              <a:defRPr sz="1425"/>
            </a:lvl3pPr>
            <a:lvl4pPr marL="1026968" indent="0" algn="ctr">
              <a:buNone/>
              <a:defRPr sz="1200"/>
            </a:lvl4pPr>
            <a:lvl5pPr marL="1369292" indent="0" algn="ctr">
              <a:buNone/>
              <a:defRPr sz="1200"/>
            </a:lvl5pPr>
            <a:lvl6pPr marL="1711613" indent="0" algn="ctr">
              <a:buNone/>
              <a:defRPr sz="1200"/>
            </a:lvl6pPr>
            <a:lvl7pPr marL="2053937" indent="0" algn="ctr">
              <a:buNone/>
              <a:defRPr sz="1200"/>
            </a:lvl7pPr>
            <a:lvl8pPr marL="2396260" indent="0" algn="ctr">
              <a:buNone/>
              <a:defRPr sz="1200"/>
            </a:lvl8pPr>
            <a:lvl9pPr marL="273858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3556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27840122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905980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27"/>
            <a:ext cx="7886700" cy="1125140"/>
          </a:xfrm>
        </p:spPr>
        <p:txBody>
          <a:bodyPr/>
          <a:lstStyle>
            <a:lvl1pPr marL="0" indent="0">
              <a:buNone/>
              <a:defRPr sz="1800">
                <a:solidFill>
                  <a:schemeClr val="tx1">
                    <a:tint val="75000"/>
                  </a:schemeClr>
                </a:solidFill>
              </a:defRPr>
            </a:lvl1pPr>
            <a:lvl2pPr marL="342322" indent="0">
              <a:buNone/>
              <a:defRPr sz="1500">
                <a:solidFill>
                  <a:schemeClr val="tx1">
                    <a:tint val="75000"/>
                  </a:schemeClr>
                </a:solidFill>
              </a:defRPr>
            </a:lvl2pPr>
            <a:lvl3pPr marL="684647" indent="0">
              <a:buNone/>
              <a:defRPr sz="1425">
                <a:solidFill>
                  <a:schemeClr val="tx1">
                    <a:tint val="75000"/>
                  </a:schemeClr>
                </a:solidFill>
              </a:defRPr>
            </a:lvl3pPr>
            <a:lvl4pPr marL="1026968" indent="0">
              <a:buNone/>
              <a:defRPr sz="1200">
                <a:solidFill>
                  <a:schemeClr val="tx1">
                    <a:tint val="75000"/>
                  </a:schemeClr>
                </a:solidFill>
              </a:defRPr>
            </a:lvl4pPr>
            <a:lvl5pPr marL="1369292" indent="0">
              <a:buNone/>
              <a:defRPr sz="1200">
                <a:solidFill>
                  <a:schemeClr val="tx1">
                    <a:tint val="75000"/>
                  </a:schemeClr>
                </a:solidFill>
              </a:defRPr>
            </a:lvl5pPr>
            <a:lvl6pPr marL="1711613" indent="0">
              <a:buNone/>
              <a:defRPr sz="1200">
                <a:solidFill>
                  <a:schemeClr val="tx1">
                    <a:tint val="75000"/>
                  </a:schemeClr>
                </a:solidFill>
              </a:defRPr>
            </a:lvl6pPr>
            <a:lvl7pPr marL="2053937" indent="0">
              <a:buNone/>
              <a:defRPr sz="1200">
                <a:solidFill>
                  <a:schemeClr val="tx1">
                    <a:tint val="75000"/>
                  </a:schemeClr>
                </a:solidFill>
              </a:defRPr>
            </a:lvl7pPr>
            <a:lvl8pPr marL="2396260" indent="0">
              <a:buNone/>
              <a:defRPr sz="1200">
                <a:solidFill>
                  <a:schemeClr val="tx1">
                    <a:tint val="75000"/>
                  </a:schemeClr>
                </a:solidFill>
              </a:defRPr>
            </a:lvl8pPr>
            <a:lvl9pPr marL="273858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31585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3666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7" y="1260872"/>
            <a:ext cx="3868340" cy="617934"/>
          </a:xfrm>
        </p:spPr>
        <p:txBody>
          <a:bodyPr anchor="b"/>
          <a:lstStyle>
            <a:lvl1pPr marL="0" indent="0">
              <a:buNone/>
              <a:defRPr sz="1800" b="1"/>
            </a:lvl1pPr>
            <a:lvl2pPr marL="342322" indent="0">
              <a:buNone/>
              <a:defRPr sz="1500" b="1"/>
            </a:lvl2pPr>
            <a:lvl3pPr marL="684647" indent="0">
              <a:buNone/>
              <a:defRPr sz="1425" b="1"/>
            </a:lvl3pPr>
            <a:lvl4pPr marL="1026968" indent="0">
              <a:buNone/>
              <a:defRPr sz="1200" b="1"/>
            </a:lvl4pPr>
            <a:lvl5pPr marL="1369292" indent="0">
              <a:buNone/>
              <a:defRPr sz="1200" b="1"/>
            </a:lvl5pPr>
            <a:lvl6pPr marL="1711613" indent="0">
              <a:buNone/>
              <a:defRPr sz="1200" b="1"/>
            </a:lvl6pPr>
            <a:lvl7pPr marL="2053937" indent="0">
              <a:buNone/>
              <a:defRPr sz="1200" b="1"/>
            </a:lvl7pPr>
            <a:lvl8pPr marL="2396260" indent="0">
              <a:buNone/>
              <a:defRPr sz="1200" b="1"/>
            </a:lvl8pPr>
            <a:lvl9pPr marL="273858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7"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322" indent="0">
              <a:buNone/>
              <a:defRPr sz="1500" b="1"/>
            </a:lvl2pPr>
            <a:lvl3pPr marL="684647" indent="0">
              <a:buNone/>
              <a:defRPr sz="1425" b="1"/>
            </a:lvl3pPr>
            <a:lvl4pPr marL="1026968" indent="0">
              <a:buNone/>
              <a:defRPr sz="1200" b="1"/>
            </a:lvl4pPr>
            <a:lvl5pPr marL="1369292" indent="0">
              <a:buNone/>
              <a:defRPr sz="1200" b="1"/>
            </a:lvl5pPr>
            <a:lvl6pPr marL="1711613" indent="0">
              <a:buNone/>
              <a:defRPr sz="1200" b="1"/>
            </a:lvl6pPr>
            <a:lvl7pPr marL="2053937" indent="0">
              <a:buNone/>
              <a:defRPr sz="1200" b="1"/>
            </a:lvl7pPr>
            <a:lvl8pPr marL="2396260" indent="0">
              <a:buNone/>
              <a:defRPr sz="1200" b="1"/>
            </a:lvl8pPr>
            <a:lvl9pPr marL="273858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44025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6234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24321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6" y="1543052"/>
            <a:ext cx="2949178" cy="2858691"/>
          </a:xfrm>
        </p:spPr>
        <p:txBody>
          <a:bodyPr/>
          <a:lstStyle>
            <a:lvl1pPr marL="0" indent="0">
              <a:buNone/>
              <a:defRPr sz="1200"/>
            </a:lvl1pPr>
            <a:lvl2pPr marL="342322" indent="0">
              <a:buNone/>
              <a:defRPr sz="1125"/>
            </a:lvl2pPr>
            <a:lvl3pPr marL="684647" indent="0">
              <a:buNone/>
              <a:defRPr sz="900"/>
            </a:lvl3pPr>
            <a:lvl4pPr marL="1026968" indent="0">
              <a:buNone/>
              <a:defRPr sz="825"/>
            </a:lvl4pPr>
            <a:lvl5pPr marL="1369292" indent="0">
              <a:buNone/>
              <a:defRPr sz="825"/>
            </a:lvl5pPr>
            <a:lvl6pPr marL="1711613" indent="0">
              <a:buNone/>
              <a:defRPr sz="825"/>
            </a:lvl6pPr>
            <a:lvl7pPr marL="2053937" indent="0">
              <a:buNone/>
              <a:defRPr sz="825"/>
            </a:lvl7pPr>
            <a:lvl8pPr marL="2396260" indent="0">
              <a:buNone/>
              <a:defRPr sz="825"/>
            </a:lvl8pPr>
            <a:lvl9pPr marL="2738583"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035715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7"/>
            <a:ext cx="4629150" cy="3655219"/>
          </a:xfrm>
        </p:spPr>
        <p:txBody>
          <a:bodyPr/>
          <a:lstStyle>
            <a:lvl1pPr marL="0" indent="0">
              <a:buNone/>
              <a:defRPr sz="2400"/>
            </a:lvl1pPr>
            <a:lvl2pPr marL="342322" indent="0">
              <a:buNone/>
              <a:defRPr sz="2100"/>
            </a:lvl2pPr>
            <a:lvl3pPr marL="684647" indent="0">
              <a:buNone/>
              <a:defRPr sz="1800"/>
            </a:lvl3pPr>
            <a:lvl4pPr marL="1026968" indent="0">
              <a:buNone/>
              <a:defRPr sz="1500"/>
            </a:lvl4pPr>
            <a:lvl5pPr marL="1369292" indent="0">
              <a:buNone/>
              <a:defRPr sz="1500"/>
            </a:lvl5pPr>
            <a:lvl6pPr marL="1711613" indent="0">
              <a:buNone/>
              <a:defRPr sz="1500"/>
            </a:lvl6pPr>
            <a:lvl7pPr marL="2053937" indent="0">
              <a:buNone/>
              <a:defRPr sz="1500"/>
            </a:lvl7pPr>
            <a:lvl8pPr marL="2396260" indent="0">
              <a:buNone/>
              <a:defRPr sz="1500"/>
            </a:lvl8pPr>
            <a:lvl9pPr marL="2738583" indent="0">
              <a:buNone/>
              <a:defRPr sz="1500"/>
            </a:lvl9pPr>
          </a:lstStyle>
          <a:p>
            <a:endParaRPr lang="en-US"/>
          </a:p>
        </p:txBody>
      </p:sp>
      <p:sp>
        <p:nvSpPr>
          <p:cNvPr id="4" name="Text Placeholder 3"/>
          <p:cNvSpPr>
            <a:spLocks noGrp="1"/>
          </p:cNvSpPr>
          <p:nvPr>
            <p:ph type="body" sz="half" idx="2"/>
          </p:nvPr>
        </p:nvSpPr>
        <p:spPr>
          <a:xfrm>
            <a:off x="629856" y="1543052"/>
            <a:ext cx="2949178" cy="2858691"/>
          </a:xfrm>
        </p:spPr>
        <p:txBody>
          <a:bodyPr/>
          <a:lstStyle>
            <a:lvl1pPr marL="0" indent="0">
              <a:buNone/>
              <a:defRPr sz="1200"/>
            </a:lvl1pPr>
            <a:lvl2pPr marL="342322" indent="0">
              <a:buNone/>
              <a:defRPr sz="1125"/>
            </a:lvl2pPr>
            <a:lvl3pPr marL="684647" indent="0">
              <a:buNone/>
              <a:defRPr sz="900"/>
            </a:lvl3pPr>
            <a:lvl4pPr marL="1026968" indent="0">
              <a:buNone/>
              <a:defRPr sz="825"/>
            </a:lvl4pPr>
            <a:lvl5pPr marL="1369292" indent="0">
              <a:buNone/>
              <a:defRPr sz="825"/>
            </a:lvl5pPr>
            <a:lvl6pPr marL="1711613" indent="0">
              <a:buNone/>
              <a:defRPr sz="825"/>
            </a:lvl6pPr>
            <a:lvl7pPr marL="2053937" indent="0">
              <a:buNone/>
              <a:defRPr sz="825"/>
            </a:lvl7pPr>
            <a:lvl8pPr marL="2396260" indent="0">
              <a:buNone/>
              <a:defRPr sz="825"/>
            </a:lvl8pPr>
            <a:lvl9pPr marL="2738583"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93024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43253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5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5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5627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609601" y="3721894"/>
            <a:ext cx="7885113" cy="1021556"/>
          </a:xfrm>
        </p:spPr>
        <p:txBody>
          <a:bodyPr anchor="t"/>
          <a:lstStyle>
            <a:lvl1pPr algn="l">
              <a:defRPr sz="3200" b="0" i="0" cap="all"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1" y="2596754"/>
            <a:ext cx="7885113" cy="1125140"/>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9352328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46"/>
            <a:ext cx="6858001" cy="1241822"/>
          </a:xfrm>
        </p:spPr>
        <p:txBody>
          <a:bodyPr/>
          <a:lstStyle>
            <a:lvl1pPr marL="0" indent="0" algn="ctr">
              <a:buNone/>
              <a:defRPr sz="1800"/>
            </a:lvl1pPr>
            <a:lvl2pPr marL="342351" indent="0" algn="ctr">
              <a:buNone/>
              <a:defRPr sz="1500"/>
            </a:lvl2pPr>
            <a:lvl3pPr marL="684703" indent="0" algn="ctr">
              <a:buNone/>
              <a:defRPr sz="1425"/>
            </a:lvl3pPr>
            <a:lvl4pPr marL="1027054" indent="0" algn="ctr">
              <a:buNone/>
              <a:defRPr sz="1200"/>
            </a:lvl4pPr>
            <a:lvl5pPr marL="1369406" indent="0" algn="ctr">
              <a:buNone/>
              <a:defRPr sz="1200"/>
            </a:lvl5pPr>
            <a:lvl6pPr marL="1711757" indent="0" algn="ctr">
              <a:buNone/>
              <a:defRPr sz="1200"/>
            </a:lvl6pPr>
            <a:lvl7pPr marL="2054108" indent="0" algn="ctr">
              <a:buNone/>
              <a:defRPr sz="1200"/>
            </a:lvl7pPr>
            <a:lvl8pPr marL="2396459" indent="0" algn="ctr">
              <a:buNone/>
              <a:defRPr sz="1200"/>
            </a:lvl8pPr>
            <a:lvl9pPr marL="273881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837994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27647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351" indent="0">
              <a:buNone/>
              <a:defRPr sz="1500">
                <a:solidFill>
                  <a:schemeClr val="tx1">
                    <a:tint val="75000"/>
                  </a:schemeClr>
                </a:solidFill>
              </a:defRPr>
            </a:lvl2pPr>
            <a:lvl3pPr marL="684703" indent="0">
              <a:buNone/>
              <a:defRPr sz="1425">
                <a:solidFill>
                  <a:schemeClr val="tx1">
                    <a:tint val="75000"/>
                  </a:schemeClr>
                </a:solidFill>
              </a:defRPr>
            </a:lvl3pPr>
            <a:lvl4pPr marL="1027054" indent="0">
              <a:buNone/>
              <a:defRPr sz="1200">
                <a:solidFill>
                  <a:schemeClr val="tx1">
                    <a:tint val="75000"/>
                  </a:schemeClr>
                </a:solidFill>
              </a:defRPr>
            </a:lvl4pPr>
            <a:lvl5pPr marL="1369406" indent="0">
              <a:buNone/>
              <a:defRPr sz="1200">
                <a:solidFill>
                  <a:schemeClr val="tx1">
                    <a:tint val="75000"/>
                  </a:schemeClr>
                </a:solidFill>
              </a:defRPr>
            </a:lvl5pPr>
            <a:lvl6pPr marL="1711757" indent="0">
              <a:buNone/>
              <a:defRPr sz="1200">
                <a:solidFill>
                  <a:schemeClr val="tx1">
                    <a:tint val="75000"/>
                  </a:schemeClr>
                </a:solidFill>
              </a:defRPr>
            </a:lvl6pPr>
            <a:lvl7pPr marL="2054108" indent="0">
              <a:buNone/>
              <a:defRPr sz="1200">
                <a:solidFill>
                  <a:schemeClr val="tx1">
                    <a:tint val="75000"/>
                  </a:schemeClr>
                </a:solidFill>
              </a:defRPr>
            </a:lvl7pPr>
            <a:lvl8pPr marL="2396459" indent="0">
              <a:buNone/>
              <a:defRPr sz="1200">
                <a:solidFill>
                  <a:schemeClr val="tx1">
                    <a:tint val="75000"/>
                  </a:schemeClr>
                </a:solidFill>
              </a:defRPr>
            </a:lvl8pPr>
            <a:lvl9pPr marL="273881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10685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8346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60" y="1260872"/>
            <a:ext cx="3868340" cy="617934"/>
          </a:xfrm>
        </p:spPr>
        <p:txBody>
          <a:bodyPr anchor="b"/>
          <a:lstStyle>
            <a:lvl1pPr marL="0" indent="0">
              <a:buNone/>
              <a:defRPr sz="1800" b="1"/>
            </a:lvl1pPr>
            <a:lvl2pPr marL="342351" indent="0">
              <a:buNone/>
              <a:defRPr sz="1500" b="1"/>
            </a:lvl2pPr>
            <a:lvl3pPr marL="684703" indent="0">
              <a:buNone/>
              <a:defRPr sz="1425"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6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351" indent="0">
              <a:buNone/>
              <a:defRPr sz="1500" b="1"/>
            </a:lvl2pPr>
            <a:lvl3pPr marL="684703" indent="0">
              <a:buNone/>
              <a:defRPr sz="1425"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506796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772888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59541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1"/>
            <a:ext cx="2949178" cy="2858691"/>
          </a:xfrm>
        </p:spPr>
        <p:txBody>
          <a:bodyPr/>
          <a:lstStyle>
            <a:lvl1pPr marL="0" indent="0">
              <a:buNone/>
              <a:defRPr sz="1200"/>
            </a:lvl1pPr>
            <a:lvl2pPr marL="342351" indent="0">
              <a:buNone/>
              <a:defRPr sz="1125"/>
            </a:lvl2pPr>
            <a:lvl3pPr marL="684703" indent="0">
              <a:buNone/>
              <a:defRPr sz="900"/>
            </a:lvl3pPr>
            <a:lvl4pPr marL="1027054" indent="0">
              <a:buNone/>
              <a:defRPr sz="825"/>
            </a:lvl4pPr>
            <a:lvl5pPr marL="1369406" indent="0">
              <a:buNone/>
              <a:defRPr sz="825"/>
            </a:lvl5pPr>
            <a:lvl6pPr marL="1711757" indent="0">
              <a:buNone/>
              <a:defRPr sz="825"/>
            </a:lvl6pPr>
            <a:lvl7pPr marL="2054108" indent="0">
              <a:buNone/>
              <a:defRPr sz="825"/>
            </a:lvl7pPr>
            <a:lvl8pPr marL="2396459" indent="0">
              <a:buNone/>
              <a:defRPr sz="825"/>
            </a:lvl8pPr>
            <a:lvl9pPr marL="2738811"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21863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3"/>
            <a:ext cx="4629150" cy="3655219"/>
          </a:xfrm>
        </p:spPr>
        <p:txBody>
          <a:bodyPr/>
          <a:lstStyle>
            <a:lvl1pPr marL="0" indent="0">
              <a:buNone/>
              <a:defRPr sz="2400"/>
            </a:lvl1pPr>
            <a:lvl2pPr marL="342351" indent="0">
              <a:buNone/>
              <a:defRPr sz="2100"/>
            </a:lvl2pPr>
            <a:lvl3pPr marL="684703" indent="0">
              <a:buNone/>
              <a:defRPr sz="1800"/>
            </a:lvl3pPr>
            <a:lvl4pPr marL="1027054" indent="0">
              <a:buNone/>
              <a:defRPr sz="1500"/>
            </a:lvl4pPr>
            <a:lvl5pPr marL="1369406" indent="0">
              <a:buNone/>
              <a:defRPr sz="1500"/>
            </a:lvl5pPr>
            <a:lvl6pPr marL="1711757" indent="0">
              <a:buNone/>
              <a:defRPr sz="1500"/>
            </a:lvl6pPr>
            <a:lvl7pPr marL="2054108" indent="0">
              <a:buNone/>
              <a:defRPr sz="1500"/>
            </a:lvl7pPr>
            <a:lvl8pPr marL="2396459" indent="0">
              <a:buNone/>
              <a:defRPr sz="1500"/>
            </a:lvl8pPr>
            <a:lvl9pPr marL="2738811" indent="0">
              <a:buNone/>
              <a:defRPr sz="1500"/>
            </a:lvl9pPr>
          </a:lstStyle>
          <a:p>
            <a:endParaRPr lang="en-US"/>
          </a:p>
        </p:txBody>
      </p:sp>
      <p:sp>
        <p:nvSpPr>
          <p:cNvPr id="4" name="Text Placeholder 3"/>
          <p:cNvSpPr>
            <a:spLocks noGrp="1"/>
          </p:cNvSpPr>
          <p:nvPr>
            <p:ph type="body" sz="half" idx="2"/>
          </p:nvPr>
        </p:nvSpPr>
        <p:spPr>
          <a:xfrm>
            <a:off x="629859" y="1543051"/>
            <a:ext cx="2949178" cy="2858691"/>
          </a:xfrm>
        </p:spPr>
        <p:txBody>
          <a:bodyPr/>
          <a:lstStyle>
            <a:lvl1pPr marL="0" indent="0">
              <a:buNone/>
              <a:defRPr sz="1200"/>
            </a:lvl1pPr>
            <a:lvl2pPr marL="342351" indent="0">
              <a:buNone/>
              <a:defRPr sz="1125"/>
            </a:lvl2pPr>
            <a:lvl3pPr marL="684703" indent="0">
              <a:buNone/>
              <a:defRPr sz="900"/>
            </a:lvl3pPr>
            <a:lvl4pPr marL="1027054" indent="0">
              <a:buNone/>
              <a:defRPr sz="825"/>
            </a:lvl4pPr>
            <a:lvl5pPr marL="1369406" indent="0">
              <a:buNone/>
              <a:defRPr sz="825"/>
            </a:lvl5pPr>
            <a:lvl6pPr marL="1711757" indent="0">
              <a:buNone/>
              <a:defRPr sz="825"/>
            </a:lvl6pPr>
            <a:lvl7pPr marL="2054108" indent="0">
              <a:buNone/>
              <a:defRPr sz="825"/>
            </a:lvl7pPr>
            <a:lvl8pPr marL="2396459" indent="0">
              <a:buNone/>
              <a:defRPr sz="825"/>
            </a:lvl8pPr>
            <a:lvl9pPr marL="2738811"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6408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0099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7414207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871063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46"/>
            <a:ext cx="6858001" cy="1241822"/>
          </a:xfrm>
        </p:spPr>
        <p:txBody>
          <a:bodyPr/>
          <a:lstStyle>
            <a:lvl1pPr marL="0" indent="0" algn="ctr">
              <a:buNone/>
              <a:defRPr sz="1800"/>
            </a:lvl1pPr>
            <a:lvl2pPr marL="342351" indent="0" algn="ctr">
              <a:buNone/>
              <a:defRPr sz="1500"/>
            </a:lvl2pPr>
            <a:lvl3pPr marL="684703" indent="0" algn="ctr">
              <a:buNone/>
              <a:defRPr sz="1400"/>
            </a:lvl3pPr>
            <a:lvl4pPr marL="1027054" indent="0" algn="ctr">
              <a:buNone/>
              <a:defRPr sz="1200"/>
            </a:lvl4pPr>
            <a:lvl5pPr marL="1369406" indent="0" algn="ctr">
              <a:buNone/>
              <a:defRPr sz="1200"/>
            </a:lvl5pPr>
            <a:lvl6pPr marL="1711757" indent="0" algn="ctr">
              <a:buNone/>
              <a:defRPr sz="1200"/>
            </a:lvl6pPr>
            <a:lvl7pPr marL="2054108" indent="0" algn="ctr">
              <a:buNone/>
              <a:defRPr sz="1200"/>
            </a:lvl7pPr>
            <a:lvl8pPr marL="2396459" indent="0" algn="ctr">
              <a:buNone/>
              <a:defRPr sz="1200"/>
            </a:lvl8pPr>
            <a:lvl9pPr marL="273881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96589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8720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2"/>
            <a:ext cx="7886700" cy="1125140"/>
          </a:xfrm>
        </p:spPr>
        <p:txBody>
          <a:bodyPr/>
          <a:lstStyle>
            <a:lvl1pPr marL="0" indent="0">
              <a:buNone/>
              <a:defRPr sz="1800">
                <a:solidFill>
                  <a:schemeClr val="tx1">
                    <a:tint val="75000"/>
                  </a:schemeClr>
                </a:solidFill>
              </a:defRPr>
            </a:lvl1pPr>
            <a:lvl2pPr marL="342351" indent="0">
              <a:buNone/>
              <a:defRPr sz="1500">
                <a:solidFill>
                  <a:schemeClr val="tx1">
                    <a:tint val="75000"/>
                  </a:schemeClr>
                </a:solidFill>
              </a:defRPr>
            </a:lvl2pPr>
            <a:lvl3pPr marL="684703" indent="0">
              <a:buNone/>
              <a:defRPr sz="1400">
                <a:solidFill>
                  <a:schemeClr val="tx1">
                    <a:tint val="75000"/>
                  </a:schemeClr>
                </a:solidFill>
              </a:defRPr>
            </a:lvl3pPr>
            <a:lvl4pPr marL="1027054" indent="0">
              <a:buNone/>
              <a:defRPr sz="1200">
                <a:solidFill>
                  <a:schemeClr val="tx1">
                    <a:tint val="75000"/>
                  </a:schemeClr>
                </a:solidFill>
              </a:defRPr>
            </a:lvl4pPr>
            <a:lvl5pPr marL="1369406" indent="0">
              <a:buNone/>
              <a:defRPr sz="1200">
                <a:solidFill>
                  <a:schemeClr val="tx1">
                    <a:tint val="75000"/>
                  </a:schemeClr>
                </a:solidFill>
              </a:defRPr>
            </a:lvl5pPr>
            <a:lvl6pPr marL="1711757" indent="0">
              <a:buNone/>
              <a:defRPr sz="1200">
                <a:solidFill>
                  <a:schemeClr val="tx1">
                    <a:tint val="75000"/>
                  </a:schemeClr>
                </a:solidFill>
              </a:defRPr>
            </a:lvl6pPr>
            <a:lvl7pPr marL="2054108" indent="0">
              <a:buNone/>
              <a:defRPr sz="1200">
                <a:solidFill>
                  <a:schemeClr val="tx1">
                    <a:tint val="75000"/>
                  </a:schemeClr>
                </a:solidFill>
              </a:defRPr>
            </a:lvl7pPr>
            <a:lvl8pPr marL="2396459" indent="0">
              <a:buNone/>
              <a:defRPr sz="1200">
                <a:solidFill>
                  <a:schemeClr val="tx1">
                    <a:tint val="75000"/>
                  </a:schemeClr>
                </a:solidFill>
              </a:defRPr>
            </a:lvl8pPr>
            <a:lvl9pPr marL="273881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48740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739035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60" y="1260872"/>
            <a:ext cx="3868340" cy="617934"/>
          </a:xfrm>
        </p:spPr>
        <p:txBody>
          <a:bodyPr anchor="b"/>
          <a:lstStyle>
            <a:lvl1pPr marL="0" indent="0">
              <a:buNone/>
              <a:defRPr sz="1800" b="1"/>
            </a:lvl1pPr>
            <a:lvl2pPr marL="342351" indent="0">
              <a:buNone/>
              <a:defRPr sz="1500" b="1"/>
            </a:lvl2pPr>
            <a:lvl3pPr marL="684703" indent="0">
              <a:buNone/>
              <a:defRPr sz="1400"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6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351" indent="0">
              <a:buNone/>
              <a:defRPr sz="1500" b="1"/>
            </a:lvl2pPr>
            <a:lvl3pPr marL="684703" indent="0">
              <a:buNone/>
              <a:defRPr sz="1400" b="1"/>
            </a:lvl3pPr>
            <a:lvl4pPr marL="1027054" indent="0">
              <a:buNone/>
              <a:defRPr sz="1200" b="1"/>
            </a:lvl4pPr>
            <a:lvl5pPr marL="1369406" indent="0">
              <a:buNone/>
              <a:defRPr sz="1200" b="1"/>
            </a:lvl5pPr>
            <a:lvl6pPr marL="1711757" indent="0">
              <a:buNone/>
              <a:defRPr sz="1200" b="1"/>
            </a:lvl6pPr>
            <a:lvl7pPr marL="2054108" indent="0">
              <a:buNone/>
              <a:defRPr sz="1200" b="1"/>
            </a:lvl7pPr>
            <a:lvl8pPr marL="2396459" indent="0">
              <a:buNone/>
              <a:defRPr sz="1200" b="1"/>
            </a:lvl8pPr>
            <a:lvl9pPr marL="273881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42558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8851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364533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8"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8" y="1543052"/>
            <a:ext cx="2949178" cy="2858691"/>
          </a:xfrm>
        </p:spPr>
        <p:txBody>
          <a:bodyPr/>
          <a:lstStyle>
            <a:lvl1pPr marL="0" indent="0">
              <a:buNone/>
              <a:defRPr sz="1200"/>
            </a:lvl1pPr>
            <a:lvl2pPr marL="342351" indent="0">
              <a:buNone/>
              <a:defRPr sz="1100"/>
            </a:lvl2pPr>
            <a:lvl3pPr marL="684703" indent="0">
              <a:buNone/>
              <a:defRPr sz="900"/>
            </a:lvl3pPr>
            <a:lvl4pPr marL="1027054" indent="0">
              <a:buNone/>
              <a:defRPr sz="800"/>
            </a:lvl4pPr>
            <a:lvl5pPr marL="1369406" indent="0">
              <a:buNone/>
              <a:defRPr sz="800"/>
            </a:lvl5pPr>
            <a:lvl6pPr marL="1711757" indent="0">
              <a:buNone/>
              <a:defRPr sz="800"/>
            </a:lvl6pPr>
            <a:lvl7pPr marL="2054108" indent="0">
              <a:buNone/>
              <a:defRPr sz="800"/>
            </a:lvl7pPr>
            <a:lvl8pPr marL="2396459" indent="0">
              <a:buNone/>
              <a:defRPr sz="800"/>
            </a:lvl8pPr>
            <a:lvl9pPr marL="27388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0651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8"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4"/>
            <a:ext cx="4629150" cy="3655219"/>
          </a:xfrm>
        </p:spPr>
        <p:txBody>
          <a:bodyPr/>
          <a:lstStyle>
            <a:lvl1pPr marL="0" indent="0">
              <a:buNone/>
              <a:defRPr sz="2400"/>
            </a:lvl1pPr>
            <a:lvl2pPr marL="342351" indent="0">
              <a:buNone/>
              <a:defRPr sz="2100"/>
            </a:lvl2pPr>
            <a:lvl3pPr marL="684703" indent="0">
              <a:buNone/>
              <a:defRPr sz="1800"/>
            </a:lvl3pPr>
            <a:lvl4pPr marL="1027054" indent="0">
              <a:buNone/>
              <a:defRPr sz="1500"/>
            </a:lvl4pPr>
            <a:lvl5pPr marL="1369406" indent="0">
              <a:buNone/>
              <a:defRPr sz="1500"/>
            </a:lvl5pPr>
            <a:lvl6pPr marL="1711757" indent="0">
              <a:buNone/>
              <a:defRPr sz="1500"/>
            </a:lvl6pPr>
            <a:lvl7pPr marL="2054108" indent="0">
              <a:buNone/>
              <a:defRPr sz="1500"/>
            </a:lvl7pPr>
            <a:lvl8pPr marL="2396459" indent="0">
              <a:buNone/>
              <a:defRPr sz="1500"/>
            </a:lvl8pPr>
            <a:lvl9pPr marL="2738811" indent="0">
              <a:buNone/>
              <a:defRPr sz="1500"/>
            </a:lvl9pPr>
          </a:lstStyle>
          <a:p>
            <a:endParaRPr lang="en-US"/>
          </a:p>
        </p:txBody>
      </p:sp>
      <p:sp>
        <p:nvSpPr>
          <p:cNvPr id="4" name="Text Placeholder 3"/>
          <p:cNvSpPr>
            <a:spLocks noGrp="1"/>
          </p:cNvSpPr>
          <p:nvPr>
            <p:ph type="body" sz="half" idx="2"/>
          </p:nvPr>
        </p:nvSpPr>
        <p:spPr>
          <a:xfrm>
            <a:off x="629858" y="1543052"/>
            <a:ext cx="2949178" cy="2858691"/>
          </a:xfrm>
        </p:spPr>
        <p:txBody>
          <a:bodyPr/>
          <a:lstStyle>
            <a:lvl1pPr marL="0" indent="0">
              <a:buNone/>
              <a:defRPr sz="1200"/>
            </a:lvl1pPr>
            <a:lvl2pPr marL="342351" indent="0">
              <a:buNone/>
              <a:defRPr sz="1100"/>
            </a:lvl2pPr>
            <a:lvl3pPr marL="684703" indent="0">
              <a:buNone/>
              <a:defRPr sz="900"/>
            </a:lvl3pPr>
            <a:lvl4pPr marL="1027054" indent="0">
              <a:buNone/>
              <a:defRPr sz="800"/>
            </a:lvl4pPr>
            <a:lvl5pPr marL="1369406" indent="0">
              <a:buNone/>
              <a:defRPr sz="800"/>
            </a:lvl5pPr>
            <a:lvl6pPr marL="1711757" indent="0">
              <a:buNone/>
              <a:defRPr sz="800"/>
            </a:lvl6pPr>
            <a:lvl7pPr marL="2054108" indent="0">
              <a:buNone/>
              <a:defRPr sz="800"/>
            </a:lvl7pPr>
            <a:lvl8pPr marL="2396459" indent="0">
              <a:buNone/>
              <a:defRPr sz="800"/>
            </a:lvl8pPr>
            <a:lvl9pPr marL="273881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4263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 name="Text Placeholder 4"/>
          <p:cNvSpPr>
            <a:spLocks noGrp="1"/>
          </p:cNvSpPr>
          <p:nvPr>
            <p:ph type="body" sz="quarter" idx="3"/>
          </p:nvPr>
        </p:nvSpPr>
        <p:spPr>
          <a:xfrm>
            <a:off x="4800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1403209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886955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5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352861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270522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9286827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414476"/>
            <a:ext cx="7886700" cy="1125140"/>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0898163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33845" y="1371601"/>
            <a:ext cx="3886200" cy="326350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371601"/>
            <a:ext cx="3886200" cy="326350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3169531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261389"/>
            <a:ext cx="3867150" cy="619274"/>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633845" y="1880664"/>
            <a:ext cx="3867150" cy="276039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1" y="1261388"/>
            <a:ext cx="3886201" cy="619274"/>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4629151" y="1880664"/>
            <a:ext cx="3886201" cy="276039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xmlns="" val="21326883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
        <p:nvSpPr>
          <p:cNvPr id="6" name="Title 5"/>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xmlns="" val="11317610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342625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1"/>
            <a:ext cx="2948940" cy="1200148"/>
          </a:xfrm>
        </p:spPr>
        <p:txBody>
          <a:bodyPr anchor="b">
            <a:normAutofit/>
          </a:bodyPr>
          <a:lstStyle>
            <a:lvl1pP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3886200" y="742950"/>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30936" y="1543049"/>
            <a:ext cx="2948940" cy="28575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99568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3902639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50"/>
          </a:xfrm>
        </p:spPr>
        <p:txBody>
          <a:bodyPr anchor="b">
            <a:normAutofit/>
          </a:bodyPr>
          <a:lstStyle>
            <a:lvl1pPr>
              <a:defRPr sz="240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3886200" y="742950"/>
            <a:ext cx="462915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30936" y="1543050"/>
            <a:ext cx="2948940" cy="28575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079395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0296219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0271"/>
            <a:ext cx="1971675" cy="4358879"/>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28651" y="270273"/>
            <a:ext cx="5800725" cy="435887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1994205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355" y="1598136"/>
            <a:ext cx="7773293" cy="1102537"/>
          </a:xfrm>
        </p:spPr>
        <p:txBody>
          <a:bodyPr/>
          <a:lstStyle/>
          <a:p>
            <a:r>
              <a:rPr lang="zh-TW" altLang="en-US"/>
              <a:t>按一下以編輯母片標題樣式</a:t>
            </a:r>
          </a:p>
        </p:txBody>
      </p:sp>
      <p:sp>
        <p:nvSpPr>
          <p:cNvPr id="3" name="子標題 2"/>
          <p:cNvSpPr>
            <a:spLocks noGrp="1"/>
          </p:cNvSpPr>
          <p:nvPr>
            <p:ph type="subTitle" idx="1"/>
          </p:nvPr>
        </p:nvSpPr>
        <p:spPr>
          <a:xfrm>
            <a:off x="1371824" y="2915011"/>
            <a:ext cx="6400354" cy="1314338"/>
          </a:xfrm>
        </p:spPr>
        <p:txBody>
          <a:bodyPr/>
          <a:lstStyle>
            <a:lvl1pPr marL="0" indent="0" algn="ctr">
              <a:buNone/>
              <a:defRPr/>
            </a:lvl1pPr>
            <a:lvl2pPr marL="320893" indent="0" algn="ctr">
              <a:buNone/>
              <a:defRPr/>
            </a:lvl2pPr>
            <a:lvl3pPr marL="641793" indent="0" algn="ctr">
              <a:buNone/>
              <a:defRPr/>
            </a:lvl3pPr>
            <a:lvl4pPr marL="962692" indent="0" algn="ctr">
              <a:buNone/>
              <a:defRPr/>
            </a:lvl4pPr>
            <a:lvl5pPr marL="1283592" indent="0" algn="ctr">
              <a:buNone/>
              <a:defRPr/>
            </a:lvl5pPr>
            <a:lvl6pPr marL="1604494" indent="0" algn="ctr">
              <a:buNone/>
              <a:defRPr/>
            </a:lvl6pPr>
            <a:lvl7pPr marL="1925389" indent="0" algn="ctr">
              <a:buNone/>
              <a:defRPr/>
            </a:lvl7pPr>
            <a:lvl8pPr marL="2246291" indent="0" algn="ctr">
              <a:buNone/>
              <a:defRPr/>
            </a:lvl8pPr>
            <a:lvl9pPr marL="2567187" indent="0" algn="ctr">
              <a:buNone/>
              <a:defRPr/>
            </a:lvl9pPr>
          </a:lstStyle>
          <a:p>
            <a:r>
              <a:rPr lang="zh-TW" altLang="en-US"/>
              <a:t>按一下以編輯母片子標題樣式</a:t>
            </a:r>
          </a:p>
        </p:txBody>
      </p:sp>
      <p:sp>
        <p:nvSpPr>
          <p:cNvPr id="4" name="Rectangle 3"/>
          <p:cNvSpPr>
            <a:spLocks noGrp="1"/>
          </p:cNvSpPr>
          <p:nvPr>
            <p:ph type="sldNum" sz="quarter" idx="10"/>
          </p:nvPr>
        </p:nvSpPr>
        <p:spPr>
          <a:ln/>
        </p:spPr>
        <p:txBody>
          <a:bodyPr/>
          <a:lstStyle>
            <a:lvl1pPr>
              <a:defRPr/>
            </a:lvl1pPr>
          </a:lstStyle>
          <a:p>
            <a:pPr>
              <a:defRPr/>
            </a:pPr>
            <a:fld id="{0223E9A7-BB45-FC4F-AD09-7C6A3AECA338}"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4293639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p:cNvSpPr>
          <p:nvPr>
            <p:ph type="sldNum" sz="quarter" idx="10"/>
          </p:nvPr>
        </p:nvSpPr>
        <p:spPr>
          <a:ln/>
        </p:spPr>
        <p:txBody>
          <a:bodyPr/>
          <a:lstStyle>
            <a:lvl1pPr>
              <a:defRPr/>
            </a:lvl1pPr>
          </a:lstStyle>
          <a:p>
            <a:pPr>
              <a:defRPr/>
            </a:pPr>
            <a:fld id="{89A5FB85-844A-AA48-8181-C180D106690F}"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238138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189" y="3305102"/>
            <a:ext cx="7772176" cy="1021333"/>
          </a:xfrm>
        </p:spPr>
        <p:txBody>
          <a:bodyPr anchor="t"/>
          <a:lstStyle>
            <a:lvl1pPr algn="l">
              <a:defRPr sz="2812" b="1" cap="all"/>
            </a:lvl1pPr>
          </a:lstStyle>
          <a:p>
            <a:r>
              <a:rPr lang="zh-TW" altLang="en-US"/>
              <a:t>按一下以編輯母片標題樣式</a:t>
            </a:r>
          </a:p>
        </p:txBody>
      </p:sp>
      <p:sp>
        <p:nvSpPr>
          <p:cNvPr id="3" name="文字版面配置區 2"/>
          <p:cNvSpPr>
            <a:spLocks noGrp="1"/>
          </p:cNvSpPr>
          <p:nvPr>
            <p:ph type="body" idx="1"/>
          </p:nvPr>
        </p:nvSpPr>
        <p:spPr>
          <a:xfrm>
            <a:off x="722189" y="2179960"/>
            <a:ext cx="7772176" cy="1125141"/>
          </a:xfrm>
        </p:spPr>
        <p:txBody>
          <a:bodyPr anchor="b"/>
          <a:lstStyle>
            <a:lvl1pPr marL="0" indent="0">
              <a:buNone/>
              <a:defRPr sz="1406"/>
            </a:lvl1pPr>
            <a:lvl2pPr marL="320893" indent="0">
              <a:buNone/>
              <a:defRPr sz="1266"/>
            </a:lvl2pPr>
            <a:lvl3pPr marL="641793" indent="0">
              <a:buNone/>
              <a:defRPr sz="1125"/>
            </a:lvl3pPr>
            <a:lvl4pPr marL="962692" indent="0">
              <a:buNone/>
              <a:defRPr sz="984"/>
            </a:lvl4pPr>
            <a:lvl5pPr marL="1283592" indent="0">
              <a:buNone/>
              <a:defRPr sz="984"/>
            </a:lvl5pPr>
            <a:lvl6pPr marL="1604494" indent="0">
              <a:buNone/>
              <a:defRPr sz="984"/>
            </a:lvl6pPr>
            <a:lvl7pPr marL="1925389" indent="0">
              <a:buNone/>
              <a:defRPr sz="984"/>
            </a:lvl7pPr>
            <a:lvl8pPr marL="2246291" indent="0">
              <a:buNone/>
              <a:defRPr sz="984"/>
            </a:lvl8pPr>
            <a:lvl9pPr marL="2567187" indent="0">
              <a:buNone/>
              <a:defRPr sz="984"/>
            </a:lvl9pPr>
          </a:lstStyle>
          <a:p>
            <a:pPr lvl="0"/>
            <a:r>
              <a:rPr lang="zh-TW" altLang="en-US"/>
              <a:t>按一下以編輯母片文字樣式</a:t>
            </a:r>
          </a:p>
        </p:txBody>
      </p:sp>
      <p:sp>
        <p:nvSpPr>
          <p:cNvPr id="4" name="Rectangle 3"/>
          <p:cNvSpPr>
            <a:spLocks noGrp="1"/>
          </p:cNvSpPr>
          <p:nvPr>
            <p:ph type="sldNum" sz="quarter" idx="10"/>
          </p:nvPr>
        </p:nvSpPr>
        <p:spPr>
          <a:ln/>
        </p:spPr>
        <p:txBody>
          <a:bodyPr/>
          <a:lstStyle>
            <a:lvl1pPr>
              <a:defRPr/>
            </a:lvl1pPr>
          </a:lstStyle>
          <a:p>
            <a:pPr>
              <a:defRPr/>
            </a:pPr>
            <a:fld id="{3135AA4A-303A-CF4F-B913-03145F8E817C}"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2162720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53642" y="723305"/>
            <a:ext cx="3964781" cy="369689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5579" y="723305"/>
            <a:ext cx="3964781" cy="369689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3"/>
          <p:cNvSpPr>
            <a:spLocks noGrp="1"/>
          </p:cNvSpPr>
          <p:nvPr>
            <p:ph type="sldNum" sz="quarter" idx="10"/>
          </p:nvPr>
        </p:nvSpPr>
        <p:spPr>
          <a:ln/>
        </p:spPr>
        <p:txBody>
          <a:bodyPr/>
          <a:lstStyle>
            <a:lvl1pPr>
              <a:defRPr/>
            </a:lvl1pPr>
          </a:lstStyle>
          <a:p>
            <a:pPr>
              <a:defRPr/>
            </a:pPr>
            <a:fld id="{D47454E3-EFAB-D44F-B72D-F3ABE6BE2D28}"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9885069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457648" y="205941"/>
            <a:ext cx="8228707" cy="8572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647" y="1151093"/>
            <a:ext cx="4039568" cy="479692"/>
          </a:xfrm>
        </p:spPr>
        <p:txBody>
          <a:bodyPr anchor="b"/>
          <a:lstStyle>
            <a:lvl1pPr marL="0" indent="0">
              <a:buNone/>
              <a:defRPr sz="1687" b="1"/>
            </a:lvl1pPr>
            <a:lvl2pPr marL="320893" indent="0">
              <a:buNone/>
              <a:defRPr sz="1406" b="1"/>
            </a:lvl2pPr>
            <a:lvl3pPr marL="641793" indent="0">
              <a:buNone/>
              <a:defRPr sz="1266" b="1"/>
            </a:lvl3pPr>
            <a:lvl4pPr marL="962692" indent="0">
              <a:buNone/>
              <a:defRPr sz="1125" b="1"/>
            </a:lvl4pPr>
            <a:lvl5pPr marL="1283592" indent="0">
              <a:buNone/>
              <a:defRPr sz="1125" b="1"/>
            </a:lvl5pPr>
            <a:lvl6pPr marL="1604494" indent="0">
              <a:buNone/>
              <a:defRPr sz="1125" b="1"/>
            </a:lvl6pPr>
            <a:lvl7pPr marL="1925389" indent="0">
              <a:buNone/>
              <a:defRPr sz="1125" b="1"/>
            </a:lvl7pPr>
            <a:lvl8pPr marL="2246291" indent="0">
              <a:buNone/>
              <a:defRPr sz="1125" b="1"/>
            </a:lvl8pPr>
            <a:lvl9pPr marL="2567187" indent="0">
              <a:buNone/>
              <a:defRPr sz="1125" b="1"/>
            </a:lvl9pPr>
          </a:lstStyle>
          <a:p>
            <a:pPr lvl="0"/>
            <a:r>
              <a:rPr lang="zh-TW" altLang="en-US"/>
              <a:t>按一下以編輯母片文字樣式</a:t>
            </a:r>
          </a:p>
        </p:txBody>
      </p:sp>
      <p:sp>
        <p:nvSpPr>
          <p:cNvPr id="4" name="內容版面配置區 3"/>
          <p:cNvSpPr>
            <a:spLocks noGrp="1"/>
          </p:cNvSpPr>
          <p:nvPr>
            <p:ph sz="half" idx="2"/>
          </p:nvPr>
        </p:nvSpPr>
        <p:spPr>
          <a:xfrm>
            <a:off x="457647" y="1630785"/>
            <a:ext cx="4039568" cy="2963540"/>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4556" y="1151093"/>
            <a:ext cx="4041799" cy="479692"/>
          </a:xfrm>
        </p:spPr>
        <p:txBody>
          <a:bodyPr anchor="b"/>
          <a:lstStyle>
            <a:lvl1pPr marL="0" indent="0">
              <a:buNone/>
              <a:defRPr sz="1687" b="1"/>
            </a:lvl1pPr>
            <a:lvl2pPr marL="320893" indent="0">
              <a:buNone/>
              <a:defRPr sz="1406" b="1"/>
            </a:lvl2pPr>
            <a:lvl3pPr marL="641793" indent="0">
              <a:buNone/>
              <a:defRPr sz="1266" b="1"/>
            </a:lvl3pPr>
            <a:lvl4pPr marL="962692" indent="0">
              <a:buNone/>
              <a:defRPr sz="1125" b="1"/>
            </a:lvl4pPr>
            <a:lvl5pPr marL="1283592" indent="0">
              <a:buNone/>
              <a:defRPr sz="1125" b="1"/>
            </a:lvl5pPr>
            <a:lvl6pPr marL="1604494" indent="0">
              <a:buNone/>
              <a:defRPr sz="1125" b="1"/>
            </a:lvl6pPr>
            <a:lvl7pPr marL="1925389" indent="0">
              <a:buNone/>
              <a:defRPr sz="1125" b="1"/>
            </a:lvl7pPr>
            <a:lvl8pPr marL="2246291" indent="0">
              <a:buNone/>
              <a:defRPr sz="1125" b="1"/>
            </a:lvl8pPr>
            <a:lvl9pPr marL="2567187" indent="0">
              <a:buNone/>
              <a:defRPr sz="1125" b="1"/>
            </a:lvl9pPr>
          </a:lstStyle>
          <a:p>
            <a:pPr lvl="0"/>
            <a:r>
              <a:rPr lang="zh-TW" altLang="en-US"/>
              <a:t>按一下以編輯母片文字樣式</a:t>
            </a:r>
          </a:p>
        </p:txBody>
      </p:sp>
      <p:sp>
        <p:nvSpPr>
          <p:cNvPr id="6" name="內容版面配置區 5"/>
          <p:cNvSpPr>
            <a:spLocks noGrp="1"/>
          </p:cNvSpPr>
          <p:nvPr>
            <p:ph sz="quarter" idx="4"/>
          </p:nvPr>
        </p:nvSpPr>
        <p:spPr>
          <a:xfrm>
            <a:off x="4644556" y="1630785"/>
            <a:ext cx="4041799" cy="2963540"/>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3"/>
          <p:cNvSpPr>
            <a:spLocks noGrp="1"/>
          </p:cNvSpPr>
          <p:nvPr>
            <p:ph type="sldNum" sz="quarter" idx="10"/>
          </p:nvPr>
        </p:nvSpPr>
        <p:spPr>
          <a:ln/>
        </p:spPr>
        <p:txBody>
          <a:bodyPr/>
          <a:lstStyle>
            <a:lvl1pPr>
              <a:defRPr/>
            </a:lvl1pPr>
          </a:lstStyle>
          <a:p>
            <a:pPr>
              <a:defRPr/>
            </a:pPr>
            <a:fld id="{01FC6AB8-7CF6-9441-A25C-ACD46B9A026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2858305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3"/>
          <p:cNvSpPr>
            <a:spLocks noGrp="1"/>
          </p:cNvSpPr>
          <p:nvPr>
            <p:ph type="sldNum" sz="quarter" idx="10"/>
          </p:nvPr>
        </p:nvSpPr>
        <p:spPr>
          <a:ln/>
        </p:spPr>
        <p:txBody>
          <a:bodyPr/>
          <a:lstStyle>
            <a:lvl1pPr>
              <a:defRPr/>
            </a:lvl1pPr>
          </a:lstStyle>
          <a:p>
            <a:pPr>
              <a:defRPr/>
            </a:pPr>
            <a:fld id="{B2A6C605-83AB-1448-9D83-49A43EA3D070}"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8569797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pPr>
              <a:defRPr/>
            </a:pPr>
            <a:fld id="{A805A343-827C-A840-879B-B97C6165C0AB}"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287572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436507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682" y="205131"/>
            <a:ext cx="3008189" cy="871481"/>
          </a:xfrm>
        </p:spPr>
        <p:txBody>
          <a:bodyPr anchor="b"/>
          <a:lstStyle>
            <a:lvl1pPr algn="l">
              <a:defRPr sz="1406" b="1"/>
            </a:lvl1pPr>
          </a:lstStyle>
          <a:p>
            <a:r>
              <a:rPr lang="zh-TW" altLang="en-US"/>
              <a:t>按一下以編輯母片標題樣式</a:t>
            </a:r>
          </a:p>
        </p:txBody>
      </p:sp>
      <p:sp>
        <p:nvSpPr>
          <p:cNvPr id="3" name="內容版面配置區 2"/>
          <p:cNvSpPr>
            <a:spLocks noGrp="1"/>
          </p:cNvSpPr>
          <p:nvPr>
            <p:ph idx="1"/>
          </p:nvPr>
        </p:nvSpPr>
        <p:spPr>
          <a:xfrm>
            <a:off x="3575224" y="205105"/>
            <a:ext cx="5111130" cy="4389221"/>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682" y="1076586"/>
            <a:ext cx="3008189" cy="3517739"/>
          </a:xfrm>
        </p:spPr>
        <p:txBody>
          <a:bodyPr/>
          <a:lstStyle>
            <a:lvl1pPr marL="0" indent="0">
              <a:buNone/>
              <a:defRPr sz="984"/>
            </a:lvl1pPr>
            <a:lvl2pPr marL="320893" indent="0">
              <a:buNone/>
              <a:defRPr sz="773"/>
            </a:lvl2pPr>
            <a:lvl3pPr marL="641793" indent="0">
              <a:buNone/>
              <a:defRPr sz="703"/>
            </a:lvl3pPr>
            <a:lvl4pPr marL="962692" indent="0">
              <a:buNone/>
              <a:defRPr sz="633"/>
            </a:lvl4pPr>
            <a:lvl5pPr marL="1283592" indent="0">
              <a:buNone/>
              <a:defRPr sz="633"/>
            </a:lvl5pPr>
            <a:lvl6pPr marL="1604494" indent="0">
              <a:buNone/>
              <a:defRPr sz="633"/>
            </a:lvl6pPr>
            <a:lvl7pPr marL="1925389" indent="0">
              <a:buNone/>
              <a:defRPr sz="633"/>
            </a:lvl7pPr>
            <a:lvl8pPr marL="2246291" indent="0">
              <a:buNone/>
              <a:defRPr sz="633"/>
            </a:lvl8pPr>
            <a:lvl9pPr marL="2567187" indent="0">
              <a:buNone/>
              <a:defRPr sz="633"/>
            </a:lvl9pPr>
          </a:lstStyle>
          <a:p>
            <a:pPr lvl="0"/>
            <a:r>
              <a:rPr lang="zh-TW" altLang="en-US"/>
              <a:t>按一下以編輯母片文字樣式</a:t>
            </a:r>
          </a:p>
        </p:txBody>
      </p:sp>
      <p:sp>
        <p:nvSpPr>
          <p:cNvPr id="5" name="Rectangle 3"/>
          <p:cNvSpPr>
            <a:spLocks noGrp="1"/>
          </p:cNvSpPr>
          <p:nvPr>
            <p:ph type="sldNum" sz="quarter" idx="10"/>
          </p:nvPr>
        </p:nvSpPr>
        <p:spPr>
          <a:ln/>
        </p:spPr>
        <p:txBody>
          <a:bodyPr/>
          <a:lstStyle>
            <a:lvl1pPr>
              <a:defRPr/>
            </a:lvl1pPr>
          </a:lstStyle>
          <a:p>
            <a:pPr>
              <a:defRPr/>
            </a:pPr>
            <a:fld id="{09916BD2-99E3-FA42-BBF1-B0816A4DFF0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7581791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670" y="3600619"/>
            <a:ext cx="5486177" cy="425276"/>
          </a:xfrm>
        </p:spPr>
        <p:txBody>
          <a:bodyPr anchor="b"/>
          <a:lstStyle>
            <a:lvl1pPr algn="l">
              <a:defRPr sz="1406" b="1"/>
            </a:lvl1pPr>
          </a:lstStyle>
          <a:p>
            <a:r>
              <a:rPr lang="zh-TW" altLang="en-US"/>
              <a:t>按一下以編輯母片標題樣式</a:t>
            </a:r>
          </a:p>
        </p:txBody>
      </p:sp>
      <p:sp>
        <p:nvSpPr>
          <p:cNvPr id="3" name="圖片版面配置區 2"/>
          <p:cNvSpPr>
            <a:spLocks noGrp="1"/>
          </p:cNvSpPr>
          <p:nvPr>
            <p:ph type="pic" idx="1"/>
          </p:nvPr>
        </p:nvSpPr>
        <p:spPr>
          <a:xfrm>
            <a:off x="1792670" y="459600"/>
            <a:ext cx="5486177" cy="3085766"/>
          </a:xfrm>
        </p:spPr>
        <p:txBody>
          <a:bodyPr/>
          <a:lstStyle>
            <a:lvl1pPr marL="0" indent="0">
              <a:buNone/>
              <a:defRPr sz="2180"/>
            </a:lvl1pPr>
            <a:lvl2pPr marL="320893" indent="0">
              <a:buNone/>
              <a:defRPr sz="1969"/>
            </a:lvl2pPr>
            <a:lvl3pPr marL="641793" indent="0">
              <a:buNone/>
              <a:defRPr sz="1687"/>
            </a:lvl3pPr>
            <a:lvl4pPr marL="962692" indent="0">
              <a:buNone/>
              <a:defRPr sz="1406"/>
            </a:lvl4pPr>
            <a:lvl5pPr marL="1283592" indent="0">
              <a:buNone/>
              <a:defRPr sz="1406"/>
            </a:lvl5pPr>
            <a:lvl6pPr marL="1604494" indent="0">
              <a:buNone/>
              <a:defRPr sz="1406"/>
            </a:lvl6pPr>
            <a:lvl7pPr marL="1925389" indent="0">
              <a:buNone/>
              <a:defRPr sz="1406"/>
            </a:lvl7pPr>
            <a:lvl8pPr marL="2246291" indent="0">
              <a:buNone/>
              <a:defRPr sz="1406"/>
            </a:lvl8pPr>
            <a:lvl9pPr marL="2567187" indent="0">
              <a:buNone/>
              <a:defRPr sz="1406"/>
            </a:lvl9pPr>
          </a:lstStyle>
          <a:p>
            <a:pPr lvl="0"/>
            <a:endParaRPr lang="zh-TW" altLang="en-US" noProof="0">
              <a:sym typeface="Helvetica Neue Light" charset="0"/>
            </a:endParaRPr>
          </a:p>
        </p:txBody>
      </p:sp>
      <p:sp>
        <p:nvSpPr>
          <p:cNvPr id="4" name="文字版面配置區 3"/>
          <p:cNvSpPr>
            <a:spLocks noGrp="1"/>
          </p:cNvSpPr>
          <p:nvPr>
            <p:ph type="body" sz="half" idx="2"/>
          </p:nvPr>
        </p:nvSpPr>
        <p:spPr>
          <a:xfrm>
            <a:off x="1792670" y="4025895"/>
            <a:ext cx="5486177" cy="603591"/>
          </a:xfrm>
        </p:spPr>
        <p:txBody>
          <a:bodyPr/>
          <a:lstStyle>
            <a:lvl1pPr marL="0" indent="0">
              <a:buNone/>
              <a:defRPr sz="984"/>
            </a:lvl1pPr>
            <a:lvl2pPr marL="320893" indent="0">
              <a:buNone/>
              <a:defRPr sz="773"/>
            </a:lvl2pPr>
            <a:lvl3pPr marL="641793" indent="0">
              <a:buNone/>
              <a:defRPr sz="703"/>
            </a:lvl3pPr>
            <a:lvl4pPr marL="962692" indent="0">
              <a:buNone/>
              <a:defRPr sz="633"/>
            </a:lvl4pPr>
            <a:lvl5pPr marL="1283592" indent="0">
              <a:buNone/>
              <a:defRPr sz="633"/>
            </a:lvl5pPr>
            <a:lvl6pPr marL="1604494" indent="0">
              <a:buNone/>
              <a:defRPr sz="633"/>
            </a:lvl6pPr>
            <a:lvl7pPr marL="1925389" indent="0">
              <a:buNone/>
              <a:defRPr sz="633"/>
            </a:lvl7pPr>
            <a:lvl8pPr marL="2246291" indent="0">
              <a:buNone/>
              <a:defRPr sz="633"/>
            </a:lvl8pPr>
            <a:lvl9pPr marL="2567187" indent="0">
              <a:buNone/>
              <a:defRPr sz="633"/>
            </a:lvl9pPr>
          </a:lstStyle>
          <a:p>
            <a:pPr lvl="0"/>
            <a:r>
              <a:rPr lang="zh-TW" altLang="en-US"/>
              <a:t>按一下以編輯母片文字樣式</a:t>
            </a:r>
          </a:p>
        </p:txBody>
      </p:sp>
      <p:sp>
        <p:nvSpPr>
          <p:cNvPr id="5" name="Rectangle 3"/>
          <p:cNvSpPr>
            <a:spLocks noGrp="1"/>
          </p:cNvSpPr>
          <p:nvPr>
            <p:ph type="sldNum" sz="quarter" idx="10"/>
          </p:nvPr>
        </p:nvSpPr>
        <p:spPr>
          <a:ln/>
        </p:spPr>
        <p:txBody>
          <a:bodyPr/>
          <a:lstStyle>
            <a:lvl1pPr>
              <a:defRPr/>
            </a:lvl1pPr>
          </a:lstStyle>
          <a:p>
            <a:pPr>
              <a:defRPr/>
            </a:pPr>
            <a:fld id="{E98A3542-A796-BF45-9B52-BA743BD5540C}"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3862146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p:cNvSpPr>
          <p:nvPr>
            <p:ph type="sldNum" sz="quarter" idx="10"/>
          </p:nvPr>
        </p:nvSpPr>
        <p:spPr>
          <a:ln/>
        </p:spPr>
        <p:txBody>
          <a:bodyPr/>
          <a:lstStyle>
            <a:lvl1pPr>
              <a:defRPr/>
            </a:lvl1pPr>
          </a:lstStyle>
          <a:p>
            <a:pPr>
              <a:defRPr/>
            </a:pPr>
            <a:fld id="{409809BD-484C-6445-A138-93C4FFFD35B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1730595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581180" y="133946"/>
            <a:ext cx="2009180" cy="428625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53642" y="133946"/>
            <a:ext cx="5920383" cy="42862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3"/>
          <p:cNvSpPr>
            <a:spLocks noGrp="1"/>
          </p:cNvSpPr>
          <p:nvPr>
            <p:ph type="sldNum" sz="quarter" idx="10"/>
          </p:nvPr>
        </p:nvSpPr>
        <p:spPr>
          <a:ln/>
        </p:spPr>
        <p:txBody>
          <a:bodyPr/>
          <a:lstStyle>
            <a:lvl1pPr>
              <a:defRPr/>
            </a:lvl1pPr>
          </a:lstStyle>
          <a:p>
            <a:pPr>
              <a:defRPr/>
            </a:pPr>
            <a:fld id="{3026C03B-0624-6F4B-8AF5-F46D9FADC596}"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6367506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649" y="4767642"/>
            <a:ext cx="2133079"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sz="3023">
              <a:solidFill>
                <a:srgbClr val="FFFFFF"/>
              </a:solidFill>
              <a:sym typeface="Helvetica Neue Light" charset="0"/>
            </a:endParaRPr>
          </a:p>
        </p:txBody>
      </p:sp>
      <p:sp>
        <p:nvSpPr>
          <p:cNvPr id="4" name="Footer Placeholder 4"/>
          <p:cNvSpPr>
            <a:spLocks noGrp="1"/>
          </p:cNvSpPr>
          <p:nvPr>
            <p:ph type="ftr" sz="quarter" idx="11"/>
          </p:nvPr>
        </p:nvSpPr>
        <p:spPr>
          <a:xfrm>
            <a:off x="5789822" y="4767642"/>
            <a:ext cx="2895451"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zh-TW" altLang="en-US" sz="3023">
              <a:solidFill>
                <a:srgbClr val="FFFFFF"/>
              </a:solidFill>
              <a:sym typeface="Helvetica Neue Light" charset="0"/>
            </a:endParaRPr>
          </a:p>
        </p:txBody>
      </p:sp>
      <p:sp>
        <p:nvSpPr>
          <p:cNvPr id="5" name="Slide Number Placeholder 5"/>
          <p:cNvSpPr>
            <a:spLocks noGrp="1"/>
          </p:cNvSpPr>
          <p:nvPr>
            <p:ph type="sldNum" sz="quarter" idx="12"/>
          </p:nvPr>
        </p:nvSpPr>
        <p:spPr/>
        <p:txBody>
          <a:bodyPr/>
          <a:lstStyle>
            <a:lvl1pPr>
              <a:defRPr/>
            </a:lvl1pPr>
          </a:lstStyle>
          <a:p>
            <a:pPr>
              <a:defRPr/>
            </a:pPr>
            <a:fld id="{9CED1EAE-D8F0-5643-9DE5-E01030A44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52019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78"/>
            <a:ext cx="8229600" cy="3394472"/>
          </a:xfrm>
        </p:spPr>
        <p:txBody>
          <a:bodyPr/>
          <a:lstStyle/>
          <a:p>
            <a:pPr lvl="0"/>
            <a:endParaRPr lang="zh-TW" altLang="en-US" noProof="0">
              <a:sym typeface="Helvetica Neue Light" charset="0"/>
            </a:endParaRPr>
          </a:p>
        </p:txBody>
      </p:sp>
      <p:sp>
        <p:nvSpPr>
          <p:cNvPr id="4" name="Date Placeholder 3"/>
          <p:cNvSpPr>
            <a:spLocks noGrp="1"/>
          </p:cNvSpPr>
          <p:nvPr>
            <p:ph type="dt" sz="half" idx="10"/>
          </p:nvPr>
        </p:nvSpPr>
        <p:spPr>
          <a:xfrm>
            <a:off x="457649" y="4767642"/>
            <a:ext cx="2133079"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5" name="Footer Placeholder 4"/>
          <p:cNvSpPr>
            <a:spLocks noGrp="1"/>
          </p:cNvSpPr>
          <p:nvPr>
            <p:ph type="ftr" sz="quarter" idx="11"/>
          </p:nvPr>
        </p:nvSpPr>
        <p:spPr>
          <a:xfrm>
            <a:off x="3124310" y="4767642"/>
            <a:ext cx="2895451" cy="273751"/>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6" name="Slide Number Placeholder 5"/>
          <p:cNvSpPr>
            <a:spLocks noGrp="1"/>
          </p:cNvSpPr>
          <p:nvPr>
            <p:ph type="sldNum" sz="quarter" idx="12"/>
          </p:nvPr>
        </p:nvSpPr>
        <p:spPr/>
        <p:txBody>
          <a:bodyPr/>
          <a:lstStyle>
            <a:lvl1pPr>
              <a:defRPr/>
            </a:lvl1pPr>
          </a:lstStyle>
          <a:p>
            <a:pPr>
              <a:defRPr/>
            </a:pPr>
            <a:fld id="{0D236D7E-F2CB-9C4F-856D-A08BFAEB3279}"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9642637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9"/>
            <a:ext cx="8229600" cy="857250"/>
          </a:xfrm>
        </p:spPr>
        <p:txBody>
          <a:bodyPr/>
          <a:lstStyle/>
          <a:p>
            <a:r>
              <a:rPr lang="zh-TW" altLang="en-US"/>
              <a:t>按一下以編輯母片標題樣式</a:t>
            </a:r>
          </a:p>
        </p:txBody>
      </p:sp>
      <p:sp>
        <p:nvSpPr>
          <p:cNvPr id="3" name="Rectangle 4"/>
          <p:cNvSpPr>
            <a:spLocks noGrp="1" noChangeArrowheads="1"/>
          </p:cNvSpPr>
          <p:nvPr>
            <p:ph type="dt" sz="half" idx="10"/>
          </p:nvPr>
        </p:nvSpPr>
        <p:spPr>
          <a:xfrm>
            <a:off x="457649" y="4688923"/>
            <a:ext cx="2133079" cy="356630"/>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4" name="Rectangle 5"/>
          <p:cNvSpPr>
            <a:spLocks noGrp="1" noChangeArrowheads="1"/>
          </p:cNvSpPr>
          <p:nvPr>
            <p:ph type="ftr" sz="quarter" idx="11"/>
          </p:nvPr>
        </p:nvSpPr>
        <p:spPr>
          <a:xfrm>
            <a:off x="3124310" y="4686412"/>
            <a:ext cx="2895451" cy="357467"/>
          </a:xfrm>
          <a:prstGeom prst="rect">
            <a:avLst/>
          </a:prstGeom>
        </p:spPr>
        <p:txBody>
          <a:bodyPr vert="horz" wrap="square" lIns="129817" tIns="64909" rIns="129817" bIns="64909" numCol="1" anchor="t" anchorCtr="0" compatLnSpc="1">
            <a:prstTxWarp prst="textNoShape">
              <a:avLst/>
            </a:prstTxWarp>
          </a:bodyPr>
          <a:lstStyle>
            <a:lvl1pPr>
              <a:defRPr>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en-US" altLang="zh-TW" sz="3023">
              <a:solidFill>
                <a:srgbClr val="FFFFFF"/>
              </a:solidFill>
              <a:sym typeface="Helvetica Neue Light" charset="0"/>
            </a:endParaRPr>
          </a:p>
        </p:txBody>
      </p:sp>
      <p:sp>
        <p:nvSpPr>
          <p:cNvPr id="5" name="Rectangle 6"/>
          <p:cNvSpPr>
            <a:spLocks noGrp="1" noChangeArrowheads="1"/>
          </p:cNvSpPr>
          <p:nvPr>
            <p:ph type="sldNum" sz="quarter" idx="12"/>
          </p:nvPr>
        </p:nvSpPr>
        <p:spPr/>
        <p:txBody>
          <a:bodyPr/>
          <a:lstStyle>
            <a:lvl1pPr>
              <a:defRPr/>
            </a:lvl1pPr>
          </a:lstStyle>
          <a:p>
            <a:pPr>
              <a:defRPr/>
            </a:pPr>
            <a:fld id="{89E11DFC-21DB-D345-8039-22121505676A}" type="slidenum">
              <a:rPr lang="en-US" altLang="zh-TW">
                <a:solidFill>
                  <a:srgbClr val="FFFFFF"/>
                </a:solidFill>
              </a:rPr>
              <a:pPr>
                <a:defRPr/>
              </a:pPr>
              <a:t>‹#›</a:t>
            </a:fld>
            <a:endParaRPr lang="en-US" altLang="zh-TW" dirty="0">
              <a:solidFill>
                <a:srgbClr val="FFFFFF"/>
              </a:solidFill>
            </a:endParaRPr>
          </a:p>
        </p:txBody>
      </p:sp>
    </p:spTree>
    <p:extLst>
      <p:ext uri="{BB962C8B-B14F-4D97-AF65-F5344CB8AC3E}">
        <p14:creationId xmlns:p14="http://schemas.microsoft.com/office/powerpoint/2010/main" xmlns="" val="118217662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僅背景">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3536" y="0"/>
            <a:ext cx="9100467" cy="5160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3"/>
          <p:cNvSpPr>
            <a:spLocks noGrp="1"/>
          </p:cNvSpPr>
          <p:nvPr>
            <p:ph type="dt" sz="half" idx="10"/>
          </p:nvPr>
        </p:nvSpPr>
        <p:spPr>
          <a:xfrm>
            <a:off x="762373" y="4767642"/>
            <a:ext cx="2133079" cy="273751"/>
          </a:xfrm>
          <a:prstGeom prst="rect">
            <a:avLst/>
          </a:prstGeom>
        </p:spPr>
        <p:txBody>
          <a:bodyPr vert="horz" wrap="square" lIns="129817" tIns="64909" rIns="129817" bIns="64909" numCol="1" anchor="t" anchorCtr="0" compatLnSpc="1">
            <a:prstTxWarp prst="textNoShape">
              <a:avLst/>
            </a:prstTxWarp>
          </a:bodyPr>
          <a:lstStyle>
            <a:lvl1pPr>
              <a:defRPr>
                <a:solidFill>
                  <a:srgbClr val="898989"/>
                </a:solidFill>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bg-BG" sz="3023">
              <a:sym typeface="Helvetica Neue Light" charset="0"/>
            </a:endParaRPr>
          </a:p>
        </p:txBody>
      </p:sp>
      <p:sp>
        <p:nvSpPr>
          <p:cNvPr id="4" name="Footer Placeholder 4"/>
          <p:cNvSpPr>
            <a:spLocks noGrp="1"/>
          </p:cNvSpPr>
          <p:nvPr>
            <p:ph type="ftr" sz="quarter" idx="11"/>
          </p:nvPr>
        </p:nvSpPr>
        <p:spPr>
          <a:xfrm>
            <a:off x="3353132" y="4767642"/>
            <a:ext cx="2895451" cy="273751"/>
          </a:xfrm>
          <a:prstGeom prst="rect">
            <a:avLst/>
          </a:prstGeom>
        </p:spPr>
        <p:txBody>
          <a:bodyPr vert="horz" wrap="square" lIns="129817" tIns="64909" rIns="129817" bIns="64909" numCol="1" anchor="t" anchorCtr="0" compatLnSpc="1">
            <a:prstTxWarp prst="textNoShape">
              <a:avLst/>
            </a:prstTxWarp>
          </a:bodyPr>
          <a:lstStyle>
            <a:lvl1pPr>
              <a:defRPr>
                <a:solidFill>
                  <a:srgbClr val="898989"/>
                </a:solidFill>
                <a:effectLst>
                  <a:outerShdw blurRad="38100" dist="38100" dir="2700000" algn="tl">
                    <a:srgbClr val="000000"/>
                  </a:outerShdw>
                </a:effectLst>
                <a:latin typeface="微軟正黑體" charset="0"/>
                <a:ea typeface="微軟正黑體" charset="0"/>
                <a:cs typeface="微軟正黑體" charset="0"/>
              </a:defRPr>
            </a:lvl1pPr>
          </a:lstStyle>
          <a:p>
            <a:pPr algn="ctr" defTabSz="410037" fontAlgn="base" hangingPunct="0">
              <a:spcBef>
                <a:spcPct val="0"/>
              </a:spcBef>
              <a:spcAft>
                <a:spcPct val="0"/>
              </a:spcAft>
              <a:defRPr/>
            </a:pPr>
            <a:endParaRPr lang="zh-TW" altLang="en-US" sz="3023">
              <a:sym typeface="Helvetica Neue Light" charset="0"/>
            </a:endParaRPr>
          </a:p>
        </p:txBody>
      </p:sp>
      <p:sp>
        <p:nvSpPr>
          <p:cNvPr id="5" name="Slide Number Placeholder 5"/>
          <p:cNvSpPr>
            <a:spLocks noGrp="1"/>
          </p:cNvSpPr>
          <p:nvPr>
            <p:ph type="sldNum" sz="quarter" idx="12"/>
          </p:nvPr>
        </p:nvSpPr>
        <p:spPr>
          <a:xfrm>
            <a:off x="6705081" y="4767642"/>
            <a:ext cx="2134195" cy="273751"/>
          </a:xfrm>
        </p:spPr>
        <p:txBody>
          <a:bodyPr/>
          <a:lstStyle>
            <a:lvl1pPr>
              <a:defRPr>
                <a:solidFill>
                  <a:prstClr val="black">
                    <a:tint val="75000"/>
                  </a:prstClr>
                </a:solidFill>
              </a:defRPr>
            </a:lvl1pPr>
          </a:lstStyle>
          <a:p>
            <a:pPr>
              <a:defRPr/>
            </a:pPr>
            <a:fld id="{8AD46A2C-30D5-5B45-976F-C33F1D9CCFCD}" type="slidenum">
              <a:rPr lang="en-US" altLang="zh-TW"/>
              <a:pPr>
                <a:defRPr/>
              </a:pPr>
              <a:t>‹#›</a:t>
            </a:fld>
            <a:endParaRPr altLang="en-US" dirty="0"/>
          </a:p>
        </p:txBody>
      </p:sp>
    </p:spTree>
    <p:extLst>
      <p:ext uri="{BB962C8B-B14F-4D97-AF65-F5344CB8AC3E}">
        <p14:creationId xmlns:p14="http://schemas.microsoft.com/office/powerpoint/2010/main" xmlns="" val="25948886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16"/>
            <a:ext cx="7772400" cy="1102519"/>
          </a:xfrm>
        </p:spPr>
        <p:txBody>
          <a:bodyPr/>
          <a:lstStyle>
            <a:lvl1pPr algn="ctr">
              <a:defRPr sz="3200"/>
            </a:lvl1pPr>
          </a:lstStyle>
          <a:p>
            <a:r>
              <a:rPr lang="zh-TW" altLang="en-US"/>
              <a:t>按一下以編輯母片標題樣式</a:t>
            </a:r>
            <a:endParaRPr lang="en-US" dirty="0"/>
          </a:p>
        </p:txBody>
      </p:sp>
    </p:spTree>
    <p:extLst>
      <p:ext uri="{BB962C8B-B14F-4D97-AF65-F5344CB8AC3E}">
        <p14:creationId xmlns:p14="http://schemas.microsoft.com/office/powerpoint/2010/main" xmlns="" val="436957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29751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53A15AF5-BA63-154F-B8AE-340815232D55}"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B3E53BA6-EB82-574C-952E-87AC448F5E93}" type="slidenum">
              <a:rPr lang="en-US"/>
              <a:pPr>
                <a:defRPr/>
              </a:pPr>
              <a:t>‹#›</a:t>
            </a:fld>
            <a:endParaRPr lang="en-US"/>
          </a:p>
        </p:txBody>
      </p:sp>
    </p:spTree>
    <p:extLst>
      <p:ext uri="{BB962C8B-B14F-4D97-AF65-F5344CB8AC3E}">
        <p14:creationId xmlns:p14="http://schemas.microsoft.com/office/powerpoint/2010/main" xmlns="" val="3026288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12648" y="1910919"/>
            <a:ext cx="2971800" cy="23753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48743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721894"/>
            <a:ext cx="7885113" cy="1021556"/>
          </a:xfrm>
        </p:spPr>
        <p:txBody>
          <a:bodyPr anchor="t"/>
          <a:lstStyle>
            <a:lvl1pPr algn="l">
              <a:defRPr sz="32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1" y="2596754"/>
            <a:ext cx="7885113" cy="1125140"/>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895111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552375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7549632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062669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3226336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19"/>
            <a:ext cx="2971800" cy="23753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5825139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2346446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6552241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839896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1184812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lang="en-US" dirty="0"/>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9245248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8951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122821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01716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605161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37556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55909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06364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725763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92029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9407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3443525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2602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5158577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3849653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1602598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1788516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1878806"/>
            <a:ext cx="3868340"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1" y="1878806"/>
            <a:ext cx="3887391" cy="276344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3312732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1096400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4834778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14157074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699200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1156398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3785139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3358367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7"/>
            <a:ext cx="7772400" cy="1102520"/>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416" indent="0" algn="ctr">
              <a:buNone/>
              <a:defRPr>
                <a:solidFill>
                  <a:schemeClr val="tx1">
                    <a:tint val="75000"/>
                  </a:schemeClr>
                </a:solidFill>
              </a:defRPr>
            </a:lvl2pPr>
            <a:lvl3pPr marL="912824" indent="0" algn="ctr">
              <a:buNone/>
              <a:defRPr>
                <a:solidFill>
                  <a:schemeClr val="tx1">
                    <a:tint val="75000"/>
                  </a:schemeClr>
                </a:solidFill>
              </a:defRPr>
            </a:lvl3pPr>
            <a:lvl4pPr marL="1369236" indent="0" algn="ctr">
              <a:buNone/>
              <a:defRPr>
                <a:solidFill>
                  <a:schemeClr val="tx1">
                    <a:tint val="75000"/>
                  </a:schemeClr>
                </a:solidFill>
              </a:defRPr>
            </a:lvl4pPr>
            <a:lvl5pPr marL="1825643" indent="0" algn="ctr">
              <a:buNone/>
              <a:defRPr>
                <a:solidFill>
                  <a:schemeClr val="tx1">
                    <a:tint val="75000"/>
                  </a:schemeClr>
                </a:solidFill>
              </a:defRPr>
            </a:lvl5pPr>
            <a:lvl6pPr marL="2282057" indent="0" algn="ctr">
              <a:buNone/>
              <a:defRPr>
                <a:solidFill>
                  <a:schemeClr val="tx1">
                    <a:tint val="75000"/>
                  </a:schemeClr>
                </a:solidFill>
              </a:defRPr>
            </a:lvl6pPr>
            <a:lvl7pPr marL="2738459" indent="0" algn="ctr">
              <a:buNone/>
              <a:defRPr>
                <a:solidFill>
                  <a:schemeClr val="tx1">
                    <a:tint val="75000"/>
                  </a:schemeClr>
                </a:solidFill>
              </a:defRPr>
            </a:lvl7pPr>
            <a:lvl8pPr marL="3194861" indent="0" algn="ctr">
              <a:buNone/>
              <a:defRPr>
                <a:solidFill>
                  <a:schemeClr val="tx1">
                    <a:tint val="75000"/>
                  </a:schemeClr>
                </a:solidFill>
              </a:defRPr>
            </a:lvl8pPr>
            <a:lvl9pPr marL="3651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4091740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491994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7"/>
            <a:ext cx="7772400" cy="1021556"/>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722313" y="2180042"/>
            <a:ext cx="7772400" cy="1125141"/>
          </a:xfrm>
        </p:spPr>
        <p:txBody>
          <a:bodyPr anchor="b"/>
          <a:lstStyle>
            <a:lvl1pPr marL="0" indent="0">
              <a:buNone/>
              <a:defRPr sz="2000">
                <a:solidFill>
                  <a:schemeClr val="tx1">
                    <a:tint val="75000"/>
                  </a:schemeClr>
                </a:solidFill>
              </a:defRPr>
            </a:lvl1pPr>
            <a:lvl2pPr marL="456416" indent="0">
              <a:buNone/>
              <a:defRPr sz="1700">
                <a:solidFill>
                  <a:schemeClr val="tx1">
                    <a:tint val="75000"/>
                  </a:schemeClr>
                </a:solidFill>
              </a:defRPr>
            </a:lvl2pPr>
            <a:lvl3pPr marL="912824" indent="0">
              <a:buNone/>
              <a:defRPr sz="1600">
                <a:solidFill>
                  <a:schemeClr val="tx1">
                    <a:tint val="75000"/>
                  </a:schemeClr>
                </a:solidFill>
              </a:defRPr>
            </a:lvl3pPr>
            <a:lvl4pPr marL="1369236" indent="0">
              <a:buNone/>
              <a:defRPr sz="1500">
                <a:solidFill>
                  <a:schemeClr val="tx1">
                    <a:tint val="75000"/>
                  </a:schemeClr>
                </a:solidFill>
              </a:defRPr>
            </a:lvl4pPr>
            <a:lvl5pPr marL="1825643" indent="0">
              <a:buNone/>
              <a:defRPr sz="1500">
                <a:solidFill>
                  <a:schemeClr val="tx1">
                    <a:tint val="75000"/>
                  </a:schemeClr>
                </a:solidFill>
              </a:defRPr>
            </a:lvl5pPr>
            <a:lvl6pPr marL="2282057" indent="0">
              <a:buNone/>
              <a:defRPr sz="1500">
                <a:solidFill>
                  <a:schemeClr val="tx1">
                    <a:tint val="75000"/>
                  </a:schemeClr>
                </a:solidFill>
              </a:defRPr>
            </a:lvl6pPr>
            <a:lvl7pPr marL="2738459" indent="0">
              <a:buNone/>
              <a:defRPr sz="1500">
                <a:solidFill>
                  <a:schemeClr val="tx1">
                    <a:tint val="75000"/>
                  </a:schemeClr>
                </a:solidFill>
              </a:defRPr>
            </a:lvl7pPr>
            <a:lvl8pPr marL="3194861" indent="0">
              <a:buNone/>
              <a:defRPr sz="1500">
                <a:solidFill>
                  <a:schemeClr val="tx1">
                    <a:tint val="75000"/>
                  </a:schemeClr>
                </a:solidFill>
              </a:defRPr>
            </a:lvl8pPr>
            <a:lvl9pPr marL="3651302"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964054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3"/>
          </a:xfrm>
        </p:spPr>
        <p:txBody>
          <a:bodyPr/>
          <a:lstStyle>
            <a:lvl1pPr>
              <a:defRPr sz="28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3"/>
          </a:xfrm>
        </p:spPr>
        <p:txBody>
          <a:bodyPr/>
          <a:lstStyle>
            <a:lvl1pPr>
              <a:defRPr sz="28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130179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151338"/>
            <a:ext cx="4040189" cy="479822"/>
          </a:xfrm>
        </p:spPr>
        <p:txBody>
          <a:bodyPr anchor="b"/>
          <a:lstStyle>
            <a:lvl1pPr marL="0" indent="0">
              <a:buNone/>
              <a:defRPr sz="2300" b="1"/>
            </a:lvl1pPr>
            <a:lvl2pPr marL="456416" indent="0">
              <a:buNone/>
              <a:defRPr sz="2000" b="1"/>
            </a:lvl2pPr>
            <a:lvl3pPr marL="912824" indent="0">
              <a:buNone/>
              <a:defRPr sz="1700" b="1"/>
            </a:lvl3pPr>
            <a:lvl4pPr marL="1369236" indent="0">
              <a:buNone/>
              <a:defRPr sz="1600" b="1"/>
            </a:lvl4pPr>
            <a:lvl5pPr marL="1825643" indent="0">
              <a:buNone/>
              <a:defRPr sz="1600" b="1"/>
            </a:lvl5pPr>
            <a:lvl6pPr marL="2282057" indent="0">
              <a:buNone/>
              <a:defRPr sz="1600" b="1"/>
            </a:lvl6pPr>
            <a:lvl7pPr marL="2738459" indent="0">
              <a:buNone/>
              <a:defRPr sz="1600" b="1"/>
            </a:lvl7pPr>
            <a:lvl8pPr marL="3194861" indent="0">
              <a:buNone/>
              <a:defRPr sz="1600" b="1"/>
            </a:lvl8pPr>
            <a:lvl9pPr marL="365130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39" y="1631156"/>
            <a:ext cx="4040189" cy="2963466"/>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8"/>
            <a:ext cx="4041776" cy="479822"/>
          </a:xfrm>
        </p:spPr>
        <p:txBody>
          <a:bodyPr anchor="b"/>
          <a:lstStyle>
            <a:lvl1pPr marL="0" indent="0">
              <a:buNone/>
              <a:defRPr sz="2300" b="1"/>
            </a:lvl1pPr>
            <a:lvl2pPr marL="456416" indent="0">
              <a:buNone/>
              <a:defRPr sz="2000" b="1"/>
            </a:lvl2pPr>
            <a:lvl3pPr marL="912824" indent="0">
              <a:buNone/>
              <a:defRPr sz="1700" b="1"/>
            </a:lvl3pPr>
            <a:lvl4pPr marL="1369236" indent="0">
              <a:buNone/>
              <a:defRPr sz="1600" b="1"/>
            </a:lvl4pPr>
            <a:lvl5pPr marL="1825643" indent="0">
              <a:buNone/>
              <a:defRPr sz="1600" b="1"/>
            </a:lvl5pPr>
            <a:lvl6pPr marL="2282057" indent="0">
              <a:buNone/>
              <a:defRPr sz="1600" b="1"/>
            </a:lvl6pPr>
            <a:lvl7pPr marL="2738459" indent="0">
              <a:buNone/>
              <a:defRPr sz="1600" b="1"/>
            </a:lvl7pPr>
            <a:lvl8pPr marL="3194861" indent="0">
              <a:buNone/>
              <a:defRPr sz="1600" b="1"/>
            </a:lvl8pPr>
            <a:lvl9pPr marL="365130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23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76254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248053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67820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8" y="20480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04999"/>
            <a:ext cx="5111750" cy="4389835"/>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78" y="1076409"/>
            <a:ext cx="3008313" cy="3518297"/>
          </a:xfrm>
        </p:spPr>
        <p:txBody>
          <a:bodyPr/>
          <a:lstStyle>
            <a:lvl1pPr marL="0" indent="0">
              <a:buNone/>
              <a:defRPr sz="1500"/>
            </a:lvl1pPr>
            <a:lvl2pPr marL="456416" indent="0">
              <a:buNone/>
              <a:defRPr sz="1200"/>
            </a:lvl2pPr>
            <a:lvl3pPr marL="912824" indent="0">
              <a:buNone/>
              <a:defRPr sz="1000"/>
            </a:lvl3pPr>
            <a:lvl4pPr marL="1369236" indent="0">
              <a:buNone/>
              <a:defRPr sz="900"/>
            </a:lvl4pPr>
            <a:lvl5pPr marL="1825643" indent="0">
              <a:buNone/>
              <a:defRPr sz="900"/>
            </a:lvl5pPr>
            <a:lvl6pPr marL="2282057" indent="0">
              <a:buNone/>
              <a:defRPr sz="900"/>
            </a:lvl6pPr>
            <a:lvl7pPr marL="2738459" indent="0">
              <a:buNone/>
              <a:defRPr sz="900"/>
            </a:lvl7pPr>
            <a:lvl8pPr marL="3194861" indent="0">
              <a:buNone/>
              <a:defRPr sz="900"/>
            </a:lvl8pPr>
            <a:lvl9pPr marL="36513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52755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29964664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8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459582"/>
            <a:ext cx="5486400" cy="3086100"/>
          </a:xfrm>
        </p:spPr>
        <p:txBody>
          <a:bodyPr/>
          <a:lstStyle>
            <a:lvl1pPr marL="0" indent="0">
              <a:buNone/>
              <a:defRPr sz="3200"/>
            </a:lvl1pPr>
            <a:lvl2pPr marL="456416" indent="0">
              <a:buNone/>
              <a:defRPr sz="2800"/>
            </a:lvl2pPr>
            <a:lvl3pPr marL="912824" indent="0">
              <a:buNone/>
              <a:defRPr sz="2300"/>
            </a:lvl3pPr>
            <a:lvl4pPr marL="1369236" indent="0">
              <a:buNone/>
              <a:defRPr sz="2000"/>
            </a:lvl4pPr>
            <a:lvl5pPr marL="1825643" indent="0">
              <a:buNone/>
              <a:defRPr sz="2000"/>
            </a:lvl5pPr>
            <a:lvl6pPr marL="2282057" indent="0">
              <a:buNone/>
              <a:defRPr sz="2000"/>
            </a:lvl6pPr>
            <a:lvl7pPr marL="2738459" indent="0">
              <a:buNone/>
              <a:defRPr sz="2000"/>
            </a:lvl7pPr>
            <a:lvl8pPr marL="3194861" indent="0">
              <a:buNone/>
              <a:defRPr sz="2000"/>
            </a:lvl8pPr>
            <a:lvl9pPr marL="3651302" indent="0">
              <a:buNone/>
              <a:defRPr sz="2000"/>
            </a:lvl9pPr>
          </a:lstStyle>
          <a:p>
            <a:endParaRPr lang="en-US" dirty="0"/>
          </a:p>
        </p:txBody>
      </p:sp>
      <p:sp>
        <p:nvSpPr>
          <p:cNvPr id="4" name="Text Placeholder 3"/>
          <p:cNvSpPr>
            <a:spLocks noGrp="1"/>
          </p:cNvSpPr>
          <p:nvPr>
            <p:ph type="body" sz="half" idx="2"/>
          </p:nvPr>
        </p:nvSpPr>
        <p:spPr>
          <a:xfrm>
            <a:off x="1792289" y="4025715"/>
            <a:ext cx="5486400" cy="603647"/>
          </a:xfrm>
        </p:spPr>
        <p:txBody>
          <a:bodyPr/>
          <a:lstStyle>
            <a:lvl1pPr marL="0" indent="0">
              <a:buNone/>
              <a:defRPr sz="1500"/>
            </a:lvl1pPr>
            <a:lvl2pPr marL="456416" indent="0">
              <a:buNone/>
              <a:defRPr sz="1200"/>
            </a:lvl2pPr>
            <a:lvl3pPr marL="912824" indent="0">
              <a:buNone/>
              <a:defRPr sz="1000"/>
            </a:lvl3pPr>
            <a:lvl4pPr marL="1369236" indent="0">
              <a:buNone/>
              <a:defRPr sz="900"/>
            </a:lvl4pPr>
            <a:lvl5pPr marL="1825643" indent="0">
              <a:buNone/>
              <a:defRPr sz="900"/>
            </a:lvl5pPr>
            <a:lvl6pPr marL="2282057" indent="0">
              <a:buNone/>
              <a:defRPr sz="900"/>
            </a:lvl6pPr>
            <a:lvl7pPr marL="2738459" indent="0">
              <a:buNone/>
              <a:defRPr sz="900"/>
            </a:lvl7pPr>
            <a:lvl8pPr marL="3194861" indent="0">
              <a:buNone/>
              <a:defRPr sz="900"/>
            </a:lvl8pPr>
            <a:lvl9pPr marL="36513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617936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451472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190"/>
            <a:ext cx="2057400" cy="43886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190"/>
            <a:ext cx="6019800" cy="4388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95292-2064-468E-9D08-30DEF9CFDFF1}"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24B023-1D95-483D-ABE7-0CEB361369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00808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3A1FDD-9460-F14C-9BCC-149FD333B136}"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68292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28EB-852C-3B4F-9864-5F77686507AA}"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19818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71426F-21F5-6948-BC60-3D68D9777626}"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96505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C5FCF2-F235-1645-B165-EC09297EB036}" type="datetime1">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02320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AD8C14-CFA2-AF43-8857-0DC5F42A7851}" type="datetime1">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730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2925" b="1" cap="all"/>
            </a:lvl1pPr>
          </a:lstStyle>
          <a:p>
            <a:r>
              <a:rPr lang="en-US"/>
              <a:t>Click to edit Master title style</a:t>
            </a:r>
          </a:p>
        </p:txBody>
      </p:sp>
      <p:sp>
        <p:nvSpPr>
          <p:cNvPr id="3" name="Text Placeholder 2"/>
          <p:cNvSpPr>
            <a:spLocks noGrp="1"/>
          </p:cNvSpPr>
          <p:nvPr>
            <p:ph type="body" idx="1"/>
          </p:nvPr>
        </p:nvSpPr>
        <p:spPr>
          <a:xfrm>
            <a:off x="722313" y="2180041"/>
            <a:ext cx="7772400" cy="1125141"/>
          </a:xfrm>
        </p:spPr>
        <p:txBody>
          <a:bodyPr anchor="b"/>
          <a:lstStyle>
            <a:lvl1pPr marL="0" indent="0">
              <a:buNone/>
              <a:defRPr sz="1500">
                <a:solidFill>
                  <a:schemeClr val="tx1">
                    <a:tint val="75000"/>
                  </a:schemeClr>
                </a:solidFill>
              </a:defRPr>
            </a:lvl1pPr>
            <a:lvl2pPr marL="342446" indent="0">
              <a:buNone/>
              <a:defRPr sz="1275">
                <a:solidFill>
                  <a:schemeClr val="tx1">
                    <a:tint val="75000"/>
                  </a:schemeClr>
                </a:solidFill>
              </a:defRPr>
            </a:lvl2pPr>
            <a:lvl3pPr marL="684871" indent="0">
              <a:buNone/>
              <a:defRPr sz="1200">
                <a:solidFill>
                  <a:schemeClr val="tx1">
                    <a:tint val="75000"/>
                  </a:schemeClr>
                </a:solidFill>
              </a:defRPr>
            </a:lvl3pPr>
            <a:lvl4pPr marL="1027310" indent="0">
              <a:buNone/>
              <a:defRPr sz="1125">
                <a:solidFill>
                  <a:schemeClr val="tx1">
                    <a:tint val="75000"/>
                  </a:schemeClr>
                </a:solidFill>
              </a:defRPr>
            </a:lvl4pPr>
            <a:lvl5pPr marL="1369740" indent="0">
              <a:buNone/>
              <a:defRPr sz="1125">
                <a:solidFill>
                  <a:schemeClr val="tx1">
                    <a:tint val="75000"/>
                  </a:schemeClr>
                </a:solidFill>
              </a:defRPr>
            </a:lvl5pPr>
            <a:lvl6pPr marL="1712184" indent="0">
              <a:buNone/>
              <a:defRPr sz="1125">
                <a:solidFill>
                  <a:schemeClr val="tx1">
                    <a:tint val="75000"/>
                  </a:schemeClr>
                </a:solidFill>
              </a:defRPr>
            </a:lvl6pPr>
            <a:lvl7pPr marL="2054619" indent="0">
              <a:buNone/>
              <a:defRPr sz="1125">
                <a:solidFill>
                  <a:schemeClr val="tx1">
                    <a:tint val="75000"/>
                  </a:schemeClr>
                </a:solidFill>
              </a:defRPr>
            </a:lvl7pPr>
            <a:lvl8pPr marL="2397045" indent="0">
              <a:buNone/>
              <a:defRPr sz="1125">
                <a:solidFill>
                  <a:schemeClr val="tx1">
                    <a:tint val="75000"/>
                  </a:schemeClr>
                </a:solidFill>
              </a:defRPr>
            </a:lvl8pPr>
            <a:lvl9pPr marL="2739500" indent="0">
              <a:buNone/>
              <a:defRPr sz="11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959B84F6-96DF-0A43-93EE-5F5DC99DB5F0}" type="datetimeFigureOut">
              <a:rPr lang="en-US"/>
              <a:pPr>
                <a:defRPr/>
              </a:pPr>
              <a:t>11/11/2016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E8C7662F-4797-4047-9368-166BB40EA6DD}" type="slidenum">
              <a:rPr lang="en-US"/>
              <a:pPr>
                <a:defRPr/>
              </a:pPr>
              <a:t>‹#›</a:t>
            </a:fld>
            <a:endParaRPr lang="en-US"/>
          </a:p>
        </p:txBody>
      </p:sp>
    </p:spTree>
    <p:extLst>
      <p:ext uri="{BB962C8B-B14F-4D97-AF65-F5344CB8AC3E}">
        <p14:creationId xmlns:p14="http://schemas.microsoft.com/office/powerpoint/2010/main" xmlns="" val="622261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96F7D-E9B4-1946-85C9-07A97C8B6FED}" type="datetime1">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6523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61788-5841-C94F-85BE-5EB44FEA0DA5}" type="datetime1">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06976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9A8092-4461-4943-934B-41C6FE73309E}" type="datetime1">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9613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9D10A6-DF86-2B41-95EC-1A697B9735C5}" type="datetime1">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42850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77AC37-32CC-8247-BC9C-1F18587CD9FE}"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99711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57B57-B7B8-B545-BC31-D706DE09764C}"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63599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799"/>
            </a:lvl1pPr>
            <a:lvl2pPr marL="342421" indent="0" algn="ctr">
              <a:buNone/>
              <a:defRPr sz="1500"/>
            </a:lvl2pPr>
            <a:lvl3pPr marL="684881" indent="0" algn="ctr">
              <a:buNone/>
              <a:defRPr sz="1400"/>
            </a:lvl3pPr>
            <a:lvl4pPr marL="1027322" indent="0" algn="ctr">
              <a:buNone/>
              <a:defRPr sz="1200"/>
            </a:lvl4pPr>
            <a:lvl5pPr marL="1369762" indent="0" algn="ctr">
              <a:buNone/>
              <a:defRPr sz="1200"/>
            </a:lvl5pPr>
            <a:lvl6pPr marL="1712222" indent="0" algn="ctr">
              <a:buNone/>
              <a:defRPr sz="1200"/>
            </a:lvl6pPr>
            <a:lvl7pPr marL="2054642" indent="0" algn="ctr">
              <a:buNone/>
              <a:defRPr sz="1200"/>
            </a:lvl7pPr>
            <a:lvl8pPr marL="2397061" indent="0" algn="ctr">
              <a:buNone/>
              <a:defRPr sz="1200"/>
            </a:lvl8pPr>
            <a:lvl9pPr marL="273948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46515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22107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0"/>
            <a:ext cx="7886700" cy="2139553"/>
          </a:xfrm>
        </p:spPr>
        <p:txBody>
          <a:bodyPr anchor="b"/>
          <a:lstStyle>
            <a:lvl1pPr>
              <a:defRPr sz="4499"/>
            </a:lvl1pPr>
          </a:lstStyle>
          <a:p>
            <a:r>
              <a:rPr lang="en-US"/>
              <a:t>Click to edit Master title style</a:t>
            </a:r>
          </a:p>
        </p:txBody>
      </p:sp>
      <p:sp>
        <p:nvSpPr>
          <p:cNvPr id="3" name="Text Placeholder 2"/>
          <p:cNvSpPr>
            <a:spLocks noGrp="1"/>
          </p:cNvSpPr>
          <p:nvPr>
            <p:ph type="body" idx="1"/>
          </p:nvPr>
        </p:nvSpPr>
        <p:spPr>
          <a:xfrm>
            <a:off x="623888" y="3442100"/>
            <a:ext cx="7886700" cy="1125140"/>
          </a:xfrm>
        </p:spPr>
        <p:txBody>
          <a:bodyPr/>
          <a:lstStyle>
            <a:lvl1pPr marL="0" indent="0">
              <a:buNone/>
              <a:defRPr sz="1799">
                <a:solidFill>
                  <a:schemeClr val="tx1">
                    <a:tint val="75000"/>
                  </a:schemeClr>
                </a:solidFill>
              </a:defRPr>
            </a:lvl1pPr>
            <a:lvl2pPr marL="342421" indent="0">
              <a:buNone/>
              <a:defRPr sz="1500">
                <a:solidFill>
                  <a:schemeClr val="tx1">
                    <a:tint val="75000"/>
                  </a:schemeClr>
                </a:solidFill>
              </a:defRPr>
            </a:lvl2pPr>
            <a:lvl3pPr marL="684881" indent="0">
              <a:buNone/>
              <a:defRPr sz="1400">
                <a:solidFill>
                  <a:schemeClr val="tx1">
                    <a:tint val="75000"/>
                  </a:schemeClr>
                </a:solidFill>
              </a:defRPr>
            </a:lvl3pPr>
            <a:lvl4pPr marL="1027322" indent="0">
              <a:buNone/>
              <a:defRPr sz="1200">
                <a:solidFill>
                  <a:schemeClr val="tx1">
                    <a:tint val="75000"/>
                  </a:schemeClr>
                </a:solidFill>
              </a:defRPr>
            </a:lvl4pPr>
            <a:lvl5pPr marL="1369762" indent="0">
              <a:buNone/>
              <a:defRPr sz="1200">
                <a:solidFill>
                  <a:schemeClr val="tx1">
                    <a:tint val="75000"/>
                  </a:schemeClr>
                </a:solidFill>
              </a:defRPr>
            </a:lvl5pPr>
            <a:lvl6pPr marL="1712222" indent="0">
              <a:buNone/>
              <a:defRPr sz="1200">
                <a:solidFill>
                  <a:schemeClr val="tx1">
                    <a:tint val="75000"/>
                  </a:schemeClr>
                </a:solidFill>
              </a:defRPr>
            </a:lvl6pPr>
            <a:lvl7pPr marL="2054642" indent="0">
              <a:buNone/>
              <a:defRPr sz="1200">
                <a:solidFill>
                  <a:schemeClr val="tx1">
                    <a:tint val="75000"/>
                  </a:schemeClr>
                </a:solidFill>
              </a:defRPr>
            </a:lvl7pPr>
            <a:lvl8pPr marL="2397061" indent="0">
              <a:buNone/>
              <a:defRPr sz="1200">
                <a:solidFill>
                  <a:schemeClr val="tx1">
                    <a:tint val="75000"/>
                  </a:schemeClr>
                </a:solidFill>
              </a:defRPr>
            </a:lvl8pPr>
            <a:lvl9pPr marL="273948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98338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5199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3"/>
          </a:xfrm>
        </p:spPr>
        <p:txBody>
          <a:bodyPr/>
          <a:lstStyle>
            <a:lvl1pPr>
              <a:defRPr sz="2100"/>
            </a:lvl1pPr>
            <a:lvl2pPr>
              <a:defRPr sz="1725"/>
            </a:lvl2pPr>
            <a:lvl3pPr>
              <a:defRPr sz="150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3"/>
          </a:xfrm>
        </p:spPr>
        <p:txBody>
          <a:bodyPr/>
          <a:lstStyle>
            <a:lvl1pPr>
              <a:defRPr sz="2100"/>
            </a:lvl1pPr>
            <a:lvl2pPr>
              <a:defRPr sz="1725"/>
            </a:lvl2pPr>
            <a:lvl3pPr>
              <a:defRPr sz="150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DE0989D0-AA84-2A4E-92B5-6A37414A00FE}" type="datetimeFigureOut">
              <a:rPr lang="en-US"/>
              <a:pPr>
                <a:defRPr/>
              </a:pPr>
              <a:t>11/11/2016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7E816C1A-BAFF-4C49-A721-4ED59CEB3B0D}" type="slidenum">
              <a:rPr lang="en-US"/>
              <a:pPr>
                <a:defRPr/>
              </a:pPr>
              <a:t>‹#›</a:t>
            </a:fld>
            <a:endParaRPr lang="en-US"/>
          </a:p>
        </p:txBody>
      </p:sp>
    </p:spTree>
    <p:extLst>
      <p:ext uri="{BB962C8B-B14F-4D97-AF65-F5344CB8AC3E}">
        <p14:creationId xmlns:p14="http://schemas.microsoft.com/office/powerpoint/2010/main" xmlns="" val="3090265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9" b="1"/>
            </a:lvl1pPr>
            <a:lvl2pPr marL="342421" indent="0">
              <a:buNone/>
              <a:defRPr sz="1500" b="1"/>
            </a:lvl2pPr>
            <a:lvl3pPr marL="684881" indent="0">
              <a:buNone/>
              <a:defRPr sz="1400" b="1"/>
            </a:lvl3pPr>
            <a:lvl4pPr marL="1027322" indent="0">
              <a:buNone/>
              <a:defRPr sz="1200" b="1"/>
            </a:lvl4pPr>
            <a:lvl5pPr marL="1369762" indent="0">
              <a:buNone/>
              <a:defRPr sz="1200" b="1"/>
            </a:lvl5pPr>
            <a:lvl6pPr marL="1712222" indent="0">
              <a:buNone/>
              <a:defRPr sz="1200" b="1"/>
            </a:lvl6pPr>
            <a:lvl7pPr marL="2054642" indent="0">
              <a:buNone/>
              <a:defRPr sz="1200" b="1"/>
            </a:lvl7pPr>
            <a:lvl8pPr marL="2397061" indent="0">
              <a:buNone/>
              <a:defRPr sz="1200" b="1"/>
            </a:lvl8pPr>
            <a:lvl9pPr marL="273948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799" b="1"/>
            </a:lvl1pPr>
            <a:lvl2pPr marL="342421" indent="0">
              <a:buNone/>
              <a:defRPr sz="1500" b="1"/>
            </a:lvl2pPr>
            <a:lvl3pPr marL="684881" indent="0">
              <a:buNone/>
              <a:defRPr sz="1400" b="1"/>
            </a:lvl3pPr>
            <a:lvl4pPr marL="1027322" indent="0">
              <a:buNone/>
              <a:defRPr sz="1200" b="1"/>
            </a:lvl4pPr>
            <a:lvl5pPr marL="1369762" indent="0">
              <a:buNone/>
              <a:defRPr sz="1200" b="1"/>
            </a:lvl5pPr>
            <a:lvl6pPr marL="1712222" indent="0">
              <a:buNone/>
              <a:defRPr sz="1200" b="1"/>
            </a:lvl6pPr>
            <a:lvl7pPr marL="2054642" indent="0">
              <a:buNone/>
              <a:defRPr sz="1200" b="1"/>
            </a:lvl7pPr>
            <a:lvl8pPr marL="2397061" indent="0">
              <a:buNone/>
              <a:defRPr sz="1200" b="1"/>
            </a:lvl8pPr>
            <a:lvl9pPr marL="2739482" indent="0">
              <a:buNone/>
              <a:defRPr sz="1200" b="1"/>
            </a:lvl9pPr>
          </a:lstStyle>
          <a:p>
            <a:pPr lvl="0"/>
            <a:r>
              <a:rPr lang="en-US"/>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39619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632204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78095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p>
        </p:txBody>
      </p:sp>
      <p:sp>
        <p:nvSpPr>
          <p:cNvPr id="3" name="Content Placeholder 2"/>
          <p:cNvSpPr>
            <a:spLocks noGrp="1"/>
          </p:cNvSpPr>
          <p:nvPr>
            <p:ph idx="1"/>
          </p:nvPr>
        </p:nvSpPr>
        <p:spPr>
          <a:xfrm>
            <a:off x="3887391" y="740615"/>
            <a:ext cx="4629150" cy="3655219"/>
          </a:xfr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421" indent="0">
              <a:buNone/>
              <a:defRPr sz="1100"/>
            </a:lvl2pPr>
            <a:lvl3pPr marL="684881" indent="0">
              <a:buNone/>
              <a:defRPr sz="900"/>
            </a:lvl3pPr>
            <a:lvl4pPr marL="1027322" indent="0">
              <a:buNone/>
              <a:defRPr sz="800"/>
            </a:lvl4pPr>
            <a:lvl5pPr marL="1369762" indent="0">
              <a:buNone/>
              <a:defRPr sz="800"/>
            </a:lvl5pPr>
            <a:lvl6pPr marL="1712222" indent="0">
              <a:buNone/>
              <a:defRPr sz="800"/>
            </a:lvl6pPr>
            <a:lvl7pPr marL="2054642" indent="0">
              <a:buNone/>
              <a:defRPr sz="800"/>
            </a:lvl7pPr>
            <a:lvl8pPr marL="2397061" indent="0">
              <a:buNone/>
              <a:defRPr sz="800"/>
            </a:lvl8pPr>
            <a:lvl9pPr marL="273948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83849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p>
        </p:txBody>
      </p:sp>
      <p:sp>
        <p:nvSpPr>
          <p:cNvPr id="3" name="Picture Placeholder 2"/>
          <p:cNvSpPr>
            <a:spLocks noGrp="1"/>
          </p:cNvSpPr>
          <p:nvPr>
            <p:ph type="pic" idx="1"/>
          </p:nvPr>
        </p:nvSpPr>
        <p:spPr>
          <a:xfrm>
            <a:off x="3887391" y="740615"/>
            <a:ext cx="4629150" cy="3655219"/>
          </a:xfrm>
        </p:spPr>
        <p:txBody>
          <a:bodyPr/>
          <a:lstStyle>
            <a:lvl1pPr marL="0" indent="0">
              <a:buNone/>
              <a:defRPr sz="2399"/>
            </a:lvl1pPr>
            <a:lvl2pPr marL="342421" indent="0">
              <a:buNone/>
              <a:defRPr sz="2099"/>
            </a:lvl2pPr>
            <a:lvl3pPr marL="684881" indent="0">
              <a:buNone/>
              <a:defRPr sz="1799"/>
            </a:lvl3pPr>
            <a:lvl4pPr marL="1027322" indent="0">
              <a:buNone/>
              <a:defRPr sz="1500"/>
            </a:lvl4pPr>
            <a:lvl5pPr marL="1369762" indent="0">
              <a:buNone/>
              <a:defRPr sz="1500"/>
            </a:lvl5pPr>
            <a:lvl6pPr marL="1712222" indent="0">
              <a:buNone/>
              <a:defRPr sz="1500"/>
            </a:lvl6pPr>
            <a:lvl7pPr marL="2054642" indent="0">
              <a:buNone/>
              <a:defRPr sz="1500"/>
            </a:lvl7pPr>
            <a:lvl8pPr marL="2397061" indent="0">
              <a:buNone/>
              <a:defRPr sz="1500"/>
            </a:lvl8pPr>
            <a:lvl9pPr marL="2739482"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421" indent="0">
              <a:buNone/>
              <a:defRPr sz="1100"/>
            </a:lvl2pPr>
            <a:lvl3pPr marL="684881" indent="0">
              <a:buNone/>
              <a:defRPr sz="900"/>
            </a:lvl3pPr>
            <a:lvl4pPr marL="1027322" indent="0">
              <a:buNone/>
              <a:defRPr sz="800"/>
            </a:lvl4pPr>
            <a:lvl5pPr marL="1369762" indent="0">
              <a:buNone/>
              <a:defRPr sz="800"/>
            </a:lvl5pPr>
            <a:lvl6pPr marL="1712222" indent="0">
              <a:buNone/>
              <a:defRPr sz="800"/>
            </a:lvl6pPr>
            <a:lvl7pPr marL="2054642" indent="0">
              <a:buNone/>
              <a:defRPr sz="800"/>
            </a:lvl7pPr>
            <a:lvl8pPr marL="2397061" indent="0">
              <a:buNone/>
              <a:defRPr sz="800"/>
            </a:lvl8pPr>
            <a:lvl9pPr marL="273948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60499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65597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90"/>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5" y="27389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73D037-5B03-4ADF-8BF4-1ADA271EC787}"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A41EE5A-AA25-485D-87C5-930E3FFE9A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531176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32227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598107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451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35"/>
            <a:ext cx="4040189" cy="479822"/>
          </a:xfrm>
        </p:spPr>
        <p:txBody>
          <a:bodyPr anchor="b"/>
          <a:lstStyle>
            <a:lvl1pPr marL="0" indent="0">
              <a:buNone/>
              <a:defRPr sz="1725" b="1"/>
            </a:lvl1pPr>
            <a:lvl2pPr marL="342446" indent="0">
              <a:buNone/>
              <a:defRPr sz="1500" b="1"/>
            </a:lvl2pPr>
            <a:lvl3pPr marL="684871" indent="0">
              <a:buNone/>
              <a:defRPr sz="1275" b="1"/>
            </a:lvl3pPr>
            <a:lvl4pPr marL="1027310" indent="0">
              <a:buNone/>
              <a:defRPr sz="1200" b="1"/>
            </a:lvl4pPr>
            <a:lvl5pPr marL="1369740" indent="0">
              <a:buNone/>
              <a:defRPr sz="1200" b="1"/>
            </a:lvl5pPr>
            <a:lvl6pPr marL="1712184" indent="0">
              <a:buNone/>
              <a:defRPr sz="1200" b="1"/>
            </a:lvl6pPr>
            <a:lvl7pPr marL="2054619" indent="0">
              <a:buNone/>
              <a:defRPr sz="1200" b="1"/>
            </a:lvl7pPr>
            <a:lvl8pPr marL="2397045" indent="0">
              <a:buNone/>
              <a:defRPr sz="1200" b="1"/>
            </a:lvl8pPr>
            <a:lvl9pPr marL="27395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3" y="1631156"/>
            <a:ext cx="4040189" cy="2963466"/>
          </a:xfrm>
        </p:spPr>
        <p:txBody>
          <a:bodyPr/>
          <a:lstStyle>
            <a:lvl1pPr>
              <a:defRPr sz="1725"/>
            </a:lvl1pPr>
            <a:lvl2pPr>
              <a:defRPr sz="1500"/>
            </a:lvl2pPr>
            <a:lvl3pPr>
              <a:defRPr sz="127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6" cy="479822"/>
          </a:xfrm>
        </p:spPr>
        <p:txBody>
          <a:bodyPr anchor="b"/>
          <a:lstStyle>
            <a:lvl1pPr marL="0" indent="0">
              <a:buNone/>
              <a:defRPr sz="1725" b="1"/>
            </a:lvl1pPr>
            <a:lvl2pPr marL="342446" indent="0">
              <a:buNone/>
              <a:defRPr sz="1500" b="1"/>
            </a:lvl2pPr>
            <a:lvl3pPr marL="684871" indent="0">
              <a:buNone/>
              <a:defRPr sz="1275" b="1"/>
            </a:lvl3pPr>
            <a:lvl4pPr marL="1027310" indent="0">
              <a:buNone/>
              <a:defRPr sz="1200" b="1"/>
            </a:lvl4pPr>
            <a:lvl5pPr marL="1369740" indent="0">
              <a:buNone/>
              <a:defRPr sz="1200" b="1"/>
            </a:lvl5pPr>
            <a:lvl6pPr marL="1712184" indent="0">
              <a:buNone/>
              <a:defRPr sz="1200" b="1"/>
            </a:lvl6pPr>
            <a:lvl7pPr marL="2054619" indent="0">
              <a:buNone/>
              <a:defRPr sz="1200" b="1"/>
            </a:lvl7pPr>
            <a:lvl8pPr marL="2397045" indent="0">
              <a:buNone/>
              <a:defRPr sz="1200" b="1"/>
            </a:lvl8pPr>
            <a:lvl9pPr marL="27395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6" cy="2963466"/>
          </a:xfrm>
        </p:spPr>
        <p:txBody>
          <a:bodyPr/>
          <a:lstStyle>
            <a:lvl1pPr>
              <a:defRPr sz="1725"/>
            </a:lvl1pPr>
            <a:lvl2pPr>
              <a:defRPr sz="1500"/>
            </a:lvl2pPr>
            <a:lvl3pPr>
              <a:defRPr sz="127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376A5BDE-CC46-774E-A16C-D75A3B924010}" type="datetimeFigureOut">
              <a:rPr lang="en-US"/>
              <a:pPr>
                <a:defRPr/>
              </a:pPr>
              <a:t>11/11/2016</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919EBA72-C499-1040-8A8C-EF861BAB12A5}" type="slidenum">
              <a:rPr lang="en-US"/>
              <a:pPr>
                <a:defRPr/>
              </a:pPr>
              <a:t>‹#›</a:t>
            </a:fld>
            <a:endParaRPr lang="en-US"/>
          </a:p>
        </p:txBody>
      </p:sp>
    </p:spTree>
    <p:extLst>
      <p:ext uri="{BB962C8B-B14F-4D97-AF65-F5344CB8AC3E}">
        <p14:creationId xmlns:p14="http://schemas.microsoft.com/office/powerpoint/2010/main" xmlns="" val="3278460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6754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88096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38491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55742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9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428669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61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16929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45064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215AD-7B2F-1B4F-AE8C-7199C0848226}" type="datetimeFigureOut">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6B814D-DE33-B345-AB41-8C0414DF5DC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09549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SA_Background_shutterstock_162858260.png"/>
          <p:cNvPicPr>
            <a:picLocks noChangeAspect="1"/>
          </p:cNvPicPr>
          <p:nvPr userDrawn="1"/>
        </p:nvPicPr>
        <p:blipFill>
          <a:blip r:embed="rId2" cstate="screen">
            <a:alphaModFix amt="28000"/>
            <a:extLst>
              <a:ext uri="{28A0092B-C50C-407E-A947-70E740481C1C}">
                <a14:useLocalDpi xmlns:a14="http://schemas.microsoft.com/office/drawing/2010/main" xmlns=""/>
              </a:ext>
            </a:extLst>
          </a:blip>
          <a:stretch>
            <a:fillRect/>
          </a:stretch>
        </p:blipFill>
        <p:spPr>
          <a:xfrm>
            <a:off x="5638800" y="3086100"/>
            <a:ext cx="3839520" cy="2395062"/>
          </a:xfrm>
          <a:prstGeom prst="rect">
            <a:avLst/>
          </a:prstGeom>
        </p:spPr>
      </p:pic>
    </p:spTree>
    <p:extLst>
      <p:ext uri="{BB962C8B-B14F-4D97-AF65-F5344CB8AC3E}">
        <p14:creationId xmlns:p14="http://schemas.microsoft.com/office/powerpoint/2010/main" xmlns="" val="1690161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956" baseline="0">
                <a:solidFill>
                  <a:schemeClr val="tx2"/>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p:nvPr>
        </p:nvSpPr>
        <p:spPr>
          <a:xfrm>
            <a:off x="685800" y="1505919"/>
            <a:ext cx="7772400" cy="1102519"/>
          </a:xfrm>
        </p:spPr>
        <p:txBody>
          <a:bodyPr/>
          <a:lstStyle>
            <a:lvl1pPr algn="ctr">
              <a:defRPr sz="1800"/>
            </a:lvl1pPr>
          </a:lstStyle>
          <a:p>
            <a:r>
              <a:rPr lang="zh-TW" altLang="en-US"/>
              <a:t>按一下以編輯母片標題樣式</a:t>
            </a:r>
            <a:endParaRPr lang="en-US" dirty="0"/>
          </a:p>
        </p:txBody>
      </p:sp>
    </p:spTree>
    <p:extLst>
      <p:ext uri="{BB962C8B-B14F-4D97-AF65-F5344CB8AC3E}">
        <p14:creationId xmlns:p14="http://schemas.microsoft.com/office/powerpoint/2010/main" xmlns="" val="191255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3B2DA73D-183F-8A4B-8C44-9005F5330378}" type="datetimeFigureOut">
              <a:rPr lang="en-US"/>
              <a:pPr>
                <a:defRPr/>
              </a:pPr>
              <a:t>11/11/2016</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B97EDCFB-3C13-054E-B9ED-8B6F3C30BB5D}" type="slidenum">
              <a:rPr lang="en-US"/>
              <a:pPr>
                <a:defRPr/>
              </a:pPr>
              <a:t>‹#›</a:t>
            </a:fld>
            <a:endParaRPr lang="en-US"/>
          </a:p>
        </p:txBody>
      </p:sp>
    </p:spTree>
    <p:extLst>
      <p:ext uri="{BB962C8B-B14F-4D97-AF65-F5344CB8AC3E}">
        <p14:creationId xmlns:p14="http://schemas.microsoft.com/office/powerpoint/2010/main" xmlns="" val="2714876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1405675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609603" y="3721897"/>
            <a:ext cx="7885113" cy="1021556"/>
          </a:xfrm>
        </p:spPr>
        <p:txBody>
          <a:bodyPr anchor="t"/>
          <a:lstStyle>
            <a:lvl1pPr algn="l">
              <a:defRPr sz="1800" b="0" i="0" cap="all"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3" y="2596757"/>
            <a:ext cx="7885113" cy="1125140"/>
          </a:xfrm>
        </p:spPr>
        <p:txBody>
          <a:bodyPr anchor="b">
            <a:normAutofit/>
          </a:bodyPr>
          <a:lstStyle>
            <a:lvl1pPr marL="0" indent="0">
              <a:buNone/>
              <a:defRPr sz="956" baseline="0">
                <a:solidFill>
                  <a:schemeClr val="tx2"/>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30543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136572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3733800" cy="431006"/>
          </a:xfrm>
        </p:spPr>
        <p:txBody>
          <a:bodyPr anchor="b">
            <a:normAutofit/>
          </a:bodyPr>
          <a:lstStyle>
            <a:lvl1pPr marL="0" indent="0">
              <a:buNone/>
              <a:defRPr sz="956" b="0" i="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TW" altLang="en-US"/>
              <a:t>按一下以編輯母片文字樣式</a:t>
            </a:r>
          </a:p>
        </p:txBody>
      </p:sp>
      <p:sp>
        <p:nvSpPr>
          <p:cNvPr id="5" name="Text Placeholder 4"/>
          <p:cNvSpPr>
            <a:spLocks noGrp="1"/>
          </p:cNvSpPr>
          <p:nvPr>
            <p:ph type="body" sz="quarter" idx="3"/>
          </p:nvPr>
        </p:nvSpPr>
        <p:spPr>
          <a:xfrm>
            <a:off x="4800600" y="1200151"/>
            <a:ext cx="3733800" cy="431006"/>
          </a:xfrm>
        </p:spPr>
        <p:txBody>
          <a:bodyPr anchor="b">
            <a:normAutofit/>
          </a:bodyPr>
          <a:lstStyle>
            <a:lvl1pPr marL="0" indent="0">
              <a:buNone/>
              <a:defRPr sz="956" b="0" i="0" baseline="0">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72742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889604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317076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013"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12648" y="1910922"/>
            <a:ext cx="2971800" cy="2375332"/>
          </a:xfrm>
        </p:spPr>
        <p:txBody>
          <a:bodyPr tIns="9144">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36437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013"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125" baseline="0">
                <a:solidFill>
                  <a:schemeClr val="tx1">
                    <a:lumMod val="65000"/>
                  </a:schemeClr>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TW" altLang="en-US"/>
              <a:t>將圖片拖曳至版面配置區或按一下圖示以新增</a:t>
            </a:r>
            <a:endParaRPr lang="en-US" dirty="0"/>
          </a:p>
        </p:txBody>
      </p:sp>
      <p:sp>
        <p:nvSpPr>
          <p:cNvPr id="4" name="Text Placeholder 3"/>
          <p:cNvSpPr>
            <a:spLocks noGrp="1"/>
          </p:cNvSpPr>
          <p:nvPr>
            <p:ph type="body" sz="half" idx="2"/>
          </p:nvPr>
        </p:nvSpPr>
        <p:spPr>
          <a:xfrm>
            <a:off x="609600" y="1910920"/>
            <a:ext cx="2971800" cy="1803832"/>
          </a:xfrm>
        </p:spPr>
        <p:txBody>
          <a:bodyPr tIns="9144">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5113682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408410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74279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D65A4EF8-F6FE-7043-8AF2-E572DEC23F71}" type="datetimeFigureOut">
              <a:rPr lang="en-US"/>
              <a:pPr>
                <a:defRPr/>
              </a:pPr>
              <a:t>11/11/2016</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F628F34F-3A3C-294E-AB42-811015631F5B}" type="slidenum">
              <a:rPr lang="en-US"/>
              <a:pPr>
                <a:defRPr/>
              </a:pPr>
              <a:t>‹#›</a:t>
            </a:fld>
            <a:endParaRPr lang="en-US"/>
          </a:p>
        </p:txBody>
      </p:sp>
    </p:spTree>
    <p:extLst>
      <p:ext uri="{BB962C8B-B14F-4D97-AF65-F5344CB8AC3E}">
        <p14:creationId xmlns:p14="http://schemas.microsoft.com/office/powerpoint/2010/main" xmlns="" val="17193282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11260802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275"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18"/>
            <a:ext cx="7772400" cy="1102519"/>
          </a:xfrm>
        </p:spPr>
        <p:txBody>
          <a:bodyPr/>
          <a:lstStyle>
            <a:lvl1pPr algn="ctr">
              <a:defRPr sz="2400"/>
            </a:lvl1pPr>
          </a:lstStyle>
          <a:p>
            <a:r>
              <a:rPr lang="zh-TW" altLang="en-US"/>
              <a:t>按一下以編輯母片標題樣式</a:t>
            </a:r>
            <a:endParaRPr lang="en-US" dirty="0"/>
          </a:p>
        </p:txBody>
      </p:sp>
    </p:spTree>
    <p:extLst>
      <p:ext uri="{BB962C8B-B14F-4D97-AF65-F5344CB8AC3E}">
        <p14:creationId xmlns:p14="http://schemas.microsoft.com/office/powerpoint/2010/main" xmlns="" val="16252202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xmlns="" val="2146193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3721896"/>
            <a:ext cx="7885113" cy="1021556"/>
          </a:xfrm>
        </p:spPr>
        <p:txBody>
          <a:bodyPr anchor="t"/>
          <a:lstStyle>
            <a:lvl1pPr algn="l">
              <a:defRPr sz="24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2" y="2596756"/>
            <a:ext cx="7885113" cy="1125140"/>
          </a:xfrm>
        </p:spPr>
        <p:txBody>
          <a:bodyPr anchor="b">
            <a:normAutofit/>
          </a:bodyPr>
          <a:lstStyle>
            <a:lvl1pPr marL="0" indent="0">
              <a:buNone/>
              <a:defRPr sz="1275" baseline="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8574856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251566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1"/>
            <a:ext cx="3733800" cy="431006"/>
          </a:xfrm>
        </p:spPr>
        <p:txBody>
          <a:bodyPr anchor="b">
            <a:normAutofit/>
          </a:bodyPr>
          <a:lstStyle>
            <a:lvl1pPr marL="0" indent="0">
              <a:buNone/>
              <a:defRPr sz="1275" b="0" i="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1"/>
            <a:ext cx="3733800" cy="431006"/>
          </a:xfrm>
        </p:spPr>
        <p:txBody>
          <a:bodyPr anchor="b">
            <a:normAutofit/>
          </a:bodyPr>
          <a:lstStyle>
            <a:lvl1pPr marL="0" indent="0">
              <a:buNone/>
              <a:defRPr sz="1275" b="0" i="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11/11/2016</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9036629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11/11/2016</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7048680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11/11/2016</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3992143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35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20"/>
            <a:ext cx="2971800" cy="2375332"/>
          </a:xfrm>
        </p:spPr>
        <p:txBody>
          <a:bodyPr tIns="9144">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558401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35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9"/>
            <a:ext cx="2971800" cy="1803832"/>
          </a:xfrm>
        </p:spPr>
        <p:txBody>
          <a:bodyPr tIns="9144">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11/11/2016</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409200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04825"/>
            <a:ext cx="5111750" cy="4389835"/>
          </a:xfrm>
        </p:spPr>
        <p:txBody>
          <a:bodyPr/>
          <a:lstStyle>
            <a:lvl1pPr>
              <a:defRPr sz="2400"/>
            </a:lvl1pPr>
            <a:lvl2pPr>
              <a:defRPr sz="2100"/>
            </a:lvl2pPr>
            <a:lvl3pPr>
              <a:defRPr sz="172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45" y="1076362"/>
            <a:ext cx="3008313" cy="3518297"/>
          </a:xfrm>
        </p:spPr>
        <p:txBody>
          <a:bodyPr/>
          <a:lstStyle>
            <a:lvl1pPr marL="0" indent="0">
              <a:buNone/>
              <a:defRPr sz="1125"/>
            </a:lvl1pPr>
            <a:lvl2pPr marL="342446" indent="0">
              <a:buNone/>
              <a:defRPr sz="900"/>
            </a:lvl2pPr>
            <a:lvl3pPr marL="684871" indent="0">
              <a:buNone/>
              <a:defRPr sz="750"/>
            </a:lvl3pPr>
            <a:lvl4pPr marL="1027310" indent="0">
              <a:buNone/>
              <a:defRPr sz="675"/>
            </a:lvl4pPr>
            <a:lvl5pPr marL="1369740" indent="0">
              <a:buNone/>
              <a:defRPr sz="675"/>
            </a:lvl5pPr>
            <a:lvl6pPr marL="1712184" indent="0">
              <a:buNone/>
              <a:defRPr sz="675"/>
            </a:lvl6pPr>
            <a:lvl7pPr marL="2054619" indent="0">
              <a:buNone/>
              <a:defRPr sz="675"/>
            </a:lvl7pPr>
            <a:lvl8pPr marL="2397045" indent="0">
              <a:buNone/>
              <a:defRPr sz="675"/>
            </a:lvl8pPr>
            <a:lvl9pPr marL="27395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C6E2DF4D-8598-9540-B267-87AF2582200C}" type="datetimeFigureOut">
              <a:rPr lang="en-US"/>
              <a:pPr>
                <a:defRPr/>
              </a:pPr>
              <a:t>11/11/2016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5BA0A04A-DC74-EC4B-925D-0C8D16B97F5D}" type="slidenum">
              <a:rPr lang="en-US"/>
              <a:pPr>
                <a:defRPr/>
              </a:pPr>
              <a:t>‹#›</a:t>
            </a:fld>
            <a:endParaRPr lang="en-US"/>
          </a:p>
        </p:txBody>
      </p:sp>
    </p:spTree>
    <p:extLst>
      <p:ext uri="{BB962C8B-B14F-4D97-AF65-F5344CB8AC3E}">
        <p14:creationId xmlns:p14="http://schemas.microsoft.com/office/powerpoint/2010/main" xmlns="" val="914191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21183197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11/11/2016</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xmlns="" val="1811818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xmlns="" val="3757738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33879321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21644024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1340756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1239439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33543150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dirty="0">
              <a:solidFill>
                <a:prstClr val="white"/>
              </a:solidFill>
              <a:latin typeface="Calibri"/>
            </a:endParaRPr>
          </a:p>
        </p:txBody>
      </p:sp>
    </p:spTree>
    <p:extLst>
      <p:ext uri="{BB962C8B-B14F-4D97-AF65-F5344CB8AC3E}">
        <p14:creationId xmlns:p14="http://schemas.microsoft.com/office/powerpoint/2010/main" xmlns="" val="29228119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312496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62"/>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459582"/>
            <a:ext cx="5486400" cy="3086100"/>
          </a:xfrm>
        </p:spPr>
        <p:txBody>
          <a:bodyPr rtlCol="0">
            <a:normAutofit/>
          </a:bodyPr>
          <a:lstStyle>
            <a:lvl1pPr marL="0" indent="0">
              <a:buNone/>
              <a:defRPr sz="2400"/>
            </a:lvl1pPr>
            <a:lvl2pPr marL="342446" indent="0">
              <a:buNone/>
              <a:defRPr sz="2100"/>
            </a:lvl2pPr>
            <a:lvl3pPr marL="684871" indent="0">
              <a:buNone/>
              <a:defRPr sz="1725"/>
            </a:lvl3pPr>
            <a:lvl4pPr marL="1027310" indent="0">
              <a:buNone/>
              <a:defRPr sz="1500"/>
            </a:lvl4pPr>
            <a:lvl5pPr marL="1369740" indent="0">
              <a:buNone/>
              <a:defRPr sz="1500"/>
            </a:lvl5pPr>
            <a:lvl6pPr marL="1712184" indent="0">
              <a:buNone/>
              <a:defRPr sz="1500"/>
            </a:lvl6pPr>
            <a:lvl7pPr marL="2054619" indent="0">
              <a:buNone/>
              <a:defRPr sz="1500"/>
            </a:lvl7pPr>
            <a:lvl8pPr marL="2397045" indent="0">
              <a:buNone/>
              <a:defRPr sz="1500"/>
            </a:lvl8pPr>
            <a:lvl9pPr marL="2739500" indent="0">
              <a:buNone/>
              <a:defRPr sz="1500"/>
            </a:lvl9pPr>
          </a:lstStyle>
          <a:p>
            <a:pPr lvl="0"/>
            <a:endParaRPr lang="en-US" noProof="0"/>
          </a:p>
        </p:txBody>
      </p:sp>
      <p:sp>
        <p:nvSpPr>
          <p:cNvPr id="4" name="Text Placeholder 3"/>
          <p:cNvSpPr>
            <a:spLocks noGrp="1"/>
          </p:cNvSpPr>
          <p:nvPr>
            <p:ph type="body" sz="half" idx="2"/>
          </p:nvPr>
        </p:nvSpPr>
        <p:spPr>
          <a:xfrm>
            <a:off x="1792289" y="4025539"/>
            <a:ext cx="5486400" cy="603647"/>
          </a:xfrm>
        </p:spPr>
        <p:txBody>
          <a:bodyPr/>
          <a:lstStyle>
            <a:lvl1pPr marL="0" indent="0">
              <a:buNone/>
              <a:defRPr sz="1125"/>
            </a:lvl1pPr>
            <a:lvl2pPr marL="342446" indent="0">
              <a:buNone/>
              <a:defRPr sz="900"/>
            </a:lvl2pPr>
            <a:lvl3pPr marL="684871" indent="0">
              <a:buNone/>
              <a:defRPr sz="750"/>
            </a:lvl3pPr>
            <a:lvl4pPr marL="1027310" indent="0">
              <a:buNone/>
              <a:defRPr sz="675"/>
            </a:lvl4pPr>
            <a:lvl5pPr marL="1369740" indent="0">
              <a:buNone/>
              <a:defRPr sz="675"/>
            </a:lvl5pPr>
            <a:lvl6pPr marL="1712184" indent="0">
              <a:buNone/>
              <a:defRPr sz="675"/>
            </a:lvl6pPr>
            <a:lvl7pPr marL="2054619" indent="0">
              <a:buNone/>
              <a:defRPr sz="675"/>
            </a:lvl7pPr>
            <a:lvl8pPr marL="2397045" indent="0">
              <a:buNone/>
              <a:defRPr sz="675"/>
            </a:lvl8pPr>
            <a:lvl9pPr marL="27395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85B28403-5F61-5543-8C77-2FF4DC5AAC12}" type="datetimeFigureOut">
              <a:rPr lang="en-US"/>
              <a:pPr>
                <a:defRPr/>
              </a:pPr>
              <a:t>11/11/2016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17" tIns="45651" rIns="91317" bIns="45651"/>
          <a:lstStyle>
            <a:lvl1pPr defTabSz="342446" fontAlgn="auto">
              <a:spcBef>
                <a:spcPts val="0"/>
              </a:spcBef>
              <a:spcAft>
                <a:spcPts val="0"/>
              </a:spcAft>
              <a:defRPr sz="1275">
                <a:solidFill>
                  <a:prstClr val="black"/>
                </a:solidFill>
                <a:latin typeface="Calibri"/>
                <a:ea typeface="+mn-ea"/>
                <a:cs typeface="+mn-cs"/>
              </a:defRPr>
            </a:lvl1pPr>
          </a:lstStyle>
          <a:p>
            <a:pPr>
              <a:defRPr/>
            </a:pPr>
            <a:fld id="{A0124198-3666-8D48-816B-6DF7EE3CC02C}" type="slidenum">
              <a:rPr lang="en-US"/>
              <a:pPr>
                <a:defRPr/>
              </a:pPr>
              <a:t>‹#›</a:t>
            </a:fld>
            <a:endParaRPr lang="en-US"/>
          </a:p>
        </p:txBody>
      </p:sp>
    </p:spTree>
    <p:extLst>
      <p:ext uri="{BB962C8B-B14F-4D97-AF65-F5344CB8AC3E}">
        <p14:creationId xmlns:p14="http://schemas.microsoft.com/office/powerpoint/2010/main" xmlns="" val="2705022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1375770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22900525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9088114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11/11/2016</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2562040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prstClr val="white"/>
              </a:solidFill>
            </a:endParaRPr>
          </a:p>
        </p:txBody>
      </p:sp>
    </p:spTree>
    <p:extLst>
      <p:ext uri="{BB962C8B-B14F-4D97-AF65-F5344CB8AC3E}">
        <p14:creationId xmlns:p14="http://schemas.microsoft.com/office/powerpoint/2010/main" xmlns="" val="2622625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7"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7" y="2701528"/>
            <a:ext cx="6858001"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4009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810988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3"/>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2131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01856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9"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9"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49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image" Target="../media/image8.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image" Target="../media/image7.jpeg"/><Relationship Id="rId2" Type="http://schemas.openxmlformats.org/officeDocument/2006/relationships/slideLayout" Target="../slideLayouts/slideLayout184.xml"/><Relationship Id="rId16" Type="http://schemas.openxmlformats.org/officeDocument/2006/relationships/theme" Target="../theme/theme17.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8.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3" descr="JR_Background_1Helix.png"/>
          <p:cNvPicPr>
            <a:picLocks noChangeAspect="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itle Placeholder 1"/>
          <p:cNvSpPr>
            <a:spLocks noGrp="1"/>
          </p:cNvSpPr>
          <p:nvPr>
            <p:ph type="title"/>
          </p:nvPr>
        </p:nvSpPr>
        <p:spPr bwMode="auto">
          <a:xfrm>
            <a:off x="1905000" y="205979"/>
            <a:ext cx="67818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17" tIns="45651" rIns="91317" bIns="45651" numCol="1" anchor="ctr" anchorCtr="0" compatLnSpc="1">
            <a:prstTxWarp prst="textNoShape">
              <a:avLst/>
            </a:prstTxWarp>
          </a:bodyPr>
          <a:lstStyle/>
          <a:p>
            <a:pPr lvl="0"/>
            <a:r>
              <a:rPr lang="en-US"/>
              <a:t>Click to edit Master title style</a:t>
            </a:r>
          </a:p>
        </p:txBody>
      </p:sp>
      <p:sp>
        <p:nvSpPr>
          <p:cNvPr id="14340" name="Text Placeholder 2"/>
          <p:cNvSpPr>
            <a:spLocks noGrp="1"/>
          </p:cNvSpPr>
          <p:nvPr>
            <p:ph type="body" idx="1"/>
          </p:nvPr>
        </p:nvSpPr>
        <p:spPr bwMode="auto">
          <a:xfrm>
            <a:off x="1905000" y="1200150"/>
            <a:ext cx="6781800" cy="377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17" tIns="45651" rIns="91317" bIns="456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6108293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820" r:id="rId12"/>
  </p:sldLayoutIdLst>
  <p:txStyles>
    <p:titleStyle>
      <a:lvl1pPr algn="l" defTabSz="341710" rtl="0" fontAlgn="base">
        <a:spcBef>
          <a:spcPct val="0"/>
        </a:spcBef>
        <a:spcAft>
          <a:spcPct val="0"/>
        </a:spcAft>
        <a:defRPr sz="2925" b="1" kern="1200">
          <a:solidFill>
            <a:schemeClr val="bg1"/>
          </a:solidFill>
          <a:latin typeface="+mj-lt"/>
          <a:ea typeface="ＭＳ Ｐゴシック" charset="0"/>
          <a:cs typeface="ＭＳ Ｐゴシック" charset="0"/>
        </a:defRPr>
      </a:lvl1pPr>
      <a:lvl2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2pPr>
      <a:lvl3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3pPr>
      <a:lvl4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4pPr>
      <a:lvl5pPr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5pPr>
      <a:lvl6pPr marL="3429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6pPr>
      <a:lvl7pPr marL="6858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7pPr>
      <a:lvl8pPr marL="10287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8pPr>
      <a:lvl9pPr marL="1371600" algn="l" defTabSz="341710" rtl="0" fontAlgn="base">
        <a:spcBef>
          <a:spcPct val="0"/>
        </a:spcBef>
        <a:spcAft>
          <a:spcPct val="0"/>
        </a:spcAft>
        <a:defRPr sz="2925" b="1">
          <a:solidFill>
            <a:schemeClr val="bg1"/>
          </a:solidFill>
          <a:latin typeface="Calibri" charset="0"/>
          <a:ea typeface="ＭＳ Ｐゴシック" charset="0"/>
          <a:cs typeface="ＭＳ Ｐゴシック" charset="0"/>
        </a:defRPr>
      </a:lvl9pPr>
    </p:titleStyle>
    <p:bodyStyle>
      <a:lvl1pPr marL="255985" indent="-255985" algn="l" defTabSz="341710" rtl="0" fontAlgn="base">
        <a:spcBef>
          <a:spcPct val="20000"/>
        </a:spcBef>
        <a:spcAft>
          <a:spcPct val="0"/>
        </a:spcAft>
        <a:buFont typeface="Arial" charset="0"/>
        <a:buChar char="•"/>
        <a:defRPr sz="2100" kern="1200">
          <a:solidFill>
            <a:srgbClr val="FFFFFF"/>
          </a:solidFill>
          <a:latin typeface="+mn-lt"/>
          <a:ea typeface="ＭＳ Ｐゴシック" charset="0"/>
          <a:cs typeface="ＭＳ Ｐゴシック" charset="0"/>
        </a:defRPr>
      </a:lvl1pPr>
      <a:lvl2pPr marL="556022" indent="-213122" algn="l" defTabSz="341710" rtl="0" fontAlgn="base">
        <a:spcBef>
          <a:spcPct val="20000"/>
        </a:spcBef>
        <a:spcAft>
          <a:spcPct val="0"/>
        </a:spcAft>
        <a:buFont typeface="Arial" charset="0"/>
        <a:buChar char="–"/>
        <a:defRPr sz="1950" kern="1200">
          <a:solidFill>
            <a:srgbClr val="FFFFFF"/>
          </a:solidFill>
          <a:latin typeface="+mn-lt"/>
          <a:ea typeface="ＭＳ Ｐゴシック" charset="0"/>
          <a:cs typeface="+mn-cs"/>
        </a:defRPr>
      </a:lvl2pPr>
      <a:lvl3pPr marL="856060" indent="-170260" algn="l" defTabSz="341710" rtl="0" fontAlgn="base">
        <a:spcBef>
          <a:spcPct val="20000"/>
        </a:spcBef>
        <a:spcAft>
          <a:spcPct val="0"/>
        </a:spcAft>
        <a:buFont typeface="Arial" charset="0"/>
        <a:buChar char="•"/>
        <a:defRPr sz="1725" kern="1200">
          <a:solidFill>
            <a:srgbClr val="FFFFFF"/>
          </a:solidFill>
          <a:latin typeface="+mn-lt"/>
          <a:ea typeface="ＭＳ Ｐゴシック" charset="0"/>
          <a:cs typeface="+mn-cs"/>
        </a:defRPr>
      </a:lvl3pPr>
      <a:lvl4pPr marL="1197769" indent="-170260" algn="l" defTabSz="341710" rtl="0" fontAlgn="base">
        <a:spcBef>
          <a:spcPct val="20000"/>
        </a:spcBef>
        <a:spcAft>
          <a:spcPct val="0"/>
        </a:spcAft>
        <a:buFont typeface="Arial" charset="0"/>
        <a:buChar char="–"/>
        <a:defRPr sz="1500" kern="1200">
          <a:solidFill>
            <a:srgbClr val="FFFFFF"/>
          </a:solidFill>
          <a:latin typeface="+mn-lt"/>
          <a:ea typeface="ＭＳ Ｐゴシック" charset="0"/>
          <a:cs typeface="+mn-cs"/>
        </a:defRPr>
      </a:lvl4pPr>
      <a:lvl5pPr marL="1540669" indent="-170260" algn="l" defTabSz="341710" rtl="0" fontAlgn="base">
        <a:spcBef>
          <a:spcPct val="20000"/>
        </a:spcBef>
        <a:spcAft>
          <a:spcPct val="0"/>
        </a:spcAft>
        <a:buFont typeface="Arial" charset="0"/>
        <a:buChar char="»"/>
        <a:defRPr sz="1500" kern="1200">
          <a:solidFill>
            <a:srgbClr val="FFFFFF"/>
          </a:solidFill>
          <a:latin typeface="+mn-lt"/>
          <a:ea typeface="ＭＳ Ｐゴシック" charset="0"/>
          <a:cs typeface="+mn-cs"/>
        </a:defRPr>
      </a:lvl5pPr>
      <a:lvl6pPr marL="1883399" indent="-171213" algn="l" defTabSz="342446" rtl="0" eaLnBrk="1" latinLnBrk="0" hangingPunct="1">
        <a:spcBef>
          <a:spcPct val="20000"/>
        </a:spcBef>
        <a:buFont typeface="Arial"/>
        <a:buChar char="•"/>
        <a:defRPr sz="1500" kern="1200">
          <a:solidFill>
            <a:schemeClr val="tx1"/>
          </a:solidFill>
          <a:latin typeface="+mn-lt"/>
          <a:ea typeface="+mn-ea"/>
          <a:cs typeface="+mn-cs"/>
        </a:defRPr>
      </a:lvl6pPr>
      <a:lvl7pPr marL="2225832" indent="-171213" algn="l" defTabSz="342446" rtl="0" eaLnBrk="1" latinLnBrk="0" hangingPunct="1">
        <a:spcBef>
          <a:spcPct val="20000"/>
        </a:spcBef>
        <a:buFont typeface="Arial"/>
        <a:buChar char="•"/>
        <a:defRPr sz="1500" kern="1200">
          <a:solidFill>
            <a:schemeClr val="tx1"/>
          </a:solidFill>
          <a:latin typeface="+mn-lt"/>
          <a:ea typeface="+mn-ea"/>
          <a:cs typeface="+mn-cs"/>
        </a:defRPr>
      </a:lvl7pPr>
      <a:lvl8pPr marL="2568273" indent="-171213" algn="l" defTabSz="342446" rtl="0" eaLnBrk="1" latinLnBrk="0" hangingPunct="1">
        <a:spcBef>
          <a:spcPct val="20000"/>
        </a:spcBef>
        <a:buFont typeface="Arial"/>
        <a:buChar char="•"/>
        <a:defRPr sz="1500" kern="1200">
          <a:solidFill>
            <a:schemeClr val="tx1"/>
          </a:solidFill>
          <a:latin typeface="+mn-lt"/>
          <a:ea typeface="+mn-ea"/>
          <a:cs typeface="+mn-cs"/>
        </a:defRPr>
      </a:lvl8pPr>
      <a:lvl9pPr marL="2910707" indent="-171213" algn="l" defTabSz="3424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446" rtl="0" eaLnBrk="1" latinLnBrk="0" hangingPunct="1">
        <a:defRPr sz="1275" kern="1200">
          <a:solidFill>
            <a:schemeClr val="tx1"/>
          </a:solidFill>
          <a:latin typeface="+mn-lt"/>
          <a:ea typeface="+mn-ea"/>
          <a:cs typeface="+mn-cs"/>
        </a:defRPr>
      </a:lvl1pPr>
      <a:lvl2pPr marL="342446" algn="l" defTabSz="342446" rtl="0" eaLnBrk="1" latinLnBrk="0" hangingPunct="1">
        <a:defRPr sz="1275" kern="1200">
          <a:solidFill>
            <a:schemeClr val="tx1"/>
          </a:solidFill>
          <a:latin typeface="+mn-lt"/>
          <a:ea typeface="+mn-ea"/>
          <a:cs typeface="+mn-cs"/>
        </a:defRPr>
      </a:lvl2pPr>
      <a:lvl3pPr marL="684871" algn="l" defTabSz="342446" rtl="0" eaLnBrk="1" latinLnBrk="0" hangingPunct="1">
        <a:defRPr sz="1275" kern="1200">
          <a:solidFill>
            <a:schemeClr val="tx1"/>
          </a:solidFill>
          <a:latin typeface="+mn-lt"/>
          <a:ea typeface="+mn-ea"/>
          <a:cs typeface="+mn-cs"/>
        </a:defRPr>
      </a:lvl3pPr>
      <a:lvl4pPr marL="1027310" algn="l" defTabSz="342446" rtl="0" eaLnBrk="1" latinLnBrk="0" hangingPunct="1">
        <a:defRPr sz="1275" kern="1200">
          <a:solidFill>
            <a:schemeClr val="tx1"/>
          </a:solidFill>
          <a:latin typeface="+mn-lt"/>
          <a:ea typeface="+mn-ea"/>
          <a:cs typeface="+mn-cs"/>
        </a:defRPr>
      </a:lvl4pPr>
      <a:lvl5pPr marL="1369740" algn="l" defTabSz="342446" rtl="0" eaLnBrk="1" latinLnBrk="0" hangingPunct="1">
        <a:defRPr sz="1275" kern="1200">
          <a:solidFill>
            <a:schemeClr val="tx1"/>
          </a:solidFill>
          <a:latin typeface="+mn-lt"/>
          <a:ea typeface="+mn-ea"/>
          <a:cs typeface="+mn-cs"/>
        </a:defRPr>
      </a:lvl5pPr>
      <a:lvl6pPr marL="1712184" algn="l" defTabSz="342446" rtl="0" eaLnBrk="1" latinLnBrk="0" hangingPunct="1">
        <a:defRPr sz="1275" kern="1200">
          <a:solidFill>
            <a:schemeClr val="tx1"/>
          </a:solidFill>
          <a:latin typeface="+mn-lt"/>
          <a:ea typeface="+mn-ea"/>
          <a:cs typeface="+mn-cs"/>
        </a:defRPr>
      </a:lvl6pPr>
      <a:lvl7pPr marL="2054619" algn="l" defTabSz="342446" rtl="0" eaLnBrk="1" latinLnBrk="0" hangingPunct="1">
        <a:defRPr sz="1275" kern="1200">
          <a:solidFill>
            <a:schemeClr val="tx1"/>
          </a:solidFill>
          <a:latin typeface="+mn-lt"/>
          <a:ea typeface="+mn-ea"/>
          <a:cs typeface="+mn-cs"/>
        </a:defRPr>
      </a:lvl7pPr>
      <a:lvl8pPr marL="2397045" algn="l" defTabSz="342446" rtl="0" eaLnBrk="1" latinLnBrk="0" hangingPunct="1">
        <a:defRPr sz="1275" kern="1200">
          <a:solidFill>
            <a:schemeClr val="tx1"/>
          </a:solidFill>
          <a:latin typeface="+mn-lt"/>
          <a:ea typeface="+mn-ea"/>
          <a:cs typeface="+mn-cs"/>
        </a:defRPr>
      </a:lvl8pPr>
      <a:lvl9pPr marL="2739500" algn="l" defTabSz="342446" rtl="0" eaLnBrk="1" latinLnBrk="0" hangingPunct="1">
        <a:defRPr sz="127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11088131"/>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2"/>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2"/>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2"/>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450030"/>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7874133"/>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287" tIns="45643" rIns="91287" bIns="45643"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287" tIns="45643" rIns="91287" bIns="456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3"/>
            <a:ext cx="2057400" cy="273844"/>
          </a:xfrm>
          <a:prstGeom prst="rect">
            <a:avLst/>
          </a:prstGeom>
        </p:spPr>
        <p:txBody>
          <a:bodyPr vert="horz" lIns="91287" tIns="45643" rIns="91287" bIns="45643" rtlCol="0" anchor="ctr"/>
          <a:lstStyle>
            <a:lvl1pPr algn="l">
              <a:defRPr sz="900">
                <a:solidFill>
                  <a:schemeClr val="tx1">
                    <a:tint val="75000"/>
                  </a:schemeClr>
                </a:solidFill>
              </a:defRPr>
            </a:lvl1pPr>
          </a:lstStyle>
          <a:p>
            <a:pPr defTabSz="684647"/>
            <a:fld id="{97598136-32DE-410E-A4E3-969AF1DA6814}" type="datetimeFigureOut">
              <a:rPr lang="en-US" smtClean="0">
                <a:solidFill>
                  <a:prstClr val="black">
                    <a:tint val="75000"/>
                  </a:prstClr>
                </a:solidFill>
              </a:rPr>
              <a:pPr defTabSz="684647"/>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3"/>
            <a:ext cx="3086100" cy="273844"/>
          </a:xfrm>
          <a:prstGeom prst="rect">
            <a:avLst/>
          </a:prstGeom>
        </p:spPr>
        <p:txBody>
          <a:bodyPr vert="horz" lIns="91287" tIns="45643" rIns="91287" bIns="45643" rtlCol="0" anchor="ctr"/>
          <a:lstStyle>
            <a:lvl1pPr algn="ctr">
              <a:defRPr sz="900">
                <a:solidFill>
                  <a:schemeClr val="tx1">
                    <a:tint val="75000"/>
                  </a:schemeClr>
                </a:solidFill>
              </a:defRPr>
            </a:lvl1pPr>
          </a:lstStyle>
          <a:p>
            <a:pPr defTabSz="684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3"/>
            <a:ext cx="2057400" cy="273844"/>
          </a:xfrm>
          <a:prstGeom prst="rect">
            <a:avLst/>
          </a:prstGeom>
        </p:spPr>
        <p:txBody>
          <a:bodyPr vert="horz" lIns="91287" tIns="45643" rIns="91287" bIns="45643" rtlCol="0" anchor="ctr"/>
          <a:lstStyle>
            <a:lvl1pPr algn="r">
              <a:defRPr sz="900">
                <a:solidFill>
                  <a:schemeClr val="tx1">
                    <a:tint val="75000"/>
                  </a:schemeClr>
                </a:solidFill>
              </a:defRPr>
            </a:lvl1pPr>
          </a:lstStyle>
          <a:p>
            <a:pPr defTabSz="684647"/>
            <a:fld id="{A440B766-694A-4C85-A5E3-8AA8E042C453}" type="slidenum">
              <a:rPr lang="en-US" smtClean="0">
                <a:solidFill>
                  <a:prstClr val="black">
                    <a:tint val="75000"/>
                  </a:prstClr>
                </a:solidFill>
              </a:rPr>
              <a:pPr defTabSz="684647"/>
              <a:t>‹#›</a:t>
            </a:fld>
            <a:endParaRPr lang="en-US">
              <a:solidFill>
                <a:prstClr val="black">
                  <a:tint val="75000"/>
                </a:prstClr>
              </a:solidFill>
            </a:endParaRPr>
          </a:p>
        </p:txBody>
      </p:sp>
    </p:spTree>
    <p:extLst>
      <p:ext uri="{BB962C8B-B14F-4D97-AF65-F5344CB8AC3E}">
        <p14:creationId xmlns:p14="http://schemas.microsoft.com/office/powerpoint/2010/main" xmlns="" val="660916487"/>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l" defTabSz="684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61" indent="-171161" algn="l" defTabSz="684647"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485" indent="-171161" algn="l" defTabSz="6846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06" indent="-171161" algn="l" defTabSz="6846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130"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0452"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2777"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5098"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67422"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09744" indent="-171161" algn="l" defTabSz="68464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4647" rtl="0" eaLnBrk="1" latinLnBrk="0" hangingPunct="1">
        <a:defRPr sz="1425" kern="1200">
          <a:solidFill>
            <a:schemeClr val="tx1"/>
          </a:solidFill>
          <a:latin typeface="+mn-lt"/>
          <a:ea typeface="+mn-ea"/>
          <a:cs typeface="+mn-cs"/>
        </a:defRPr>
      </a:lvl1pPr>
      <a:lvl2pPr marL="342322" algn="l" defTabSz="684647" rtl="0" eaLnBrk="1" latinLnBrk="0" hangingPunct="1">
        <a:defRPr sz="1425" kern="1200">
          <a:solidFill>
            <a:schemeClr val="tx1"/>
          </a:solidFill>
          <a:latin typeface="+mn-lt"/>
          <a:ea typeface="+mn-ea"/>
          <a:cs typeface="+mn-cs"/>
        </a:defRPr>
      </a:lvl2pPr>
      <a:lvl3pPr marL="684647" algn="l" defTabSz="684647" rtl="0" eaLnBrk="1" latinLnBrk="0" hangingPunct="1">
        <a:defRPr sz="1425" kern="1200">
          <a:solidFill>
            <a:schemeClr val="tx1"/>
          </a:solidFill>
          <a:latin typeface="+mn-lt"/>
          <a:ea typeface="+mn-ea"/>
          <a:cs typeface="+mn-cs"/>
        </a:defRPr>
      </a:lvl3pPr>
      <a:lvl4pPr marL="1026968" algn="l" defTabSz="684647" rtl="0" eaLnBrk="1" latinLnBrk="0" hangingPunct="1">
        <a:defRPr sz="1425" kern="1200">
          <a:solidFill>
            <a:schemeClr val="tx1"/>
          </a:solidFill>
          <a:latin typeface="+mn-lt"/>
          <a:ea typeface="+mn-ea"/>
          <a:cs typeface="+mn-cs"/>
        </a:defRPr>
      </a:lvl4pPr>
      <a:lvl5pPr marL="1369292" algn="l" defTabSz="684647" rtl="0" eaLnBrk="1" latinLnBrk="0" hangingPunct="1">
        <a:defRPr sz="1425" kern="1200">
          <a:solidFill>
            <a:schemeClr val="tx1"/>
          </a:solidFill>
          <a:latin typeface="+mn-lt"/>
          <a:ea typeface="+mn-ea"/>
          <a:cs typeface="+mn-cs"/>
        </a:defRPr>
      </a:lvl5pPr>
      <a:lvl6pPr marL="1711613" algn="l" defTabSz="684647" rtl="0" eaLnBrk="1" latinLnBrk="0" hangingPunct="1">
        <a:defRPr sz="1425" kern="1200">
          <a:solidFill>
            <a:schemeClr val="tx1"/>
          </a:solidFill>
          <a:latin typeface="+mn-lt"/>
          <a:ea typeface="+mn-ea"/>
          <a:cs typeface="+mn-cs"/>
        </a:defRPr>
      </a:lvl6pPr>
      <a:lvl7pPr marL="2053937" algn="l" defTabSz="684647" rtl="0" eaLnBrk="1" latinLnBrk="0" hangingPunct="1">
        <a:defRPr sz="1425" kern="1200">
          <a:solidFill>
            <a:schemeClr val="tx1"/>
          </a:solidFill>
          <a:latin typeface="+mn-lt"/>
          <a:ea typeface="+mn-ea"/>
          <a:cs typeface="+mn-cs"/>
        </a:defRPr>
      </a:lvl7pPr>
      <a:lvl8pPr marL="2396260" algn="l" defTabSz="684647" rtl="0" eaLnBrk="1" latinLnBrk="0" hangingPunct="1">
        <a:defRPr sz="1425" kern="1200">
          <a:solidFill>
            <a:schemeClr val="tx1"/>
          </a:solidFill>
          <a:latin typeface="+mn-lt"/>
          <a:ea typeface="+mn-ea"/>
          <a:cs typeface="+mn-cs"/>
        </a:defRPr>
      </a:lvl8pPr>
      <a:lvl9pPr marL="2738583" algn="l" defTabSz="684647" rtl="0" eaLnBrk="1" latinLnBrk="0" hangingPunct="1">
        <a:defRPr sz="142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294" tIns="45647" rIns="91294" bIns="45647"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294" tIns="45647" rIns="91294" bIns="45647" rtlCol="0" anchor="ctr"/>
          <a:lstStyle>
            <a:lvl1pPr algn="l">
              <a:defRPr sz="900">
                <a:solidFill>
                  <a:schemeClr val="tx1">
                    <a:tint val="75000"/>
                  </a:schemeClr>
                </a:solidFill>
              </a:defRPr>
            </a:lvl1pPr>
          </a:lstStyle>
          <a:p>
            <a:pPr defTabSz="684703"/>
            <a:fld id="{97598136-32DE-410E-A4E3-969AF1DA6814}" type="datetimeFigureOut">
              <a:rPr lang="en-US" smtClean="0">
                <a:solidFill>
                  <a:prstClr val="black">
                    <a:tint val="75000"/>
                  </a:prstClr>
                </a:solidFill>
              </a:rPr>
              <a:pPr defTabSz="684703"/>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294" tIns="45647" rIns="91294" bIns="45647" rtlCol="0" anchor="ctr"/>
          <a:lstStyle>
            <a:lvl1pPr algn="ctr">
              <a:defRPr sz="900">
                <a:solidFill>
                  <a:schemeClr val="tx1">
                    <a:tint val="75000"/>
                  </a:schemeClr>
                </a:solidFill>
              </a:defRPr>
            </a:lvl1pPr>
          </a:lstStyle>
          <a:p>
            <a:pPr defTabSz="68470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294" tIns="45647" rIns="91294" bIns="45647" rtlCol="0" anchor="ctr"/>
          <a:lstStyle>
            <a:lvl1pPr algn="r">
              <a:defRPr sz="900">
                <a:solidFill>
                  <a:schemeClr val="tx1">
                    <a:tint val="75000"/>
                  </a:schemeClr>
                </a:solidFill>
              </a:defRPr>
            </a:lvl1pPr>
          </a:lstStyle>
          <a:p>
            <a:pPr defTabSz="684703"/>
            <a:fld id="{A440B766-694A-4C85-A5E3-8AA8E042C453}" type="slidenum">
              <a:rPr lang="en-US" smtClean="0">
                <a:solidFill>
                  <a:prstClr val="black">
                    <a:tint val="75000"/>
                  </a:prstClr>
                </a:solidFill>
              </a:rPr>
              <a:pPr defTabSz="684703"/>
              <a:t>‹#›</a:t>
            </a:fld>
            <a:endParaRPr lang="en-US">
              <a:solidFill>
                <a:prstClr val="black">
                  <a:tint val="75000"/>
                </a:prstClr>
              </a:solidFill>
            </a:endParaRPr>
          </a:p>
        </p:txBody>
      </p:sp>
    </p:spTree>
    <p:extLst>
      <p:ext uri="{BB962C8B-B14F-4D97-AF65-F5344CB8AC3E}">
        <p14:creationId xmlns:p14="http://schemas.microsoft.com/office/powerpoint/2010/main" xmlns="" val="1211721386"/>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p:txStyles>
    <p:titleStyle>
      <a:lvl1pPr algn="l" defTabSz="68470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6" indent="-171176" algn="l" defTabSz="684703"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527" indent="-171176" algn="l" defTabSz="684703"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78" indent="-171176" algn="l" defTabSz="684703"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230"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0581"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2933"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5284"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67636"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09987" indent="-171176" algn="l" defTabSz="684703"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4703" rtl="0" eaLnBrk="1" latinLnBrk="0" hangingPunct="1">
        <a:defRPr sz="1425" kern="1200">
          <a:solidFill>
            <a:schemeClr val="tx1"/>
          </a:solidFill>
          <a:latin typeface="+mn-lt"/>
          <a:ea typeface="+mn-ea"/>
          <a:cs typeface="+mn-cs"/>
        </a:defRPr>
      </a:lvl1pPr>
      <a:lvl2pPr marL="342351" algn="l" defTabSz="684703" rtl="0" eaLnBrk="1" latinLnBrk="0" hangingPunct="1">
        <a:defRPr sz="1425" kern="1200">
          <a:solidFill>
            <a:schemeClr val="tx1"/>
          </a:solidFill>
          <a:latin typeface="+mn-lt"/>
          <a:ea typeface="+mn-ea"/>
          <a:cs typeface="+mn-cs"/>
        </a:defRPr>
      </a:lvl2pPr>
      <a:lvl3pPr marL="684703" algn="l" defTabSz="684703" rtl="0" eaLnBrk="1" latinLnBrk="0" hangingPunct="1">
        <a:defRPr sz="1425" kern="1200">
          <a:solidFill>
            <a:schemeClr val="tx1"/>
          </a:solidFill>
          <a:latin typeface="+mn-lt"/>
          <a:ea typeface="+mn-ea"/>
          <a:cs typeface="+mn-cs"/>
        </a:defRPr>
      </a:lvl3pPr>
      <a:lvl4pPr marL="1027054" algn="l" defTabSz="684703" rtl="0" eaLnBrk="1" latinLnBrk="0" hangingPunct="1">
        <a:defRPr sz="1425" kern="1200">
          <a:solidFill>
            <a:schemeClr val="tx1"/>
          </a:solidFill>
          <a:latin typeface="+mn-lt"/>
          <a:ea typeface="+mn-ea"/>
          <a:cs typeface="+mn-cs"/>
        </a:defRPr>
      </a:lvl4pPr>
      <a:lvl5pPr marL="1369406" algn="l" defTabSz="684703" rtl="0" eaLnBrk="1" latinLnBrk="0" hangingPunct="1">
        <a:defRPr sz="1425" kern="1200">
          <a:solidFill>
            <a:schemeClr val="tx1"/>
          </a:solidFill>
          <a:latin typeface="+mn-lt"/>
          <a:ea typeface="+mn-ea"/>
          <a:cs typeface="+mn-cs"/>
        </a:defRPr>
      </a:lvl5pPr>
      <a:lvl6pPr marL="1711757" algn="l" defTabSz="684703" rtl="0" eaLnBrk="1" latinLnBrk="0" hangingPunct="1">
        <a:defRPr sz="1425" kern="1200">
          <a:solidFill>
            <a:schemeClr val="tx1"/>
          </a:solidFill>
          <a:latin typeface="+mn-lt"/>
          <a:ea typeface="+mn-ea"/>
          <a:cs typeface="+mn-cs"/>
        </a:defRPr>
      </a:lvl6pPr>
      <a:lvl7pPr marL="2054108" algn="l" defTabSz="684703" rtl="0" eaLnBrk="1" latinLnBrk="0" hangingPunct="1">
        <a:defRPr sz="1425" kern="1200">
          <a:solidFill>
            <a:schemeClr val="tx1"/>
          </a:solidFill>
          <a:latin typeface="+mn-lt"/>
          <a:ea typeface="+mn-ea"/>
          <a:cs typeface="+mn-cs"/>
        </a:defRPr>
      </a:lvl7pPr>
      <a:lvl8pPr marL="2396459" algn="l" defTabSz="684703" rtl="0" eaLnBrk="1" latinLnBrk="0" hangingPunct="1">
        <a:defRPr sz="1425" kern="1200">
          <a:solidFill>
            <a:schemeClr val="tx1"/>
          </a:solidFill>
          <a:latin typeface="+mn-lt"/>
          <a:ea typeface="+mn-ea"/>
          <a:cs typeface="+mn-cs"/>
        </a:defRPr>
      </a:lvl8pPr>
      <a:lvl9pPr marL="2738811" algn="l" defTabSz="684703" rtl="0" eaLnBrk="1" latinLnBrk="0" hangingPunct="1">
        <a:defRPr sz="14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471" tIns="34235" rIns="68471" bIns="34235"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471" tIns="34235" rIns="68471" bIns="34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7"/>
            <a:ext cx="2057400" cy="273844"/>
          </a:xfrm>
          <a:prstGeom prst="rect">
            <a:avLst/>
          </a:prstGeom>
        </p:spPr>
        <p:txBody>
          <a:bodyPr vert="horz" lIns="68471" tIns="34235" rIns="68471" bIns="34235" rtlCol="0" anchor="ctr"/>
          <a:lstStyle>
            <a:lvl1pPr algn="l">
              <a:defRPr sz="900">
                <a:solidFill>
                  <a:schemeClr val="tx1">
                    <a:tint val="75000"/>
                  </a:schemeClr>
                </a:solidFill>
              </a:defRPr>
            </a:lvl1pPr>
          </a:lstStyle>
          <a:p>
            <a:pPr defTabSz="684703"/>
            <a:fld id="{97598136-32DE-410E-A4E3-969AF1DA6814}" type="datetimeFigureOut">
              <a:rPr lang="en-US" smtClean="0">
                <a:solidFill>
                  <a:prstClr val="black">
                    <a:tint val="75000"/>
                  </a:prstClr>
                </a:solidFill>
              </a:rPr>
              <a:pPr defTabSz="684703"/>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7"/>
            <a:ext cx="3086100" cy="273844"/>
          </a:xfrm>
          <a:prstGeom prst="rect">
            <a:avLst/>
          </a:prstGeom>
        </p:spPr>
        <p:txBody>
          <a:bodyPr vert="horz" lIns="68471" tIns="34235" rIns="68471" bIns="34235" rtlCol="0" anchor="ctr"/>
          <a:lstStyle>
            <a:lvl1pPr algn="ctr">
              <a:defRPr sz="900">
                <a:solidFill>
                  <a:schemeClr val="tx1">
                    <a:tint val="75000"/>
                  </a:schemeClr>
                </a:solidFill>
              </a:defRPr>
            </a:lvl1pPr>
          </a:lstStyle>
          <a:p>
            <a:pPr defTabSz="68470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7"/>
            <a:ext cx="2057400" cy="273844"/>
          </a:xfrm>
          <a:prstGeom prst="rect">
            <a:avLst/>
          </a:prstGeom>
        </p:spPr>
        <p:txBody>
          <a:bodyPr vert="horz" lIns="68471" tIns="34235" rIns="68471" bIns="34235" rtlCol="0" anchor="ctr"/>
          <a:lstStyle>
            <a:lvl1pPr algn="r">
              <a:defRPr sz="900">
                <a:solidFill>
                  <a:schemeClr val="tx1">
                    <a:tint val="75000"/>
                  </a:schemeClr>
                </a:solidFill>
              </a:defRPr>
            </a:lvl1pPr>
          </a:lstStyle>
          <a:p>
            <a:pPr defTabSz="684703"/>
            <a:fld id="{A440B766-694A-4C85-A5E3-8AA8E042C453}" type="slidenum">
              <a:rPr lang="en-US" smtClean="0">
                <a:solidFill>
                  <a:prstClr val="black">
                    <a:tint val="75000"/>
                  </a:prstClr>
                </a:solidFill>
              </a:rPr>
              <a:pPr defTabSz="684703"/>
              <a:t>‹#›</a:t>
            </a:fld>
            <a:endParaRPr lang="en-US">
              <a:solidFill>
                <a:prstClr val="black">
                  <a:tint val="75000"/>
                </a:prstClr>
              </a:solidFill>
            </a:endParaRPr>
          </a:p>
        </p:txBody>
      </p:sp>
    </p:spTree>
    <p:extLst>
      <p:ext uri="{BB962C8B-B14F-4D97-AF65-F5344CB8AC3E}">
        <p14:creationId xmlns:p14="http://schemas.microsoft.com/office/powerpoint/2010/main" xmlns="" val="1175446571"/>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Lst>
  <p:txStyles>
    <p:titleStyle>
      <a:lvl1pPr algn="l" defTabSz="68470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6" indent="-171176" algn="l" defTabSz="684703" rtl="0" eaLnBrk="1" latinLnBrk="0" hangingPunct="1">
        <a:lnSpc>
          <a:spcPct val="90000"/>
        </a:lnSpc>
        <a:spcBef>
          <a:spcPts val="749"/>
        </a:spcBef>
        <a:buFont typeface="Arial" panose="020B0604020202020204" pitchFamily="34" charset="0"/>
        <a:buChar char="•"/>
        <a:defRPr sz="2100" kern="1200">
          <a:solidFill>
            <a:schemeClr val="tx1"/>
          </a:solidFill>
          <a:latin typeface="+mn-lt"/>
          <a:ea typeface="+mn-ea"/>
          <a:cs typeface="+mn-cs"/>
        </a:defRPr>
      </a:lvl1pPr>
      <a:lvl2pPr marL="513527" indent="-171176" algn="l" defTabSz="684703"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878" indent="-171176" algn="l" defTabSz="684703"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8230"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4pPr>
      <a:lvl5pPr marL="1540581"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5pPr>
      <a:lvl6pPr marL="1882933"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6pPr>
      <a:lvl7pPr marL="2225284"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7pPr>
      <a:lvl8pPr marL="2567636"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8pPr>
      <a:lvl9pPr marL="2909987" indent="-171176" algn="l" defTabSz="684703" rtl="0" eaLnBrk="1" latinLnBrk="0" hangingPunct="1">
        <a:lnSpc>
          <a:spcPct val="90000"/>
        </a:lnSpc>
        <a:spcBef>
          <a:spcPts val="374"/>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03" rtl="0" eaLnBrk="1" latinLnBrk="0" hangingPunct="1">
        <a:defRPr sz="1400" kern="1200">
          <a:solidFill>
            <a:schemeClr val="tx1"/>
          </a:solidFill>
          <a:latin typeface="+mn-lt"/>
          <a:ea typeface="+mn-ea"/>
          <a:cs typeface="+mn-cs"/>
        </a:defRPr>
      </a:lvl1pPr>
      <a:lvl2pPr marL="342351" algn="l" defTabSz="684703" rtl="0" eaLnBrk="1" latinLnBrk="0" hangingPunct="1">
        <a:defRPr sz="1400" kern="1200">
          <a:solidFill>
            <a:schemeClr val="tx1"/>
          </a:solidFill>
          <a:latin typeface="+mn-lt"/>
          <a:ea typeface="+mn-ea"/>
          <a:cs typeface="+mn-cs"/>
        </a:defRPr>
      </a:lvl2pPr>
      <a:lvl3pPr marL="684703" algn="l" defTabSz="684703" rtl="0" eaLnBrk="1" latinLnBrk="0" hangingPunct="1">
        <a:defRPr sz="1400" kern="1200">
          <a:solidFill>
            <a:schemeClr val="tx1"/>
          </a:solidFill>
          <a:latin typeface="+mn-lt"/>
          <a:ea typeface="+mn-ea"/>
          <a:cs typeface="+mn-cs"/>
        </a:defRPr>
      </a:lvl3pPr>
      <a:lvl4pPr marL="1027054" algn="l" defTabSz="684703" rtl="0" eaLnBrk="1" latinLnBrk="0" hangingPunct="1">
        <a:defRPr sz="1400" kern="1200">
          <a:solidFill>
            <a:schemeClr val="tx1"/>
          </a:solidFill>
          <a:latin typeface="+mn-lt"/>
          <a:ea typeface="+mn-ea"/>
          <a:cs typeface="+mn-cs"/>
        </a:defRPr>
      </a:lvl4pPr>
      <a:lvl5pPr marL="1369406" algn="l" defTabSz="684703" rtl="0" eaLnBrk="1" latinLnBrk="0" hangingPunct="1">
        <a:defRPr sz="1400" kern="1200">
          <a:solidFill>
            <a:schemeClr val="tx1"/>
          </a:solidFill>
          <a:latin typeface="+mn-lt"/>
          <a:ea typeface="+mn-ea"/>
          <a:cs typeface="+mn-cs"/>
        </a:defRPr>
      </a:lvl5pPr>
      <a:lvl6pPr marL="1711757" algn="l" defTabSz="684703" rtl="0" eaLnBrk="1" latinLnBrk="0" hangingPunct="1">
        <a:defRPr sz="1400" kern="1200">
          <a:solidFill>
            <a:schemeClr val="tx1"/>
          </a:solidFill>
          <a:latin typeface="+mn-lt"/>
          <a:ea typeface="+mn-ea"/>
          <a:cs typeface="+mn-cs"/>
        </a:defRPr>
      </a:lvl6pPr>
      <a:lvl7pPr marL="2054108" algn="l" defTabSz="684703" rtl="0" eaLnBrk="1" latinLnBrk="0" hangingPunct="1">
        <a:defRPr sz="1400" kern="1200">
          <a:solidFill>
            <a:schemeClr val="tx1"/>
          </a:solidFill>
          <a:latin typeface="+mn-lt"/>
          <a:ea typeface="+mn-ea"/>
          <a:cs typeface="+mn-cs"/>
        </a:defRPr>
      </a:lvl7pPr>
      <a:lvl8pPr marL="2396459" algn="l" defTabSz="684703" rtl="0" eaLnBrk="1" latinLnBrk="0" hangingPunct="1">
        <a:defRPr sz="1400" kern="1200">
          <a:solidFill>
            <a:schemeClr val="tx1"/>
          </a:solidFill>
          <a:latin typeface="+mn-lt"/>
          <a:ea typeface="+mn-ea"/>
          <a:cs typeface="+mn-cs"/>
        </a:defRPr>
      </a:lvl8pPr>
      <a:lvl9pPr marL="2738811" algn="l" defTabSz="684703"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274320"/>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33845" y="1371601"/>
            <a:ext cx="7886700" cy="326350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1CA67DB-0B90-4E1D-A6F1-4EE82F974E2C}" type="datetimeFigureOut">
              <a:rPr lang="zh-TW" altLang="en-US" smtClean="0">
                <a:solidFill>
                  <a:prstClr val="black">
                    <a:lumMod val="65000"/>
                    <a:lumOff val="35000"/>
                  </a:prstClr>
                </a:solidFill>
              </a:rPr>
              <a:pPr/>
              <a:t>2016/11/11</a:t>
            </a:fld>
            <a:endParaRPr lang="zh-TW" altLang="en-US">
              <a:solidFill>
                <a:prstClr val="black">
                  <a:lumMod val="65000"/>
                  <a:lumOff val="3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TW"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4767264"/>
            <a:ext cx="2057400" cy="273844"/>
          </a:xfrm>
          <a:prstGeom prst="rect">
            <a:avLst/>
          </a:prstGeom>
        </p:spPr>
        <p:txBody>
          <a:bodyPr vert="horz" lIns="91440" tIns="45720" rIns="91440" bIns="45720" rtlCol="0" anchor="ctr"/>
          <a:lstStyle>
            <a:lvl1pPr algn="r">
              <a:defRPr sz="825">
                <a:solidFill>
                  <a:schemeClr val="tx1">
                    <a:tint val="75000"/>
                  </a:schemeClr>
                </a:solidFill>
              </a:defRPr>
            </a:lvl1pPr>
          </a:lstStyle>
          <a:p>
            <a:fld id="{703B2AA3-3289-40BA-86FA-36B77E27DE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142930164"/>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p:cNvSpPr>
          <p:nvPr>
            <p:ph type="body" idx="1"/>
          </p:nvPr>
        </p:nvSpPr>
        <p:spPr bwMode="auto">
          <a:xfrm>
            <a:off x="553642" y="723305"/>
            <a:ext cx="8036719" cy="36968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04" tIns="50704" rIns="50704" bIns="50704" numCol="1" anchor="ctr" anchorCtr="0" compatLnSpc="1">
            <a:prstTxWarp prst="textNoShape">
              <a:avLst/>
            </a:prstTxWarp>
          </a:bodyPr>
          <a:lstStyle/>
          <a:p>
            <a:pPr lvl="0"/>
            <a:r>
              <a:rPr lang="en-US" altLang="zh-TW" dirty="0">
                <a:sym typeface="Helvetica Neue Light" charset="0"/>
              </a:rPr>
              <a:t>Click to edit Master text styles</a:t>
            </a:r>
          </a:p>
          <a:p>
            <a:pPr lvl="1"/>
            <a:r>
              <a:rPr lang="en-US" altLang="zh-TW" dirty="0">
                <a:sym typeface="Helvetica Neue Light" charset="0"/>
              </a:rPr>
              <a:t>Second level</a:t>
            </a:r>
          </a:p>
          <a:p>
            <a:pPr lvl="2"/>
            <a:r>
              <a:rPr lang="en-US" altLang="zh-TW" dirty="0">
                <a:sym typeface="Helvetica Neue Light" charset="0"/>
              </a:rPr>
              <a:t>Third level</a:t>
            </a:r>
          </a:p>
          <a:p>
            <a:pPr lvl="3"/>
            <a:r>
              <a:rPr lang="en-US" altLang="zh-TW" dirty="0">
                <a:sym typeface="Helvetica Neue Light" charset="0"/>
              </a:rPr>
              <a:t>Fourth level</a:t>
            </a:r>
          </a:p>
          <a:p>
            <a:pPr lvl="4"/>
            <a:r>
              <a:rPr lang="en-US" altLang="zh-TW" dirty="0">
                <a:sym typeface="Helvetica Neue Light" charset="0"/>
              </a:rPr>
              <a:t>Fifth level</a:t>
            </a:r>
          </a:p>
        </p:txBody>
      </p:sp>
      <p:sp>
        <p:nvSpPr>
          <p:cNvPr id="1026" name="Rectangle 2"/>
          <p:cNvSpPr>
            <a:spLocks noGrp="1"/>
          </p:cNvSpPr>
          <p:nvPr>
            <p:ph type="title"/>
          </p:nvPr>
        </p:nvSpPr>
        <p:spPr bwMode="auto">
          <a:xfrm>
            <a:off x="553642" y="133945"/>
            <a:ext cx="8036719" cy="1285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704" tIns="50704" rIns="50704" bIns="50704" numCol="1" anchor="ctr" anchorCtr="0" compatLnSpc="1">
            <a:prstTxWarp prst="textNoShape">
              <a:avLst/>
            </a:prstTxWarp>
          </a:bodyPr>
          <a:lstStyle/>
          <a:p>
            <a:pPr lvl="0"/>
            <a:r>
              <a:rPr lang="en-US" altLang="zh-TW" dirty="0">
                <a:sym typeface="Helvetica Neue Light" charset="0"/>
              </a:rPr>
              <a:t>Click to edit Master title style</a:t>
            </a:r>
          </a:p>
        </p:txBody>
      </p:sp>
      <p:sp>
        <p:nvSpPr>
          <p:cNvPr id="1027" name="Rectangle 3"/>
          <p:cNvSpPr>
            <a:spLocks noGrp="1"/>
          </p:cNvSpPr>
          <p:nvPr>
            <p:ph type="sldNum" sz="quarter" idx="2"/>
          </p:nvPr>
        </p:nvSpPr>
        <p:spPr bwMode="auto">
          <a:xfrm>
            <a:off x="8813602" y="4909098"/>
            <a:ext cx="219894" cy="1640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none" lIns="50704" tIns="50704" rIns="50704" bIns="50704" numCol="1" anchor="t" anchorCtr="0" compatLnSpc="1">
            <a:prstTxWarp prst="textNoShape">
              <a:avLst/>
            </a:prstTxWarp>
          </a:bodyPr>
          <a:lstStyle>
            <a:lvl1pPr algn="r">
              <a:defRPr sz="984" b="1">
                <a:effectLst/>
                <a:latin typeface="Helvetica Neue" charset="0"/>
                <a:cs typeface="Helvetica Neue" charset="0"/>
                <a:sym typeface="Helvetica Neue" charset="0"/>
              </a:defRPr>
            </a:lvl1pPr>
          </a:lstStyle>
          <a:p>
            <a:pPr defTabSz="410037" fontAlgn="base" hangingPunct="0">
              <a:spcBef>
                <a:spcPct val="0"/>
              </a:spcBef>
              <a:spcAft>
                <a:spcPct val="0"/>
              </a:spcAft>
              <a:defRPr/>
            </a:pPr>
            <a:fld id="{A3067361-7036-AF48-89ED-7C8790F30D1A}" type="slidenum">
              <a:rPr lang="en-US" altLang="zh-TW" smtClean="0">
                <a:solidFill>
                  <a:srgbClr val="FFFFFF"/>
                </a:solidFill>
              </a:rPr>
              <a:pPr defTabSz="410037" fontAlgn="base" hangingPunct="0">
                <a:spcBef>
                  <a:spcPct val="0"/>
                </a:spcBef>
                <a:spcAft>
                  <a:spcPct val="0"/>
                </a:spcAft>
                <a:defRPr/>
              </a:pPr>
              <a:t>‹#›</a:t>
            </a:fld>
            <a:endParaRPr lang="en-US" altLang="zh-TW">
              <a:solidFill>
                <a:srgbClr val="FFFFFF"/>
              </a:solidFill>
            </a:endParaRPr>
          </a:p>
        </p:txBody>
      </p:sp>
    </p:spTree>
    <p:extLst>
      <p:ext uri="{BB962C8B-B14F-4D97-AF65-F5344CB8AC3E}">
        <p14:creationId xmlns:p14="http://schemas.microsoft.com/office/powerpoint/2010/main" xmlns="" val="296528780"/>
      </p:ext>
    </p:extLst>
  </p:cSld>
  <p:clrMap bg1="dk2" tx1="lt1" bg2="dk1" tx2="lt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 id="2147484769" r:id="rId12"/>
    <p:sldLayoutId id="2147484770" r:id="rId13"/>
    <p:sldLayoutId id="2147484771" r:id="rId14"/>
    <p:sldLayoutId id="2147484772" r:id="rId15"/>
  </p:sldLayoutIdLst>
  <p:hf sldNum="0" hdr="0" ftr="0" dt="0"/>
  <p:txStyles>
    <p:titleStyle>
      <a:lvl1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a:ea typeface="+mj-ea"/>
          <a:cs typeface="微軟正黑體"/>
          <a:sym typeface="Helvetica Neue Light" charset="0"/>
        </a:defRPr>
      </a:lvl1pPr>
      <a:lvl2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2pPr>
      <a:lvl3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3pPr>
      <a:lvl4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4pPr>
      <a:lvl5pPr algn="l" defTabSz="410037" rtl="0" fontAlgn="base" hangingPunct="0">
        <a:spcBef>
          <a:spcPct val="0"/>
        </a:spcBef>
        <a:spcAft>
          <a:spcPct val="0"/>
        </a:spcAft>
        <a:defRPr kumimoji="1" sz="5133">
          <a:solidFill>
            <a:srgbClr val="FFFFFF"/>
          </a:solidFill>
          <a:effectLst>
            <a:outerShdw blurRad="38100" dist="38100" dir="2700000" algn="tl">
              <a:srgbClr val="000000"/>
            </a:outerShdw>
          </a:effectLst>
          <a:latin typeface="微軟正黑體" charset="0"/>
          <a:ea typeface="新細明體" charset="0"/>
          <a:cs typeface="微軟正黑體" charset="0"/>
          <a:sym typeface="Helvetica Neue Light" charset="0"/>
        </a:defRPr>
      </a:lvl5pPr>
      <a:lvl6pPr marL="320893"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6pPr>
      <a:lvl7pPr marL="641793"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7pPr>
      <a:lvl8pPr marL="962692"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8pPr>
      <a:lvl9pPr marL="1283592" algn="l" defTabSz="410037" rtl="0" fontAlgn="base" hangingPunct="0">
        <a:spcBef>
          <a:spcPct val="0"/>
        </a:spcBef>
        <a:spcAft>
          <a:spcPct val="0"/>
        </a:spcAft>
        <a:defRPr sz="5133">
          <a:solidFill>
            <a:srgbClr val="FFFFFF"/>
          </a:solidFill>
          <a:effectLst>
            <a:outerShdw blurRad="38100" dist="38100" dir="2700000" algn="tl">
              <a:srgbClr val="000000"/>
            </a:outerShdw>
          </a:effectLst>
          <a:latin typeface="Helvetica Neue Light" charset="0"/>
          <a:ea typeface="新細明體" charset="0"/>
          <a:cs typeface="Helvetica Neue Light" charset="0"/>
          <a:sym typeface="Helvetica Neue Light" charset="0"/>
        </a:defRPr>
      </a:lvl9pPr>
    </p:titleStyle>
    <p:bodyStyle>
      <a:lvl1pPr marL="311984"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mn-ea"/>
          <a:cs typeface="微軟正黑體"/>
          <a:sym typeface="Helvetica Neue Light" charset="0"/>
        </a:defRPr>
      </a:lvl1pPr>
      <a:lvl2pPr marL="623968"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2pPr>
      <a:lvl3pPr marL="935952"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3pPr>
      <a:lvl4pPr marL="1247936"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4pPr>
      <a:lvl5pPr marL="1559920" indent="-311984" algn="l" defTabSz="410037" rtl="0" fontAlgn="base" hangingPunct="0">
        <a:spcBef>
          <a:spcPts val="2531"/>
        </a:spcBef>
        <a:spcAft>
          <a:spcPct val="0"/>
        </a:spcAft>
        <a:buSzPct val="30000"/>
        <a:buBlip>
          <a:blip r:embed="rId18"/>
        </a:buBlip>
        <a:defRPr kumimoji="1" sz="2531">
          <a:solidFill>
            <a:srgbClr val="FFFFFF"/>
          </a:solidFill>
          <a:effectLst>
            <a:outerShdw blurRad="38100" dist="38100" dir="2700000" algn="tl">
              <a:srgbClr val="000000"/>
            </a:outerShdw>
          </a:effectLst>
          <a:latin typeface="微軟正黑體"/>
          <a:ea typeface="微軟正黑體"/>
          <a:cs typeface="微軟正黑體"/>
          <a:sym typeface="Helvetica Neue Light" charset="0"/>
        </a:defRPr>
      </a:lvl5pPr>
      <a:lvl6pPr marL="1880816"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6pPr>
      <a:lvl7pPr marL="2201725"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7pPr>
      <a:lvl8pPr marL="2522622"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8pPr>
      <a:lvl9pPr marL="2843516" indent="-311984" algn="l" defTabSz="410037" rtl="0" fontAlgn="base" hangingPunct="0">
        <a:spcBef>
          <a:spcPts val="2531"/>
        </a:spcBef>
        <a:spcAft>
          <a:spcPct val="0"/>
        </a:spcAft>
        <a:buSzPct val="30000"/>
        <a:buBlip>
          <a:blip r:embed="rId18"/>
        </a:buBlip>
        <a:defRPr sz="2531">
          <a:solidFill>
            <a:srgbClr val="FFFFFF"/>
          </a:solidFill>
          <a:effectLst>
            <a:outerShdw blurRad="38100" dist="38100" dir="2700000" algn="tl">
              <a:srgbClr val="000000"/>
            </a:outerShdw>
          </a:effectLst>
          <a:latin typeface="+mn-lt"/>
          <a:ea typeface="Helvetica Neue Light" charset="0"/>
          <a:cs typeface="+mn-cs"/>
          <a:sym typeface="Helvetica Neue Light" charset="0"/>
        </a:defRPr>
      </a:lvl9pPr>
    </p:bodyStyle>
    <p:otherStyle>
      <a:defPPr>
        <a:defRPr lang="zh-TW"/>
      </a:defPPr>
      <a:lvl1pPr marL="0" algn="l" defTabSz="320893" rtl="0" eaLnBrk="1" latinLnBrk="0" hangingPunct="1">
        <a:defRPr sz="1266" kern="1200">
          <a:solidFill>
            <a:schemeClr val="tx1"/>
          </a:solidFill>
          <a:latin typeface="+mn-lt"/>
          <a:ea typeface="+mn-ea"/>
          <a:cs typeface="+mn-cs"/>
        </a:defRPr>
      </a:lvl1pPr>
      <a:lvl2pPr marL="320893" algn="l" defTabSz="320893" rtl="0" eaLnBrk="1" latinLnBrk="0" hangingPunct="1">
        <a:defRPr sz="1266" kern="1200">
          <a:solidFill>
            <a:schemeClr val="tx1"/>
          </a:solidFill>
          <a:latin typeface="+mn-lt"/>
          <a:ea typeface="+mn-ea"/>
          <a:cs typeface="+mn-cs"/>
        </a:defRPr>
      </a:lvl2pPr>
      <a:lvl3pPr marL="641793" algn="l" defTabSz="320893" rtl="0" eaLnBrk="1" latinLnBrk="0" hangingPunct="1">
        <a:defRPr sz="1266" kern="1200">
          <a:solidFill>
            <a:schemeClr val="tx1"/>
          </a:solidFill>
          <a:latin typeface="+mn-lt"/>
          <a:ea typeface="+mn-ea"/>
          <a:cs typeface="+mn-cs"/>
        </a:defRPr>
      </a:lvl3pPr>
      <a:lvl4pPr marL="962692" algn="l" defTabSz="320893" rtl="0" eaLnBrk="1" latinLnBrk="0" hangingPunct="1">
        <a:defRPr sz="1266" kern="1200">
          <a:solidFill>
            <a:schemeClr val="tx1"/>
          </a:solidFill>
          <a:latin typeface="+mn-lt"/>
          <a:ea typeface="+mn-ea"/>
          <a:cs typeface="+mn-cs"/>
        </a:defRPr>
      </a:lvl4pPr>
      <a:lvl5pPr marL="1283592" algn="l" defTabSz="320893" rtl="0" eaLnBrk="1" latinLnBrk="0" hangingPunct="1">
        <a:defRPr sz="1266" kern="1200">
          <a:solidFill>
            <a:schemeClr val="tx1"/>
          </a:solidFill>
          <a:latin typeface="+mn-lt"/>
          <a:ea typeface="+mn-ea"/>
          <a:cs typeface="+mn-cs"/>
        </a:defRPr>
      </a:lvl5pPr>
      <a:lvl6pPr marL="1604494" algn="l" defTabSz="320893" rtl="0" eaLnBrk="1" latinLnBrk="0" hangingPunct="1">
        <a:defRPr sz="1266" kern="1200">
          <a:solidFill>
            <a:schemeClr val="tx1"/>
          </a:solidFill>
          <a:latin typeface="+mn-lt"/>
          <a:ea typeface="+mn-ea"/>
          <a:cs typeface="+mn-cs"/>
        </a:defRPr>
      </a:lvl6pPr>
      <a:lvl7pPr marL="1925389" algn="l" defTabSz="320893" rtl="0" eaLnBrk="1" latinLnBrk="0" hangingPunct="1">
        <a:defRPr sz="1266" kern="1200">
          <a:solidFill>
            <a:schemeClr val="tx1"/>
          </a:solidFill>
          <a:latin typeface="+mn-lt"/>
          <a:ea typeface="+mn-ea"/>
          <a:cs typeface="+mn-cs"/>
        </a:defRPr>
      </a:lvl7pPr>
      <a:lvl8pPr marL="2246291" algn="l" defTabSz="320893" rtl="0" eaLnBrk="1" latinLnBrk="0" hangingPunct="1">
        <a:defRPr sz="1266" kern="1200">
          <a:solidFill>
            <a:schemeClr val="tx1"/>
          </a:solidFill>
          <a:latin typeface="+mn-lt"/>
          <a:ea typeface="+mn-ea"/>
          <a:cs typeface="+mn-cs"/>
        </a:defRPr>
      </a:lvl8pPr>
      <a:lvl9pPr marL="2567187" algn="l" defTabSz="320893" rtl="0" eaLnBrk="1" latinLnBrk="0" hangingPunct="1">
        <a:defRPr sz="1266"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3"/>
            <a:ext cx="1524000" cy="273844"/>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solidFill>
                  <a:prstClr val="white"/>
                </a:solidFill>
              </a:rPr>
              <a:pPr/>
              <a:t>11/11/2016</a:t>
            </a:fld>
            <a:endParaRPr lang="en-US" dirty="0">
              <a:solidFill>
                <a:prstClr val="white"/>
              </a:solidFill>
            </a:endParaRPr>
          </a:p>
        </p:txBody>
      </p:sp>
      <p:sp>
        <p:nvSpPr>
          <p:cNvPr id="5" name="Footer Placeholder 4"/>
          <p:cNvSpPr>
            <a:spLocks noGrp="1"/>
          </p:cNvSpPr>
          <p:nvPr>
            <p:ph type="ftr" sz="quarter" idx="3"/>
          </p:nvPr>
        </p:nvSpPr>
        <p:spPr>
          <a:xfrm>
            <a:off x="609600" y="4767263"/>
            <a:ext cx="2895600" cy="273844"/>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543800" y="4767263"/>
            <a:ext cx="990600" cy="273844"/>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364196342"/>
      </p:ext>
    </p:extLst>
  </p:cSld>
  <p:clrMap bg1="dk1" tx1="lt1" bg2="dk2" tx2="lt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878831D-E213-44E2-95BA-7101BA0ACAC8}"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69908538"/>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3"/>
            <a:ext cx="1524000" cy="273844"/>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solidFill>
                  <a:prstClr val="white"/>
                </a:solidFill>
              </a:rPr>
              <a:pPr/>
              <a:t>11/11/2016</a:t>
            </a:fld>
            <a:endParaRPr lang="en-US" dirty="0">
              <a:solidFill>
                <a:prstClr val="white"/>
              </a:solidFill>
            </a:endParaRPr>
          </a:p>
        </p:txBody>
      </p:sp>
      <p:sp>
        <p:nvSpPr>
          <p:cNvPr id="5" name="Footer Placeholder 4"/>
          <p:cNvSpPr>
            <a:spLocks noGrp="1"/>
          </p:cNvSpPr>
          <p:nvPr>
            <p:ph type="ftr" sz="quarter" idx="3"/>
          </p:nvPr>
        </p:nvSpPr>
        <p:spPr>
          <a:xfrm>
            <a:off x="609600" y="4767263"/>
            <a:ext cx="2895600" cy="273844"/>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543800" y="4767263"/>
            <a:ext cx="990600" cy="273844"/>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776492148"/>
      </p:ext>
    </p:extLst>
  </p:cSld>
  <p:clrMap bg1="dk1" tx1="lt1" bg2="dk2"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5127E52-D007-4568-AD43-94C420D7983D}" type="datetimeFigureOut">
              <a:rPr lang="zh-TW" altLang="en-US" smtClean="0"/>
              <a:pPr/>
              <a:t>2016/11/11</a:t>
            </a:fld>
            <a:endParaRPr lang="zh-TW" alt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22C004C-89E8-43D3-9E10-174691306B38}" type="slidenum">
              <a:rPr lang="zh-TW" altLang="en-US" smtClean="0"/>
              <a:pPr/>
              <a:t>‹#›</a:t>
            </a:fld>
            <a:endParaRPr lang="zh-TW" altLang="en-US"/>
          </a:p>
        </p:txBody>
      </p:sp>
    </p:spTree>
    <p:extLst>
      <p:ext uri="{BB962C8B-B14F-4D97-AF65-F5344CB8AC3E}">
        <p14:creationId xmlns:p14="http://schemas.microsoft.com/office/powerpoint/2010/main" xmlns="" val="2062715873"/>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287" tIns="45636" rIns="91287" bIns="45636" rtlCol="0" anchor="ctr">
            <a:normAutofit/>
          </a:bodyPr>
          <a:lstStyle/>
          <a:p>
            <a:r>
              <a:rPr lang="en-US"/>
              <a:t>Click to edit Master title style</a:t>
            </a:r>
          </a:p>
        </p:txBody>
      </p:sp>
      <p:sp>
        <p:nvSpPr>
          <p:cNvPr id="3" name="Text Placeholder 2"/>
          <p:cNvSpPr>
            <a:spLocks noGrp="1"/>
          </p:cNvSpPr>
          <p:nvPr>
            <p:ph type="body" idx="1"/>
          </p:nvPr>
        </p:nvSpPr>
        <p:spPr>
          <a:xfrm>
            <a:off x="457200" y="1200155"/>
            <a:ext cx="8229600" cy="3394473"/>
          </a:xfrm>
          <a:prstGeom prst="rect">
            <a:avLst/>
          </a:prstGeom>
        </p:spPr>
        <p:txBody>
          <a:bodyPr vert="horz" lIns="91287" tIns="45636" rIns="91287" bIns="456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474"/>
            <a:ext cx="2133600" cy="273845"/>
          </a:xfrm>
          <a:prstGeom prst="rect">
            <a:avLst/>
          </a:prstGeom>
        </p:spPr>
        <p:txBody>
          <a:bodyPr vert="horz" lIns="91287" tIns="45636" rIns="91287" bIns="45636" rtlCol="0" anchor="ctr"/>
          <a:lstStyle>
            <a:lvl1pPr algn="l">
              <a:defRPr sz="1200">
                <a:solidFill>
                  <a:schemeClr val="tx1">
                    <a:tint val="75000"/>
                  </a:schemeClr>
                </a:solidFill>
              </a:defRPr>
            </a:lvl1pPr>
          </a:lstStyle>
          <a:p>
            <a:pPr defTabSz="912824"/>
            <a:fld id="{9BB95292-2064-468E-9D08-30DEF9CFDFF1}" type="datetimeFigureOut">
              <a:rPr lang="en-US" smtClean="0">
                <a:solidFill>
                  <a:prstClr val="black">
                    <a:tint val="75000"/>
                  </a:prstClr>
                </a:solidFill>
              </a:rPr>
              <a:pPr defTabSz="912824"/>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474"/>
            <a:ext cx="2895600" cy="273845"/>
          </a:xfrm>
          <a:prstGeom prst="rect">
            <a:avLst/>
          </a:prstGeom>
        </p:spPr>
        <p:txBody>
          <a:bodyPr vert="horz" lIns="91287" tIns="45636" rIns="91287" bIns="45636" rtlCol="0" anchor="ctr"/>
          <a:lstStyle>
            <a:lvl1pPr algn="ctr">
              <a:defRPr sz="1200">
                <a:solidFill>
                  <a:schemeClr val="tx1">
                    <a:tint val="75000"/>
                  </a:schemeClr>
                </a:solidFill>
              </a:defRPr>
            </a:lvl1pPr>
          </a:lstStyle>
          <a:p>
            <a:pPr defTabSz="912824"/>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474"/>
            <a:ext cx="2133600" cy="273845"/>
          </a:xfrm>
          <a:prstGeom prst="rect">
            <a:avLst/>
          </a:prstGeom>
        </p:spPr>
        <p:txBody>
          <a:bodyPr vert="horz" lIns="91287" tIns="45636" rIns="91287" bIns="45636" rtlCol="0" anchor="ctr"/>
          <a:lstStyle>
            <a:lvl1pPr algn="r">
              <a:defRPr sz="1200">
                <a:solidFill>
                  <a:schemeClr val="tx1">
                    <a:tint val="75000"/>
                  </a:schemeClr>
                </a:solidFill>
              </a:defRPr>
            </a:lvl1pPr>
          </a:lstStyle>
          <a:p>
            <a:pPr defTabSz="912824"/>
            <a:fld id="{2924B023-1D95-483D-ABE7-0CEB361369DA}" type="slidenum">
              <a:rPr lang="en-US" smtClean="0">
                <a:solidFill>
                  <a:prstClr val="black">
                    <a:tint val="75000"/>
                  </a:prstClr>
                </a:solidFill>
              </a:rPr>
              <a:pPr defTabSz="912824"/>
              <a:t>‹#›</a:t>
            </a:fld>
            <a:endParaRPr lang="en-US" dirty="0">
              <a:solidFill>
                <a:prstClr val="black">
                  <a:tint val="75000"/>
                </a:prstClr>
              </a:solidFill>
            </a:endParaRPr>
          </a:p>
        </p:txBody>
      </p:sp>
    </p:spTree>
    <p:extLst>
      <p:ext uri="{BB962C8B-B14F-4D97-AF65-F5344CB8AC3E}">
        <p14:creationId xmlns:p14="http://schemas.microsoft.com/office/powerpoint/2010/main" xmlns="" val="578432284"/>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xStyles>
    <p:titleStyle>
      <a:lvl1pPr algn="ctr" defTabSz="912824" rtl="0" eaLnBrk="1" latinLnBrk="0" hangingPunct="1">
        <a:spcBef>
          <a:spcPct val="0"/>
        </a:spcBef>
        <a:buNone/>
        <a:defRPr sz="4400" kern="1200">
          <a:solidFill>
            <a:schemeClr val="tx1"/>
          </a:solidFill>
          <a:latin typeface="+mj-lt"/>
          <a:ea typeface="+mj-ea"/>
          <a:cs typeface="+mj-cs"/>
        </a:defRPr>
      </a:lvl1pPr>
    </p:titleStyle>
    <p:bodyStyle>
      <a:lvl1pPr marL="342305" indent="-342305" algn="l" defTabSz="91282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679" indent="-285252" algn="l" defTabSz="91282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025" indent="-228194" algn="l" defTabSz="912824"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7430"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862"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253"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66"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82"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87" indent="-228194" algn="l" defTabSz="9128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4" rtl="0" eaLnBrk="1" latinLnBrk="0" hangingPunct="1">
        <a:defRPr sz="1700" kern="1200">
          <a:solidFill>
            <a:schemeClr val="tx1"/>
          </a:solidFill>
          <a:latin typeface="+mn-lt"/>
          <a:ea typeface="+mn-ea"/>
          <a:cs typeface="+mn-cs"/>
        </a:defRPr>
      </a:lvl1pPr>
      <a:lvl2pPr marL="456416" algn="l" defTabSz="912824" rtl="0" eaLnBrk="1" latinLnBrk="0" hangingPunct="1">
        <a:defRPr sz="1700" kern="1200">
          <a:solidFill>
            <a:schemeClr val="tx1"/>
          </a:solidFill>
          <a:latin typeface="+mn-lt"/>
          <a:ea typeface="+mn-ea"/>
          <a:cs typeface="+mn-cs"/>
        </a:defRPr>
      </a:lvl2pPr>
      <a:lvl3pPr marL="912824" algn="l" defTabSz="912824" rtl="0" eaLnBrk="1" latinLnBrk="0" hangingPunct="1">
        <a:defRPr sz="1700" kern="1200">
          <a:solidFill>
            <a:schemeClr val="tx1"/>
          </a:solidFill>
          <a:latin typeface="+mn-lt"/>
          <a:ea typeface="+mn-ea"/>
          <a:cs typeface="+mn-cs"/>
        </a:defRPr>
      </a:lvl3pPr>
      <a:lvl4pPr marL="1369236" algn="l" defTabSz="912824" rtl="0" eaLnBrk="1" latinLnBrk="0" hangingPunct="1">
        <a:defRPr sz="1700" kern="1200">
          <a:solidFill>
            <a:schemeClr val="tx1"/>
          </a:solidFill>
          <a:latin typeface="+mn-lt"/>
          <a:ea typeface="+mn-ea"/>
          <a:cs typeface="+mn-cs"/>
        </a:defRPr>
      </a:lvl4pPr>
      <a:lvl5pPr marL="1825643" algn="l" defTabSz="912824" rtl="0" eaLnBrk="1" latinLnBrk="0" hangingPunct="1">
        <a:defRPr sz="1700" kern="1200">
          <a:solidFill>
            <a:schemeClr val="tx1"/>
          </a:solidFill>
          <a:latin typeface="+mn-lt"/>
          <a:ea typeface="+mn-ea"/>
          <a:cs typeface="+mn-cs"/>
        </a:defRPr>
      </a:lvl5pPr>
      <a:lvl6pPr marL="2282057" algn="l" defTabSz="912824" rtl="0" eaLnBrk="1" latinLnBrk="0" hangingPunct="1">
        <a:defRPr sz="1700" kern="1200">
          <a:solidFill>
            <a:schemeClr val="tx1"/>
          </a:solidFill>
          <a:latin typeface="+mn-lt"/>
          <a:ea typeface="+mn-ea"/>
          <a:cs typeface="+mn-cs"/>
        </a:defRPr>
      </a:lvl6pPr>
      <a:lvl7pPr marL="2738459" algn="l" defTabSz="912824" rtl="0" eaLnBrk="1" latinLnBrk="0" hangingPunct="1">
        <a:defRPr sz="1700" kern="1200">
          <a:solidFill>
            <a:schemeClr val="tx1"/>
          </a:solidFill>
          <a:latin typeface="+mn-lt"/>
          <a:ea typeface="+mn-ea"/>
          <a:cs typeface="+mn-cs"/>
        </a:defRPr>
      </a:lvl7pPr>
      <a:lvl8pPr marL="3194861" algn="l" defTabSz="912824" rtl="0" eaLnBrk="1" latinLnBrk="0" hangingPunct="1">
        <a:defRPr sz="1700" kern="1200">
          <a:solidFill>
            <a:schemeClr val="tx1"/>
          </a:solidFill>
          <a:latin typeface="+mn-lt"/>
          <a:ea typeface="+mn-ea"/>
          <a:cs typeface="+mn-cs"/>
        </a:defRPr>
      </a:lvl8pPr>
      <a:lvl9pPr marL="3651302" algn="l" defTabSz="912824"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D3C4AF-1B4F-8140-8539-AA7BE9030078}" type="datetime1">
              <a:rPr lang="en-US" smtClean="0">
                <a:solidFill>
                  <a:prstClr val="black">
                    <a:tint val="75000"/>
                  </a:prstClr>
                </a:solidFill>
              </a:rPr>
              <a:pPr/>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525860-B899-A24D-BD20-D8CA45ED82F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78315208"/>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hf hd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68516" tIns="34289" rIns="68516"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16" tIns="34289" rIns="6851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5"/>
            <a:ext cx="2057400" cy="273844"/>
          </a:xfrm>
          <a:prstGeom prst="rect">
            <a:avLst/>
          </a:prstGeom>
        </p:spPr>
        <p:txBody>
          <a:bodyPr vert="horz" lIns="68516" tIns="34289" rIns="68516" bIns="34289" rtlCol="0" anchor="ctr"/>
          <a:lstStyle>
            <a:lvl1pPr algn="l">
              <a:defRPr sz="900">
                <a:solidFill>
                  <a:schemeClr val="tx1">
                    <a:tint val="75000"/>
                  </a:schemeClr>
                </a:solidFill>
              </a:defRPr>
            </a:lvl1pPr>
          </a:lstStyle>
          <a:p>
            <a:pPr defTabSz="684881"/>
            <a:fld id="{5A73D037-5B03-4ADF-8BF4-1ADA271EC787}" type="datetimeFigureOut">
              <a:rPr lang="en-US" smtClean="0">
                <a:solidFill>
                  <a:prstClr val="black">
                    <a:tint val="75000"/>
                  </a:prstClr>
                </a:solidFill>
              </a:rPr>
              <a:pPr defTabSz="684881"/>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5"/>
            <a:ext cx="3086100" cy="273844"/>
          </a:xfrm>
          <a:prstGeom prst="rect">
            <a:avLst/>
          </a:prstGeom>
        </p:spPr>
        <p:txBody>
          <a:bodyPr vert="horz" lIns="68516" tIns="34289" rIns="68516" bIns="34289" rtlCol="0" anchor="ctr"/>
          <a:lstStyle>
            <a:lvl1pPr algn="ctr">
              <a:defRPr sz="900">
                <a:solidFill>
                  <a:schemeClr val="tx1">
                    <a:tint val="75000"/>
                  </a:schemeClr>
                </a:solidFill>
              </a:defRPr>
            </a:lvl1pPr>
          </a:lstStyle>
          <a:p>
            <a:pPr defTabSz="684881"/>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5"/>
            <a:ext cx="2057400" cy="273844"/>
          </a:xfrm>
          <a:prstGeom prst="rect">
            <a:avLst/>
          </a:prstGeom>
        </p:spPr>
        <p:txBody>
          <a:bodyPr vert="horz" lIns="68516" tIns="34289" rIns="68516" bIns="34289" rtlCol="0" anchor="ctr"/>
          <a:lstStyle>
            <a:lvl1pPr algn="r">
              <a:defRPr sz="900">
                <a:solidFill>
                  <a:schemeClr val="tx1">
                    <a:tint val="75000"/>
                  </a:schemeClr>
                </a:solidFill>
              </a:defRPr>
            </a:lvl1pPr>
          </a:lstStyle>
          <a:p>
            <a:pPr defTabSz="684881"/>
            <a:fld id="{7A41EE5A-AA25-485D-87C5-930E3FFE9A83}" type="slidenum">
              <a:rPr lang="en-US" smtClean="0">
                <a:solidFill>
                  <a:prstClr val="black">
                    <a:tint val="75000"/>
                  </a:prstClr>
                </a:solidFill>
              </a:rPr>
              <a:pPr defTabSz="684881"/>
              <a:t>‹#›</a:t>
            </a:fld>
            <a:endParaRPr lang="en-US" dirty="0">
              <a:solidFill>
                <a:prstClr val="black">
                  <a:tint val="75000"/>
                </a:prstClr>
              </a:solidFill>
            </a:endParaRPr>
          </a:p>
        </p:txBody>
      </p:sp>
    </p:spTree>
    <p:extLst>
      <p:ext uri="{BB962C8B-B14F-4D97-AF65-F5344CB8AC3E}">
        <p14:creationId xmlns:p14="http://schemas.microsoft.com/office/powerpoint/2010/main" xmlns="" val="3063936823"/>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Lst>
  <p:txStyles>
    <p:titleStyle>
      <a:lvl1pPr algn="l" defTabSz="684881"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232" indent="-171232" algn="l" defTabSz="684881"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3692" indent="-171232" algn="l" defTabSz="684881"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111" indent="-171232" algn="l" defTabSz="68488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530"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95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411"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85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29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752" indent="-171232" algn="l" defTabSz="6848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881" rtl="0" eaLnBrk="1" latinLnBrk="0" hangingPunct="1">
        <a:defRPr sz="1400" kern="1200">
          <a:solidFill>
            <a:schemeClr val="tx1"/>
          </a:solidFill>
          <a:latin typeface="+mn-lt"/>
          <a:ea typeface="+mn-ea"/>
          <a:cs typeface="+mn-cs"/>
        </a:defRPr>
      </a:lvl1pPr>
      <a:lvl2pPr marL="342421" algn="l" defTabSz="684881" rtl="0" eaLnBrk="1" latinLnBrk="0" hangingPunct="1">
        <a:defRPr sz="1400" kern="1200">
          <a:solidFill>
            <a:schemeClr val="tx1"/>
          </a:solidFill>
          <a:latin typeface="+mn-lt"/>
          <a:ea typeface="+mn-ea"/>
          <a:cs typeface="+mn-cs"/>
        </a:defRPr>
      </a:lvl2pPr>
      <a:lvl3pPr marL="684881" algn="l" defTabSz="684881" rtl="0" eaLnBrk="1" latinLnBrk="0" hangingPunct="1">
        <a:defRPr sz="1400" kern="1200">
          <a:solidFill>
            <a:schemeClr val="tx1"/>
          </a:solidFill>
          <a:latin typeface="+mn-lt"/>
          <a:ea typeface="+mn-ea"/>
          <a:cs typeface="+mn-cs"/>
        </a:defRPr>
      </a:lvl3pPr>
      <a:lvl4pPr marL="1027322" algn="l" defTabSz="684881" rtl="0" eaLnBrk="1" latinLnBrk="0" hangingPunct="1">
        <a:defRPr sz="1400" kern="1200">
          <a:solidFill>
            <a:schemeClr val="tx1"/>
          </a:solidFill>
          <a:latin typeface="+mn-lt"/>
          <a:ea typeface="+mn-ea"/>
          <a:cs typeface="+mn-cs"/>
        </a:defRPr>
      </a:lvl4pPr>
      <a:lvl5pPr marL="1369762" algn="l" defTabSz="684881" rtl="0" eaLnBrk="1" latinLnBrk="0" hangingPunct="1">
        <a:defRPr sz="1400" kern="1200">
          <a:solidFill>
            <a:schemeClr val="tx1"/>
          </a:solidFill>
          <a:latin typeface="+mn-lt"/>
          <a:ea typeface="+mn-ea"/>
          <a:cs typeface="+mn-cs"/>
        </a:defRPr>
      </a:lvl5pPr>
      <a:lvl6pPr marL="1712222" algn="l" defTabSz="684881" rtl="0" eaLnBrk="1" latinLnBrk="0" hangingPunct="1">
        <a:defRPr sz="1400" kern="1200">
          <a:solidFill>
            <a:schemeClr val="tx1"/>
          </a:solidFill>
          <a:latin typeface="+mn-lt"/>
          <a:ea typeface="+mn-ea"/>
          <a:cs typeface="+mn-cs"/>
        </a:defRPr>
      </a:lvl6pPr>
      <a:lvl7pPr marL="2054642" algn="l" defTabSz="684881" rtl="0" eaLnBrk="1" latinLnBrk="0" hangingPunct="1">
        <a:defRPr sz="1400" kern="1200">
          <a:solidFill>
            <a:schemeClr val="tx1"/>
          </a:solidFill>
          <a:latin typeface="+mn-lt"/>
          <a:ea typeface="+mn-ea"/>
          <a:cs typeface="+mn-cs"/>
        </a:defRPr>
      </a:lvl7pPr>
      <a:lvl8pPr marL="2397061" algn="l" defTabSz="684881" rtl="0" eaLnBrk="1" latinLnBrk="0" hangingPunct="1">
        <a:defRPr sz="1400" kern="1200">
          <a:solidFill>
            <a:schemeClr val="tx1"/>
          </a:solidFill>
          <a:latin typeface="+mn-lt"/>
          <a:ea typeface="+mn-ea"/>
          <a:cs typeface="+mn-cs"/>
        </a:defRPr>
      </a:lvl8pPr>
      <a:lvl9pPr marL="2739482" algn="l" defTabSz="684881"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9C215AD-7B2F-1B4F-AE8C-7199C0848226}" type="datetimeFigureOut">
              <a:rPr lang="en-US" smtClean="0">
                <a:solidFill>
                  <a:prstClr val="black">
                    <a:tint val="75000"/>
                  </a:prstClr>
                </a:solidFill>
              </a:rPr>
              <a:pPr defTabSz="457200"/>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A6B814D-DE33-B345-AB41-8C0414DF5DC4}"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xmlns="" val="3190196991"/>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4"/>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6"/>
            <a:ext cx="1524000" cy="273844"/>
          </a:xfrm>
          <a:prstGeom prst="rect">
            <a:avLst/>
          </a:prstGeom>
        </p:spPr>
        <p:txBody>
          <a:bodyPr vert="horz" lIns="91440" tIns="45720" rIns="91440" bIns="45720" rtlCol="0" anchor="ctr"/>
          <a:lstStyle>
            <a:lvl1pPr algn="r">
              <a:defRPr sz="563" strike="noStrike" spc="34" baseline="0">
                <a:solidFill>
                  <a:schemeClr val="tx1"/>
                </a:solidFill>
              </a:defRPr>
            </a:lvl1pPr>
          </a:lstStyle>
          <a:p>
            <a:fld id="{8B3AFFF1-9C47-49F0-AE12-AF188F3F4E82}" type="datetime1">
              <a:rPr lang="en-US" smtClean="0">
                <a:solidFill>
                  <a:prstClr val="white"/>
                </a:solidFill>
                <a:ea typeface="MS PGothic" pitchFamily="34" charset="-128"/>
              </a:rPr>
              <a:pPr/>
              <a:t>11/11/2016</a:t>
            </a:fld>
            <a:endParaRPr lang="en-US" dirty="0">
              <a:solidFill>
                <a:prstClr val="white"/>
              </a:solidFill>
              <a:ea typeface="MS PGothic" pitchFamily="34" charset="-128"/>
            </a:endParaRPr>
          </a:p>
        </p:txBody>
      </p:sp>
      <p:sp>
        <p:nvSpPr>
          <p:cNvPr id="5" name="Footer Placeholder 4"/>
          <p:cNvSpPr>
            <a:spLocks noGrp="1"/>
          </p:cNvSpPr>
          <p:nvPr>
            <p:ph type="ftr" sz="quarter" idx="3"/>
          </p:nvPr>
        </p:nvSpPr>
        <p:spPr>
          <a:xfrm>
            <a:off x="609600" y="4767266"/>
            <a:ext cx="2895600" cy="273844"/>
          </a:xfrm>
          <a:prstGeom prst="rect">
            <a:avLst/>
          </a:prstGeom>
        </p:spPr>
        <p:txBody>
          <a:bodyPr vert="horz" lIns="91440" tIns="45720" rIns="91440" bIns="45720" rtlCol="0" anchor="ctr"/>
          <a:lstStyle>
            <a:lvl1pPr algn="l">
              <a:defRPr sz="563" cap="all" spc="34" baseline="0">
                <a:solidFill>
                  <a:schemeClr val="tx1"/>
                </a:solidFill>
              </a:defRPr>
            </a:lvl1pPr>
          </a:lstStyle>
          <a:p>
            <a:endParaRPr lang="en-US" dirty="0">
              <a:solidFill>
                <a:prstClr val="white"/>
              </a:solidFill>
              <a:ea typeface="MS PGothic" pitchFamily="34" charset="-128"/>
            </a:endParaRPr>
          </a:p>
        </p:txBody>
      </p:sp>
      <p:sp>
        <p:nvSpPr>
          <p:cNvPr id="6" name="Slide Number Placeholder 5"/>
          <p:cNvSpPr>
            <a:spLocks noGrp="1"/>
          </p:cNvSpPr>
          <p:nvPr>
            <p:ph type="sldNum" sz="quarter" idx="4"/>
          </p:nvPr>
        </p:nvSpPr>
        <p:spPr>
          <a:xfrm>
            <a:off x="7543800" y="4767266"/>
            <a:ext cx="990600" cy="273844"/>
          </a:xfrm>
          <a:prstGeom prst="rect">
            <a:avLst/>
          </a:prstGeom>
        </p:spPr>
        <p:txBody>
          <a:bodyPr vert="horz" lIns="91440" tIns="45720" rIns="91440" bIns="45720" rtlCol="0" anchor="ctr"/>
          <a:lstStyle>
            <a:lvl1pPr algn="r">
              <a:defRPr sz="619" baseline="0">
                <a:solidFill>
                  <a:schemeClr val="tx1"/>
                </a:solidFill>
              </a:defRPr>
            </a:lvl1pPr>
          </a:lstStyle>
          <a:p>
            <a:fld id="{38237106-F2ED-405E-BC33-CC3CF426205F}" type="slidenum">
              <a:rPr lang="en-US" smtClean="0">
                <a:solidFill>
                  <a:prstClr val="white"/>
                </a:solidFill>
                <a:ea typeface="MS PGothic" pitchFamily="34" charset="-128"/>
              </a:rPr>
              <a:pPr/>
              <a:t>‹#›</a:t>
            </a:fld>
            <a:endParaRPr lang="en-US" dirty="0">
              <a:solidFill>
                <a:prstClr val="white"/>
              </a:solidFill>
              <a:ea typeface="MS PGothic" pitchFamily="34" charset="-128"/>
            </a:endParaRPr>
          </a:p>
        </p:txBody>
      </p:sp>
    </p:spTree>
    <p:extLst>
      <p:ext uri="{BB962C8B-B14F-4D97-AF65-F5344CB8AC3E}">
        <p14:creationId xmlns:p14="http://schemas.microsoft.com/office/powerpoint/2010/main" xmlns="" val="910594010"/>
      </p:ext>
    </p:extLst>
  </p:cSld>
  <p:clrMap bg1="dk1" tx1="lt1" bg2="dk2" tx2="lt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Lst>
  <p:hf sldNum="0" hdr="0" ftr="0" dt="0"/>
  <p:txStyles>
    <p:titleStyle>
      <a:lvl1pPr algn="l" defTabSz="514350" rtl="0" eaLnBrk="1" latinLnBrk="0" hangingPunct="1">
        <a:spcBef>
          <a:spcPct val="0"/>
        </a:spcBef>
        <a:buNone/>
        <a:defRPr sz="1688" kern="1200" cap="all" spc="2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2881" indent="-192881"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1pPr>
      <a:lvl2pPr marL="417910" indent="-160735"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2pPr>
      <a:lvl3pPr marL="64293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3pPr>
      <a:lvl4pPr marL="900113"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4pPr>
      <a:lvl5pPr marL="115728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spc="17" baseline="0">
          <a:solidFill>
            <a:schemeClr val="tx1"/>
          </a:solidFill>
          <a:latin typeface="+mn-lt"/>
          <a:ea typeface="+mn-ea"/>
          <a:cs typeface="+mn-cs"/>
        </a:defRPr>
      </a:lvl5pPr>
      <a:lvl6pPr marL="1414463"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6pPr>
      <a:lvl7pPr marL="167163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7pPr>
      <a:lvl8pPr marL="1928813"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8pPr>
      <a:lvl9pPr marL="2185988" indent="-128588" algn="l" defTabSz="514350" rtl="0" eaLnBrk="1" latinLnBrk="0" hangingPunct="1">
        <a:lnSpc>
          <a:spcPct val="100000"/>
        </a:lnSpc>
        <a:spcBef>
          <a:spcPct val="20000"/>
        </a:spcBef>
        <a:spcAft>
          <a:spcPts val="338"/>
        </a:spcAft>
        <a:buClr>
          <a:schemeClr val="tx2"/>
        </a:buClr>
        <a:buFont typeface="Arial" pitchFamily="34" charset="0"/>
        <a:buChar char="•"/>
        <a:defRPr sz="956"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91440" tIns="45720" rIns="91440" bIns="45720"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2"/>
            <a:ext cx="79248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4"/>
            <a:ext cx="1524000" cy="273844"/>
          </a:xfrm>
          <a:prstGeom prst="rect">
            <a:avLst/>
          </a:prstGeom>
        </p:spPr>
        <p:txBody>
          <a:bodyPr vert="horz" lIns="91440" tIns="45720" rIns="91440" bIns="45720" rtlCol="0" anchor="ctr"/>
          <a:lstStyle>
            <a:lvl1pPr algn="r">
              <a:defRPr sz="750" strike="noStrike" spc="45" baseline="0">
                <a:solidFill>
                  <a:schemeClr val="tx1"/>
                </a:solidFill>
              </a:defRPr>
            </a:lvl1pPr>
          </a:lstStyle>
          <a:p>
            <a:fld id="{8B3AFFF1-9C47-49F0-AE12-AF188F3F4E82}" type="datetime1">
              <a:rPr lang="en-US" smtClean="0">
                <a:solidFill>
                  <a:prstClr val="white"/>
                </a:solidFill>
              </a:rPr>
              <a:pPr/>
              <a:t>11/11/2016</a:t>
            </a:fld>
            <a:endParaRPr lang="en-US" dirty="0">
              <a:solidFill>
                <a:prstClr val="white"/>
              </a:solidFill>
            </a:endParaRPr>
          </a:p>
        </p:txBody>
      </p:sp>
      <p:sp>
        <p:nvSpPr>
          <p:cNvPr id="5" name="Footer Placeholder 4"/>
          <p:cNvSpPr>
            <a:spLocks noGrp="1"/>
          </p:cNvSpPr>
          <p:nvPr>
            <p:ph type="ftr" sz="quarter" idx="3"/>
          </p:nvPr>
        </p:nvSpPr>
        <p:spPr>
          <a:xfrm>
            <a:off x="609600" y="4767264"/>
            <a:ext cx="2895600" cy="273844"/>
          </a:xfrm>
          <a:prstGeom prst="rect">
            <a:avLst/>
          </a:prstGeom>
        </p:spPr>
        <p:txBody>
          <a:bodyPr vert="horz" lIns="91440" tIns="45720" rIns="91440" bIns="45720" rtlCol="0" anchor="ctr"/>
          <a:lstStyle>
            <a:lvl1pPr algn="l">
              <a:defRPr sz="750" cap="all" spc="45" baseline="0">
                <a:solidFill>
                  <a:schemeClr val="tx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7543800" y="4767264"/>
            <a:ext cx="990600" cy="273844"/>
          </a:xfrm>
          <a:prstGeom prst="rect">
            <a:avLst/>
          </a:prstGeom>
        </p:spPr>
        <p:txBody>
          <a:bodyPr vert="horz" lIns="91440" tIns="45720" rIns="91440" bIns="45720" rtlCol="0" anchor="ctr"/>
          <a:lstStyle>
            <a:lvl1pPr algn="r">
              <a:defRPr sz="825" baseline="0">
                <a:solidFill>
                  <a:schemeClr val="tx1"/>
                </a:solidFill>
              </a:defRPr>
            </a:lvl1pPr>
          </a:lstStyle>
          <a:p>
            <a:fld id="{38237106-F2ED-405E-BC33-CC3CF42620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1416302998"/>
      </p:ext>
    </p:extLst>
  </p:cSld>
  <p:clrMap bg1="dk1" tx1="lt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Lst>
  <p:hf sldNum="0" hdr="0" ftr="0" dt="0"/>
  <p:txStyles>
    <p:titleStyle>
      <a:lvl1pPr algn="l" defTabSz="685800" rtl="0" eaLnBrk="1" latinLnBrk="0" hangingPunct="1">
        <a:spcBef>
          <a:spcPct val="0"/>
        </a:spcBef>
        <a:buNone/>
        <a:defRPr sz="2250"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1pPr>
      <a:lvl2pPr marL="557213" indent="-214313"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2pPr>
      <a:lvl3pPr marL="857250" indent="-171450"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3pPr>
      <a:lvl4pPr marL="1200150" indent="-171450"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4pPr>
      <a:lvl5pPr marL="1543050" indent="-171450" algn="l" defTabSz="685800" rtl="0" eaLnBrk="1" latinLnBrk="0" hangingPunct="1">
        <a:spcBef>
          <a:spcPct val="20000"/>
        </a:spcBef>
        <a:spcAft>
          <a:spcPts val="450"/>
        </a:spcAft>
        <a:buClr>
          <a:schemeClr val="tx2"/>
        </a:buClr>
        <a:buFont typeface="Arial" pitchFamily="34" charset="0"/>
        <a:buChar char="•"/>
        <a:defRPr sz="1275" kern="1200" spc="23" baseline="0">
          <a:solidFill>
            <a:schemeClr val="tx1"/>
          </a:solidFill>
          <a:latin typeface="+mn-lt"/>
          <a:ea typeface="+mn-ea"/>
          <a:cs typeface="+mn-cs"/>
        </a:defRPr>
      </a:lvl5pPr>
      <a:lvl6pPr marL="18859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6pPr>
      <a:lvl7pPr marL="22288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7pPr>
      <a:lvl8pPr marL="25717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8pPr>
      <a:lvl9pPr marL="2914650" indent="-171450" algn="l" defTabSz="685800" rtl="0" eaLnBrk="1" latinLnBrk="0" hangingPunct="1">
        <a:spcBef>
          <a:spcPct val="20000"/>
        </a:spcBef>
        <a:spcAft>
          <a:spcPts val="450"/>
        </a:spcAft>
        <a:buClr>
          <a:schemeClr val="tx2"/>
        </a:buClr>
        <a:buFont typeface="Arial" pitchFamily="34" charset="0"/>
        <a:buChar char="•"/>
        <a:defRPr sz="12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rPr>
              <a:pPr defTabSz="685800"/>
              <a:t>11/11/2016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xmlns="" val="1449543847"/>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 id="214748463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8"/>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7598136-32DE-410E-A4E3-969AF1DA6814}" type="datetimeFigureOut">
              <a:rPr lang="en-US" smtClean="0">
                <a:solidFill>
                  <a:prstClr val="black">
                    <a:tint val="75000"/>
                  </a:prstClr>
                </a:solidFill>
              </a:rPr>
              <a:pPr/>
              <a:t>11/11/2016</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98"/>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98"/>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9678468"/>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1.xml"/><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3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2.xml"/><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7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67.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7.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7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16.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jpeg"/><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2.xml"/><Relationship Id="rId5" Type="http://schemas.openxmlformats.org/officeDocument/2006/relationships/image" Target="../media/image73.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3.xml"/><Relationship Id="rId7" Type="http://schemas.openxmlformats.org/officeDocument/2006/relationships/image" Target="../media/image7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45.xml"/><Relationship Id="rId5" Type="http://schemas.openxmlformats.org/officeDocument/2006/relationships/tags" Target="../tags/tag5.xml"/><Relationship Id="rId4" Type="http://schemas.openxmlformats.org/officeDocument/2006/relationships/tags" Target="../tags/tag4.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tags" Target="../tags/tag8.xml"/><Relationship Id="rId7" Type="http://schemas.openxmlformats.org/officeDocument/2006/relationships/notesSlide" Target="../notesSlides/notesSlide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45.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13.xml"/><Relationship Id="rId7" Type="http://schemas.openxmlformats.org/officeDocument/2006/relationships/image" Target="../media/image7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45.xml"/><Relationship Id="rId5" Type="http://schemas.openxmlformats.org/officeDocument/2006/relationships/tags" Target="../tags/tag15.xml"/><Relationship Id="rId4"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6.jpeg"/><Relationship Id="rId1" Type="http://schemas.openxmlformats.org/officeDocument/2006/relationships/slideLayout" Target="../slideLayouts/slideLayout60.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4.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E9%88%B4%E6%9C%A8%E4%B8%80%E6%9C%97%20NTT%E6%9C%80%E6%96%B0%E5%BB%A3%E5%91%8A%E3%80%8C%E6%88%91%E7%9A%84%E5%A4%A2%E6%83%B3%E3%80%8D%E4%B8%AD%E6%96%87%E5%AD%97%E5%B9%95%20-%20YouTube.mp4" TargetMode="Externa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3.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BEBA8EAE-BF5A-486C-A8C5-ECC9F3942E4B}">
                <a14:imgProps xmlns:a14="http://schemas.microsoft.com/office/drawing/2010/main" xmlns="">
                  <a14:imgLayer r:embed="rId3">
                    <a14:imgEffect>
                      <a14:colorTemperature colorTemp="6250"/>
                    </a14:imgEffect>
                  </a14:imgLayer>
                </a14:imgProps>
              </a:ext>
              <a:ext uri="{28A0092B-C50C-407E-A947-70E740481C1C}">
                <a14:useLocalDpi xmlns:a14="http://schemas.microsoft.com/office/drawing/2010/main" xmlns="" val="0"/>
              </a:ext>
            </a:extLst>
          </a:blip>
          <a:stretch>
            <a:fillRect/>
          </a:stretch>
        </p:blipFill>
        <p:spPr>
          <a:xfrm>
            <a:off x="0" y="8530"/>
            <a:ext cx="9144000" cy="5143500"/>
          </a:xfrm>
          <a:prstGeom prst="rect">
            <a:avLst/>
          </a:prstGeom>
        </p:spPr>
      </p:pic>
      <p:sp>
        <p:nvSpPr>
          <p:cNvPr id="15" name="Text Box 6"/>
          <p:cNvSpPr txBox="1">
            <a:spLocks noChangeArrowheads="1"/>
          </p:cNvSpPr>
          <p:nvPr/>
        </p:nvSpPr>
        <p:spPr bwMode="auto">
          <a:xfrm>
            <a:off x="2860061" y="2545168"/>
            <a:ext cx="5747657" cy="1354217"/>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srgbClr val="003366"/>
                </a:solidFill>
                <a:ea typeface="華康儷中黑" panose="020B0509000000000000" pitchFamily="49" charset="-120"/>
                <a:cs typeface="Heiti TC Light"/>
              </a:rPr>
              <a:t>副總裁</a:t>
            </a:r>
            <a:r>
              <a:rPr lang="zh-TW" altLang="en-US" sz="3600" dirty="0" smtClean="0">
                <a:solidFill>
                  <a:srgbClr val="003366"/>
                </a:solidFill>
                <a:ea typeface="華康儷中黑" panose="020B0509000000000000" pitchFamily="49" charset="-120"/>
                <a:cs typeface="Heiti TC Light"/>
              </a:rPr>
              <a:t>級</a:t>
            </a:r>
            <a:endParaRPr lang="en-US" altLang="zh-TW" sz="3600" dirty="0" smtClean="0">
              <a:solidFill>
                <a:srgbClr val="003366"/>
              </a:solidFill>
              <a:ea typeface="華康儷中黑" panose="020B0509000000000000" pitchFamily="49" charset="-120"/>
              <a:cs typeface="Heiti TC Light"/>
            </a:endParaRPr>
          </a:p>
          <a:p>
            <a:pPr algn="ctr">
              <a:spcBef>
                <a:spcPts val="1200"/>
              </a:spcBef>
              <a:defRPr/>
            </a:pPr>
            <a:r>
              <a:rPr lang="en-US" altLang="zh-TW" sz="3600" dirty="0">
                <a:solidFill>
                  <a:srgbClr val="003366"/>
                </a:solidFill>
                <a:ea typeface="華康儷中黑" panose="020B0509000000000000" pitchFamily="49" charset="-120"/>
                <a:cs typeface="Heiti TC Light"/>
              </a:rPr>
              <a:t>Field Vice President</a:t>
            </a:r>
          </a:p>
        </p:txBody>
      </p:sp>
      <p:sp>
        <p:nvSpPr>
          <p:cNvPr id="17" name="TextBox 16"/>
          <p:cNvSpPr txBox="1"/>
          <p:nvPr/>
        </p:nvSpPr>
        <p:spPr>
          <a:xfrm>
            <a:off x="200968" y="4928056"/>
            <a:ext cx="8249696" cy="215444"/>
          </a:xfrm>
          <a:prstGeom prst="rect">
            <a:avLst/>
          </a:prstGeom>
          <a:noFill/>
        </p:spPr>
        <p:txBody>
          <a:bodyPr wrap="square" rtlCol="0">
            <a:spAutoFit/>
          </a:bodyPr>
          <a:lstStyle/>
          <a:p>
            <a:r>
              <a:rPr lang="zh-TW" altLang="en-US" sz="400" dirty="0">
                <a:solidFill>
                  <a:srgbClr val="003366"/>
                </a:solidFill>
                <a:ea typeface="Apple LiGothic" pitchFamily="2" charset="-120"/>
                <a:cs typeface="Heiti TC Light"/>
              </a:rPr>
              <a:t>本簡報中提到的收入等級純屬舉例說明，無意代表美安香</a:t>
            </a:r>
            <a:r>
              <a:rPr lang="zh-TW" altLang="en-US" sz="400" dirty="0" smtClean="0">
                <a:solidFill>
                  <a:srgbClr val="003366"/>
                </a:solidFill>
                <a:ea typeface="Apple LiGothic" pitchFamily="2" charset="-120"/>
                <a:cs typeface="Heiti TC Light"/>
              </a:rPr>
              <a:t>港超連鎖™店主的</a:t>
            </a:r>
            <a:r>
              <a:rPr lang="zh-TW" altLang="en-US" sz="400" dirty="0">
                <a:solidFill>
                  <a:srgbClr val="003366"/>
                </a:solidFill>
                <a:ea typeface="Apple LiGothic" pitchFamily="2" charset="-120"/>
                <a:cs typeface="Heiti TC Light"/>
              </a:rPr>
              <a:t>一般收入，也無意表示任何超連</a:t>
            </a:r>
            <a:r>
              <a:rPr lang="zh-TW" altLang="en-US" sz="400" dirty="0" smtClean="0">
                <a:solidFill>
                  <a:srgbClr val="003366"/>
                </a:solidFill>
                <a:ea typeface="Apple LiGothic" pitchFamily="2" charset="-120"/>
                <a:cs typeface="Heiti TC Light"/>
              </a:rPr>
              <a:t>鎖™店</a:t>
            </a:r>
            <a:r>
              <a:rPr lang="zh-TW" altLang="en-US" sz="400" dirty="0">
                <a:solidFill>
                  <a:srgbClr val="003366"/>
                </a:solidFill>
                <a:ea typeface="Apple LiGothic" pitchFamily="2" charset="-120"/>
                <a:cs typeface="Heiti TC Light"/>
              </a:rPr>
              <a:t>主皆可賺取同等收入。美安香港超連</a:t>
            </a:r>
            <a:r>
              <a:rPr lang="zh-TW" altLang="en-US" sz="400" dirty="0" smtClean="0">
                <a:solidFill>
                  <a:srgbClr val="003366"/>
                </a:solidFill>
                <a:ea typeface="Apple LiGothic" pitchFamily="2" charset="-120"/>
                <a:cs typeface="Heiti TC Light"/>
              </a:rPr>
              <a:t>鎖™店</a:t>
            </a:r>
            <a:r>
              <a:rPr lang="zh-TW" altLang="en-US" sz="400" dirty="0">
                <a:solidFill>
                  <a:srgbClr val="003366"/>
                </a:solidFill>
                <a:ea typeface="Apple LiGothic" pitchFamily="2" charset="-120"/>
                <a:cs typeface="Heiti TC Light"/>
              </a:rPr>
              <a:t>主的成功與否，取決於其在發展事業時的努力、才能與投入程度。</a:t>
            </a:r>
            <a:r>
              <a:rPr lang="en-US" sz="400" b="1" dirty="0">
                <a:solidFill>
                  <a:srgbClr val="003366"/>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400" b="1" dirty="0" err="1" smtClean="0">
                <a:solidFill>
                  <a:srgbClr val="003366"/>
                </a:solidFill>
                <a:ea typeface="Apple LiGothic" pitchFamily="2" charset="-120"/>
                <a:cs typeface="Heiti TC Light"/>
              </a:rPr>
              <a:t>UnFranchise</a:t>
            </a:r>
            <a:r>
              <a:rPr lang="en-US" altLang="zh-TW" sz="400" b="1" dirty="0" smtClean="0">
                <a:solidFill>
                  <a:srgbClr val="003366"/>
                </a:solidFill>
                <a:ea typeface="Apple LiGothic" pitchFamily="2" charset="-120"/>
                <a:cs typeface="Heiti TC Light"/>
              </a:rPr>
              <a:t> ™Owner</a:t>
            </a:r>
            <a:r>
              <a:rPr lang="en-US" sz="400" b="1" dirty="0" smtClean="0">
                <a:solidFill>
                  <a:srgbClr val="003366"/>
                </a:solidFill>
                <a:ea typeface="Apple LiGothic" pitchFamily="2" charset="-120"/>
                <a:cs typeface="Heiti TC Light"/>
              </a:rPr>
              <a:t>, </a:t>
            </a:r>
            <a:r>
              <a:rPr lang="en-US" sz="400" b="1" dirty="0">
                <a:solidFill>
                  <a:srgbClr val="003366"/>
                </a:solidFill>
                <a:ea typeface="Apple LiGothic" pitchFamily="2" charset="-120"/>
                <a:cs typeface="Heiti TC Light"/>
              </a:rPr>
              <a:t>nor </a:t>
            </a:r>
            <a:r>
              <a:rPr lang="en-US" sz="400" b="1" dirty="0" smtClean="0">
                <a:solidFill>
                  <a:srgbClr val="003366"/>
                </a:solidFill>
                <a:ea typeface="Apple LiGothic" pitchFamily="2" charset="-120"/>
                <a:cs typeface="Heiti TC Light"/>
              </a:rPr>
              <a:t>are </a:t>
            </a:r>
            <a:r>
              <a:rPr lang="en-US" sz="400" b="1" dirty="0">
                <a:solidFill>
                  <a:srgbClr val="003366"/>
                </a:solidFill>
                <a:ea typeface="Apple LiGothic" pitchFamily="2" charset="-120"/>
                <a:cs typeface="Heiti TC Light"/>
              </a:rPr>
              <a:t>they intended to represent that any given Independent </a:t>
            </a:r>
            <a:r>
              <a:rPr lang="en-US" altLang="zh-TW" sz="400" b="1" dirty="0" err="1" smtClean="0">
                <a:solidFill>
                  <a:srgbClr val="003366"/>
                </a:solidFill>
                <a:ea typeface="Apple LiGothic" pitchFamily="2" charset="-120"/>
                <a:cs typeface="Heiti TC Light"/>
              </a:rPr>
              <a:t>UnFranchise</a:t>
            </a:r>
            <a:r>
              <a:rPr lang="en-US" altLang="zh-TW" sz="400" b="1" dirty="0">
                <a:solidFill>
                  <a:srgbClr val="003366"/>
                </a:solidFill>
                <a:ea typeface="Apple LiGothic" pitchFamily="2" charset="-120"/>
                <a:cs typeface="Heiti TC Light"/>
              </a:rPr>
              <a:t> ™</a:t>
            </a:r>
            <a:r>
              <a:rPr lang="en-US" altLang="zh-TW" sz="400" b="1" dirty="0" smtClean="0">
                <a:solidFill>
                  <a:srgbClr val="003366"/>
                </a:solidFill>
                <a:ea typeface="Apple LiGothic" pitchFamily="2" charset="-120"/>
                <a:cs typeface="Heiti TC Light"/>
              </a:rPr>
              <a:t> </a:t>
            </a:r>
            <a:r>
              <a:rPr lang="en-US" altLang="zh-TW" sz="400" b="1" dirty="0">
                <a:solidFill>
                  <a:srgbClr val="003366"/>
                </a:solidFill>
                <a:ea typeface="Apple LiGothic" pitchFamily="2" charset="-120"/>
                <a:cs typeface="Heiti TC Light"/>
              </a:rPr>
              <a:t>Owner</a:t>
            </a:r>
            <a:r>
              <a:rPr lang="en-US" sz="400" b="1" dirty="0" smtClean="0">
                <a:solidFill>
                  <a:srgbClr val="003366"/>
                </a:solidFill>
                <a:ea typeface="Apple LiGothic" pitchFamily="2" charset="-120"/>
                <a:cs typeface="Heiti TC Light"/>
              </a:rPr>
              <a:t> </a:t>
            </a:r>
            <a:r>
              <a:rPr lang="en-US" sz="400" b="1" dirty="0">
                <a:solidFill>
                  <a:srgbClr val="003366"/>
                </a:solidFill>
                <a:ea typeface="Apple LiGothic" pitchFamily="2" charset="-120"/>
                <a:cs typeface="Heiti TC Light"/>
              </a:rPr>
              <a:t>will earn income in that amount. The success of any Market Hong Kong Independent </a:t>
            </a:r>
            <a:r>
              <a:rPr lang="en-US" altLang="zh-TW" sz="400" b="1" dirty="0" err="1" smtClean="0">
                <a:solidFill>
                  <a:srgbClr val="003366"/>
                </a:solidFill>
                <a:ea typeface="Apple LiGothic" pitchFamily="2" charset="-120"/>
                <a:cs typeface="Heiti TC Light"/>
              </a:rPr>
              <a:t>UnFranchise</a:t>
            </a:r>
            <a:r>
              <a:rPr lang="en-US" altLang="zh-TW" sz="400" b="1" dirty="0">
                <a:solidFill>
                  <a:srgbClr val="003366"/>
                </a:solidFill>
                <a:ea typeface="Apple LiGothic" pitchFamily="2" charset="-120"/>
                <a:cs typeface="Heiti TC Light"/>
              </a:rPr>
              <a:t> ™</a:t>
            </a:r>
            <a:r>
              <a:rPr lang="en-US" altLang="zh-TW" sz="400" b="1" dirty="0" smtClean="0">
                <a:solidFill>
                  <a:srgbClr val="003366"/>
                </a:solidFill>
                <a:ea typeface="Apple LiGothic" pitchFamily="2" charset="-120"/>
                <a:cs typeface="Heiti TC Light"/>
              </a:rPr>
              <a:t> </a:t>
            </a:r>
            <a:r>
              <a:rPr lang="en-US" altLang="zh-TW" sz="400" b="1" dirty="0">
                <a:solidFill>
                  <a:srgbClr val="003366"/>
                </a:solidFill>
                <a:ea typeface="Apple LiGothic" pitchFamily="2" charset="-120"/>
                <a:cs typeface="Heiti TC Light"/>
              </a:rPr>
              <a:t>Owner</a:t>
            </a:r>
            <a:r>
              <a:rPr lang="en-US" sz="400" b="1" dirty="0" smtClean="0">
                <a:solidFill>
                  <a:srgbClr val="003366"/>
                </a:solidFill>
                <a:ea typeface="Apple LiGothic" pitchFamily="2" charset="-120"/>
                <a:cs typeface="Heiti TC Light"/>
              </a:rPr>
              <a:t> </a:t>
            </a:r>
            <a:r>
              <a:rPr lang="en-US" sz="400" b="1" dirty="0">
                <a:solidFill>
                  <a:srgbClr val="003366"/>
                </a:solidFill>
                <a:ea typeface="Apple LiGothic" pitchFamily="2" charset="-120"/>
                <a:cs typeface="Heiti TC Light"/>
              </a:rPr>
              <a:t>will depend upon the amount of hard work, talent, and dedication which he or she devotes to building his or her Market Hong Kong Business.</a:t>
            </a:r>
            <a:endParaRPr lang="en-US" sz="400" dirty="0">
              <a:solidFill>
                <a:srgbClr val="003366"/>
              </a:solidFill>
              <a:ea typeface="Apple LiGothic" pitchFamily="2" charset="-120"/>
              <a:cs typeface="Heiti TC Light"/>
            </a:endParaRPr>
          </a:p>
        </p:txBody>
      </p:sp>
      <p:sp>
        <p:nvSpPr>
          <p:cNvPr id="18" name="Text Box 6"/>
          <p:cNvSpPr txBox="1">
            <a:spLocks noChangeArrowheads="1"/>
          </p:cNvSpPr>
          <p:nvPr/>
        </p:nvSpPr>
        <p:spPr bwMode="auto">
          <a:xfrm>
            <a:off x="3292979" y="1335514"/>
            <a:ext cx="5314739" cy="1107996"/>
          </a:xfrm>
          <a:prstGeom prst="rect">
            <a:avLst/>
          </a:prstGeom>
          <a:noFill/>
          <a:ln w="9525">
            <a:noFill/>
            <a:miter lim="800000"/>
            <a:headEnd/>
            <a:tailEnd/>
          </a:ln>
          <a:effectLst/>
        </p:spPr>
        <p:txBody>
          <a:bodyPr wrap="square">
            <a:spAutoFit/>
          </a:bodyPr>
          <a:lstStyle/>
          <a:p>
            <a:pPr algn="ctr">
              <a:spcBef>
                <a:spcPct val="50000"/>
              </a:spcBef>
              <a:defRPr/>
            </a:pPr>
            <a:r>
              <a:rPr lang="en-US" sz="6600" b="1" dirty="0" smtClean="0">
                <a:solidFill>
                  <a:srgbClr val="33CCFF"/>
                </a:solidFill>
                <a:ea typeface="華康儷中黑" panose="020B0509000000000000" pitchFamily="49" charset="-120"/>
                <a:cs typeface="Heiti TC Light"/>
              </a:rPr>
              <a:t>Johnny </a:t>
            </a:r>
            <a:r>
              <a:rPr lang="en-US" sz="6600" b="1" dirty="0">
                <a:solidFill>
                  <a:srgbClr val="33CCFF"/>
                </a:solidFill>
                <a:ea typeface="華康儷中黑" panose="020B0509000000000000" pitchFamily="49" charset="-120"/>
                <a:cs typeface="Heiti TC Light"/>
              </a:rPr>
              <a:t>Huang </a:t>
            </a:r>
          </a:p>
        </p:txBody>
      </p:sp>
      <p:pic>
        <p:nvPicPr>
          <p:cNvPr id="22" name="Picture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70553" y="4582048"/>
            <a:ext cx="442819" cy="430823"/>
          </a:xfrm>
          <a:prstGeom prst="rect">
            <a:avLst/>
          </a:prstGeom>
        </p:spPr>
      </p:pic>
      <p:sp>
        <p:nvSpPr>
          <p:cNvPr id="23" name="TextBox 22"/>
          <p:cNvSpPr txBox="1"/>
          <p:nvPr/>
        </p:nvSpPr>
        <p:spPr>
          <a:xfrm>
            <a:off x="130631" y="168761"/>
            <a:ext cx="8833757" cy="646331"/>
          </a:xfrm>
          <a:prstGeom prst="rect">
            <a:avLst/>
          </a:prstGeom>
          <a:noFill/>
        </p:spPr>
        <p:txBody>
          <a:bodyPr wrap="square" rtlCol="0">
            <a:spAutoFit/>
          </a:bodyPr>
          <a:lstStyle/>
          <a:p>
            <a:pPr algn="ctr"/>
            <a:r>
              <a:rPr lang="zh-TW" altLang="en-US" sz="3600" dirty="0">
                <a:solidFill>
                  <a:srgbClr val="003366"/>
                </a:solidFill>
                <a:ea typeface="Apple LiGothic" pitchFamily="2" charset="-120"/>
              </a:rPr>
              <a:t>透過購物年金作物色、招募</a:t>
            </a:r>
          </a:p>
        </p:txBody>
      </p:sp>
      <p:sp>
        <p:nvSpPr>
          <p:cNvPr id="24" name="Rectangle 23"/>
          <p:cNvSpPr/>
          <p:nvPr/>
        </p:nvSpPr>
        <p:spPr>
          <a:xfrm>
            <a:off x="130631" y="653509"/>
            <a:ext cx="8833757" cy="523220"/>
          </a:xfrm>
          <a:prstGeom prst="rect">
            <a:avLst/>
          </a:prstGeom>
        </p:spPr>
        <p:txBody>
          <a:bodyPr wrap="square">
            <a:spAutoFit/>
          </a:bodyPr>
          <a:lstStyle/>
          <a:p>
            <a:pPr algn="ctr"/>
            <a:r>
              <a:rPr lang="en-US" sz="2800" dirty="0">
                <a:solidFill>
                  <a:srgbClr val="003366"/>
                </a:solidFill>
                <a:ea typeface="Apple LiGothic" pitchFamily="2" charset="-120"/>
              </a:rPr>
              <a:t>Prospecting and Recruiting with Shopping Annuity </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86348" y="1197541"/>
            <a:ext cx="2263140" cy="25404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789332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66626" y="744783"/>
            <a:ext cx="8205232" cy="508634"/>
          </a:xfrm>
          <a:prstGeom prst="rect">
            <a:avLst/>
          </a:prstGeom>
        </p:spPr>
      </p:pic>
      <p:sp>
        <p:nvSpPr>
          <p:cNvPr id="7" name="TextBox 6"/>
          <p:cNvSpPr txBox="1"/>
          <p:nvPr/>
        </p:nvSpPr>
        <p:spPr>
          <a:xfrm>
            <a:off x="266628" y="1371810"/>
            <a:ext cx="4590863" cy="3046988"/>
          </a:xfrm>
          <a:prstGeom prst="rect">
            <a:avLst/>
          </a:prstGeom>
          <a:noFill/>
        </p:spPr>
        <p:txBody>
          <a:bodyPr wrap="square" rtlCol="0">
            <a:spAutoFit/>
          </a:bodyPr>
          <a:lstStyle/>
          <a:p>
            <a:pPr lvl="0" defTabSz="457200"/>
            <a:r>
              <a:rPr lang="zh-TW" altLang="en-US" sz="1600" b="1" i="1" dirty="0" smtClean="0">
                <a:solidFill>
                  <a:srgbClr val="139ABB"/>
                </a:solidFill>
                <a:ea typeface="SimSun" pitchFamily="18" charset="0"/>
              </a:rPr>
              <a:t>達</a:t>
            </a:r>
            <a:r>
              <a:rPr lang="zh-TW" altLang="en-US" sz="1600" b="1" i="1" dirty="0">
                <a:solidFill>
                  <a:srgbClr val="139ABB"/>
                </a:solidFill>
                <a:ea typeface="SimSun" pitchFamily="18" charset="0"/>
              </a:rPr>
              <a:t>成購物年金獎賞計劃</a:t>
            </a:r>
            <a:r>
              <a:rPr lang="en-US" altLang="zh-TW" sz="1600" b="1" i="1" dirty="0">
                <a:solidFill>
                  <a:srgbClr val="139ABB"/>
                </a:solidFill>
                <a:ea typeface="SimSun" pitchFamily="18" charset="0"/>
              </a:rPr>
              <a:t>(SABP)</a:t>
            </a:r>
            <a:r>
              <a:rPr lang="zh-TW" altLang="en-US" sz="1600" b="1" i="1" dirty="0">
                <a:solidFill>
                  <a:srgbClr val="139ABB"/>
                </a:solidFill>
                <a:ea typeface="SimSun" pitchFamily="18" charset="0"/>
              </a:rPr>
              <a:t>，你可以：</a:t>
            </a:r>
            <a:endParaRPr lang="zh-HK" altLang="en-US" sz="1600" b="1" i="1" dirty="0">
              <a:solidFill>
                <a:srgbClr val="139ABB"/>
              </a:solidFill>
              <a:ea typeface="SimSun" pitchFamily="18" charset="0"/>
            </a:endParaRPr>
          </a:p>
          <a:p>
            <a:pPr defTabSz="457200"/>
            <a:r>
              <a:rPr lang="en-US" sz="1100" b="1" kern="0" dirty="0" smtClean="0">
                <a:solidFill>
                  <a:srgbClr val="042555"/>
                </a:solidFill>
                <a:latin typeface="Arial"/>
                <a:cs typeface="Arial"/>
              </a:rPr>
              <a:t>Accrue </a:t>
            </a:r>
            <a:r>
              <a:rPr lang="en-US" sz="1100" b="1" kern="0" dirty="0">
                <a:solidFill>
                  <a:srgbClr val="042555"/>
                </a:solidFill>
                <a:latin typeface="Arial"/>
                <a:cs typeface="Arial"/>
              </a:rPr>
              <a:t>and accumulate 100% of BV + IBV on every UFO qualifying for the SABP : </a:t>
            </a:r>
          </a:p>
          <a:p>
            <a:pPr lvl="0" defTabSz="457200">
              <a:defRPr/>
            </a:pPr>
            <a:r>
              <a:rPr lang="zh-TW" altLang="en-US" sz="1100" b="1" dirty="0" smtClean="0">
                <a:solidFill>
                  <a:srgbClr val="042555"/>
                </a:solidFill>
                <a:ea typeface="SimSun" pitchFamily="18" charset="0"/>
              </a:rPr>
              <a:t>累</a:t>
            </a:r>
            <a:r>
              <a:rPr lang="zh-TW" altLang="en-US" sz="1100" b="1" dirty="0">
                <a:solidFill>
                  <a:srgbClr val="042555"/>
                </a:solidFill>
                <a:ea typeface="SimSun" pitchFamily="18" charset="0"/>
              </a:rPr>
              <a:t>積</a:t>
            </a:r>
            <a:r>
              <a:rPr lang="en-US" altLang="zh-TW" sz="1100" b="1" dirty="0">
                <a:solidFill>
                  <a:srgbClr val="042555"/>
                </a:solidFill>
                <a:ea typeface="SimSun" pitchFamily="18" charset="0"/>
              </a:rPr>
              <a:t>100%</a:t>
            </a:r>
            <a:r>
              <a:rPr lang="zh-TW" altLang="en-US" sz="1100" b="1" dirty="0">
                <a:solidFill>
                  <a:srgbClr val="042555"/>
                </a:solidFill>
                <a:ea typeface="SimSun" pitchFamily="18" charset="0"/>
              </a:rPr>
              <a:t>所有同樣達成</a:t>
            </a:r>
            <a:r>
              <a:rPr lang="en-US" altLang="zh-TW" sz="1100" b="1" dirty="0">
                <a:solidFill>
                  <a:srgbClr val="042555"/>
                </a:solidFill>
                <a:ea typeface="SimSun" pitchFamily="18" charset="0"/>
              </a:rPr>
              <a:t>SABP</a:t>
            </a:r>
            <a:r>
              <a:rPr lang="zh-TW" altLang="en-US" sz="1100" b="1" dirty="0">
                <a:solidFill>
                  <a:srgbClr val="042555"/>
                </a:solidFill>
                <a:ea typeface="SimSun" pitchFamily="18" charset="0"/>
              </a:rPr>
              <a:t>的夥伴的</a:t>
            </a:r>
            <a:r>
              <a:rPr lang="en-US" altLang="zh-TW" sz="1100" b="1" dirty="0">
                <a:solidFill>
                  <a:srgbClr val="042555"/>
                </a:solidFill>
                <a:ea typeface="SimSun" pitchFamily="18" charset="0"/>
              </a:rPr>
              <a:t>BV</a:t>
            </a:r>
            <a:r>
              <a:rPr lang="zh-TW" altLang="en-US" sz="1100" b="1" dirty="0">
                <a:solidFill>
                  <a:srgbClr val="042555"/>
                </a:solidFill>
                <a:ea typeface="SimSun" pitchFamily="18" charset="0"/>
              </a:rPr>
              <a:t>及</a:t>
            </a:r>
            <a:r>
              <a:rPr lang="en-US" altLang="zh-TW" sz="1100" b="1" dirty="0">
                <a:solidFill>
                  <a:srgbClr val="042555"/>
                </a:solidFill>
                <a:ea typeface="SimSun" pitchFamily="18" charset="0"/>
              </a:rPr>
              <a:t>IBV</a:t>
            </a:r>
            <a:endParaRPr lang="zh-HK" altLang="en-US" sz="1100" b="1" dirty="0">
              <a:solidFill>
                <a:srgbClr val="042555"/>
              </a:solidFill>
              <a:ea typeface="SimSun" pitchFamily="18" charset="0"/>
            </a:endParaRPr>
          </a:p>
          <a:p>
            <a:pPr marL="342900" lvl="0" indent="-342900" defTabSz="457200">
              <a:buFont typeface="+mj-lt"/>
              <a:buAutoNum type="arabicPeriod"/>
              <a:defRPr/>
            </a:pPr>
            <a:r>
              <a:rPr lang="zh-TW" altLang="en-US" sz="1100" b="1" dirty="0">
                <a:solidFill>
                  <a:srgbClr val="042555"/>
                </a:solidFill>
                <a:ea typeface="SimSun" pitchFamily="18" charset="0"/>
              </a:rPr>
              <a:t>所有</a:t>
            </a:r>
            <a:r>
              <a:rPr lang="en-US" altLang="zh-TW" sz="1100" b="1" dirty="0">
                <a:solidFill>
                  <a:srgbClr val="042555"/>
                </a:solidFill>
                <a:ea typeface="SimSun" pitchFamily="18" charset="0"/>
              </a:rPr>
              <a:t>BV</a:t>
            </a:r>
            <a:r>
              <a:rPr lang="zh-TW" altLang="en-US" sz="1100" b="1" dirty="0">
                <a:solidFill>
                  <a:srgbClr val="042555"/>
                </a:solidFill>
                <a:ea typeface="SimSun" pitchFamily="18" charset="0"/>
              </a:rPr>
              <a:t>及</a:t>
            </a:r>
            <a:r>
              <a:rPr lang="en-US" altLang="zh-TW" sz="1100" b="1" dirty="0">
                <a:solidFill>
                  <a:srgbClr val="042555"/>
                </a:solidFill>
                <a:ea typeface="SimSun" pitchFamily="18" charset="0"/>
              </a:rPr>
              <a:t>IBV</a:t>
            </a:r>
            <a:r>
              <a:rPr lang="zh-TW" altLang="en-US" sz="1100" b="1" dirty="0">
                <a:solidFill>
                  <a:srgbClr val="042555"/>
                </a:solidFill>
                <a:ea typeface="SimSun" pitchFamily="18" charset="0"/>
              </a:rPr>
              <a:t>已完成</a:t>
            </a:r>
            <a:endParaRPr lang="zh-HK" altLang="en-US" sz="1100" b="1" dirty="0">
              <a:solidFill>
                <a:srgbClr val="042555"/>
              </a:solidFill>
              <a:ea typeface="SimSun" pitchFamily="18" charset="0"/>
            </a:endParaRPr>
          </a:p>
          <a:p>
            <a:pPr marL="342900" lvl="0" indent="-342900" defTabSz="457200">
              <a:buFont typeface="+mj-lt"/>
              <a:buAutoNum type="arabicPeriod"/>
              <a:defRPr/>
            </a:pPr>
            <a:r>
              <a:rPr lang="zh-TW" altLang="en-US" sz="1100" b="1" dirty="0">
                <a:solidFill>
                  <a:srgbClr val="FF0000"/>
                </a:solidFill>
                <a:ea typeface="SimSun" pitchFamily="18" charset="0"/>
              </a:rPr>
              <a:t>享有</a:t>
            </a:r>
            <a:r>
              <a:rPr lang="en-US" altLang="zh-TW" sz="1100" b="1" dirty="0">
                <a:solidFill>
                  <a:srgbClr val="FF0000"/>
                </a:solidFill>
                <a:ea typeface="SimSun" pitchFamily="18" charset="0"/>
              </a:rPr>
              <a:t>1</a:t>
            </a:r>
            <a:r>
              <a:rPr lang="zh-TW" altLang="en-US" sz="1100" b="1" dirty="0">
                <a:solidFill>
                  <a:srgbClr val="FF0000"/>
                </a:solidFill>
                <a:ea typeface="SimSun" pitchFamily="18" charset="0"/>
              </a:rPr>
              <a:t>年免費送貨</a:t>
            </a:r>
            <a:endParaRPr lang="zh-HK" altLang="en-US" sz="1100" b="1" dirty="0">
              <a:solidFill>
                <a:srgbClr val="FF0000"/>
              </a:solidFill>
              <a:ea typeface="SimSun" pitchFamily="18" charset="0"/>
            </a:endParaRP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lang="zh-TW" altLang="en-US" sz="1100" b="1" kern="0" dirty="0" smtClean="0">
                <a:solidFill>
                  <a:srgbClr val="042555"/>
                </a:solidFill>
                <a:latin typeface="Arial"/>
                <a:cs typeface="Arial"/>
              </a:rPr>
              <a:t>用以合格的</a:t>
            </a:r>
            <a:r>
              <a:rPr lang="en-US" altLang="zh-TW" sz="1100" b="1" kern="0" dirty="0" smtClean="0">
                <a:solidFill>
                  <a:srgbClr val="042555"/>
                </a:solidFill>
                <a:latin typeface="Arial"/>
                <a:cs typeface="Arial"/>
              </a:rPr>
              <a:t>1500BV</a:t>
            </a:r>
            <a:r>
              <a:rPr lang="zh-TW" altLang="en-US" sz="1100" b="1" kern="0" dirty="0" smtClean="0">
                <a:solidFill>
                  <a:srgbClr val="042555"/>
                </a:solidFill>
                <a:latin typeface="Arial"/>
                <a:cs typeface="Arial"/>
              </a:rPr>
              <a:t>及</a:t>
            </a:r>
            <a:r>
              <a:rPr lang="en-US" altLang="zh-TW" sz="1100" b="1" kern="0" dirty="0" smtClean="0">
                <a:solidFill>
                  <a:srgbClr val="042555"/>
                </a:solidFill>
                <a:latin typeface="Arial"/>
                <a:cs typeface="Arial"/>
              </a:rPr>
              <a:t>IBV(</a:t>
            </a:r>
            <a:r>
              <a:rPr lang="zh-TW" altLang="en-US" sz="1100" b="1" kern="0" dirty="0" smtClean="0">
                <a:solidFill>
                  <a:srgbClr val="042555"/>
                </a:solidFill>
                <a:latin typeface="Arial"/>
                <a:cs typeface="Arial"/>
              </a:rPr>
              <a:t>約</a:t>
            </a:r>
            <a:r>
              <a:rPr lang="en-US" altLang="zh-TW" sz="1100" b="1" kern="0" dirty="0" smtClean="0">
                <a:solidFill>
                  <a:srgbClr val="042555"/>
                </a:solidFill>
                <a:latin typeface="Arial"/>
                <a:cs typeface="Arial"/>
              </a:rPr>
              <a:t>300IBV)</a:t>
            </a:r>
            <a:r>
              <a:rPr lang="zh-TW" altLang="en-US" sz="1100" b="1" kern="0" dirty="0" smtClean="0">
                <a:solidFill>
                  <a:srgbClr val="042555"/>
                </a:solidFill>
                <a:latin typeface="Arial"/>
                <a:cs typeface="Arial"/>
              </a:rPr>
              <a:t>，</a:t>
            </a:r>
            <a:r>
              <a:rPr lang="en-US" altLang="zh-TW" sz="1100" b="1" kern="0" dirty="0" smtClean="0">
                <a:solidFill>
                  <a:srgbClr val="042555"/>
                </a:solidFill>
                <a:latin typeface="Arial"/>
                <a:cs typeface="Arial"/>
              </a:rPr>
              <a:t>HK$23,000</a:t>
            </a:r>
            <a:r>
              <a:rPr lang="zh-TW" altLang="en-US" sz="1100" b="1" kern="0" dirty="0" smtClean="0">
                <a:solidFill>
                  <a:srgbClr val="042555"/>
                </a:solidFill>
                <a:latin typeface="Arial"/>
                <a:cs typeface="Arial"/>
              </a:rPr>
              <a:t>在</a:t>
            </a:r>
            <a:r>
              <a:rPr lang="en-US" altLang="zh-TW" sz="1100" b="1" kern="0" dirty="0" smtClean="0">
                <a:solidFill>
                  <a:srgbClr val="042555"/>
                </a:solidFill>
                <a:latin typeface="Arial"/>
                <a:cs typeface="Arial"/>
              </a:rPr>
              <a:t>HK.SHOP.COM</a:t>
            </a:r>
            <a:r>
              <a:rPr lang="zh-TW" altLang="en-US" sz="1100" b="1" kern="0" dirty="0" smtClean="0">
                <a:solidFill>
                  <a:srgbClr val="042555"/>
                </a:solidFill>
                <a:latin typeface="Arial"/>
                <a:cs typeface="Arial"/>
              </a:rPr>
              <a:t>上的消費，整個團隊一起進行</a:t>
            </a:r>
            <a:endParaRPr kumimoji="0" lang="en-US" sz="1100" b="1" i="0" u="none" strike="noStrike" kern="0" cap="none" spc="0" normalizeH="0" baseline="0" noProof="0" dirty="0" smtClean="0">
              <a:ln>
                <a:noFill/>
              </a:ln>
              <a:solidFill>
                <a:srgbClr val="042555"/>
              </a:solidFill>
              <a:effectLst/>
              <a:uLnTx/>
              <a:uFillTx/>
              <a:latin typeface="Arial"/>
              <a:cs typeface="Arial"/>
            </a:endParaRP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0" cap="none" spc="0" normalizeH="0" baseline="0" noProof="0" dirty="0" smtClean="0">
                <a:ln>
                  <a:noFill/>
                </a:ln>
                <a:solidFill>
                  <a:srgbClr val="042555"/>
                </a:solidFill>
                <a:effectLst/>
                <a:uLnTx/>
                <a:uFillTx/>
                <a:latin typeface="Arial"/>
                <a:cs typeface="Arial"/>
              </a:rPr>
              <a:t>BV</a:t>
            </a:r>
            <a:r>
              <a:rPr kumimoji="0" lang="zh-TW" altLang="en-US" sz="1100" b="1" i="0" u="none" strike="noStrike" kern="0" cap="none" spc="0" normalizeH="0" baseline="0" noProof="0" dirty="0" smtClean="0">
                <a:ln>
                  <a:noFill/>
                </a:ln>
                <a:solidFill>
                  <a:srgbClr val="042555"/>
                </a:solidFill>
                <a:effectLst/>
                <a:uLnTx/>
                <a:uFillTx/>
                <a:latin typeface="Arial"/>
                <a:cs typeface="Arial"/>
              </a:rPr>
              <a:t>獎賞</a:t>
            </a:r>
            <a:r>
              <a:rPr kumimoji="0" lang="en-US" sz="1100" b="1" i="0" u="none" strike="noStrike" kern="0" cap="none" spc="0" normalizeH="0" baseline="0" noProof="0" dirty="0" smtClean="0">
                <a:ln>
                  <a:noFill/>
                </a:ln>
                <a:solidFill>
                  <a:srgbClr val="042555"/>
                </a:solidFill>
                <a:effectLst/>
                <a:uLnTx/>
                <a:uFillTx/>
                <a:latin typeface="Arial"/>
                <a:cs typeface="Arial"/>
              </a:rPr>
              <a:t>200-400BV</a:t>
            </a:r>
          </a:p>
          <a:p>
            <a:pPr marL="800100" marR="0" lvl="1" indent="-342900" defTabSz="457200" eaLnBrk="1" fontAlgn="auto" latinLnBrk="0" hangingPunct="1">
              <a:lnSpc>
                <a:spcPct val="100000"/>
              </a:lnSpc>
              <a:spcBef>
                <a:spcPts val="0"/>
              </a:spcBef>
              <a:spcAft>
                <a:spcPts val="0"/>
              </a:spcAft>
              <a:buClrTx/>
              <a:buSzTx/>
              <a:buFont typeface="Arial" charset="0"/>
              <a:buChar char="•"/>
              <a:tabLst/>
              <a:defRPr/>
            </a:pPr>
            <a:r>
              <a:rPr lang="zh-TW" altLang="en-US" sz="1100" b="1" kern="0" dirty="0" smtClean="0">
                <a:solidFill>
                  <a:srgbClr val="FF0000"/>
                </a:solidFill>
                <a:latin typeface="Arial"/>
                <a:cs typeface="Arial"/>
              </a:rPr>
              <a:t>所有</a:t>
            </a:r>
            <a:r>
              <a:rPr lang="en-US" altLang="zh-TW" sz="1100" b="1" kern="0" dirty="0" smtClean="0">
                <a:solidFill>
                  <a:srgbClr val="FF0000"/>
                </a:solidFill>
                <a:latin typeface="Arial"/>
                <a:cs typeface="Arial"/>
              </a:rPr>
              <a:t>BV</a:t>
            </a:r>
            <a:r>
              <a:rPr lang="zh-TW" altLang="en-US" sz="1100" b="1" kern="0" dirty="0" smtClean="0">
                <a:solidFill>
                  <a:srgbClr val="FF0000"/>
                </a:solidFill>
                <a:latin typeface="Arial"/>
                <a:cs typeface="Arial"/>
              </a:rPr>
              <a:t>訂單提供</a:t>
            </a:r>
            <a:r>
              <a:rPr kumimoji="0" lang="en-US" sz="1100" b="1" i="0" u="none" strike="noStrike" kern="0" cap="none" spc="0" normalizeH="0" baseline="0" noProof="0" dirty="0" smtClean="0">
                <a:ln>
                  <a:noFill/>
                </a:ln>
                <a:solidFill>
                  <a:srgbClr val="FF0000"/>
                </a:solidFill>
                <a:effectLst/>
                <a:uLnTx/>
                <a:uFillTx/>
                <a:latin typeface="Arial"/>
                <a:cs typeface="Arial"/>
              </a:rPr>
              <a:t>20%</a:t>
            </a:r>
            <a:r>
              <a:rPr kumimoji="0" lang="zh-TW" altLang="en-US" sz="1100" b="1" i="0" u="none" strike="noStrike" kern="0" cap="none" spc="0" normalizeH="0" baseline="0" noProof="0" dirty="0" smtClean="0">
                <a:ln>
                  <a:noFill/>
                </a:ln>
                <a:solidFill>
                  <a:srgbClr val="FF0000"/>
                </a:solidFill>
                <a:effectLst/>
                <a:uLnTx/>
                <a:uFillTx/>
                <a:latin typeface="Arial"/>
                <a:cs typeface="Arial"/>
              </a:rPr>
              <a:t> 額外</a:t>
            </a:r>
            <a:r>
              <a:rPr kumimoji="0" lang="en-US" altLang="zh-TW" sz="1100" b="1" i="0" u="none" strike="noStrike" kern="0" cap="none" spc="0" normalizeH="0" baseline="0" noProof="0" dirty="0" smtClean="0">
                <a:ln>
                  <a:noFill/>
                </a:ln>
                <a:solidFill>
                  <a:srgbClr val="FF0000"/>
                </a:solidFill>
                <a:effectLst/>
                <a:uLnTx/>
                <a:uFillTx/>
                <a:latin typeface="Arial"/>
                <a:cs typeface="Arial"/>
              </a:rPr>
              <a:t>BV</a:t>
            </a:r>
            <a:r>
              <a:rPr kumimoji="0" lang="zh-TW" altLang="en-US" sz="1100" b="1" i="0" u="none" strike="noStrike" kern="0" cap="none" spc="0" normalizeH="0" baseline="0" noProof="0" dirty="0" smtClean="0">
                <a:ln>
                  <a:noFill/>
                </a:ln>
                <a:solidFill>
                  <a:srgbClr val="FF0000"/>
                </a:solidFill>
                <a:effectLst/>
                <a:uLnTx/>
                <a:uFillTx/>
                <a:latin typeface="Arial"/>
                <a:cs typeface="Arial"/>
              </a:rPr>
              <a:t>獎賞</a:t>
            </a:r>
            <a:r>
              <a:rPr kumimoji="0" lang="en-US" altLang="zh-TW" sz="1100" b="1" i="0" u="none" strike="noStrike" kern="0" cap="none" spc="0" normalizeH="0" baseline="0" noProof="0" dirty="0" smtClean="0">
                <a:ln>
                  <a:noFill/>
                </a:ln>
                <a:solidFill>
                  <a:srgbClr val="FF0000"/>
                </a:solidFill>
                <a:effectLst/>
                <a:uLnTx/>
                <a:uFillTx/>
                <a:latin typeface="Arial"/>
                <a:cs typeface="Arial"/>
              </a:rPr>
              <a:t>(+300BV)</a:t>
            </a:r>
            <a:r>
              <a:rPr kumimoji="0" lang="en-US" sz="1100" b="1" i="0" u="none" strike="noStrike" kern="0" cap="none" spc="0" normalizeH="0" baseline="0" noProof="0" dirty="0" smtClean="0">
                <a:ln>
                  <a:noFill/>
                </a:ln>
                <a:solidFill>
                  <a:srgbClr val="FF0000"/>
                </a:solidFill>
                <a:effectLst/>
                <a:uLnTx/>
                <a:uFillTx/>
                <a:latin typeface="Arial"/>
                <a:cs typeface="Arial"/>
              </a:rPr>
              <a:t> </a:t>
            </a:r>
            <a:r>
              <a:rPr lang="zh-TW" altLang="en-US" sz="1100" b="1" kern="0" dirty="0" smtClean="0">
                <a:solidFill>
                  <a:srgbClr val="FF0000"/>
                </a:solidFill>
                <a:latin typeface="Arial"/>
                <a:cs typeface="Arial"/>
              </a:rPr>
              <a:t>，你和組織中所有達成</a:t>
            </a:r>
            <a:r>
              <a:rPr lang="en-US" altLang="zh-TW" sz="1100" b="1" kern="0" dirty="0" smtClean="0">
                <a:solidFill>
                  <a:srgbClr val="FF0000"/>
                </a:solidFill>
                <a:latin typeface="Arial"/>
                <a:cs typeface="Arial"/>
              </a:rPr>
              <a:t>SABP</a:t>
            </a:r>
            <a:r>
              <a:rPr lang="zh-TW" altLang="en-US" sz="1100" b="1" kern="0" dirty="0" smtClean="0">
                <a:solidFill>
                  <a:srgbClr val="FF0000"/>
                </a:solidFill>
                <a:latin typeface="Arial"/>
                <a:cs typeface="Arial"/>
              </a:rPr>
              <a:t>的都可享有</a:t>
            </a:r>
            <a:endParaRPr kumimoji="0" lang="en-US" sz="1100" b="1" i="0" u="none" strike="noStrike" kern="0" cap="none" spc="0" normalizeH="0" baseline="0" noProof="0" dirty="0">
              <a:ln>
                <a:noFill/>
              </a:ln>
              <a:solidFill>
                <a:srgbClr val="042555"/>
              </a:solidFill>
              <a:effectLst/>
              <a:uLnTx/>
              <a:uFillTx/>
              <a:latin typeface="Arial"/>
              <a:cs typeface="Arial"/>
            </a:endParaRPr>
          </a:p>
          <a:p>
            <a:pPr marL="800100" marR="0" lvl="1" indent="-342900" defTabSz="457200" eaLnBrk="1" fontAlgn="auto" latinLnBrk="0" hangingPunct="1">
              <a:lnSpc>
                <a:spcPct val="100000"/>
              </a:lnSpc>
              <a:spcBef>
                <a:spcPts val="0"/>
              </a:spcBef>
              <a:spcAft>
                <a:spcPts val="0"/>
              </a:spcAft>
              <a:buClrTx/>
              <a:buSzTx/>
              <a:buFont typeface="Arial" charset="0"/>
              <a:buChar char="•"/>
              <a:tabLst/>
              <a:defRPr/>
            </a:pPr>
            <a:r>
              <a:rPr kumimoji="0" lang="en-US" sz="1100" b="1" i="0" u="none" strike="noStrike" kern="0" cap="none" spc="0" normalizeH="0" baseline="0" noProof="0" dirty="0">
                <a:ln>
                  <a:noFill/>
                </a:ln>
                <a:solidFill>
                  <a:srgbClr val="042555"/>
                </a:solidFill>
                <a:effectLst/>
                <a:uLnTx/>
                <a:uFillTx/>
                <a:latin typeface="Arial"/>
                <a:cs typeface="Arial"/>
              </a:rPr>
              <a:t> + IBV (100- 150 IBV) </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lang="zh-TW" altLang="en-US" sz="1100" b="1" kern="0" dirty="0" smtClean="0">
                <a:solidFill>
                  <a:srgbClr val="042555"/>
                </a:solidFill>
                <a:latin typeface="Arial"/>
                <a:cs typeface="Arial"/>
              </a:rPr>
              <a:t>因為你而達成</a:t>
            </a:r>
            <a:r>
              <a:rPr lang="en-US" altLang="zh-TW" sz="1100" b="1" kern="0" dirty="0" smtClean="0">
                <a:solidFill>
                  <a:srgbClr val="042555"/>
                </a:solidFill>
                <a:latin typeface="Arial"/>
                <a:cs typeface="Arial"/>
              </a:rPr>
              <a:t>SABP</a:t>
            </a:r>
            <a:r>
              <a:rPr lang="zh-TW" altLang="en-US" sz="1100" b="1" kern="0" dirty="0" smtClean="0">
                <a:solidFill>
                  <a:srgbClr val="042555"/>
                </a:solidFill>
                <a:latin typeface="Arial"/>
                <a:cs typeface="Arial"/>
              </a:rPr>
              <a:t>的夥伴給你</a:t>
            </a:r>
            <a:r>
              <a:rPr kumimoji="0" lang="en-US" sz="1100" b="1" i="0" u="none" strike="noStrike" kern="0" cap="none" spc="0" normalizeH="0" baseline="0" noProof="0" dirty="0" smtClean="0">
                <a:ln>
                  <a:noFill/>
                </a:ln>
                <a:solidFill>
                  <a:srgbClr val="042555"/>
                </a:solidFill>
                <a:effectLst/>
                <a:uLnTx/>
                <a:uFillTx/>
                <a:latin typeface="Arial"/>
                <a:cs typeface="Arial"/>
              </a:rPr>
              <a:t>50BV/25 IBV</a:t>
            </a:r>
            <a:r>
              <a:rPr kumimoji="0" lang="zh-TW" altLang="en-US" sz="1100" b="1" i="0" u="none" strike="noStrike" kern="0" cap="none" spc="0" normalizeH="0" baseline="0" noProof="0" dirty="0" smtClean="0">
                <a:ln>
                  <a:noFill/>
                </a:ln>
                <a:solidFill>
                  <a:srgbClr val="042555"/>
                </a:solidFill>
                <a:effectLst/>
                <a:uLnTx/>
                <a:uFillTx/>
                <a:latin typeface="Arial"/>
                <a:cs typeface="Arial"/>
              </a:rPr>
              <a:t>的複製獎賞</a:t>
            </a:r>
            <a:endParaRPr kumimoji="0" lang="en-US" sz="1100" b="1" i="0" u="none" strike="noStrike" kern="0" cap="none" spc="0" normalizeH="0" baseline="0" noProof="0" dirty="0">
              <a:ln>
                <a:noFill/>
              </a:ln>
              <a:solidFill>
                <a:srgbClr val="042555"/>
              </a:solidFill>
              <a:effectLst/>
              <a:uLnTx/>
              <a:uFillTx/>
              <a:latin typeface="Arial"/>
              <a:cs typeface="Arial"/>
            </a:endParaRP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kumimoji="0" lang="zh-TW" altLang="en-US" sz="1100" b="1" i="0" u="none" strike="noStrike" kern="0" cap="none" spc="0" normalizeH="0" baseline="0" noProof="0" dirty="0" smtClean="0">
                <a:ln>
                  <a:noFill/>
                </a:ln>
                <a:solidFill>
                  <a:srgbClr val="042555"/>
                </a:solidFill>
                <a:effectLst/>
                <a:uLnTx/>
                <a:uFillTx/>
                <a:latin typeface="Arial"/>
                <a:cs typeface="Arial"/>
              </a:rPr>
              <a:t>每邊組織有</a:t>
            </a:r>
            <a:r>
              <a:rPr kumimoji="0" lang="en-US" altLang="zh-TW" sz="1100" b="1" i="0" u="none" strike="noStrike" kern="0" cap="none" spc="0" normalizeH="0" baseline="0" noProof="0" dirty="0" smtClean="0">
                <a:ln>
                  <a:noFill/>
                </a:ln>
                <a:solidFill>
                  <a:srgbClr val="042555"/>
                </a:solidFill>
                <a:effectLst/>
                <a:uLnTx/>
                <a:uFillTx/>
                <a:latin typeface="Arial"/>
                <a:cs typeface="Arial"/>
              </a:rPr>
              <a:t>10</a:t>
            </a:r>
            <a:r>
              <a:rPr kumimoji="0" lang="zh-TW" altLang="en-US" sz="1100" b="1" i="0" u="none" strike="noStrike" kern="0" cap="none" spc="0" normalizeH="0" baseline="0" noProof="0" dirty="0" smtClean="0">
                <a:ln>
                  <a:noFill/>
                </a:ln>
                <a:solidFill>
                  <a:srgbClr val="042555"/>
                </a:solidFill>
                <a:effectLst/>
                <a:uLnTx/>
                <a:uFillTx/>
                <a:latin typeface="Arial"/>
                <a:cs typeface="Arial"/>
              </a:rPr>
              <a:t>位夥伴一起完成</a:t>
            </a:r>
            <a:r>
              <a:rPr kumimoji="0" lang="en-US" sz="1100" b="1" i="0" u="none" strike="noStrike" kern="0" cap="none" spc="0" normalizeH="0" baseline="0" noProof="0" dirty="0" smtClean="0">
                <a:ln>
                  <a:noFill/>
                </a:ln>
                <a:solidFill>
                  <a:srgbClr val="042555"/>
                </a:solidFill>
                <a:effectLst/>
                <a:uLnTx/>
                <a:uFillTx/>
                <a:latin typeface="Arial"/>
                <a:cs typeface="Arial"/>
              </a:rPr>
              <a:t> </a:t>
            </a:r>
            <a:r>
              <a:rPr kumimoji="0" lang="en-US" sz="1100" b="1" i="0" u="none" strike="noStrike" kern="0" cap="none" spc="0" normalizeH="0" baseline="0" noProof="0" dirty="0">
                <a:ln>
                  <a:noFill/>
                </a:ln>
                <a:solidFill>
                  <a:srgbClr val="042555"/>
                </a:solidFill>
                <a:effectLst/>
                <a:uLnTx/>
                <a:uFillTx/>
                <a:latin typeface="Arial"/>
                <a:cs typeface="Arial"/>
              </a:rPr>
              <a:t>– </a:t>
            </a:r>
            <a:r>
              <a:rPr lang="zh-TW" altLang="en-US" sz="1100" b="1" kern="0" noProof="0" dirty="0" smtClean="0">
                <a:solidFill>
                  <a:srgbClr val="042555"/>
                </a:solidFill>
                <a:latin typeface="Arial"/>
                <a:cs typeface="Arial"/>
              </a:rPr>
              <a:t>可獲得每星期</a:t>
            </a:r>
            <a:r>
              <a:rPr kumimoji="0" lang="en-US" sz="1100" b="1" i="0" u="none" strike="noStrike" kern="0" cap="none" spc="0" normalizeH="0" baseline="0" noProof="0" dirty="0" smtClean="0">
                <a:ln>
                  <a:noFill/>
                </a:ln>
                <a:solidFill>
                  <a:srgbClr val="042555"/>
                </a:solidFill>
                <a:effectLst/>
                <a:uLnTx/>
                <a:uFillTx/>
                <a:latin typeface="Arial"/>
                <a:cs typeface="Arial"/>
              </a:rPr>
              <a:t>$4600IBV</a:t>
            </a:r>
            <a:r>
              <a:rPr kumimoji="0" lang="zh-TW" altLang="en-US" sz="1100" b="1" i="0" u="none" strike="noStrike" kern="0" cap="none" spc="0" normalizeH="0" baseline="0" noProof="0" dirty="0" smtClean="0">
                <a:ln>
                  <a:noFill/>
                </a:ln>
                <a:solidFill>
                  <a:srgbClr val="042555"/>
                </a:solidFill>
                <a:effectLst/>
                <a:uLnTx/>
                <a:uFillTx/>
                <a:latin typeface="Arial"/>
                <a:cs typeface="Arial"/>
              </a:rPr>
              <a:t>領導獎金</a:t>
            </a:r>
            <a:endParaRPr kumimoji="0" lang="en-US" sz="1100" b="1" i="0" u="none" strike="noStrike" kern="0" cap="none" spc="0" normalizeH="0" baseline="0" noProof="0" dirty="0">
              <a:ln>
                <a:noFill/>
              </a:ln>
              <a:solidFill>
                <a:srgbClr val="042555"/>
              </a:solidFill>
              <a:effectLst/>
              <a:uLnTx/>
              <a:uFillTx/>
              <a:latin typeface="Arial"/>
              <a:cs typeface="Arial"/>
            </a:endParaRP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endParaRPr kumimoji="0" lang="en-US" sz="1100" b="1" i="0" u="none" strike="noStrike" kern="0" cap="none" spc="0" normalizeH="0" baseline="0" noProof="0" dirty="0">
              <a:ln>
                <a:noFill/>
              </a:ln>
              <a:solidFill>
                <a:srgbClr val="042555"/>
              </a:solidFill>
              <a:effectLst/>
              <a:uLnTx/>
              <a:uFillTx/>
              <a:latin typeface="Arial"/>
              <a:cs typeface="Arial"/>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42555"/>
              </a:solidFill>
              <a:effectLst/>
              <a:uLnTx/>
              <a:uFillTx/>
              <a:latin typeface="Arial"/>
              <a:cs typeface="Arial"/>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42555"/>
              </a:solidFill>
              <a:effectLst/>
              <a:uLnTx/>
              <a:uFillTx/>
              <a:latin typeface="Arial"/>
              <a:cs typeface="Aria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8417042" y="726406"/>
            <a:ext cx="703440" cy="522491"/>
          </a:xfrm>
          <a:prstGeom prst="rect">
            <a:avLst/>
          </a:prstGeom>
          <a:effectLst/>
        </p:spPr>
      </p:pic>
      <p:pic>
        <p:nvPicPr>
          <p:cNvPr id="11" name="Picture 10" descr="NewYouBDC_2.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562600" y="1981316"/>
            <a:ext cx="3157652" cy="90885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6381092" y="1820263"/>
            <a:ext cx="1498473" cy="1096709"/>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xmlns=""/>
              </a:ext>
            </a:extLst>
          </a:blip>
          <a:srcRect t="55796"/>
          <a:stretch/>
        </p:blipFill>
        <p:spPr>
          <a:xfrm>
            <a:off x="5375834" y="2898458"/>
            <a:ext cx="3344418" cy="845259"/>
          </a:xfrm>
          <a:prstGeom prst="rect">
            <a:avLst/>
          </a:prstGeom>
        </p:spPr>
      </p:pic>
      <p:sp>
        <p:nvSpPr>
          <p:cNvPr id="2" name="Rectangle 1"/>
          <p:cNvSpPr/>
          <p:nvPr/>
        </p:nvSpPr>
        <p:spPr>
          <a:xfrm>
            <a:off x="3733792" y="4234352"/>
            <a:ext cx="5205583" cy="461665"/>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smtClean="0">
                <a:ln>
                  <a:noFill/>
                </a:ln>
                <a:solidFill>
                  <a:srgbClr val="FF0000"/>
                </a:solidFill>
                <a:effectLst/>
                <a:uLnTx/>
                <a:uFillTx/>
                <a:latin typeface="Arial"/>
                <a:cs typeface="Arial"/>
              </a:rPr>
              <a:t>提示：</a:t>
            </a:r>
            <a:r>
              <a:rPr kumimoji="0" lang="en-US" sz="1200" b="1" i="0" u="none" strike="noStrike" kern="0" cap="none" spc="0" normalizeH="0" baseline="0" noProof="0" dirty="0" smtClean="0">
                <a:ln>
                  <a:noFill/>
                </a:ln>
                <a:solidFill>
                  <a:srgbClr val="FF0000"/>
                </a:solidFill>
                <a:effectLst/>
                <a:uLnTx/>
                <a:uFillTx/>
                <a:latin typeface="Arial"/>
                <a:cs typeface="Arial"/>
              </a:rPr>
              <a:t> </a:t>
            </a:r>
            <a:r>
              <a:rPr kumimoji="0" lang="zh-TW" altLang="en-US" sz="1200" b="1" i="1" u="none" strike="noStrike" kern="0" cap="none" spc="0" normalizeH="0" baseline="0" noProof="0" dirty="0" smtClean="0">
                <a:ln>
                  <a:noFill/>
                </a:ln>
                <a:solidFill>
                  <a:srgbClr val="042555"/>
                </a:solidFill>
                <a:effectLst/>
                <a:uLnTx/>
                <a:uFillTx/>
                <a:latin typeface="Arial"/>
                <a:cs typeface="Arial"/>
              </a:rPr>
              <a:t>任何人如果每週已經可賺取</a:t>
            </a:r>
            <a:r>
              <a:rPr kumimoji="0" lang="en-US" altLang="zh-TW" sz="1200" b="1" i="1" u="none" strike="noStrike" kern="0" cap="none" spc="0" normalizeH="0" baseline="0" noProof="0" dirty="0" smtClean="0">
                <a:ln>
                  <a:noFill/>
                </a:ln>
                <a:solidFill>
                  <a:srgbClr val="042555"/>
                </a:solidFill>
                <a:effectLst/>
                <a:uLnTx/>
                <a:uFillTx/>
                <a:latin typeface="Arial"/>
                <a:cs typeface="Arial"/>
              </a:rPr>
              <a:t>BV</a:t>
            </a:r>
            <a:r>
              <a:rPr lang="zh-TW" altLang="en-US" sz="1200" b="1" i="1" kern="0" dirty="0" smtClean="0">
                <a:solidFill>
                  <a:srgbClr val="042555"/>
                </a:solidFill>
                <a:latin typeface="Arial"/>
                <a:cs typeface="Arial"/>
              </a:rPr>
              <a:t>管理獎金，應該可以從購物年金獎賞計劃賺取領導獎金</a:t>
            </a:r>
            <a:endParaRPr kumimoji="0" lang="en-US" sz="1400" b="1" i="1" u="none" strike="noStrike" kern="0" cap="none" spc="0" normalizeH="0" baseline="0" noProof="0" dirty="0">
              <a:ln>
                <a:noFill/>
              </a:ln>
              <a:solidFill>
                <a:srgbClr val="042555"/>
              </a:solidFill>
              <a:effectLst/>
              <a:uLnTx/>
              <a:uFillTx/>
              <a:latin typeface="Arial"/>
              <a:cs typeface="Arial"/>
            </a:endParaRPr>
          </a:p>
        </p:txBody>
      </p:sp>
    </p:spTree>
    <p:extLst>
      <p:ext uri="{BB962C8B-B14F-4D97-AF65-F5344CB8AC3E}">
        <p14:creationId xmlns:p14="http://schemas.microsoft.com/office/powerpoint/2010/main" xmlns="" val="1791945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t="-9000" b="-9000"/>
          </a:stretch>
        </a:blipFill>
        <a:effectLst/>
      </p:bgPr>
    </p:bg>
    <p:spTree>
      <p:nvGrpSpPr>
        <p:cNvPr id="1" name=""/>
        <p:cNvGrpSpPr/>
        <p:nvPr/>
      </p:nvGrpSpPr>
      <p:grpSpPr>
        <a:xfrm>
          <a:off x="0" y="0"/>
          <a:ext cx="0" cy="0"/>
          <a:chOff x="0" y="0"/>
          <a:chExt cx="0" cy="0"/>
        </a:xfrm>
      </p:grpSpPr>
      <p:sp>
        <p:nvSpPr>
          <p:cNvPr id="3" name="Shape 1228"/>
          <p:cNvSpPr txBox="1">
            <a:spLocks/>
          </p:cNvSpPr>
          <p:nvPr/>
        </p:nvSpPr>
        <p:spPr>
          <a:xfrm>
            <a:off x="1493450" y="994995"/>
            <a:ext cx="6157103" cy="486159"/>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Clr>
                <a:srgbClr val="404040"/>
              </a:buClr>
              <a:buSzPct val="100000"/>
              <a:buNone/>
            </a:pPr>
            <a:r>
              <a:rPr lang="zh-TW" altLang="en-US" sz="2400" dirty="0">
                <a:ln>
                  <a:solidFill>
                    <a:srgbClr val="00A9FC"/>
                  </a:solidFill>
                </a:ln>
                <a:solidFill>
                  <a:srgbClr val="00A9FC"/>
                </a:solidFill>
                <a:latin typeface="微軟正黑體" panose="020B0604030504040204" pitchFamily="34" charset="-120"/>
                <a:ea typeface="微軟正黑體" panose="020B0604030504040204" pitchFamily="34" charset="-120"/>
                <a:cs typeface="Calibri"/>
                <a:sym typeface="Century Gothic"/>
              </a:rPr>
              <a:t>收入與家庭統計</a:t>
            </a:r>
            <a:endParaRPr lang="en-US" sz="2400" dirty="0">
              <a:ln>
                <a:solidFill>
                  <a:srgbClr val="00A9FC"/>
                </a:solidFill>
              </a:ln>
              <a:solidFill>
                <a:srgbClr val="00A9FC"/>
              </a:solidFill>
              <a:latin typeface="微軟正黑體" panose="020B0604030504040204" pitchFamily="34" charset="-120"/>
              <a:ea typeface="微軟正黑體" panose="020B0604030504040204" pitchFamily="34" charset="-120"/>
              <a:cs typeface="Calibri"/>
              <a:sym typeface="Century Gothic"/>
            </a:endParaRPr>
          </a:p>
        </p:txBody>
      </p:sp>
      <p:sp>
        <p:nvSpPr>
          <p:cNvPr id="4" name="Rectangle 3"/>
          <p:cNvSpPr/>
          <p:nvPr/>
        </p:nvSpPr>
        <p:spPr>
          <a:xfrm>
            <a:off x="1126673" y="1406208"/>
            <a:ext cx="6843971" cy="467435"/>
          </a:xfrm>
          <a:prstGeom prst="rect">
            <a:avLst/>
          </a:prstGeom>
        </p:spPr>
        <p:txBody>
          <a:bodyPr wrap="square" lIns="51434" tIns="25717" rIns="51434" bIns="25717">
            <a:spAutoFit/>
          </a:bodyPr>
          <a:lstStyle/>
          <a:p>
            <a:pPr algn="ctr" defTabSz="514337"/>
            <a:r>
              <a:rPr lang="zh-TW" altLang="en-US" sz="1350" i="1" dirty="0">
                <a:solidFill>
                  <a:prstClr val="white"/>
                </a:solidFill>
                <a:latin typeface="微軟正黑體" panose="020B0604030504040204" pitchFamily="34" charset="-120"/>
                <a:ea typeface="微軟正黑體" panose="020B0604030504040204" pitchFamily="34" charset="-120"/>
                <a:cs typeface="Calibri"/>
              </a:rPr>
              <a:t>以下數據參考政府統計處，</a:t>
            </a:r>
            <a:r>
              <a:rPr lang="en-US" altLang="zh-TW" sz="1350" i="1" dirty="0">
                <a:solidFill>
                  <a:prstClr val="white"/>
                </a:solidFill>
                <a:latin typeface="微軟正黑體" panose="020B0604030504040204" pitchFamily="34" charset="-120"/>
                <a:ea typeface="微軟正黑體" panose="020B0604030504040204" pitchFamily="34" charset="-120"/>
                <a:cs typeface="Calibri"/>
              </a:rPr>
              <a:t>《</a:t>
            </a:r>
            <a:r>
              <a:rPr lang="zh-TW" altLang="en-US" sz="1350" i="1" dirty="0">
                <a:solidFill>
                  <a:prstClr val="white"/>
                </a:solidFill>
                <a:latin typeface="微軟正黑體" panose="020B0604030504040204" pitchFamily="34" charset="-120"/>
                <a:ea typeface="微軟正黑體" panose="020B0604030504040204" pitchFamily="34" charset="-120"/>
                <a:cs typeface="Calibri"/>
              </a:rPr>
              <a:t>二零零九至一零年住戶開支統計調查及重訂消費物價指數基期 </a:t>
            </a:r>
            <a:r>
              <a:rPr lang="en-US" altLang="zh-TW" sz="1350" i="1" dirty="0">
                <a:solidFill>
                  <a:prstClr val="white"/>
                </a:solidFill>
                <a:latin typeface="微軟正黑體" panose="020B0604030504040204" pitchFamily="34" charset="-120"/>
                <a:ea typeface="微軟正黑體" panose="020B0604030504040204" pitchFamily="34" charset="-120"/>
                <a:cs typeface="Calibri"/>
              </a:rPr>
              <a:t>》http://www.statistics.gov.hk/pub/B10600082010XXXXB0100.pdf</a:t>
            </a:r>
            <a:endParaRPr lang="en-US" sz="1350" i="1" dirty="0">
              <a:solidFill>
                <a:prstClr val="white"/>
              </a:solidFill>
              <a:latin typeface="微軟正黑體" panose="020B0604030504040204" pitchFamily="34" charset="-120"/>
              <a:ea typeface="微軟正黑體" panose="020B0604030504040204" pitchFamily="34" charset="-120"/>
            </a:endParaRPr>
          </a:p>
        </p:txBody>
      </p:sp>
      <p:cxnSp>
        <p:nvCxnSpPr>
          <p:cNvPr id="5" name="Straight Connector 4"/>
          <p:cNvCxnSpPr/>
          <p:nvPr/>
        </p:nvCxnSpPr>
        <p:spPr>
          <a:xfrm>
            <a:off x="-21540" y="3446009"/>
            <a:ext cx="3010139" cy="0"/>
          </a:xfrm>
          <a:prstGeom prst="line">
            <a:avLst/>
          </a:prstGeom>
          <a:ln>
            <a:solidFill>
              <a:srgbClr val="9EA6A8"/>
            </a:solidFill>
          </a:ln>
        </p:spPr>
        <p:style>
          <a:lnRef idx="1">
            <a:schemeClr val="accent1"/>
          </a:lnRef>
          <a:fillRef idx="0">
            <a:schemeClr val="accent1"/>
          </a:fillRef>
          <a:effectRef idx="0">
            <a:schemeClr val="accent1"/>
          </a:effectRef>
          <a:fontRef idx="minor">
            <a:schemeClr val="tx1"/>
          </a:fontRef>
        </p:style>
      </p:cxnSp>
      <p:sp>
        <p:nvSpPr>
          <p:cNvPr id="6" name="Donut 5"/>
          <p:cNvSpPr/>
          <p:nvPr/>
        </p:nvSpPr>
        <p:spPr>
          <a:xfrm>
            <a:off x="2947078" y="3363368"/>
            <a:ext cx="218919" cy="165327"/>
          </a:xfrm>
          <a:prstGeom prst="donut">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350">
              <a:solidFill>
                <a:prstClr val="black"/>
              </a:solidFill>
              <a:latin typeface="微軟正黑體" panose="020B0604030504040204" pitchFamily="34" charset="-120"/>
              <a:ea typeface="微軟正黑體" panose="020B0604030504040204" pitchFamily="34" charset="-120"/>
            </a:endParaRPr>
          </a:p>
        </p:txBody>
      </p:sp>
      <p:cxnSp>
        <p:nvCxnSpPr>
          <p:cNvPr id="7" name="Straight Connector 6"/>
          <p:cNvCxnSpPr/>
          <p:nvPr/>
        </p:nvCxnSpPr>
        <p:spPr>
          <a:xfrm>
            <a:off x="3157103" y="3446009"/>
            <a:ext cx="1930649" cy="0"/>
          </a:xfrm>
          <a:prstGeom prst="line">
            <a:avLst/>
          </a:prstGeom>
          <a:ln>
            <a:solidFill>
              <a:srgbClr val="008EA2"/>
            </a:solidFill>
          </a:ln>
        </p:spPr>
        <p:style>
          <a:lnRef idx="1">
            <a:schemeClr val="accent1"/>
          </a:lnRef>
          <a:fillRef idx="0">
            <a:schemeClr val="accent1"/>
          </a:fillRef>
          <a:effectRef idx="0">
            <a:schemeClr val="accent1"/>
          </a:effectRef>
          <a:fontRef idx="minor">
            <a:schemeClr val="tx1"/>
          </a:fontRef>
        </p:style>
      </p:cxnSp>
      <p:sp>
        <p:nvSpPr>
          <p:cNvPr id="8" name="Donut 7"/>
          <p:cNvSpPr/>
          <p:nvPr/>
        </p:nvSpPr>
        <p:spPr>
          <a:xfrm>
            <a:off x="5087729" y="3363368"/>
            <a:ext cx="218919" cy="165327"/>
          </a:xfrm>
          <a:prstGeom prst="donu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350">
              <a:solidFill>
                <a:prstClr val="black"/>
              </a:solidFill>
              <a:latin typeface="微軟正黑體" panose="020B0604030504040204" pitchFamily="34" charset="-120"/>
              <a:ea typeface="微軟正黑體" panose="020B0604030504040204" pitchFamily="34" charset="-120"/>
            </a:endParaRPr>
          </a:p>
        </p:txBody>
      </p:sp>
      <p:cxnSp>
        <p:nvCxnSpPr>
          <p:cNvPr id="9" name="Straight Connector 8"/>
          <p:cNvCxnSpPr/>
          <p:nvPr/>
        </p:nvCxnSpPr>
        <p:spPr>
          <a:xfrm>
            <a:off x="5297756" y="3446009"/>
            <a:ext cx="1930649"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0" name="Donut 9"/>
          <p:cNvSpPr/>
          <p:nvPr/>
        </p:nvSpPr>
        <p:spPr>
          <a:xfrm>
            <a:off x="7228380" y="3363368"/>
            <a:ext cx="218919" cy="165327"/>
          </a:xfrm>
          <a:prstGeom prst="donu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350">
              <a:solidFill>
                <a:prstClr val="black"/>
              </a:solidFill>
              <a:latin typeface="微軟正黑體" panose="020B0604030504040204" pitchFamily="34" charset="-120"/>
              <a:ea typeface="微軟正黑體" panose="020B0604030504040204" pitchFamily="34" charset="-120"/>
            </a:endParaRPr>
          </a:p>
        </p:txBody>
      </p:sp>
      <p:cxnSp>
        <p:nvCxnSpPr>
          <p:cNvPr id="11" name="Straight Connector 10"/>
          <p:cNvCxnSpPr/>
          <p:nvPr/>
        </p:nvCxnSpPr>
        <p:spPr>
          <a:xfrm>
            <a:off x="7433713" y="3446009"/>
            <a:ext cx="171030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ound Diagonal Corner Rectangle 11"/>
          <p:cNvSpPr/>
          <p:nvPr/>
        </p:nvSpPr>
        <p:spPr>
          <a:xfrm>
            <a:off x="3165997" y="2310120"/>
            <a:ext cx="1406005" cy="593521"/>
          </a:xfrm>
          <a:prstGeom prst="round2Diag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rPr>
              <a:t>HK$586,491</a:t>
            </a:r>
          </a:p>
        </p:txBody>
      </p:sp>
      <p:sp>
        <p:nvSpPr>
          <p:cNvPr id="13" name="Round Diagonal Corner Rectangle 12"/>
          <p:cNvSpPr/>
          <p:nvPr/>
        </p:nvSpPr>
        <p:spPr>
          <a:xfrm>
            <a:off x="5355525" y="2310120"/>
            <a:ext cx="1405890" cy="593521"/>
          </a:xfrm>
          <a:prstGeom prst="round2Diag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rPr>
              <a:t>HK$565,693</a:t>
            </a:r>
          </a:p>
        </p:txBody>
      </p:sp>
      <p:sp>
        <p:nvSpPr>
          <p:cNvPr id="14" name="Round Diagonal Corner Rectangle 13"/>
          <p:cNvSpPr/>
          <p:nvPr/>
        </p:nvSpPr>
        <p:spPr>
          <a:xfrm>
            <a:off x="7491740" y="2310120"/>
            <a:ext cx="1405890" cy="593521"/>
          </a:xfrm>
          <a:prstGeom prst="round2Diag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algn="ctr" defTabSz="514337"/>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rPr>
              <a:t>HK$259,476</a:t>
            </a:r>
          </a:p>
        </p:txBody>
      </p:sp>
      <p:cxnSp>
        <p:nvCxnSpPr>
          <p:cNvPr id="15" name="Elbow Connector 14"/>
          <p:cNvCxnSpPr>
            <a:stCxn id="12" idx="3"/>
            <a:endCxn id="6" idx="0"/>
          </p:cNvCxnSpPr>
          <p:nvPr/>
        </p:nvCxnSpPr>
        <p:spPr>
          <a:xfrm rot="16200000" flipH="1" flipV="1">
            <a:off x="2936145" y="2430513"/>
            <a:ext cx="1053248" cy="812462"/>
          </a:xfrm>
          <a:prstGeom prst="bentConnector3">
            <a:avLst>
              <a:gd name="adj1" fmla="val -12209"/>
            </a:avLst>
          </a:prstGeom>
          <a:ln>
            <a:solidFill>
              <a:srgbClr val="008EA2"/>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3" idx="3"/>
            <a:endCxn id="8" idx="0"/>
          </p:cNvCxnSpPr>
          <p:nvPr/>
        </p:nvCxnSpPr>
        <p:spPr>
          <a:xfrm rot="16200000" flipH="1" flipV="1">
            <a:off x="5101206" y="2406103"/>
            <a:ext cx="1053248" cy="861283"/>
          </a:xfrm>
          <a:prstGeom prst="bentConnector3">
            <a:avLst>
              <a:gd name="adj1" fmla="val -12209"/>
            </a:avLst>
          </a:prstGeom>
          <a:ln>
            <a:solidFill>
              <a:srgbClr val="F7941D"/>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4" idx="3"/>
            <a:endCxn id="10" idx="0"/>
          </p:cNvCxnSpPr>
          <p:nvPr/>
        </p:nvCxnSpPr>
        <p:spPr>
          <a:xfrm rot="16200000" flipH="1" flipV="1">
            <a:off x="7239639" y="2408321"/>
            <a:ext cx="1053248" cy="856846"/>
          </a:xfrm>
          <a:prstGeom prst="bentConnector3">
            <a:avLst>
              <a:gd name="adj1" fmla="val -12209"/>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2100" y="2437781"/>
            <a:ext cx="1713650" cy="698267"/>
          </a:xfrm>
          <a:prstGeom prst="rect">
            <a:avLst/>
          </a:prstGeom>
        </p:spPr>
        <p:txBody>
          <a:bodyPr wrap="square" lIns="51434" tIns="25717" rIns="51434" bIns="25717">
            <a:spAutoFit/>
          </a:bodyPr>
          <a:lstStyle/>
          <a:p>
            <a:pPr defTabSz="514337" fontAlgn="ct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rPr>
              <a:t>普通消費單位</a:t>
            </a:r>
            <a:endParaRPr lang="en-US" altLang="zh-TW" sz="2100"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a:p>
            <a:pPr defTabSz="514337" fontAlgn="ct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rPr>
              <a:t>之收入及消費</a:t>
            </a:r>
            <a:r>
              <a:rPr lang="zh-CN"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rPr>
              <a:t>：</a:t>
            </a:r>
            <a:endParaRPr lang="en-US" altLang="zh-TW" sz="2100"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9" name="Rectangle 18"/>
          <p:cNvSpPr/>
          <p:nvPr/>
        </p:nvSpPr>
        <p:spPr>
          <a:xfrm>
            <a:off x="3264199" y="2972110"/>
            <a:ext cx="1417760" cy="282769"/>
          </a:xfrm>
          <a:prstGeom prst="rect">
            <a:avLst/>
          </a:prstGeom>
        </p:spPr>
        <p:txBody>
          <a:bodyPr wrap="square" lIns="51434" tIns="25717" rIns="51434" bIns="25717">
            <a:spAutoFit/>
          </a:bodyPr>
          <a:lstStyle/>
          <a:p>
            <a:pPr defTabSz="514337" fontAlgn="ctr"/>
            <a:r>
              <a:rPr lang="zh-TW" altLang="en-US" sz="1500" cap="all" dirty="0">
                <a:solidFill>
                  <a:prstClr val="white"/>
                </a:solidFill>
                <a:latin typeface="微軟正黑體" panose="020B0604030504040204" pitchFamily="34" charset="-120"/>
                <a:ea typeface="微軟正黑體" panose="020B0604030504040204" pitchFamily="34" charset="-120"/>
              </a:rPr>
              <a:t>稅前</a:t>
            </a:r>
            <a:r>
              <a:rPr lang="zh-CN" altLang="en-US" sz="1500" cap="all" dirty="0">
                <a:solidFill>
                  <a:prstClr val="white"/>
                </a:solidFill>
                <a:latin typeface="微軟正黑體" panose="020B0604030504040204" pitchFamily="34" charset="-120"/>
                <a:ea typeface="微軟正黑體" panose="020B0604030504040204" pitchFamily="34" charset="-120"/>
              </a:rPr>
              <a:t>收入</a:t>
            </a:r>
            <a:r>
              <a:rPr lang="zh-TW" altLang="en-US" sz="1500" cap="all" dirty="0">
                <a:solidFill>
                  <a:prstClr val="white"/>
                </a:solidFill>
                <a:latin typeface="微軟正黑體" panose="020B0604030504040204" pitchFamily="34" charset="-120"/>
                <a:ea typeface="微軟正黑體" panose="020B0604030504040204" pitchFamily="34" charset="-120"/>
              </a:rPr>
              <a:t>總額</a:t>
            </a:r>
            <a:endParaRPr lang="en-US" sz="1500" cap="all" dirty="0">
              <a:solidFill>
                <a:prstClr val="white"/>
              </a:solidFill>
              <a:latin typeface="微軟正黑體" panose="020B0604030504040204" pitchFamily="34" charset="-120"/>
              <a:ea typeface="微軟正黑體" panose="020B0604030504040204" pitchFamily="34" charset="-120"/>
            </a:endParaRPr>
          </a:p>
        </p:txBody>
      </p:sp>
      <p:sp>
        <p:nvSpPr>
          <p:cNvPr id="20" name="Rectangle 19"/>
          <p:cNvSpPr/>
          <p:nvPr/>
        </p:nvSpPr>
        <p:spPr>
          <a:xfrm>
            <a:off x="5355526" y="2980490"/>
            <a:ext cx="1334144" cy="282769"/>
          </a:xfrm>
          <a:prstGeom prst="rect">
            <a:avLst/>
          </a:prstGeom>
        </p:spPr>
        <p:txBody>
          <a:bodyPr wrap="square" lIns="51434" tIns="25717" rIns="51434" bIns="25717">
            <a:spAutoFit/>
          </a:bodyPr>
          <a:lstStyle/>
          <a:p>
            <a:pPr defTabSz="514337" fontAlgn="ctr"/>
            <a:r>
              <a:rPr lang="zh-TW" altLang="en-US" sz="1500" cap="all" dirty="0">
                <a:solidFill>
                  <a:prstClr val="white"/>
                </a:solidFill>
                <a:latin typeface="微軟正黑體" panose="020B0604030504040204" pitchFamily="34" charset="-120"/>
                <a:ea typeface="微軟正黑體" panose="020B0604030504040204" pitchFamily="34" charset="-120"/>
              </a:rPr>
              <a:t>稅後</a:t>
            </a:r>
            <a:r>
              <a:rPr lang="zh-CN" altLang="en-US" sz="1500" cap="all" dirty="0">
                <a:solidFill>
                  <a:prstClr val="white"/>
                </a:solidFill>
                <a:latin typeface="微軟正黑體" panose="020B0604030504040204" pitchFamily="34" charset="-120"/>
                <a:ea typeface="微軟正黑體" panose="020B0604030504040204" pitchFamily="34" charset="-120"/>
              </a:rPr>
              <a:t>收入總額</a:t>
            </a:r>
            <a:endParaRPr lang="en-US" sz="1500" cap="all" dirty="0">
              <a:solidFill>
                <a:prstClr val="white"/>
              </a:solidFill>
              <a:latin typeface="微軟正黑體" panose="020B0604030504040204" pitchFamily="34" charset="-120"/>
              <a:ea typeface="微軟正黑體" panose="020B0604030504040204" pitchFamily="34" charset="-120"/>
            </a:endParaRPr>
          </a:p>
        </p:txBody>
      </p:sp>
      <p:sp>
        <p:nvSpPr>
          <p:cNvPr id="21" name="Rectangle 20"/>
          <p:cNvSpPr/>
          <p:nvPr/>
        </p:nvSpPr>
        <p:spPr>
          <a:xfrm>
            <a:off x="7471804" y="2980490"/>
            <a:ext cx="1568405" cy="282769"/>
          </a:xfrm>
          <a:prstGeom prst="rect">
            <a:avLst/>
          </a:prstGeom>
        </p:spPr>
        <p:txBody>
          <a:bodyPr wrap="square" lIns="51434" tIns="25717" rIns="51434" bIns="25717">
            <a:spAutoFit/>
          </a:bodyPr>
          <a:lstStyle/>
          <a:p>
            <a:pPr defTabSz="514337" fontAlgn="ctr"/>
            <a:r>
              <a:rPr lang="zh-TW" altLang="en-US" sz="1500" cap="all" dirty="0">
                <a:solidFill>
                  <a:prstClr val="white"/>
                </a:solidFill>
                <a:latin typeface="微軟正黑體" panose="020B0604030504040204" pitchFamily="34" charset="-120"/>
                <a:ea typeface="微軟正黑體" panose="020B0604030504040204" pitchFamily="34" charset="-120"/>
              </a:rPr>
              <a:t>平均</a:t>
            </a:r>
            <a:r>
              <a:rPr lang="zh-CN" altLang="en-US" sz="1500" cap="all" dirty="0">
                <a:solidFill>
                  <a:prstClr val="white"/>
                </a:solidFill>
                <a:latin typeface="微軟正黑體" panose="020B0604030504040204" pitchFamily="34" charset="-120"/>
                <a:ea typeface="微軟正黑體" panose="020B0604030504040204" pitchFamily="34" charset="-120"/>
              </a:rPr>
              <a:t>年</a:t>
            </a:r>
            <a:r>
              <a:rPr lang="zh-TW" altLang="en-US" sz="1500" cap="all" dirty="0">
                <a:solidFill>
                  <a:prstClr val="white"/>
                </a:solidFill>
                <a:latin typeface="微軟正黑體" panose="020B0604030504040204" pitchFamily="34" charset="-120"/>
                <a:ea typeface="微軟正黑體" panose="020B0604030504040204" pitchFamily="34" charset="-120"/>
              </a:rPr>
              <a:t>消費總額</a:t>
            </a:r>
            <a:endParaRPr lang="en-US" sz="1500" cap="all"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592456289"/>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6105" y="1181784"/>
            <a:ext cx="9150122" cy="3318782"/>
          </a:xfrm>
          <a:prstGeom prst="rect">
            <a:avLst/>
          </a:prstGeom>
          <a:gradFill>
            <a:gsLst>
              <a:gs pos="0">
                <a:schemeClr val="tx1">
                  <a:alpha val="0"/>
                </a:schemeClr>
              </a:gs>
              <a:gs pos="5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1434" tIns="25717" rIns="51434" bIns="25717" rtlCol="0" anchor="ctr"/>
          <a:lstStyle/>
          <a:p>
            <a:pPr defTabSz="514337"/>
            <a:endParaRPr lang="en-US" sz="1350" dirty="0">
              <a:solidFill>
                <a:prstClr val="white"/>
              </a:solidFill>
              <a:latin typeface="Century Gothic" panose="020B0502020202020204" pitchFamily="34" charset="0"/>
            </a:endParaRPr>
          </a:p>
        </p:txBody>
      </p:sp>
      <p:sp>
        <p:nvSpPr>
          <p:cNvPr id="3" name="Rectangle 2"/>
          <p:cNvSpPr/>
          <p:nvPr/>
        </p:nvSpPr>
        <p:spPr>
          <a:xfrm>
            <a:off x="606669" y="3147909"/>
            <a:ext cx="8343900" cy="646331"/>
          </a:xfrm>
          <a:prstGeom prst="rect">
            <a:avLst/>
          </a:prstGeom>
        </p:spPr>
        <p:txBody>
          <a:bodyPr wrap="square">
            <a:spAutoFit/>
          </a:bodyPr>
          <a:lstStyle/>
          <a:p>
            <a:pPr defTabSz="514337"/>
            <a:r>
              <a:rPr lang="zh-TW" altLang="en-US" sz="36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你本來就在消費</a:t>
            </a:r>
            <a:r>
              <a:rPr lang="en-US" altLang="zh-TW" sz="36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a:t>
            </a:r>
            <a:endParaRPr lang="en-US" sz="3600" cap="all"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2122892" y="3702866"/>
            <a:ext cx="6340197" cy="707886"/>
          </a:xfrm>
          <a:prstGeom prst="rect">
            <a:avLst/>
          </a:prstGeom>
        </p:spPr>
        <p:txBody>
          <a:bodyPr wrap="none">
            <a:spAutoFit/>
          </a:bodyPr>
          <a:lstStyle/>
          <a:p>
            <a:pPr algn="ctr" defTabSz="514337"/>
            <a:r>
              <a:rPr lang="zh-TW" altLang="en-US" sz="4000" dirty="0">
                <a:ln w="3175">
                  <a:solidFill>
                    <a:srgbClr val="FFBE00"/>
                  </a:solidFill>
                </a:ln>
                <a:solidFill>
                  <a:srgbClr val="FFBE00"/>
                </a:solidFill>
                <a:latin typeface="微軟正黑體" panose="020B0604030504040204" pitchFamily="34" charset="-120"/>
                <a:ea typeface="微軟正黑體" panose="020B0604030504040204" pitchFamily="34" charset="-120"/>
              </a:rPr>
              <a:t>何不將你的消費轉為收入？</a:t>
            </a:r>
            <a:endParaRPr lang="en-US" sz="4000" dirty="0">
              <a:ln w="3175">
                <a:solidFill>
                  <a:srgbClr val="FFBE00"/>
                </a:solidFill>
              </a:ln>
              <a:solidFill>
                <a:srgbClr val="FFBE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8684239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381705" y="1135320"/>
            <a:ext cx="4705350" cy="2857500"/>
            <a:chOff x="838201" y="1578428"/>
            <a:chExt cx="5976320" cy="4833257"/>
          </a:xfrm>
        </p:grpSpPr>
        <p:sp>
          <p:nvSpPr>
            <p:cNvPr id="3" name="Round Same Side Corner Rectangle 2"/>
            <p:cNvSpPr/>
            <p:nvPr/>
          </p:nvSpPr>
          <p:spPr>
            <a:xfrm rot="5400000">
              <a:off x="2249715" y="2235201"/>
              <a:ext cx="4833256" cy="3519710"/>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394" defTabSz="514337"/>
              <a:endParaRPr lang="en-US" sz="700" dirty="0">
                <a:solidFill>
                  <a:prstClr val="white"/>
                </a:solidFill>
                <a:latin typeface="微軟正黑體" panose="020B0604030504040204" pitchFamily="34" charset="-120"/>
                <a:ea typeface="微軟正黑體" panose="020B0604030504040204" pitchFamily="34" charset="-120"/>
              </a:endParaRPr>
            </a:p>
          </p:txBody>
        </p:sp>
        <p:grpSp>
          <p:nvGrpSpPr>
            <p:cNvPr id="4" name="Group 3"/>
            <p:cNvGrpSpPr/>
            <p:nvPr/>
          </p:nvGrpSpPr>
          <p:grpSpPr>
            <a:xfrm>
              <a:off x="838201" y="1578429"/>
              <a:ext cx="2102229" cy="538408"/>
              <a:chOff x="838201" y="1578429"/>
              <a:chExt cx="2102229" cy="538408"/>
            </a:xfrm>
          </p:grpSpPr>
          <p:sp>
            <p:nvSpPr>
              <p:cNvPr id="75" name="Round Single Corner Rectangle 74"/>
              <p:cNvSpPr/>
              <p:nvPr/>
            </p:nvSpPr>
            <p:spPr>
              <a:xfrm flipH="1">
                <a:off x="838201" y="1578429"/>
                <a:ext cx="2102229"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0525" defTabSz="514337"/>
                <a:r>
                  <a:rPr lang="zh-TW" altLang="en-US" sz="1000" dirty="0">
                    <a:solidFill>
                      <a:prstClr val="white"/>
                    </a:solidFill>
                    <a:latin typeface="微軟正黑體" panose="020B0604030504040204" pitchFamily="34" charset="-120"/>
                    <a:ea typeface="微軟正黑體" panose="020B0604030504040204" pitchFamily="34" charset="-120"/>
                  </a:rPr>
                  <a:t>食品</a:t>
                </a:r>
                <a:endParaRPr lang="en-US" sz="1000" dirty="0">
                  <a:solidFill>
                    <a:prstClr val="white"/>
                  </a:solidFill>
                  <a:latin typeface="微軟正黑體" panose="020B0604030504040204" pitchFamily="34" charset="-120"/>
                  <a:ea typeface="微軟正黑體" panose="020B0604030504040204" pitchFamily="34" charset="-120"/>
                </a:endParaRPr>
              </a:p>
            </p:txBody>
          </p:sp>
          <p:grpSp>
            <p:nvGrpSpPr>
              <p:cNvPr id="76" name="Group 4"/>
              <p:cNvGrpSpPr>
                <a:grpSpLocks noChangeAspect="1"/>
              </p:cNvGrpSpPr>
              <p:nvPr/>
            </p:nvGrpSpPr>
            <p:grpSpPr bwMode="auto">
              <a:xfrm>
                <a:off x="1034142" y="1708167"/>
                <a:ext cx="390423" cy="259409"/>
                <a:chOff x="-306" y="415"/>
                <a:chExt cx="298" cy="198"/>
              </a:xfrm>
              <a:solidFill>
                <a:srgbClr val="0CB27C"/>
              </a:solidFill>
            </p:grpSpPr>
            <p:sp>
              <p:nvSpPr>
                <p:cNvPr id="77"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78"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79"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grpSp>
          <p:nvGrpSpPr>
            <p:cNvPr id="5" name="Group 4"/>
            <p:cNvGrpSpPr/>
            <p:nvPr/>
          </p:nvGrpSpPr>
          <p:grpSpPr>
            <a:xfrm>
              <a:off x="838201" y="2110795"/>
              <a:ext cx="2102229" cy="538409"/>
              <a:chOff x="838201" y="2110795"/>
              <a:chExt cx="2102229" cy="538409"/>
            </a:xfrm>
          </p:grpSpPr>
          <p:sp>
            <p:nvSpPr>
              <p:cNvPr id="70" name="Rectangle 69"/>
              <p:cNvSpPr/>
              <p:nvPr/>
            </p:nvSpPr>
            <p:spPr>
              <a:xfrm>
                <a:off x="838201" y="2110795"/>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1000" dirty="0">
                    <a:solidFill>
                      <a:prstClr val="white"/>
                    </a:solidFill>
                    <a:latin typeface="微軟正黑體" panose="020B0604030504040204" pitchFamily="34" charset="-120"/>
                    <a:ea typeface="微軟正黑體" panose="020B0604030504040204" pitchFamily="34" charset="-120"/>
                  </a:rPr>
                  <a:t>家</a:t>
                </a:r>
                <a:r>
                  <a:rPr lang="zh-CN" altLang="en-US" sz="1000" dirty="0">
                    <a:solidFill>
                      <a:prstClr val="white"/>
                    </a:solidFill>
                    <a:latin typeface="微軟正黑體" panose="020B0604030504040204" pitchFamily="34" charset="-120"/>
                    <a:ea typeface="微軟正黑體" panose="020B0604030504040204" pitchFamily="34" charset="-120"/>
                  </a:rPr>
                  <a:t>居</a:t>
                </a:r>
                <a:endParaRPr lang="en-US" sz="1000" dirty="0">
                  <a:solidFill>
                    <a:prstClr val="white"/>
                  </a:solidFill>
                  <a:latin typeface="微軟正黑體" panose="020B0604030504040204" pitchFamily="34" charset="-120"/>
                  <a:ea typeface="微軟正黑體" panose="020B0604030504040204" pitchFamily="34" charset="-120"/>
                </a:endParaRPr>
              </a:p>
            </p:txBody>
          </p:sp>
          <p:grpSp>
            <p:nvGrpSpPr>
              <p:cNvPr id="71" name="Group 11"/>
              <p:cNvGrpSpPr>
                <a:grpSpLocks noChangeAspect="1"/>
              </p:cNvGrpSpPr>
              <p:nvPr/>
            </p:nvGrpSpPr>
            <p:grpSpPr bwMode="auto">
              <a:xfrm>
                <a:off x="1066896" y="2246575"/>
                <a:ext cx="271463" cy="242888"/>
                <a:chOff x="-286" y="391"/>
                <a:chExt cx="171" cy="153"/>
              </a:xfrm>
              <a:solidFill>
                <a:srgbClr val="0CB27C"/>
              </a:solidFill>
            </p:grpSpPr>
            <p:sp>
              <p:nvSpPr>
                <p:cNvPr id="72"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73"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74"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grpSp>
          <p:nvGrpSpPr>
            <p:cNvPr id="6" name="Group 5"/>
            <p:cNvGrpSpPr/>
            <p:nvPr/>
          </p:nvGrpSpPr>
          <p:grpSpPr>
            <a:xfrm>
              <a:off x="838201" y="2649204"/>
              <a:ext cx="2102229" cy="538409"/>
              <a:chOff x="838201" y="2649204"/>
              <a:chExt cx="2102229" cy="538409"/>
            </a:xfrm>
          </p:grpSpPr>
          <p:sp>
            <p:nvSpPr>
              <p:cNvPr id="68" name="Rectangle 67"/>
              <p:cNvSpPr/>
              <p:nvPr/>
            </p:nvSpPr>
            <p:spPr>
              <a:xfrm>
                <a:off x="838201" y="2649204"/>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1000" dirty="0">
                    <a:solidFill>
                      <a:prstClr val="white"/>
                    </a:solidFill>
                    <a:latin typeface="微軟正黑體" panose="020B0604030504040204" pitchFamily="34" charset="-120"/>
                    <a:ea typeface="微軟正黑體" panose="020B0604030504040204" pitchFamily="34" charset="-120"/>
                  </a:rPr>
                  <a:t>衣著服飾</a:t>
                </a:r>
                <a:endParaRPr lang="en-US" sz="1000" dirty="0">
                  <a:solidFill>
                    <a:prstClr val="white"/>
                  </a:solidFill>
                  <a:latin typeface="微軟正黑體" panose="020B0604030504040204" pitchFamily="34" charset="-120"/>
                  <a:ea typeface="微軟正黑體" panose="020B0604030504040204" pitchFamily="34" charset="-120"/>
                </a:endParaRPr>
              </a:p>
            </p:txBody>
          </p:sp>
          <p:sp>
            <p:nvSpPr>
              <p:cNvPr id="69"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nvGrpSpPr>
            <p:cNvPr id="7" name="Group 6"/>
            <p:cNvGrpSpPr/>
            <p:nvPr/>
          </p:nvGrpSpPr>
          <p:grpSpPr>
            <a:xfrm>
              <a:off x="838201" y="3192457"/>
              <a:ext cx="2102229" cy="538409"/>
              <a:chOff x="838201" y="3192457"/>
              <a:chExt cx="2102229" cy="538409"/>
            </a:xfrm>
          </p:grpSpPr>
          <p:sp>
            <p:nvSpPr>
              <p:cNvPr id="66" name="Rectangle 65"/>
              <p:cNvSpPr/>
              <p:nvPr/>
            </p:nvSpPr>
            <p:spPr>
              <a:xfrm>
                <a:off x="838201" y="3192457"/>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1000" dirty="0">
                    <a:solidFill>
                      <a:prstClr val="white"/>
                    </a:solidFill>
                    <a:latin typeface="微軟正黑體" panose="020B0604030504040204" pitchFamily="34" charset="-120"/>
                    <a:ea typeface="微軟正黑體" panose="020B0604030504040204" pitchFamily="34" charset="-120"/>
                  </a:rPr>
                  <a:t>交通</a:t>
                </a:r>
                <a:endParaRPr lang="en-US" sz="1000" dirty="0">
                  <a:solidFill>
                    <a:prstClr val="white"/>
                  </a:solidFill>
                  <a:latin typeface="微軟正黑體" panose="020B0604030504040204" pitchFamily="34" charset="-120"/>
                  <a:ea typeface="微軟正黑體" panose="020B0604030504040204" pitchFamily="34" charset="-120"/>
                </a:endParaRPr>
              </a:p>
            </p:txBody>
          </p:sp>
          <p:sp>
            <p:nvSpPr>
              <p:cNvPr id="67"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nvGrpSpPr>
            <p:cNvPr id="8" name="Group 7"/>
            <p:cNvGrpSpPr/>
            <p:nvPr/>
          </p:nvGrpSpPr>
          <p:grpSpPr>
            <a:xfrm>
              <a:off x="838201" y="3726882"/>
              <a:ext cx="2102229" cy="538409"/>
              <a:chOff x="838201" y="3726882"/>
              <a:chExt cx="2102229" cy="538409"/>
            </a:xfrm>
          </p:grpSpPr>
          <p:sp>
            <p:nvSpPr>
              <p:cNvPr id="64" name="Rectangle 63"/>
              <p:cNvSpPr/>
              <p:nvPr/>
            </p:nvSpPr>
            <p:spPr>
              <a:xfrm>
                <a:off x="838201" y="3726882"/>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CN" altLang="en-US" sz="1000" dirty="0">
                    <a:solidFill>
                      <a:prstClr val="white"/>
                    </a:solidFill>
                    <a:latin typeface="微軟正黑體" panose="020B0604030504040204" pitchFamily="34" charset="-120"/>
                    <a:ea typeface="微軟正黑體" panose="020B0604030504040204" pitchFamily="34" charset="-120"/>
                  </a:rPr>
                  <a:t>保</a:t>
                </a:r>
                <a:r>
                  <a:rPr lang="zh-TW" altLang="en-US" sz="1000" dirty="0">
                    <a:solidFill>
                      <a:prstClr val="white"/>
                    </a:solidFill>
                    <a:latin typeface="微軟正黑體" panose="020B0604030504040204" pitchFamily="34" charset="-120"/>
                    <a:ea typeface="微軟正黑體" panose="020B0604030504040204" pitchFamily="34" charset="-120"/>
                  </a:rPr>
                  <a:t>健</a:t>
                </a:r>
                <a:endParaRPr lang="en-US" sz="1000" dirty="0">
                  <a:solidFill>
                    <a:prstClr val="white"/>
                  </a:solidFill>
                  <a:latin typeface="微軟正黑體" panose="020B0604030504040204" pitchFamily="34" charset="-120"/>
                  <a:ea typeface="微軟正黑體" panose="020B0604030504040204" pitchFamily="34" charset="-120"/>
                </a:endParaRPr>
              </a:p>
            </p:txBody>
          </p:sp>
          <p:sp>
            <p:nvSpPr>
              <p:cNvPr id="65"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nvGrpSpPr>
            <p:cNvPr id="9" name="Group 8"/>
            <p:cNvGrpSpPr/>
            <p:nvPr/>
          </p:nvGrpSpPr>
          <p:grpSpPr>
            <a:xfrm>
              <a:off x="838201" y="4270134"/>
              <a:ext cx="2102229" cy="538409"/>
              <a:chOff x="838201" y="4270134"/>
              <a:chExt cx="2102229" cy="538409"/>
            </a:xfrm>
          </p:grpSpPr>
          <p:sp>
            <p:nvSpPr>
              <p:cNvPr id="62" name="Rectangle 61"/>
              <p:cNvSpPr/>
              <p:nvPr/>
            </p:nvSpPr>
            <p:spPr>
              <a:xfrm>
                <a:off x="838201" y="4270134"/>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1000" dirty="0">
                    <a:solidFill>
                      <a:prstClr val="white"/>
                    </a:solidFill>
                    <a:latin typeface="微軟正黑體" panose="020B0604030504040204" pitchFamily="34" charset="-120"/>
                    <a:ea typeface="微軟正黑體" panose="020B0604030504040204" pitchFamily="34" charset="-120"/>
                  </a:rPr>
                  <a:t> 娛樂</a:t>
                </a:r>
                <a:endParaRPr lang="en-US" sz="1000" dirty="0">
                  <a:solidFill>
                    <a:prstClr val="white"/>
                  </a:solidFill>
                  <a:latin typeface="微軟正黑體" panose="020B0604030504040204" pitchFamily="34" charset="-120"/>
                  <a:ea typeface="微軟正黑體" panose="020B0604030504040204" pitchFamily="34" charset="-120"/>
                </a:endParaRPr>
              </a:p>
            </p:txBody>
          </p:sp>
          <p:sp>
            <p:nvSpPr>
              <p:cNvPr id="63"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nvGrpSpPr>
            <p:cNvPr id="10" name="Group 9"/>
            <p:cNvGrpSpPr/>
            <p:nvPr/>
          </p:nvGrpSpPr>
          <p:grpSpPr>
            <a:xfrm>
              <a:off x="838201" y="4808543"/>
              <a:ext cx="2102229" cy="538409"/>
              <a:chOff x="838201" y="4808543"/>
              <a:chExt cx="2102229" cy="538409"/>
            </a:xfrm>
          </p:grpSpPr>
          <p:sp>
            <p:nvSpPr>
              <p:cNvPr id="41" name="Rectangle 40"/>
              <p:cNvSpPr/>
              <p:nvPr/>
            </p:nvSpPr>
            <p:spPr>
              <a:xfrm>
                <a:off x="838201" y="4808543"/>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1000" dirty="0">
                    <a:solidFill>
                      <a:prstClr val="white"/>
                    </a:solidFill>
                    <a:latin typeface="微軟正黑體" panose="020B0604030504040204" pitchFamily="34" charset="-120"/>
                    <a:ea typeface="微軟正黑體" panose="020B0604030504040204" pitchFamily="34" charset="-120"/>
                  </a:rPr>
                  <a:t>個人保養品</a:t>
                </a:r>
                <a:r>
                  <a:rPr lang="zh-CN" altLang="en-US" sz="1000" dirty="0">
                    <a:solidFill>
                      <a:prstClr val="white"/>
                    </a:solidFill>
                    <a:latin typeface="微軟正黑體" panose="020B0604030504040204" pitchFamily="34" charset="-120"/>
                    <a:ea typeface="微軟正黑體" panose="020B0604030504040204" pitchFamily="34" charset="-120"/>
                  </a:rPr>
                  <a:t>及服務</a:t>
                </a:r>
                <a:endParaRPr lang="en-US" sz="1000" dirty="0">
                  <a:solidFill>
                    <a:prstClr val="white"/>
                  </a:solidFill>
                  <a:latin typeface="微軟正黑體" panose="020B0604030504040204" pitchFamily="34" charset="-120"/>
                  <a:ea typeface="微軟正黑體" panose="020B0604030504040204" pitchFamily="34" charset="-120"/>
                </a:endParaRPr>
              </a:p>
            </p:txBody>
          </p:sp>
          <p:grpSp>
            <p:nvGrpSpPr>
              <p:cNvPr id="42" name="Group 54"/>
              <p:cNvGrpSpPr>
                <a:grpSpLocks noChangeAspect="1"/>
              </p:cNvGrpSpPr>
              <p:nvPr/>
            </p:nvGrpSpPr>
            <p:grpSpPr bwMode="auto">
              <a:xfrm>
                <a:off x="1100270" y="4914728"/>
                <a:ext cx="264526" cy="316495"/>
                <a:chOff x="-351" y="477"/>
                <a:chExt cx="565" cy="676"/>
              </a:xfrm>
              <a:solidFill>
                <a:srgbClr val="0CB27C"/>
              </a:solidFill>
            </p:grpSpPr>
            <p:sp>
              <p:nvSpPr>
                <p:cNvPr id="43"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44"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45"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46"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47"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48"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49"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0"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1"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2"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3"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4"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5"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6"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7"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8"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59"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60"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61"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grpSp>
          <p:nvGrpSpPr>
            <p:cNvPr id="11" name="Group 10"/>
            <p:cNvGrpSpPr/>
            <p:nvPr/>
          </p:nvGrpSpPr>
          <p:grpSpPr>
            <a:xfrm>
              <a:off x="838201" y="5340910"/>
              <a:ext cx="2102229" cy="538409"/>
              <a:chOff x="838201" y="5340910"/>
              <a:chExt cx="2102229" cy="538409"/>
            </a:xfrm>
          </p:grpSpPr>
          <p:sp>
            <p:nvSpPr>
              <p:cNvPr id="37" name="Rectangle 36"/>
              <p:cNvSpPr/>
              <p:nvPr/>
            </p:nvSpPr>
            <p:spPr>
              <a:xfrm>
                <a:off x="838201" y="5340910"/>
                <a:ext cx="2102229"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defTabSz="514337"/>
                <a:r>
                  <a:rPr lang="zh-TW" altLang="en-US" sz="1000" dirty="0">
                    <a:solidFill>
                      <a:prstClr val="white"/>
                    </a:solidFill>
                    <a:latin typeface="微軟正黑體" panose="020B0604030504040204" pitchFamily="34" charset="-120"/>
                    <a:ea typeface="微軟正黑體" panose="020B0604030504040204" pitchFamily="34" charset="-120"/>
                  </a:rPr>
                  <a:t>書籍文具</a:t>
                </a:r>
                <a:endParaRPr lang="en-US" sz="1000" dirty="0">
                  <a:solidFill>
                    <a:prstClr val="white"/>
                  </a:solidFill>
                  <a:latin typeface="微軟正黑體" panose="020B0604030504040204" pitchFamily="34" charset="-120"/>
                  <a:ea typeface="微軟正黑體" panose="020B0604030504040204" pitchFamily="34" charset="-120"/>
                </a:endParaRPr>
              </a:p>
            </p:txBody>
          </p:sp>
          <p:grpSp>
            <p:nvGrpSpPr>
              <p:cNvPr id="38" name="Group 77"/>
              <p:cNvGrpSpPr>
                <a:grpSpLocks noChangeAspect="1"/>
              </p:cNvGrpSpPr>
              <p:nvPr/>
            </p:nvGrpSpPr>
            <p:grpSpPr bwMode="auto">
              <a:xfrm>
                <a:off x="1096681" y="5434422"/>
                <a:ext cx="272877" cy="336005"/>
                <a:chOff x="-84" y="495"/>
                <a:chExt cx="268" cy="330"/>
              </a:xfrm>
              <a:solidFill>
                <a:srgbClr val="0CB27C"/>
              </a:solidFill>
            </p:grpSpPr>
            <p:sp>
              <p:nvSpPr>
                <p:cNvPr id="39"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40"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grpSp>
          <p:nvGrpSpPr>
            <p:cNvPr id="12" name="Group 11"/>
            <p:cNvGrpSpPr/>
            <p:nvPr/>
          </p:nvGrpSpPr>
          <p:grpSpPr>
            <a:xfrm>
              <a:off x="838201" y="5873277"/>
              <a:ext cx="2102229" cy="538408"/>
              <a:chOff x="838201" y="5873277"/>
              <a:chExt cx="2102229" cy="538408"/>
            </a:xfrm>
          </p:grpSpPr>
          <p:sp>
            <p:nvSpPr>
              <p:cNvPr id="27" name="Round Single Corner Rectangle 26"/>
              <p:cNvSpPr/>
              <p:nvPr/>
            </p:nvSpPr>
            <p:spPr>
              <a:xfrm flipH="1" flipV="1">
                <a:off x="838201" y="5873277"/>
                <a:ext cx="2102229"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000" dirty="0">
                  <a:solidFill>
                    <a:prstClr val="white"/>
                  </a:solidFill>
                  <a:latin typeface="微軟正黑體" panose="020B0604030504040204" pitchFamily="34" charset="-120"/>
                  <a:ea typeface="微軟正黑體" panose="020B0604030504040204" pitchFamily="34" charset="-120"/>
                </a:endParaRPr>
              </a:p>
            </p:txBody>
          </p:sp>
          <p:sp>
            <p:nvSpPr>
              <p:cNvPr id="28" name="Rectangle 27"/>
              <p:cNvSpPr/>
              <p:nvPr/>
            </p:nvSpPr>
            <p:spPr>
              <a:xfrm>
                <a:off x="1424565" y="6054392"/>
                <a:ext cx="690609" cy="338378"/>
              </a:xfrm>
              <a:prstGeom prst="rect">
                <a:avLst/>
              </a:prstGeom>
              <a:solidFill>
                <a:srgbClr val="07595A"/>
              </a:solidFill>
              <a:ln>
                <a:noFill/>
              </a:ln>
            </p:spPr>
            <p:txBody>
              <a:bodyPr wrap="none">
                <a:spAutoFit/>
              </a:bodyPr>
              <a:lstStyle/>
              <a:p>
                <a:pPr defTabSz="514337"/>
                <a:r>
                  <a:rPr lang="zh-TW" altLang="en-US" sz="700" dirty="0">
                    <a:solidFill>
                      <a:prstClr val="white"/>
                    </a:solidFill>
                    <a:latin typeface="微軟正黑體" panose="020B0604030504040204" pitchFamily="34" charset="-120"/>
                    <a:ea typeface="微軟正黑體" panose="020B0604030504040204" pitchFamily="34" charset="-120"/>
                  </a:rPr>
                  <a:t>雜項開銷</a:t>
                </a:r>
              </a:p>
            </p:txBody>
          </p:sp>
          <p:grpSp>
            <p:nvGrpSpPr>
              <p:cNvPr id="29" name="Group 83"/>
              <p:cNvGrpSpPr>
                <a:grpSpLocks noChangeAspect="1"/>
              </p:cNvGrpSpPr>
              <p:nvPr/>
            </p:nvGrpSpPr>
            <p:grpSpPr bwMode="auto">
              <a:xfrm>
                <a:off x="1084601" y="5967837"/>
                <a:ext cx="328173" cy="349289"/>
                <a:chOff x="-271" y="303"/>
                <a:chExt cx="373" cy="397"/>
              </a:xfrm>
              <a:solidFill>
                <a:srgbClr val="0CB27C"/>
              </a:solidFill>
            </p:grpSpPr>
            <p:sp>
              <p:nvSpPr>
                <p:cNvPr id="30"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31"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32"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33"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34"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35"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sp>
              <p:nvSpPr>
                <p:cNvPr id="36"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200">
                    <a:solidFill>
                      <a:prstClr val="black"/>
                    </a:solidFill>
                    <a:latin typeface="微軟正黑體" panose="020B0604030504040204" pitchFamily="34" charset="-120"/>
                    <a:ea typeface="微軟正黑體" panose="020B0604030504040204" pitchFamily="34" charset="-120"/>
                  </a:endParaRPr>
                </a:p>
              </p:txBody>
            </p:sp>
          </p:grpSp>
        </p:grpSp>
        <p:sp>
          <p:nvSpPr>
            <p:cNvPr id="13" name="Isosceles Triangle 12"/>
            <p:cNvSpPr/>
            <p:nvPr/>
          </p:nvSpPr>
          <p:spPr>
            <a:xfrm rot="5400000">
              <a:off x="2820689" y="4472155"/>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14" name="Isosceles Triangle 13"/>
            <p:cNvSpPr/>
            <p:nvPr/>
          </p:nvSpPr>
          <p:spPr>
            <a:xfrm rot="5400000">
              <a:off x="2820689" y="554983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15" name="Isosceles Triangle 14"/>
            <p:cNvSpPr/>
            <p:nvPr/>
          </p:nvSpPr>
          <p:spPr>
            <a:xfrm rot="5400000">
              <a:off x="2820689" y="5015408"/>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16" name="Isosceles Triangle 15"/>
            <p:cNvSpPr/>
            <p:nvPr/>
          </p:nvSpPr>
          <p:spPr>
            <a:xfrm rot="5400000">
              <a:off x="2820689" y="607064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17" name="Isosceles Triangle 16"/>
            <p:cNvSpPr/>
            <p:nvPr/>
          </p:nvSpPr>
          <p:spPr>
            <a:xfrm rot="5400000">
              <a:off x="2820689" y="2308390"/>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18" name="Isosceles Triangle 17"/>
            <p:cNvSpPr/>
            <p:nvPr/>
          </p:nvSpPr>
          <p:spPr>
            <a:xfrm rot="5400000">
              <a:off x="2820689" y="3390052"/>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19" name="Isosceles Triangle 18"/>
            <p:cNvSpPr/>
            <p:nvPr/>
          </p:nvSpPr>
          <p:spPr>
            <a:xfrm rot="5400000">
              <a:off x="2820689" y="2846799"/>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20" name="Isosceles Triangle 19"/>
            <p:cNvSpPr/>
            <p:nvPr/>
          </p:nvSpPr>
          <p:spPr>
            <a:xfrm rot="5400000">
              <a:off x="2820689" y="3924477"/>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sp>
          <p:nvSpPr>
            <p:cNvPr id="21" name="Isosceles Triangle 20"/>
            <p:cNvSpPr/>
            <p:nvPr/>
          </p:nvSpPr>
          <p:spPr>
            <a:xfrm rot="5400000">
              <a:off x="2820689" y="1776024"/>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37"/>
              <a:endParaRPr lang="en-US" sz="1200">
                <a:solidFill>
                  <a:prstClr val="white"/>
                </a:solidFill>
                <a:latin typeface="微軟正黑體" panose="020B0604030504040204" pitchFamily="34" charset="-120"/>
                <a:ea typeface="微軟正黑體" panose="020B0604030504040204" pitchFamily="34" charset="-120"/>
              </a:endParaRPr>
            </a:p>
          </p:txBody>
        </p:sp>
        <p:cxnSp>
          <p:nvCxnSpPr>
            <p:cNvPr id="22" name="Straight Connector 21"/>
            <p:cNvCxnSpPr/>
            <p:nvPr/>
          </p:nvCxnSpPr>
          <p:spPr>
            <a:xfrm>
              <a:off x="3533503" y="3995057"/>
              <a:ext cx="231648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35766" y="2614000"/>
              <a:ext cx="3178755" cy="520583"/>
            </a:xfrm>
            <a:prstGeom prst="rect">
              <a:avLst/>
            </a:prstGeom>
          </p:spPr>
          <p:txBody>
            <a:bodyPr wrap="square">
              <a:spAutoFit/>
            </a:bodyPr>
            <a:lstStyle/>
            <a:p>
              <a:pPr defTabSz="514337" fontAlgn="ctr"/>
              <a:r>
                <a:rPr lang="zh-TW" altLang="en-US" sz="1400" dirty="0">
                  <a:solidFill>
                    <a:srgbClr val="0CB27C"/>
                  </a:solidFill>
                  <a:latin typeface="微軟正黑體" panose="020B0604030504040204" pitchFamily="34" charset="-120"/>
                  <a:ea typeface="微軟正黑體" panose="020B0604030504040204" pitchFamily="34" charset="-120"/>
                </a:rPr>
                <a:t>每年總消費額</a:t>
              </a:r>
              <a:endParaRPr lang="en-US" sz="1400" dirty="0">
                <a:solidFill>
                  <a:srgbClr val="0CB27C"/>
                </a:solidFill>
                <a:latin typeface="微軟正黑體" panose="020B0604030504040204" pitchFamily="34" charset="-120"/>
                <a:ea typeface="微軟正黑體" panose="020B0604030504040204" pitchFamily="34" charset="-120"/>
              </a:endParaRPr>
            </a:p>
          </p:txBody>
        </p:sp>
        <p:sp>
          <p:nvSpPr>
            <p:cNvPr id="24" name="Rectangle 23"/>
            <p:cNvSpPr/>
            <p:nvPr/>
          </p:nvSpPr>
          <p:spPr>
            <a:xfrm>
              <a:off x="3635766" y="2895948"/>
              <a:ext cx="3178755" cy="780873"/>
            </a:xfrm>
            <a:prstGeom prst="rect">
              <a:avLst/>
            </a:prstGeom>
          </p:spPr>
          <p:txBody>
            <a:bodyPr wrap="square">
              <a:spAutoFit/>
            </a:bodyPr>
            <a:lstStyle/>
            <a:p>
              <a:pPr defTabSz="514337" fontAlgn="ctr"/>
              <a:r>
                <a:rPr 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HK$175,044</a:t>
              </a:r>
            </a:p>
          </p:txBody>
        </p:sp>
        <p:sp>
          <p:nvSpPr>
            <p:cNvPr id="25" name="Rectangle 24"/>
            <p:cNvSpPr/>
            <p:nvPr/>
          </p:nvSpPr>
          <p:spPr>
            <a:xfrm>
              <a:off x="3635766" y="4615557"/>
              <a:ext cx="2317627" cy="520583"/>
            </a:xfrm>
            <a:prstGeom prst="rect">
              <a:avLst/>
            </a:prstGeom>
          </p:spPr>
          <p:txBody>
            <a:bodyPr wrap="square">
              <a:spAutoFit/>
            </a:bodyPr>
            <a:lstStyle/>
            <a:p>
              <a:pPr defTabSz="514337" fontAlgn="ctr"/>
              <a:r>
                <a:rPr lang="zh-TW" altLang="en-US" sz="1400" dirty="0">
                  <a:solidFill>
                    <a:srgbClr val="0CB27C"/>
                  </a:solidFill>
                  <a:latin typeface="微軟正黑體" panose="020B0604030504040204" pitchFamily="34" charset="-120"/>
                  <a:ea typeface="微軟正黑體" panose="020B0604030504040204" pitchFamily="34" charset="-120"/>
                </a:rPr>
                <a:t>平均每月消費額</a:t>
              </a:r>
              <a:endParaRPr lang="en-US" sz="1400" dirty="0">
                <a:solidFill>
                  <a:srgbClr val="0CB27C"/>
                </a:solidFill>
                <a:latin typeface="微軟正黑體" panose="020B0604030504040204" pitchFamily="34" charset="-120"/>
                <a:ea typeface="微軟正黑體" panose="020B0604030504040204" pitchFamily="34" charset="-120"/>
              </a:endParaRPr>
            </a:p>
          </p:txBody>
        </p:sp>
        <p:sp>
          <p:nvSpPr>
            <p:cNvPr id="26" name="Rectangle 25"/>
            <p:cNvSpPr/>
            <p:nvPr/>
          </p:nvSpPr>
          <p:spPr>
            <a:xfrm>
              <a:off x="3635764" y="4897506"/>
              <a:ext cx="2547548" cy="780873"/>
            </a:xfrm>
            <a:prstGeom prst="rect">
              <a:avLst/>
            </a:prstGeom>
          </p:spPr>
          <p:txBody>
            <a:bodyPr wrap="square">
              <a:spAutoFit/>
            </a:bodyPr>
            <a:lstStyle/>
            <a:p>
              <a:pPr defTabSz="514337" fontAlgn="ctr"/>
              <a:r>
                <a:rPr 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HK$14,587</a:t>
              </a:r>
            </a:p>
          </p:txBody>
        </p:sp>
      </p:grpSp>
      <p:sp>
        <p:nvSpPr>
          <p:cNvPr id="80" name="Rectangle 79"/>
          <p:cNvSpPr/>
          <p:nvPr/>
        </p:nvSpPr>
        <p:spPr>
          <a:xfrm>
            <a:off x="474907" y="1573397"/>
            <a:ext cx="3594836" cy="1477328"/>
          </a:xfrm>
          <a:prstGeom prst="rect">
            <a:avLst/>
          </a:prstGeom>
        </p:spPr>
        <p:txBody>
          <a:bodyPr wrap="square">
            <a:spAutoFit/>
          </a:bodyPr>
          <a:lstStyle/>
          <a:p>
            <a:pPr defTabSz="514337"/>
            <a:r>
              <a:rPr lang="zh-TW" altLang="en-US" sz="3000" dirty="0">
                <a:ln>
                  <a:solidFill>
                    <a:srgbClr val="FFBE00"/>
                  </a:solidFill>
                </a:ln>
                <a:solidFill>
                  <a:srgbClr val="FFBE00"/>
                </a:solidFill>
                <a:latin typeface="微軟正黑體" panose="020B0604030504040204" pitchFamily="34" charset="-120"/>
                <a:ea typeface="微軟正黑體" panose="020B0604030504040204" pitchFamily="34" charset="-120"/>
                <a:cs typeface="Calibri"/>
                <a:sym typeface="Century Gothic"/>
              </a:rPr>
              <a:t>你的每月消費</a:t>
            </a:r>
            <a:r>
              <a:rPr lang="zh-CN" altLang="en-US" sz="3000" dirty="0">
                <a:ln>
                  <a:solidFill>
                    <a:srgbClr val="FFBE00"/>
                  </a:solidFill>
                </a:ln>
                <a:solidFill>
                  <a:srgbClr val="FFBE00"/>
                </a:solidFill>
                <a:latin typeface="微軟正黑體" panose="020B0604030504040204" pitchFamily="34" charset="-120"/>
                <a:ea typeface="微軟正黑體" panose="020B0604030504040204" pitchFamily="34" charset="-120"/>
                <a:cs typeface="Calibri"/>
                <a:sym typeface="Century Gothic"/>
              </a:rPr>
              <a:t>與平均每月消費額</a:t>
            </a:r>
            <a:r>
              <a:rPr lang="zh-TW" altLang="en-US" sz="3000" dirty="0">
                <a:ln>
                  <a:solidFill>
                    <a:srgbClr val="FFBE00"/>
                  </a:solidFill>
                </a:ln>
                <a:solidFill>
                  <a:srgbClr val="FFBE00"/>
                </a:solidFill>
                <a:latin typeface="微軟正黑體" panose="020B0604030504040204" pitchFamily="34" charset="-120"/>
                <a:ea typeface="微軟正黑體" panose="020B0604030504040204" pitchFamily="34" charset="-120"/>
                <a:cs typeface="Calibri"/>
                <a:sym typeface="Century Gothic"/>
              </a:rPr>
              <a:t>比較相差多少？</a:t>
            </a:r>
            <a:endParaRPr lang="en-US" sz="3000" dirty="0">
              <a:ln>
                <a:solidFill>
                  <a:srgbClr val="FFBE00"/>
                </a:solidFill>
              </a:ln>
              <a:solidFill>
                <a:srgbClr val="FFBE00"/>
              </a:solidFill>
              <a:latin typeface="微軟正黑體" panose="020B0604030504040204" pitchFamily="34" charset="-120"/>
              <a:ea typeface="微軟正黑體" panose="020B0604030504040204" pitchFamily="34" charset="-120"/>
            </a:endParaRPr>
          </a:p>
        </p:txBody>
      </p:sp>
      <p:sp>
        <p:nvSpPr>
          <p:cNvPr id="81" name="Rectangle 80"/>
          <p:cNvSpPr/>
          <p:nvPr/>
        </p:nvSpPr>
        <p:spPr>
          <a:xfrm>
            <a:off x="474894" y="3181970"/>
            <a:ext cx="3594849" cy="738664"/>
          </a:xfrm>
          <a:prstGeom prst="rect">
            <a:avLst/>
          </a:prstGeom>
        </p:spPr>
        <p:txBody>
          <a:bodyPr wrap="square">
            <a:spAutoFit/>
          </a:bodyPr>
          <a:lstStyle/>
          <a:p>
            <a:pPr algn="ctr" defTabSz="514337">
              <a:buClr>
                <a:srgbClr val="404040"/>
              </a:buClr>
              <a:buSzPct val="100000"/>
            </a:pP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sym typeface="Century Gothic"/>
              </a:rPr>
              <a:t>進入</a:t>
            </a:r>
            <a:r>
              <a:rPr 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ShoppingAnnuity.com</a:t>
            </a: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以完成你</a:t>
            </a:r>
            <a:r>
              <a:rPr lang="zh-TW" altLang="en-US" sz="21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的購</a:t>
            </a: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物年金評</a:t>
            </a:r>
            <a:r>
              <a:rPr lang="zh-CN"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量</a:t>
            </a:r>
            <a:endParaRPr 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sym typeface="Century Gothic"/>
            </a:endParaRPr>
          </a:p>
        </p:txBody>
      </p:sp>
      <p:cxnSp>
        <p:nvCxnSpPr>
          <p:cNvPr id="83" name="Straight Connector 82"/>
          <p:cNvCxnSpPr/>
          <p:nvPr/>
        </p:nvCxnSpPr>
        <p:spPr>
          <a:xfrm>
            <a:off x="552451" y="2952662"/>
            <a:ext cx="3381375"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76225844"/>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rot="16200000" flipH="1">
            <a:off x="3516903" y="2581390"/>
            <a:ext cx="2119313" cy="123599"/>
          </a:xfrm>
          <a:prstGeom prst="rect">
            <a:avLst/>
          </a:prstGeom>
        </p:spPr>
      </p:pic>
      <p:sp>
        <p:nvSpPr>
          <p:cNvPr id="4" name="Title 1"/>
          <p:cNvSpPr txBox="1">
            <a:spLocks/>
          </p:cNvSpPr>
          <p:nvPr/>
        </p:nvSpPr>
        <p:spPr>
          <a:xfrm>
            <a:off x="1592497" y="1015475"/>
            <a:ext cx="5948137" cy="516406"/>
          </a:xfrm>
          <a:prstGeom prst="rect">
            <a:avLst/>
          </a:prstGeom>
        </p:spPr>
        <p:txBody>
          <a:bodyPr lIns="68577" tIns="34289" rIns="68577"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500" cap="all" dirty="0">
                <a:ln w="3175">
                  <a:noFill/>
                </a:ln>
                <a:solidFill>
                  <a:srgbClr val="FFFFFF"/>
                </a:solidFill>
                <a:latin typeface="微軟正黑體" panose="020B0604030504040204" pitchFamily="34" charset="-120"/>
                <a:ea typeface="微軟正黑體" panose="020B0604030504040204" pitchFamily="34" charset="-120"/>
              </a:rPr>
              <a:t>這是你的選擇</a:t>
            </a:r>
            <a:endParaRPr lang="en-US" sz="4500" cap="all" dirty="0">
              <a:ln w="3175">
                <a:noFill/>
              </a:ln>
              <a:solidFill>
                <a:srgbClr val="FFFFFF"/>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286604" y="2238444"/>
            <a:ext cx="3606067" cy="807911"/>
          </a:xfrm>
          <a:prstGeom prst="rect">
            <a:avLst/>
          </a:prstGeom>
        </p:spPr>
        <p:txBody>
          <a:bodyPr wrap="square" lIns="68577" tIns="34289" rIns="68577" bIns="34289">
            <a:spAutoFit/>
          </a:bodyPr>
          <a:lstStyle/>
          <a:p>
            <a:pPr algn="ctr" defTabSz="685766"/>
            <a:r>
              <a:rPr lang="zh-TW" altLang="en-US" sz="2400" b="1" dirty="0">
                <a:solidFill>
                  <a:srgbClr val="00B0F0"/>
                </a:solidFill>
                <a:latin typeface="微軟正黑體" panose="020B0604030504040204" pitchFamily="34" charset="-120"/>
                <a:ea typeface="微軟正黑體" panose="020B0604030504040204" pitchFamily="34" charset="-120"/>
              </a:rPr>
              <a:t>你可以繼續消費，</a:t>
            </a:r>
          </a:p>
          <a:p>
            <a:pPr algn="ctr" defTabSz="685766"/>
            <a:r>
              <a:rPr lang="zh-TW" altLang="en-US" sz="2400" b="1" dirty="0">
                <a:solidFill>
                  <a:srgbClr val="00B0F0"/>
                </a:solidFill>
                <a:latin typeface="微軟正黑體" panose="020B0604030504040204" pitchFamily="34" charset="-120"/>
                <a:ea typeface="微軟正黑體" panose="020B0604030504040204" pitchFamily="34" charset="-120"/>
              </a:rPr>
              <a:t>幫別人、幫別的公司賺錢</a:t>
            </a:r>
          </a:p>
        </p:txBody>
      </p:sp>
      <p:sp>
        <p:nvSpPr>
          <p:cNvPr id="7" name="Rectangle 6"/>
          <p:cNvSpPr/>
          <p:nvPr/>
        </p:nvSpPr>
        <p:spPr>
          <a:xfrm>
            <a:off x="5189562" y="2238443"/>
            <a:ext cx="3838432" cy="807911"/>
          </a:xfrm>
          <a:prstGeom prst="rect">
            <a:avLst/>
          </a:prstGeom>
        </p:spPr>
        <p:txBody>
          <a:bodyPr wrap="square" lIns="68577" tIns="34289" rIns="68577" bIns="34289">
            <a:spAutoFit/>
          </a:bodyPr>
          <a:lstStyle/>
          <a:p>
            <a:pPr algn="ctr" defTabSz="685766"/>
            <a:r>
              <a:rPr lang="zh-TW" altLang="en-US" sz="2400" b="1" dirty="0">
                <a:solidFill>
                  <a:srgbClr val="FFBE00"/>
                </a:solidFill>
                <a:latin typeface="微軟正黑體" panose="020B0604030504040204" pitchFamily="34" charset="-120"/>
                <a:ea typeface="微軟正黑體" panose="020B0604030504040204" pitchFamily="34" charset="-120"/>
              </a:rPr>
              <a:t>你也可以透過購物年金，</a:t>
            </a:r>
          </a:p>
          <a:p>
            <a:pPr algn="ctr" defTabSz="685766"/>
            <a:r>
              <a:rPr lang="zh-TW" altLang="en-US" sz="2400" b="1" dirty="0">
                <a:solidFill>
                  <a:srgbClr val="FFBE00"/>
                </a:solidFill>
                <a:latin typeface="微軟正黑體" panose="020B0604030504040204" pitchFamily="34" charset="-120"/>
                <a:ea typeface="微軟正黑體" panose="020B0604030504040204" pitchFamily="34" charset="-120"/>
              </a:rPr>
              <a:t>轉消費為收入，幫自己賺錢</a:t>
            </a:r>
          </a:p>
        </p:txBody>
      </p:sp>
      <p:sp>
        <p:nvSpPr>
          <p:cNvPr id="8" name="Oval 7"/>
          <p:cNvSpPr/>
          <p:nvPr/>
        </p:nvSpPr>
        <p:spPr>
          <a:xfrm>
            <a:off x="4110927" y="2238443"/>
            <a:ext cx="850900" cy="629636"/>
          </a:xfrm>
          <a:prstGeom prst="ellipse">
            <a:avLst/>
          </a:prstGeom>
          <a:solidFill>
            <a:srgbClr val="00B0F0"/>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r>
              <a:rPr lang="zh-TW" altLang="en-US" dirty="0">
                <a:solidFill>
                  <a:prstClr val="white"/>
                </a:solidFill>
                <a:latin typeface="微軟正黑體" panose="020B0604030504040204" pitchFamily="34" charset="-120"/>
                <a:ea typeface="微軟正黑體" panose="020B0604030504040204" pitchFamily="34" charset="-120"/>
              </a:rPr>
              <a:t>或</a:t>
            </a:r>
            <a:r>
              <a:rPr lang="zh-CN" altLang="en-US" dirty="0">
                <a:solidFill>
                  <a:prstClr val="white"/>
                </a:solidFill>
                <a:latin typeface="微軟正黑體" panose="020B0604030504040204" pitchFamily="34" charset="-120"/>
                <a:ea typeface="微軟正黑體" panose="020B0604030504040204" pitchFamily="34" charset="-120"/>
              </a:rPr>
              <a:t>者</a:t>
            </a:r>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2661251" y="3702871"/>
            <a:ext cx="3524036" cy="577079"/>
          </a:xfrm>
          <a:prstGeom prst="rect">
            <a:avLst/>
          </a:prstGeom>
        </p:spPr>
        <p:txBody>
          <a:bodyPr wrap="none" lIns="68577" tIns="34289" rIns="68577" bIns="34289">
            <a:spAutoFit/>
          </a:bodyPr>
          <a:lstStyle/>
          <a:p>
            <a:pPr defTabSz="685766"/>
            <a:r>
              <a:rPr lang="zh-TW" altLang="en-US" sz="3300" cap="all" dirty="0">
                <a:solidFill>
                  <a:prstClr val="white"/>
                </a:solidFill>
                <a:latin typeface="微軟正黑體" panose="020B0604030504040204" pitchFamily="34" charset="-120"/>
                <a:ea typeface="微軟正黑體" panose="020B0604030504040204" pitchFamily="34" charset="-120"/>
              </a:rPr>
              <a:t>你會選擇哪一種？</a:t>
            </a:r>
            <a:endParaRPr lang="en-US" sz="3300" cap="all"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947691087"/>
      </p:ext>
    </p:extLst>
  </p:cSld>
  <p:clrMapOvr>
    <a:masterClrMapping/>
  </p:clrMapOvr>
  <mc:AlternateContent xmlns:mc="http://schemas.openxmlformats.org/markup-compatibility/2006">
    <mc:Choice xmlns:p14="http://schemas.microsoft.com/office/powerpoint/2010/main" xmlns="" Requires="p14">
      <p:transition spd="slow" p14:dur="125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xmlns=""/>
              </a:ext>
            </a:extLst>
          </a:blip>
          <a:srcRect t="2137"/>
          <a:stretch/>
        </p:blipFill>
        <p:spPr>
          <a:xfrm>
            <a:off x="19" y="636816"/>
            <a:ext cx="4559301" cy="386374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4540471" y="642939"/>
            <a:ext cx="4694184" cy="3857625"/>
          </a:xfrm>
          <a:prstGeom prst="rect">
            <a:avLst/>
          </a:prstGeom>
        </p:spPr>
      </p:pic>
      <p:grpSp>
        <p:nvGrpSpPr>
          <p:cNvPr id="4" name="Group 3"/>
          <p:cNvGrpSpPr/>
          <p:nvPr/>
        </p:nvGrpSpPr>
        <p:grpSpPr>
          <a:xfrm>
            <a:off x="-8152" y="3392076"/>
            <a:ext cx="4584106" cy="764473"/>
            <a:chOff x="-10886" y="4894342"/>
            <a:chExt cx="12202886" cy="1644554"/>
          </a:xfrm>
        </p:grpSpPr>
        <p:sp>
          <p:nvSpPr>
            <p:cNvPr id="5" name="Rectangle 4"/>
            <p:cNvSpPr/>
            <p:nvPr/>
          </p:nvSpPr>
          <p:spPr>
            <a:xfrm>
              <a:off x="-10886" y="4894342"/>
              <a:ext cx="12202886" cy="1644554"/>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b="1" cap="all" dirty="0">
                <a:solidFill>
                  <a:prstClr val="white"/>
                </a:solidFill>
              </a:endParaRPr>
            </a:p>
          </p:txBody>
        </p:sp>
        <p:sp>
          <p:nvSpPr>
            <p:cNvPr id="6" name="Rectangle 5"/>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TW" altLang="en-US" sz="3000" b="1" cap="all" dirty="0">
                  <a:solidFill>
                    <a:prstClr val="white"/>
                  </a:solidFill>
                  <a:latin typeface="微軟正黑體" panose="020B0604030504040204" pitchFamily="34" charset="-120"/>
                  <a:ea typeface="微軟正黑體" panose="020B0604030504040204" pitchFamily="34" charset="-120"/>
                </a:rPr>
                <a:t>傳統實體商店</a:t>
              </a:r>
              <a:endParaRPr lang="en-US" sz="3000" b="1" cap="all" dirty="0">
                <a:solidFill>
                  <a:prstClr val="white"/>
                </a:solidFill>
                <a:latin typeface="微軟正黑體" panose="020B0604030504040204" pitchFamily="34" charset="-120"/>
                <a:ea typeface="微軟正黑體" panose="020B0604030504040204" pitchFamily="34" charset="-120"/>
              </a:endParaRPr>
            </a:p>
          </p:txBody>
        </p:sp>
      </p:grpSp>
      <p:grpSp>
        <p:nvGrpSpPr>
          <p:cNvPr id="7" name="Group 6"/>
          <p:cNvGrpSpPr/>
          <p:nvPr/>
        </p:nvGrpSpPr>
        <p:grpSpPr>
          <a:xfrm>
            <a:off x="4540472" y="3392076"/>
            <a:ext cx="4694184" cy="764473"/>
            <a:chOff x="-105308" y="4894342"/>
            <a:chExt cx="12495914" cy="1644554"/>
          </a:xfrm>
        </p:grpSpPr>
        <p:sp>
          <p:nvSpPr>
            <p:cNvPr id="8" name="Rectangle 7"/>
            <p:cNvSpPr/>
            <p:nvPr/>
          </p:nvSpPr>
          <p:spPr>
            <a:xfrm>
              <a:off x="-105308" y="4894342"/>
              <a:ext cx="12495914" cy="1644554"/>
            </a:xfrm>
            <a:prstGeom prst="rect">
              <a:avLst/>
            </a:prstGeom>
            <a:solidFill>
              <a:schemeClr val="accent6">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2100" b="1" cap="all" dirty="0">
                <a:solidFill>
                  <a:prstClr val="white"/>
                </a:solidFill>
              </a:endParaRPr>
            </a:p>
          </p:txBody>
        </p:sp>
        <p:sp>
          <p:nvSpPr>
            <p:cNvPr id="9" name="Rectangle 8"/>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r>
                <a:rPr lang="zh-TW" altLang="en-US" sz="3000" b="1" cap="all" dirty="0">
                  <a:solidFill>
                    <a:prstClr val="white"/>
                  </a:solidFill>
                  <a:latin typeface="微軟正黑體" panose="020B0604030504040204" pitchFamily="34" charset="-120"/>
                  <a:ea typeface="微軟正黑體" panose="020B0604030504040204" pitchFamily="34" charset="-120"/>
                </a:rPr>
                <a:t>線上購物</a:t>
              </a:r>
              <a:endParaRPr lang="en-US" sz="3000" b="1" cap="all" dirty="0">
                <a:solidFill>
                  <a:prstClr val="white"/>
                </a:solidFill>
                <a:latin typeface="微軟正黑體" panose="020B0604030504040204" pitchFamily="34" charset="-120"/>
                <a:ea typeface="微軟正黑體" panose="020B0604030504040204" pitchFamily="34" charset="-120"/>
              </a:endParaRPr>
            </a:p>
          </p:txBody>
        </p:sp>
      </p:grpSp>
      <p:pic>
        <p:nvPicPr>
          <p:cNvPr id="10" name="Picture 9"/>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rot="16200000" flipH="1">
            <a:off x="2723610" y="2459802"/>
            <a:ext cx="3858770" cy="225045"/>
          </a:xfrm>
          <a:prstGeom prst="rect">
            <a:avLst/>
          </a:prstGeom>
        </p:spPr>
      </p:pic>
      <p:grpSp>
        <p:nvGrpSpPr>
          <p:cNvPr id="14" name="Group 13"/>
          <p:cNvGrpSpPr/>
          <p:nvPr/>
        </p:nvGrpSpPr>
        <p:grpSpPr>
          <a:xfrm>
            <a:off x="4261653" y="3578285"/>
            <a:ext cx="596900" cy="411480"/>
            <a:chOff x="5715610" y="5130800"/>
            <a:chExt cx="795867" cy="731520"/>
          </a:xfrm>
        </p:grpSpPr>
        <p:sp>
          <p:nvSpPr>
            <p:cNvPr id="12" name="Oval 11"/>
            <p:cNvSpPr/>
            <p:nvPr/>
          </p:nvSpPr>
          <p:spPr>
            <a:xfrm>
              <a:off x="5738952" y="5130800"/>
              <a:ext cx="731520" cy="73152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500" cap="all">
                <a:solidFill>
                  <a:prstClr val="white"/>
                </a:solidFill>
              </a:endParaRPr>
            </a:p>
          </p:txBody>
        </p:sp>
        <p:sp>
          <p:nvSpPr>
            <p:cNvPr id="13" name="TextBox 12"/>
            <p:cNvSpPr txBox="1"/>
            <p:nvPr/>
          </p:nvSpPr>
          <p:spPr>
            <a:xfrm>
              <a:off x="5715610" y="5212553"/>
              <a:ext cx="795867" cy="533479"/>
            </a:xfrm>
            <a:prstGeom prst="rect">
              <a:avLst/>
            </a:prstGeom>
            <a:noFill/>
          </p:spPr>
          <p:txBody>
            <a:bodyPr wrap="square" rtlCol="0">
              <a:spAutoFit/>
            </a:bodyPr>
            <a:lstStyle/>
            <a:p>
              <a:pPr algn="ctr" defTabSz="685766"/>
              <a:r>
                <a:rPr lang="zh-TW" altLang="en-US" sz="1350" dirty="0">
                  <a:solidFill>
                    <a:prstClr val="white"/>
                  </a:solidFill>
                  <a:latin typeface="微軟正黑體" panose="020B0604030504040204" pitchFamily="34" charset="-120"/>
                  <a:ea typeface="微軟正黑體" panose="020B0604030504040204" pitchFamily="34" charset="-120"/>
                </a:rPr>
                <a:t>轉為</a:t>
              </a:r>
              <a:endParaRPr lang="en-US" sz="1350"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4558434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5024" y="570436"/>
            <a:ext cx="9274629" cy="3996985"/>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350" dirty="0">
              <a:solidFill>
                <a:prstClr val="white"/>
              </a:solidFill>
            </a:endParaRPr>
          </a:p>
        </p:txBody>
      </p:sp>
      <p:grpSp>
        <p:nvGrpSpPr>
          <p:cNvPr id="8" name="Group 7"/>
          <p:cNvGrpSpPr/>
          <p:nvPr/>
        </p:nvGrpSpPr>
        <p:grpSpPr>
          <a:xfrm>
            <a:off x="2508298" y="1828019"/>
            <a:ext cx="4000490" cy="2736086"/>
            <a:chOff x="3429015" y="1993847"/>
            <a:chExt cx="5333986" cy="4864153"/>
          </a:xfrm>
        </p:grpSpPr>
        <p:sp>
          <p:nvSpPr>
            <p:cNvPr id="3" name="Rectangle 2"/>
            <p:cNvSpPr/>
            <p:nvPr/>
          </p:nvSpPr>
          <p:spPr>
            <a:xfrm>
              <a:off x="3429015" y="1993847"/>
              <a:ext cx="5333986" cy="4864153"/>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dirty="0">
                <a:solidFill>
                  <a:prstClr val="white"/>
                </a:solidFill>
              </a:endParaRPr>
            </a:p>
          </p:txBody>
        </p:sp>
        <p:grpSp>
          <p:nvGrpSpPr>
            <p:cNvPr id="6" name="Group 5"/>
            <p:cNvGrpSpPr/>
            <p:nvPr/>
          </p:nvGrpSpPr>
          <p:grpSpPr>
            <a:xfrm>
              <a:off x="3901448" y="2106798"/>
              <a:ext cx="4389120" cy="859971"/>
              <a:chOff x="3340647" y="2106784"/>
              <a:chExt cx="4389120" cy="859971"/>
            </a:xfrm>
          </p:grpSpPr>
          <p:sp>
            <p:nvSpPr>
              <p:cNvPr id="32" name="Rectangle 31"/>
              <p:cNvSpPr/>
              <p:nvPr/>
            </p:nvSpPr>
            <p:spPr>
              <a:xfrm>
                <a:off x="3468736" y="2106784"/>
                <a:ext cx="4132943" cy="85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r>
                  <a:rPr lang="zh-TW" altLang="en-US" sz="30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獨家代理品牌</a:t>
                </a:r>
                <a:endParaRPr lang="en-US" sz="3000" cap="all"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cxnSp>
            <p:nvCxnSpPr>
              <p:cNvPr id="63" name="Straight Connector 62"/>
              <p:cNvCxnSpPr/>
              <p:nvPr/>
            </p:nvCxnSpPr>
            <p:spPr>
              <a:xfrm rot="5400000">
                <a:off x="5535207" y="685031"/>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3734180" y="5087556"/>
              <a:ext cx="4850247" cy="1600434"/>
            </a:xfrm>
            <a:prstGeom prst="rect">
              <a:avLst/>
            </a:prstGeom>
          </p:spPr>
          <p:txBody>
            <a:bodyPr wrap="square" lIns="68577" tIns="34289" rIns="68577" bIns="34289">
              <a:spAutoFit/>
            </a:bodyPr>
            <a:lstStyle/>
            <a:p>
              <a:pPr algn="ctr" defTabSz="685766">
                <a:buClr>
                  <a:srgbClr val="404040"/>
                </a:buClr>
                <a:buSzPct val="100000"/>
              </a:pPr>
              <a:r>
                <a:rPr lang="zh-TW" altLang="en-US" b="1" dirty="0">
                  <a:solidFill>
                    <a:prstClr val="white"/>
                  </a:solidFill>
                  <a:latin typeface="微軟正黑體" panose="020B0604030504040204" pitchFamily="34" charset="-120"/>
                  <a:ea typeface="微軟正黑體" panose="020B0604030504040204" pitchFamily="34" charset="-120"/>
                  <a:cs typeface="Calibri"/>
                  <a:sym typeface="Century Gothic"/>
                </a:rPr>
                <a:t>現在就開始找出那些你可以在美安購買</a:t>
              </a:r>
              <a:r>
                <a:rPr lang="zh-TW" altLang="en-US" b="1" dirty="0" smtClean="0">
                  <a:solidFill>
                    <a:prstClr val="white"/>
                  </a:solidFill>
                  <a:latin typeface="微軟正黑體" panose="020B0604030504040204" pitchFamily="34" charset="-120"/>
                  <a:ea typeface="微軟正黑體" panose="020B0604030504040204" pitchFamily="34" charset="-120"/>
                  <a:cs typeface="Calibri"/>
                  <a:sym typeface="Century Gothic"/>
                </a:rPr>
                <a:t>的產</a:t>
              </a:r>
              <a:r>
                <a:rPr lang="zh-TW" altLang="en-US" b="1" dirty="0">
                  <a:solidFill>
                    <a:prstClr val="white"/>
                  </a:solidFill>
                  <a:latin typeface="微軟正黑體" panose="020B0604030504040204" pitchFamily="34" charset="-120"/>
                  <a:ea typeface="微軟正黑體" panose="020B0604030504040204" pitchFamily="34" charset="-120"/>
                  <a:cs typeface="Calibri"/>
                  <a:sym typeface="Century Gothic"/>
                </a:rPr>
                <a:t>品，並停止購買其他品牌，如此才是真正落實購物年金。</a:t>
              </a:r>
            </a:p>
          </p:txBody>
        </p:sp>
        <p:grpSp>
          <p:nvGrpSpPr>
            <p:cNvPr id="11" name="Group 10"/>
            <p:cNvGrpSpPr/>
            <p:nvPr/>
          </p:nvGrpSpPr>
          <p:grpSpPr>
            <a:xfrm>
              <a:off x="3816068" y="3376146"/>
              <a:ext cx="1604315" cy="1887233"/>
              <a:chOff x="3842697" y="3312646"/>
              <a:chExt cx="1604315" cy="1887233"/>
            </a:xfrm>
          </p:grpSpPr>
          <p:sp>
            <p:nvSpPr>
              <p:cNvPr id="7" name="Rounded Rectangle 6"/>
              <p:cNvSpPr/>
              <p:nvPr/>
            </p:nvSpPr>
            <p:spPr>
              <a:xfrm>
                <a:off x="4057930" y="3312646"/>
                <a:ext cx="1280160" cy="127813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p:nvSpPr>
            <p:spPr>
              <a:xfrm>
                <a:off x="3842697" y="4625364"/>
                <a:ext cx="1604315" cy="574515"/>
              </a:xfrm>
              <a:prstGeom prst="rect">
                <a:avLst/>
              </a:prstGeom>
            </p:spPr>
            <p:txBody>
              <a:bodyPr wrap="square">
                <a:spAutoFit/>
              </a:bodyPr>
              <a:lstStyle/>
              <a:p>
                <a:pPr algn="ctr" defTabSz="685766">
                  <a:buClr>
                    <a:srgbClr val="404040"/>
                  </a:buClr>
                  <a:buSzPct val="100000"/>
                </a:pPr>
                <a:r>
                  <a:rPr lang="zh-TW" altLang="en-US" sz="1500" b="1" cap="all" dirty="0">
                    <a:solidFill>
                      <a:prstClr val="white"/>
                    </a:solidFill>
                    <a:latin typeface="微軟正黑體" panose="020B0604030504040204" pitchFamily="34" charset="-120"/>
                    <a:ea typeface="微軟正黑體" panose="020B0604030504040204" pitchFamily="34" charset="-120"/>
                    <a:cs typeface="Calibri"/>
                    <a:sym typeface="Century Gothic"/>
                  </a:rPr>
                  <a:t>更優質產品</a:t>
                </a:r>
                <a:endParaRPr lang="en-US" sz="1500" b="1" cap="all" dirty="0">
                  <a:solidFill>
                    <a:prstClr val="white"/>
                  </a:solidFill>
                  <a:latin typeface="微軟正黑體" panose="020B0604030504040204" pitchFamily="34" charset="-120"/>
                  <a:ea typeface="微軟正黑體" panose="020B0604030504040204" pitchFamily="34" charset="-120"/>
                  <a:cs typeface="Calibri"/>
                  <a:sym typeface="Century Gothic"/>
                </a:endParaRPr>
              </a:p>
            </p:txBody>
          </p:sp>
          <p:pic>
            <p:nvPicPr>
              <p:cNvPr id="72" name="Picture 71"/>
              <p:cNvPicPr>
                <a:picLocks noChangeAspect="1"/>
              </p:cNvPicPr>
              <p:nvPr/>
            </p:nvPicPr>
            <p:blipFill>
              <a:blip r:embed="rId3" cstate="screen">
                <a:extLst>
                  <a:ext uri="{BEBA8EAE-BF5A-486C-A8C5-ECC9F3942E4B}">
                    <a14:imgProps xmlns:a14="http://schemas.microsoft.com/office/drawing/2010/main" xmlns="">
                      <a14:imgLayer r:embed="rId4">
                        <a14:imgEffect>
                          <a14:brightnessContrast bright="100000" contrast="100000"/>
                        </a14:imgEffect>
                      </a14:imgLayer>
                    </a14:imgProps>
                  </a:ext>
                  <a:ext uri="{28A0092B-C50C-407E-A947-70E740481C1C}">
                    <a14:useLocalDpi xmlns:a14="http://schemas.microsoft.com/office/drawing/2010/main" xmlns=""/>
                  </a:ext>
                </a:extLst>
              </a:blip>
              <a:stretch>
                <a:fillRect/>
              </a:stretch>
            </p:blipFill>
            <p:spPr>
              <a:xfrm>
                <a:off x="4296329" y="3777552"/>
                <a:ext cx="803365" cy="348327"/>
              </a:xfrm>
              <a:prstGeom prst="rect">
                <a:avLst/>
              </a:prstGeom>
            </p:spPr>
          </p:pic>
        </p:grpSp>
        <p:grpSp>
          <p:nvGrpSpPr>
            <p:cNvPr id="12" name="Group 11"/>
            <p:cNvGrpSpPr/>
            <p:nvPr/>
          </p:nvGrpSpPr>
          <p:grpSpPr>
            <a:xfrm>
              <a:off x="5370135" y="3376146"/>
              <a:ext cx="1537451" cy="1887233"/>
              <a:chOff x="5366232" y="3312646"/>
              <a:chExt cx="1537451" cy="1887233"/>
            </a:xfrm>
          </p:grpSpPr>
          <p:sp>
            <p:nvSpPr>
              <p:cNvPr id="56" name="Rounded Rectangle 55"/>
              <p:cNvSpPr/>
              <p:nvPr/>
            </p:nvSpPr>
            <p:spPr>
              <a:xfrm>
                <a:off x="5481876"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p:nvSpPr>
            <p:spPr>
              <a:xfrm>
                <a:off x="5366232" y="4625364"/>
                <a:ext cx="1537451" cy="574515"/>
              </a:xfrm>
              <a:prstGeom prst="rect">
                <a:avLst/>
              </a:prstGeom>
            </p:spPr>
            <p:txBody>
              <a:bodyPr wrap="square">
                <a:spAutoFit/>
              </a:bodyPr>
              <a:lstStyle/>
              <a:p>
                <a:pPr algn="ctr" defTabSz="685766">
                  <a:buClr>
                    <a:srgbClr val="404040"/>
                  </a:buClr>
                  <a:buSzPct val="100000"/>
                </a:pPr>
                <a:r>
                  <a:rPr lang="zh-TW" altLang="en-US" sz="1500" b="1" cap="all" dirty="0">
                    <a:solidFill>
                      <a:prstClr val="white"/>
                    </a:solidFill>
                    <a:latin typeface="微軟正黑體" panose="020B0604030504040204" pitchFamily="34" charset="-120"/>
                    <a:ea typeface="微軟正黑體" panose="020B0604030504040204" pitchFamily="34" charset="-120"/>
                    <a:cs typeface="Calibri"/>
                    <a:sym typeface="Century Gothic"/>
                  </a:rPr>
                  <a:t>更優惠價格</a:t>
                </a:r>
                <a:endParaRPr lang="en-US" sz="1500" b="1" cap="all" dirty="0">
                  <a:solidFill>
                    <a:prstClr val="white"/>
                  </a:solidFill>
                  <a:latin typeface="微軟正黑體" panose="020B0604030504040204" pitchFamily="34" charset="-120"/>
                  <a:ea typeface="微軟正黑體" panose="020B0604030504040204" pitchFamily="34" charset="-120"/>
                  <a:cs typeface="Calibri"/>
                  <a:sym typeface="Century Gothic"/>
                </a:endParaRPr>
              </a:p>
            </p:txBody>
          </p:sp>
          <p:sp>
            <p:nvSpPr>
              <p:cNvPr id="73" name="Freeform 20"/>
              <p:cNvSpPr>
                <a:spLocks noEditPoints="1"/>
              </p:cNvSpPr>
              <p:nvPr/>
            </p:nvSpPr>
            <p:spPr bwMode="auto">
              <a:xfrm>
                <a:off x="5735909" y="3574156"/>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grpSp>
        <p:grpSp>
          <p:nvGrpSpPr>
            <p:cNvPr id="13" name="Group 12"/>
            <p:cNvGrpSpPr/>
            <p:nvPr/>
          </p:nvGrpSpPr>
          <p:grpSpPr>
            <a:xfrm>
              <a:off x="6907586" y="3376146"/>
              <a:ext cx="1340913" cy="1887233"/>
              <a:chOff x="6934215" y="3312646"/>
              <a:chExt cx="1340913" cy="1887233"/>
            </a:xfrm>
          </p:grpSpPr>
          <p:sp>
            <p:nvSpPr>
              <p:cNvPr id="57" name="Rounded Rectangle 56"/>
              <p:cNvSpPr/>
              <p:nvPr/>
            </p:nvSpPr>
            <p:spPr>
              <a:xfrm>
                <a:off x="6934215"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6971244" y="4625364"/>
                <a:ext cx="1303884" cy="574515"/>
              </a:xfrm>
              <a:prstGeom prst="rect">
                <a:avLst/>
              </a:prstGeom>
            </p:spPr>
            <p:txBody>
              <a:bodyPr wrap="square">
                <a:spAutoFit/>
              </a:bodyPr>
              <a:lstStyle/>
              <a:p>
                <a:pPr algn="ctr" defTabSz="685766">
                  <a:buClr>
                    <a:srgbClr val="404040"/>
                  </a:buClr>
                  <a:buSzPct val="100000"/>
                </a:pPr>
                <a:r>
                  <a:rPr lang="zh-TW" altLang="en-US" sz="1500" b="1" cap="all" dirty="0">
                    <a:solidFill>
                      <a:prstClr val="white"/>
                    </a:solidFill>
                    <a:latin typeface="微軟正黑體" panose="020B0604030504040204" pitchFamily="34" charset="-120"/>
                    <a:ea typeface="微軟正黑體" panose="020B0604030504040204" pitchFamily="34" charset="-120"/>
                    <a:cs typeface="Calibri"/>
                    <a:sym typeface="Century Gothic"/>
                  </a:rPr>
                  <a:t>現金回贈</a:t>
                </a:r>
                <a:endParaRPr lang="en-US" sz="1500" b="1" cap="all" dirty="0">
                  <a:solidFill>
                    <a:prstClr val="white"/>
                  </a:solidFill>
                  <a:latin typeface="微軟正黑體" panose="020B0604030504040204" pitchFamily="34" charset="-120"/>
                  <a:ea typeface="微軟正黑體" panose="020B0604030504040204" pitchFamily="34" charset="-120"/>
                  <a:cs typeface="Calibri"/>
                  <a:sym typeface="Century Gothic"/>
                </a:endParaRPr>
              </a:p>
            </p:txBody>
          </p:sp>
          <p:grpSp>
            <p:nvGrpSpPr>
              <p:cNvPr id="74" name="Group 4"/>
              <p:cNvGrpSpPr>
                <a:grpSpLocks noChangeAspect="1"/>
              </p:cNvGrpSpPr>
              <p:nvPr/>
            </p:nvGrpSpPr>
            <p:grpSpPr bwMode="auto">
              <a:xfrm>
                <a:off x="7286681" y="3679997"/>
                <a:ext cx="575229" cy="543436"/>
                <a:chOff x="-633" y="1403"/>
                <a:chExt cx="784" cy="749"/>
              </a:xfrm>
              <a:solidFill>
                <a:schemeClr val="bg1"/>
              </a:solidFill>
            </p:grpSpPr>
            <p:sp>
              <p:nvSpPr>
                <p:cNvPr id="75" name="Freeform 6"/>
                <p:cNvSpPr>
                  <a:spLocks/>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76" name="Freeform 7"/>
                <p:cNvSpPr>
                  <a:spLocks/>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77" name="Freeform 8"/>
                <p:cNvSpPr>
                  <a:spLocks/>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78" name="Freeform 9"/>
                <p:cNvSpPr>
                  <a:spLocks/>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79"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80"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81"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82"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83"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sp>
              <p:nvSpPr>
                <p:cNvPr id="84"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685766"/>
                  <a:endParaRPr lang="en-US">
                    <a:solidFill>
                      <a:prstClr val="white"/>
                    </a:solidFill>
                  </a:endParaRPr>
                </a:p>
              </p:txBody>
            </p:sp>
          </p:grpSp>
        </p:gr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a:xfrm>
            <a:off x="1207665" y="1747866"/>
            <a:ext cx="1363565" cy="1197920"/>
          </a:xfrm>
          <a:prstGeom prst="rect">
            <a:avLst/>
          </a:prstGeom>
        </p:spPr>
      </p:pic>
      <p:pic>
        <p:nvPicPr>
          <p:cNvPr id="4" name="Picture 3" descr="ESP_MotivesImage_NewLogo_1014.pn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026524" y="594055"/>
            <a:ext cx="6183086" cy="1159160"/>
          </a:xfrm>
          <a:prstGeom prst="rect">
            <a:avLst/>
          </a:prstGeom>
        </p:spPr>
      </p:pic>
      <p:sp>
        <p:nvSpPr>
          <p:cNvPr id="18" name="Rectangle 17"/>
          <p:cNvSpPr/>
          <p:nvPr/>
        </p:nvSpPr>
        <p:spPr>
          <a:xfrm>
            <a:off x="0" y="1747866"/>
            <a:ext cx="1163420" cy="1195019"/>
          </a:xfrm>
          <a:prstGeom prst="rect">
            <a:avLst/>
          </a:prstGeom>
          <a:blipFill dpi="0" rotWithShape="1">
            <a:blip r:embed="rId7" cstate="screen">
              <a:extLst>
                <a:ext uri="{28A0092B-C50C-407E-A947-70E740481C1C}">
                  <a14:useLocalDpi xmlns:a14="http://schemas.microsoft.com/office/drawing/2010/main" xmlns=""/>
                </a:ext>
              </a:extLst>
            </a:blip>
            <a:srcRect/>
            <a:stretch>
              <a:fillRect l="-13704" r="-1915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25">
              <a:solidFill>
                <a:prstClr val="white"/>
              </a:solidFill>
            </a:endParaRPr>
          </a:p>
        </p:txBody>
      </p:sp>
      <p:sp>
        <p:nvSpPr>
          <p:cNvPr id="23" name="Rectangle 22"/>
          <p:cNvSpPr>
            <a:spLocks/>
          </p:cNvSpPr>
          <p:nvPr/>
        </p:nvSpPr>
        <p:spPr>
          <a:xfrm>
            <a:off x="6572261" y="2957277"/>
            <a:ext cx="2570554" cy="943211"/>
          </a:xfrm>
          <a:prstGeom prst="rect">
            <a:avLst/>
          </a:prstGeom>
          <a:blipFill dpi="0" rotWithShape="1">
            <a:blip r:embed="rId8" cstate="screen">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en-US" sz="1425">
              <a:solidFill>
                <a:prstClr val="white"/>
              </a:solidFill>
            </a:endParaRPr>
          </a:p>
        </p:txBody>
      </p:sp>
      <p:pic>
        <p:nvPicPr>
          <p:cNvPr id="2051" name="Picture 3" descr="T:\Field Training\Field Training\North America\NA_ENGLISH\B5 update\images\IsotonixGroupJuly15-A.pn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6045" t="19000" r="8581" b="23249"/>
          <a:stretch/>
        </p:blipFill>
        <p:spPr bwMode="auto">
          <a:xfrm>
            <a:off x="1" y="598203"/>
            <a:ext cx="3026519" cy="11591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T:\Field Training\Field Training\North America\NA_ENGLISH\B5 update\images\16-June-2014-006-A.pn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2279" t="27929" r="14860" b="12921"/>
          <a:stretch/>
        </p:blipFill>
        <p:spPr bwMode="auto">
          <a:xfrm>
            <a:off x="6571071" y="1747857"/>
            <a:ext cx="2571745" cy="12096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T:\Field Training\Field Training\North America\NA_ENGLISH\B5 update\images\Isotonix_US_DailyEssentialsPacket_30packets_399g-A.png"/>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t="39689" b="10740"/>
          <a:stretch/>
        </p:blipFill>
        <p:spPr bwMode="auto">
          <a:xfrm>
            <a:off x="6572257" y="3907012"/>
            <a:ext cx="1596909" cy="59356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T:\Field Training\Field Training\North America\NA_ENGLISH\B5 update\images\ldvFamilyShot2_0814-A.png"/>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4472" t="9973" r="3106" b="13185"/>
          <a:stretch/>
        </p:blipFill>
        <p:spPr bwMode="auto">
          <a:xfrm>
            <a:off x="1" y="2897218"/>
            <a:ext cx="2571229" cy="160335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T:\Field Training\Field Training\North America\NA_ENGLISH\B5 update\images\US_ENG_SKU_petHealthGroup_1114-A.png"/>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2" t="8963" b="8963"/>
          <a:stretch/>
        </p:blipFill>
        <p:spPr bwMode="auto">
          <a:xfrm>
            <a:off x="8169166" y="3900488"/>
            <a:ext cx="974835" cy="600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298071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68690" y="387915"/>
            <a:ext cx="7924800" cy="857250"/>
          </a:xfrm>
        </p:spPr>
        <p:txBody>
          <a:bodyPr/>
          <a:lstStyle/>
          <a:p>
            <a:pPr algn="ctr"/>
            <a:r>
              <a:rPr lang="zh-TW" altLang="en-US" sz="4000" b="1" dirty="0">
                <a:solidFill>
                  <a:srgbClr val="FFFF00"/>
                </a:solidFill>
              </a:rPr>
              <a:t>一分鐘推銷人</a:t>
            </a:r>
            <a:r>
              <a:rPr lang="en-US" altLang="zh-TW" sz="4000" b="1" dirty="0">
                <a:solidFill>
                  <a:srgbClr val="FFFF00"/>
                </a:solidFill>
              </a:rPr>
              <a:t>?</a:t>
            </a:r>
            <a:endParaRPr lang="zh-TW" altLang="en-US" sz="4000" b="1" dirty="0">
              <a:solidFill>
                <a:srgbClr val="FFFF00"/>
              </a:solidFill>
            </a:endParaRPr>
          </a:p>
        </p:txBody>
      </p:sp>
      <p:sp>
        <p:nvSpPr>
          <p:cNvPr id="4" name="文字方塊 3"/>
          <p:cNvSpPr txBox="1"/>
          <p:nvPr/>
        </p:nvSpPr>
        <p:spPr>
          <a:xfrm>
            <a:off x="1541041" y="2105451"/>
            <a:ext cx="2237139"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685800">
              <a:lnSpc>
                <a:spcPct val="200000"/>
              </a:lnSpc>
            </a:pPr>
            <a:r>
              <a:rPr lang="zh-TW" altLang="en-US" sz="2000" b="1" kern="0" dirty="0"/>
              <a:t>是否能提供</a:t>
            </a:r>
            <a:endParaRPr lang="en-US" altLang="zh-TW" sz="2000" b="1" kern="0" dirty="0"/>
          </a:p>
          <a:p>
            <a:pPr algn="ctr" defTabSz="685800">
              <a:lnSpc>
                <a:spcPct val="200000"/>
              </a:lnSpc>
            </a:pPr>
            <a:r>
              <a:rPr lang="zh-TW" altLang="en-US" sz="2400" b="1" kern="0" dirty="0">
                <a:solidFill>
                  <a:srgbClr val="FF0000"/>
                </a:solidFill>
              </a:rPr>
              <a:t>有價值的資訊</a:t>
            </a:r>
            <a:endParaRPr lang="en-US" altLang="zh-TW" sz="2400" b="1" kern="0" dirty="0">
              <a:solidFill>
                <a:srgbClr val="FF0000"/>
              </a:solidFill>
            </a:endParaRPr>
          </a:p>
          <a:p>
            <a:pPr algn="ctr" defTabSz="685800">
              <a:lnSpc>
                <a:spcPct val="200000"/>
              </a:lnSpc>
            </a:pPr>
            <a:r>
              <a:rPr lang="zh-TW" altLang="en-US" sz="2000" b="1" kern="0" dirty="0"/>
              <a:t>給身邊的人</a:t>
            </a:r>
          </a:p>
        </p:txBody>
      </p:sp>
      <p:pic>
        <p:nvPicPr>
          <p:cNvPr id="1026" name="Picture 2" descr="「推銷」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2298" y="2383449"/>
            <a:ext cx="3766444" cy="178410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8" name="Picture 4" descr="「一分鐘推銷人」的圖片搜尋結果"/>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4882" y="319317"/>
            <a:ext cx="3242688" cy="12768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077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stretch>
            <a:fillRect/>
          </a:stretch>
        </p:blipFill>
        <p:spPr>
          <a:xfrm>
            <a:off x="2533765" y="1612187"/>
            <a:ext cx="3938357" cy="2162744"/>
          </a:xfrm>
          <a:prstGeom prst="rect">
            <a:avLst/>
          </a:prstGeom>
        </p:spPr>
      </p:pic>
      <p:sp>
        <p:nvSpPr>
          <p:cNvPr id="2" name="標題 1"/>
          <p:cNvSpPr>
            <a:spLocks noGrp="1"/>
          </p:cNvSpPr>
          <p:nvPr>
            <p:ph type="title"/>
          </p:nvPr>
        </p:nvSpPr>
        <p:spPr/>
        <p:txBody>
          <a:bodyPr>
            <a:normAutofit fontScale="90000"/>
          </a:bodyPr>
          <a:lstStyle/>
          <a:p>
            <a:r>
              <a:rPr lang="en-US" altLang="zh-TW" sz="6600" b="1" dirty="0">
                <a:solidFill>
                  <a:srgbClr val="C00000"/>
                </a:solidFill>
                <a:latin typeface="微軟正黑體" panose="020B0604030504040204" pitchFamily="34" charset="-120"/>
                <a:ea typeface="微軟正黑體" panose="020B0604030504040204" pitchFamily="34" charset="-120"/>
              </a:rPr>
              <a:t>1500BV</a:t>
            </a:r>
            <a:r>
              <a:rPr lang="zh-TW" altLang="en-US" b="1" dirty="0">
                <a:latin typeface="微軟正黑體" panose="020B0604030504040204" pitchFamily="34" charset="-120"/>
                <a:ea typeface="微軟正黑體" panose="020B0604030504040204" pitchFamily="34" charset="-120"/>
              </a:rPr>
              <a:t> </a:t>
            </a:r>
            <a:r>
              <a:rPr lang="zh-TW" altLang="en-US" sz="4800" b="1" dirty="0">
                <a:latin typeface="微軟正黑體" panose="020B0604030504040204" pitchFamily="34" charset="-120"/>
                <a:ea typeface="微軟正黑體" panose="020B0604030504040204" pitchFamily="34" charset="-120"/>
              </a:rPr>
              <a:t>如何達成？</a:t>
            </a:r>
          </a:p>
        </p:txBody>
      </p:sp>
      <p:cxnSp>
        <p:nvCxnSpPr>
          <p:cNvPr id="11" name="直線接點 10"/>
          <p:cNvCxnSpPr/>
          <p:nvPr/>
        </p:nvCxnSpPr>
        <p:spPr>
          <a:xfrm flipV="1">
            <a:off x="777186" y="1171575"/>
            <a:ext cx="6178636" cy="696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35" name="圖片 34"/>
          <p:cNvPicPr>
            <a:picLocks noChangeAspect="1"/>
          </p:cNvPicPr>
          <p:nvPr/>
        </p:nvPicPr>
        <p:blipFill>
          <a:blip r:embed="rId4" cstate="print"/>
          <a:stretch>
            <a:fillRect/>
          </a:stretch>
        </p:blipFill>
        <p:spPr>
          <a:xfrm>
            <a:off x="2530715" y="2165747"/>
            <a:ext cx="3944454" cy="2171888"/>
          </a:xfrm>
          <a:prstGeom prst="rect">
            <a:avLst/>
          </a:prstGeom>
        </p:spPr>
      </p:pic>
      <p:pic>
        <p:nvPicPr>
          <p:cNvPr id="4" name="圖片 3"/>
          <p:cNvPicPr>
            <a:picLocks noChangeAspect="1"/>
          </p:cNvPicPr>
          <p:nvPr/>
        </p:nvPicPr>
        <p:blipFill>
          <a:blip r:embed="rId5" cstate="print"/>
          <a:stretch>
            <a:fillRect/>
          </a:stretch>
        </p:blipFill>
        <p:spPr>
          <a:xfrm>
            <a:off x="410326" y="1599879"/>
            <a:ext cx="2200847" cy="2162744"/>
          </a:xfrm>
          <a:prstGeom prst="rect">
            <a:avLst/>
          </a:prstGeom>
        </p:spPr>
      </p:pic>
      <p:pic>
        <p:nvPicPr>
          <p:cNvPr id="5" name="圖片 4"/>
          <p:cNvPicPr>
            <a:picLocks noChangeAspect="1"/>
          </p:cNvPicPr>
          <p:nvPr/>
        </p:nvPicPr>
        <p:blipFill>
          <a:blip r:embed="rId6" cstate="print"/>
          <a:stretch>
            <a:fillRect/>
          </a:stretch>
        </p:blipFill>
        <p:spPr>
          <a:xfrm>
            <a:off x="6955822" y="1368985"/>
            <a:ext cx="1335140" cy="1051652"/>
          </a:xfrm>
          <a:prstGeom prst="rect">
            <a:avLst/>
          </a:prstGeom>
        </p:spPr>
      </p:pic>
      <p:pic>
        <p:nvPicPr>
          <p:cNvPr id="6" name="圖片 5"/>
          <p:cNvPicPr>
            <a:picLocks noChangeAspect="1"/>
          </p:cNvPicPr>
          <p:nvPr/>
        </p:nvPicPr>
        <p:blipFill>
          <a:blip r:embed="rId7" cstate="print"/>
          <a:stretch>
            <a:fillRect/>
          </a:stretch>
        </p:blipFill>
        <p:spPr>
          <a:xfrm>
            <a:off x="6955822" y="2420637"/>
            <a:ext cx="1335140" cy="1047079"/>
          </a:xfrm>
          <a:prstGeom prst="rect">
            <a:avLst/>
          </a:prstGeom>
        </p:spPr>
      </p:pic>
      <p:pic>
        <p:nvPicPr>
          <p:cNvPr id="8" name="圖片 7"/>
          <p:cNvPicPr>
            <a:picLocks noChangeAspect="1"/>
          </p:cNvPicPr>
          <p:nvPr/>
        </p:nvPicPr>
        <p:blipFill>
          <a:blip r:embed="rId8" cstate="print"/>
          <a:stretch>
            <a:fillRect/>
          </a:stretch>
        </p:blipFill>
        <p:spPr>
          <a:xfrm>
            <a:off x="6955822" y="3420043"/>
            <a:ext cx="1335140" cy="1047079"/>
          </a:xfrm>
          <a:prstGeom prst="rect">
            <a:avLst/>
          </a:prstGeom>
        </p:spPr>
      </p:pic>
      <p:pic>
        <p:nvPicPr>
          <p:cNvPr id="7" name="圖片 6"/>
          <p:cNvPicPr>
            <a:picLocks noChangeAspect="1"/>
          </p:cNvPicPr>
          <p:nvPr/>
        </p:nvPicPr>
        <p:blipFill>
          <a:blip r:embed="rId9" cstate="print"/>
          <a:stretch>
            <a:fillRect/>
          </a:stretch>
        </p:blipFill>
        <p:spPr>
          <a:xfrm>
            <a:off x="-6889" y="4306584"/>
            <a:ext cx="9150889" cy="992210"/>
          </a:xfrm>
          <a:prstGeom prst="rect">
            <a:avLst/>
          </a:prstGeom>
        </p:spPr>
      </p:pic>
    </p:spTree>
    <p:extLst>
      <p:ext uri="{BB962C8B-B14F-4D97-AF65-F5344CB8AC3E}">
        <p14:creationId xmlns:p14="http://schemas.microsoft.com/office/powerpoint/2010/main" xmlns="" val="15981718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2938"/>
            <a:ext cx="9144000" cy="38576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a:solidFill>
                <a:prstClr val="white"/>
              </a:solidFill>
            </a:endParaRPr>
          </a:p>
        </p:txBody>
      </p:sp>
      <p:pic>
        <p:nvPicPr>
          <p:cNvPr id="2" name="Picture 1" descr="DSC_8683.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14790" y="1546426"/>
            <a:ext cx="4964996" cy="2482499"/>
          </a:xfrm>
          <a:prstGeom prst="rect">
            <a:avLst/>
          </a:prstGeom>
          <a:effectLst>
            <a:outerShdw blurRad="584200" dist="38100" dir="5400000" sx="108000" sy="108000" algn="t" rotWithShape="0">
              <a:prstClr val="black">
                <a:alpha val="40000"/>
              </a:prstClr>
            </a:outerShdw>
          </a:effectLst>
        </p:spPr>
      </p:pic>
      <p:grpSp>
        <p:nvGrpSpPr>
          <p:cNvPr id="7" name="群組 6"/>
          <p:cNvGrpSpPr/>
          <p:nvPr/>
        </p:nvGrpSpPr>
        <p:grpSpPr>
          <a:xfrm>
            <a:off x="253646" y="748202"/>
            <a:ext cx="3401197" cy="3640578"/>
            <a:chOff x="338191" y="187137"/>
            <a:chExt cx="4534929" cy="6472138"/>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2522" t="1900" r="2522" b="3144"/>
            <a:stretch/>
          </p:blipFill>
          <p:spPr>
            <a:xfrm>
              <a:off x="338191" y="187137"/>
              <a:ext cx="2265844" cy="647213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2521" t="2620" r="1978" b="1880"/>
            <a:stretch/>
          </p:blipFill>
          <p:spPr>
            <a:xfrm>
              <a:off x="2590787" y="187137"/>
              <a:ext cx="2282333" cy="6472138"/>
            </a:xfrm>
            <a:prstGeom prst="rect">
              <a:avLst/>
            </a:prstGeom>
          </p:spPr>
        </p:pic>
      </p:grpSp>
      <p:sp>
        <p:nvSpPr>
          <p:cNvPr id="9" name="Rectangle 8"/>
          <p:cNvSpPr/>
          <p:nvPr/>
        </p:nvSpPr>
        <p:spPr>
          <a:xfrm>
            <a:off x="2943225" y="910078"/>
            <a:ext cx="7315200" cy="1084912"/>
          </a:xfrm>
          <a:prstGeom prst="rect">
            <a:avLst/>
          </a:prstGeom>
        </p:spPr>
        <p:txBody>
          <a:bodyPr wrap="square" lIns="68580" tIns="34290" rIns="68580" bIns="34290">
            <a:spAutoFit/>
          </a:bodyPr>
          <a:lstStyle/>
          <a:p>
            <a:pPr algn="ctr" defTabSz="685800">
              <a:defRPr/>
            </a:pPr>
            <a:r>
              <a:rPr lang="zh-TW" altLang="en-US" sz="3300" cap="all" dirty="0">
                <a:ln w="3175">
                  <a:solidFill>
                    <a:prstClr val="white"/>
                  </a:solidFill>
                </a:ln>
                <a:solidFill>
                  <a:prstClr val="white"/>
                </a:solidFill>
                <a:ea typeface="Apple LiGothic" pitchFamily="2" charset="-120"/>
              </a:rPr>
              <a:t>美安香港產品目錄</a:t>
            </a:r>
            <a:endParaRPr lang="en-US" altLang="zh-TW" sz="3300" cap="all" dirty="0">
              <a:ln w="3175">
                <a:solidFill>
                  <a:prstClr val="white"/>
                </a:solidFill>
              </a:ln>
              <a:solidFill>
                <a:prstClr val="white"/>
              </a:solidFill>
              <a:ea typeface="Apple LiGothic" pitchFamily="2" charset="-120"/>
            </a:endParaRPr>
          </a:p>
          <a:p>
            <a:pPr algn="ctr" defTabSz="685800">
              <a:defRPr/>
            </a:pPr>
            <a:r>
              <a:rPr lang="en-US" altLang="zh-TW" sz="3300" cap="all" dirty="0">
                <a:ln w="3175">
                  <a:solidFill>
                    <a:prstClr val="white"/>
                  </a:solidFill>
                </a:ln>
                <a:solidFill>
                  <a:prstClr val="white"/>
                </a:solidFill>
                <a:ea typeface="Apple LiGothic" pitchFamily="2" charset="-120"/>
              </a:rPr>
              <a:t>MHK</a:t>
            </a:r>
            <a:r>
              <a:rPr lang="zh-TW" altLang="en-US" sz="3300" cap="all" dirty="0">
                <a:ln w="3175">
                  <a:solidFill>
                    <a:prstClr val="white"/>
                  </a:solidFill>
                </a:ln>
                <a:solidFill>
                  <a:prstClr val="white"/>
                </a:solidFill>
                <a:ea typeface="Apple LiGothic" pitchFamily="2" charset="-120"/>
              </a:rPr>
              <a:t> </a:t>
            </a:r>
            <a:r>
              <a:rPr lang="en-US" altLang="zh-TW" sz="3300" cap="all" dirty="0">
                <a:ln w="3175">
                  <a:solidFill>
                    <a:prstClr val="white"/>
                  </a:solidFill>
                </a:ln>
                <a:solidFill>
                  <a:prstClr val="white"/>
                </a:solidFill>
                <a:ea typeface="Apple LiGothic" pitchFamily="2" charset="-120"/>
              </a:rPr>
              <a:t>Product Catalog</a:t>
            </a:r>
            <a:endParaRPr lang="en-US" sz="3300" cap="all" dirty="0">
              <a:ln w="3175">
                <a:solidFill>
                  <a:prstClr val="white"/>
                </a:solidFill>
              </a:ln>
              <a:solidFill>
                <a:prstClr val="white"/>
              </a:solidFill>
              <a:ea typeface="Apple LiGothic" pitchFamily="2" charset="-120"/>
            </a:endParaRPr>
          </a:p>
        </p:txBody>
      </p:sp>
    </p:spTree>
    <p:extLst>
      <p:ext uri="{BB962C8B-B14F-4D97-AF65-F5344CB8AC3E}">
        <p14:creationId xmlns:p14="http://schemas.microsoft.com/office/powerpoint/2010/main" xmlns="" val="1389079342"/>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投影片編號版面配置區 2"/>
          <p:cNvSpPr txBox="1">
            <a:spLocks noGrp="1"/>
          </p:cNvSpPr>
          <p:nvPr/>
        </p:nvSpPr>
        <p:spPr bwMode="auto">
          <a:xfrm>
            <a:off x="5686425" y="3761185"/>
            <a:ext cx="1200150" cy="200918"/>
          </a:xfrm>
          <a:prstGeom prst="rect">
            <a:avLst/>
          </a:prstGeom>
          <a:noFill/>
          <a:ln>
            <a:noFill/>
          </a:ln>
        </p:spPr>
        <p:txBody>
          <a:bodyPr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685800" fontAlgn="base">
              <a:spcBef>
                <a:spcPct val="0"/>
              </a:spcBef>
              <a:spcAft>
                <a:spcPct val="0"/>
              </a:spcAft>
            </a:pPr>
            <a:fld id="{EC4F6D00-515B-4AE8-84D1-F86F48571511}" type="slidenum">
              <a:rPr lang="en-US" altLang="zh-TW" sz="675" kern="0">
                <a:solidFill>
                  <a:srgbClr val="FFFFFF"/>
                </a:solidFill>
                <a:ea typeface="PMingLiU" pitchFamily="18" charset="-120"/>
              </a:rPr>
              <a:pPr algn="r" defTabSz="685800" fontAlgn="base">
                <a:spcBef>
                  <a:spcPct val="0"/>
                </a:spcBef>
                <a:spcAft>
                  <a:spcPct val="0"/>
                </a:spcAft>
              </a:pPr>
              <a:t>2</a:t>
            </a:fld>
            <a:endParaRPr lang="en-US" altLang="zh-TW" sz="675" kern="0" dirty="0">
              <a:solidFill>
                <a:srgbClr val="FFFFFF"/>
              </a:solidFill>
              <a:ea typeface="PMingLiU" pitchFamily="18" charset="-120"/>
            </a:endParaRPr>
          </a:p>
        </p:txBody>
      </p:sp>
      <p:sp>
        <p:nvSpPr>
          <p:cNvPr id="215045" name="Text Box 4"/>
          <p:cNvSpPr txBox="1">
            <a:spLocks noChangeArrowheads="1"/>
          </p:cNvSpPr>
          <p:nvPr/>
        </p:nvSpPr>
        <p:spPr bwMode="auto">
          <a:xfrm>
            <a:off x="761004" y="245207"/>
            <a:ext cx="3846163" cy="544346"/>
          </a:xfrm>
          <a:prstGeom prst="rect">
            <a:avLst/>
          </a:prstGeom>
          <a:noFill/>
          <a:ln>
            <a:noFill/>
          </a:ln>
        </p:spPr>
        <p:txBody>
          <a:bodyPr wrap="square" lIns="51402" tIns="25701" rIns="51402" bIns="25701">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800" fontAlgn="base">
              <a:spcBef>
                <a:spcPct val="50000"/>
              </a:spcBef>
              <a:spcAft>
                <a:spcPct val="0"/>
              </a:spcAft>
            </a:pPr>
            <a:r>
              <a:rPr kumimoji="1" lang="zh-TW" altLang="en-US" sz="3200" b="1" kern="0" dirty="0">
                <a:solidFill>
                  <a:prstClr val="white"/>
                </a:solidFill>
                <a:latin typeface="微軟正黑體" pitchFamily="34" charset="-120"/>
                <a:ea typeface="微軟正黑體" pitchFamily="34" charset="-120"/>
              </a:rPr>
              <a:t>黃鵬升</a:t>
            </a:r>
            <a:r>
              <a:rPr kumimoji="1" lang="zh-TW" altLang="en-US" sz="3200" b="1" kern="0" dirty="0">
                <a:solidFill>
                  <a:prstClr val="white"/>
                </a:solidFill>
                <a:latin typeface="標楷體" pitchFamily="65" charset="-120"/>
                <a:ea typeface="標楷體" pitchFamily="65" charset="-120"/>
              </a:rPr>
              <a:t> </a:t>
            </a:r>
            <a:r>
              <a:rPr kumimoji="1" lang="en-US" altLang="zh-TW" sz="2800" b="1" kern="0" dirty="0">
                <a:solidFill>
                  <a:prstClr val="white"/>
                </a:solidFill>
                <a:latin typeface="Times New Roman" pitchFamily="18" charset="0"/>
                <a:ea typeface="PMingLiU" pitchFamily="18" charset="-120"/>
              </a:rPr>
              <a:t>Johnny Huang</a:t>
            </a:r>
            <a:endParaRPr kumimoji="1" lang="en-US" altLang="zh-TW" sz="3200" b="1" kern="0" dirty="0">
              <a:solidFill>
                <a:prstClr val="white"/>
              </a:solidFill>
              <a:latin typeface="Times New Roman" pitchFamily="18" charset="0"/>
              <a:ea typeface="PMingLiU" pitchFamily="18" charset="-120"/>
            </a:endParaRPr>
          </a:p>
        </p:txBody>
      </p:sp>
      <p:pic>
        <p:nvPicPr>
          <p:cNvPr id="35842" name="Picture 2" descr="http://a7.sphotos.ak.fbcdn.net/hphotos-ak-snc7/405367_3023970046840_1315928908_n.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994893" y="-17759810"/>
            <a:ext cx="3654029" cy="3857625"/>
          </a:xfrm>
          <a:prstGeom prst="rect">
            <a:avLst/>
          </a:prstGeom>
          <a:noFill/>
        </p:spPr>
      </p:pic>
      <p:pic>
        <p:nvPicPr>
          <p:cNvPr id="2" name="圖片 1"/>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a:xfrm>
            <a:off x="5166066" y="789553"/>
            <a:ext cx="2538282" cy="3579178"/>
          </a:xfrm>
          <a:prstGeom prst="rect">
            <a:avLst/>
          </a:prstGeom>
          <a:ln>
            <a:noFill/>
          </a:ln>
          <a:effectLst>
            <a:softEdge rad="112500"/>
          </a:effectLst>
        </p:spPr>
      </p:pic>
      <p:sp>
        <p:nvSpPr>
          <p:cNvPr id="4" name="矩形 3"/>
          <p:cNvSpPr/>
          <p:nvPr/>
        </p:nvSpPr>
        <p:spPr>
          <a:xfrm>
            <a:off x="547626" y="1961815"/>
            <a:ext cx="4059541" cy="2385268"/>
          </a:xfrm>
          <a:prstGeom prst="rect">
            <a:avLst/>
          </a:prstGeom>
        </p:spPr>
        <p:txBody>
          <a:bodyPr wrap="square">
            <a:spAutoFit/>
          </a:bodyPr>
          <a:lstStyle/>
          <a:p>
            <a:pPr defTabSz="685800" fontAlgn="base">
              <a:spcBef>
                <a:spcPct val="50000"/>
              </a:spcBef>
              <a:spcAft>
                <a:spcPct val="0"/>
              </a:spcAft>
            </a:pPr>
            <a:r>
              <a:rPr kumimoji="1" lang="zh-TW" altLang="en-US"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外商金融保險公司</a:t>
            </a:r>
            <a:r>
              <a:rPr kumimoji="1" lang="en-US" altLang="zh-TW"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9</a:t>
            </a:r>
            <a:r>
              <a:rPr kumimoji="1" lang="zh-TW" altLang="en-US"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年</a:t>
            </a:r>
          </a:p>
          <a:p>
            <a:pPr defTabSz="685800" fontAlgn="base">
              <a:spcBef>
                <a:spcPct val="50000"/>
              </a:spcBef>
              <a:spcAft>
                <a:spcPct val="0"/>
              </a:spcAft>
            </a:pPr>
            <a:r>
              <a:rPr kumimoji="1" lang="en-US" altLang="zh-TW"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27</a:t>
            </a:r>
            <a:r>
              <a:rPr kumimoji="1" lang="zh-TW" altLang="en-US"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歲任外商保險公司處經理</a:t>
            </a:r>
            <a:endParaRPr kumimoji="1" lang="en-US" altLang="zh-TW"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endParaRPr>
          </a:p>
          <a:p>
            <a:pPr defTabSz="685800" fontAlgn="base">
              <a:spcBef>
                <a:spcPct val="50000"/>
              </a:spcBef>
              <a:spcAft>
                <a:spcPct val="0"/>
              </a:spcAft>
            </a:pPr>
            <a:r>
              <a:rPr kumimoji="1" lang="zh-TW" altLang="en-US"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曾任</a:t>
            </a:r>
            <a:r>
              <a:rPr kumimoji="1" lang="en-US" altLang="zh-TW"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a:t>
            </a:r>
            <a:r>
              <a:rPr kumimoji="1" lang="zh-TW" altLang="en-US"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北市南區地方協調員</a:t>
            </a:r>
            <a:endParaRPr kumimoji="1" lang="en-US" altLang="zh-TW"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endParaRPr>
          </a:p>
          <a:p>
            <a:pPr defTabSz="685800" fontAlgn="base">
              <a:spcBef>
                <a:spcPct val="50000"/>
              </a:spcBef>
              <a:spcAft>
                <a:spcPct val="0"/>
              </a:spcAft>
            </a:pPr>
            <a:r>
              <a:rPr kumimoji="1" lang="en-US" altLang="zh-TW"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    </a:t>
            </a:r>
            <a:r>
              <a:rPr kumimoji="1" lang="zh-TW" altLang="en-US"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    </a:t>
            </a:r>
            <a:r>
              <a:rPr kumimoji="1" lang="en-US" altLang="zh-TW"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a:t>
            </a:r>
            <a:r>
              <a:rPr kumimoji="1" lang="zh-TW" altLang="en-US" sz="1400" b="1" kern="0" dirty="0">
                <a:solidFill>
                  <a:schemeClr val="bg2">
                    <a:lumMod val="40000"/>
                    <a:lumOff val="60000"/>
                  </a:schemeClr>
                </a:solidFill>
                <a:effectLst>
                  <a:outerShdw blurRad="38100" dist="38100" dir="2700000" algn="tl">
                    <a:srgbClr val="000000">
                      <a:alpha val="43137"/>
                    </a:srgbClr>
                  </a:outerShdw>
                </a:effectLst>
                <a:latin typeface="微軟正黑體" pitchFamily="34" charset="-120"/>
              </a:rPr>
              <a:t>基金管理委員會成員</a:t>
            </a:r>
          </a:p>
          <a:p>
            <a:pPr defTabSz="685800" fontAlgn="base">
              <a:spcBef>
                <a:spcPct val="50000"/>
              </a:spcBef>
              <a:spcAft>
                <a:spcPct val="0"/>
              </a:spcAft>
            </a:pPr>
            <a:r>
              <a:rPr kumimoji="1" lang="zh-TW" altLang="en-US" sz="1600" b="1" kern="0" dirty="0">
                <a:solidFill>
                  <a:srgbClr val="FFFF00"/>
                </a:solidFill>
                <a:effectLst>
                  <a:outerShdw blurRad="38100" dist="38100" dir="2700000" algn="tl">
                    <a:srgbClr val="000000">
                      <a:alpha val="43137"/>
                    </a:srgbClr>
                  </a:outerShdw>
                </a:effectLst>
                <a:latin typeface="微軟正黑體" pitchFamily="34" charset="-120"/>
              </a:rPr>
              <a:t>現任</a:t>
            </a:r>
            <a:r>
              <a:rPr kumimoji="1" lang="en-US" altLang="zh-TW" sz="1600" b="1" kern="0" dirty="0">
                <a:solidFill>
                  <a:srgbClr val="FFFF00"/>
                </a:solidFill>
                <a:effectLst>
                  <a:outerShdw blurRad="38100" dist="38100" dir="2700000" algn="tl">
                    <a:srgbClr val="000000">
                      <a:alpha val="43137"/>
                    </a:srgbClr>
                  </a:outerShdw>
                </a:effectLst>
                <a:latin typeface="微軟正黑體" pitchFamily="34" charset="-120"/>
              </a:rPr>
              <a:t>~</a:t>
            </a:r>
            <a:r>
              <a:rPr kumimoji="1" lang="zh-TW" altLang="en-US" sz="1600" b="1" kern="0" dirty="0">
                <a:solidFill>
                  <a:srgbClr val="FFFF00"/>
                </a:solidFill>
                <a:effectLst>
                  <a:outerShdw blurRad="38100" dist="38100" dir="2700000" algn="tl">
                    <a:srgbClr val="000000">
                      <a:alpha val="43137"/>
                    </a:srgbClr>
                  </a:outerShdw>
                </a:effectLst>
                <a:latin typeface="微軟正黑體" pitchFamily="34" charset="-120"/>
              </a:rPr>
              <a:t>領導人委員會成員</a:t>
            </a:r>
            <a:r>
              <a:rPr kumimoji="1" lang="en-US" altLang="zh-TW" sz="1600" b="1" kern="0" dirty="0">
                <a:solidFill>
                  <a:srgbClr val="FFFF00"/>
                </a:solidFill>
                <a:effectLst>
                  <a:outerShdw blurRad="38100" dist="38100" dir="2700000" algn="tl">
                    <a:srgbClr val="000000">
                      <a:alpha val="43137"/>
                    </a:srgbClr>
                  </a:outerShdw>
                </a:effectLst>
                <a:latin typeface="微軟正黑體" pitchFamily="34" charset="-120"/>
              </a:rPr>
              <a:t>(TLC)</a:t>
            </a:r>
          </a:p>
          <a:p>
            <a:pPr defTabSz="685800" fontAlgn="base">
              <a:spcBef>
                <a:spcPct val="50000"/>
              </a:spcBef>
              <a:spcAft>
                <a:spcPct val="0"/>
              </a:spcAft>
            </a:pPr>
            <a:r>
              <a:rPr kumimoji="1" lang="en-US" altLang="zh-TW" sz="1600" b="1" kern="0" dirty="0">
                <a:solidFill>
                  <a:srgbClr val="FFFF00"/>
                </a:solidFill>
                <a:effectLst>
                  <a:outerShdw blurRad="38100" dist="38100" dir="2700000" algn="tl">
                    <a:srgbClr val="000000">
                      <a:alpha val="43137"/>
                    </a:srgbClr>
                  </a:outerShdw>
                </a:effectLst>
                <a:latin typeface="微軟正黑體" pitchFamily="34" charset="-120"/>
              </a:rPr>
              <a:t>           </a:t>
            </a:r>
            <a:r>
              <a:rPr kumimoji="1" lang="zh-TW" altLang="en-US" sz="1600" b="1" kern="0" dirty="0">
                <a:solidFill>
                  <a:srgbClr val="FFFF00"/>
                </a:solidFill>
                <a:effectLst>
                  <a:outerShdw blurRad="38100" dist="38100" dir="2700000" algn="tl">
                    <a:srgbClr val="000000">
                      <a:alpha val="43137"/>
                    </a:srgbClr>
                  </a:outerShdw>
                </a:effectLst>
                <a:latin typeface="微軟正黑體" pitchFamily="34" charset="-120"/>
              </a:rPr>
              <a:t>美金百萬俱樂部成員</a:t>
            </a:r>
            <a:endParaRPr kumimoji="1" lang="en-US" altLang="zh-TW" sz="1600" b="1" kern="0" dirty="0">
              <a:solidFill>
                <a:srgbClr val="FFFF00"/>
              </a:solidFill>
              <a:effectLst>
                <a:outerShdw blurRad="38100" dist="38100" dir="2700000" algn="tl">
                  <a:srgbClr val="000000">
                    <a:alpha val="43137"/>
                  </a:srgbClr>
                </a:outerShdw>
              </a:effectLst>
              <a:latin typeface="微軟正黑體" pitchFamily="34" charset="-120"/>
            </a:endParaRPr>
          </a:p>
          <a:p>
            <a:pPr defTabSz="685800" fontAlgn="base">
              <a:spcBef>
                <a:spcPct val="50000"/>
              </a:spcBef>
              <a:spcAft>
                <a:spcPct val="0"/>
              </a:spcAft>
            </a:pPr>
            <a:r>
              <a:rPr kumimoji="1" lang="zh-TW" altLang="en-US" sz="1600" b="1" kern="0" dirty="0">
                <a:solidFill>
                  <a:srgbClr val="FFFF00"/>
                </a:solidFill>
                <a:effectLst>
                  <a:outerShdw blurRad="38100" dist="38100" dir="2700000" algn="tl">
                    <a:srgbClr val="000000">
                      <a:alpha val="43137"/>
                    </a:srgbClr>
                  </a:outerShdw>
                </a:effectLst>
                <a:latin typeface="微軟正黑體" pitchFamily="34" charset="-120"/>
              </a:rPr>
              <a:t>           全球諮詢評議委員會成員</a:t>
            </a:r>
            <a:endParaRPr kumimoji="1" lang="en-US" altLang="zh-TW" sz="1600" b="1" kern="0" dirty="0">
              <a:solidFill>
                <a:srgbClr val="FFFF00"/>
              </a:solidFill>
              <a:effectLst>
                <a:outerShdw blurRad="38100" dist="38100" dir="2700000" algn="tl">
                  <a:srgbClr val="000000">
                    <a:alpha val="43137"/>
                  </a:srgbClr>
                </a:outerShdw>
              </a:effectLst>
              <a:latin typeface="微軟正黑體" pitchFamily="34" charset="-120"/>
            </a:endParaRPr>
          </a:p>
        </p:txBody>
      </p:sp>
      <p:sp>
        <p:nvSpPr>
          <p:cNvPr id="5" name="矩形 4"/>
          <p:cNvSpPr/>
          <p:nvPr/>
        </p:nvSpPr>
        <p:spPr>
          <a:xfrm>
            <a:off x="761004" y="905772"/>
            <a:ext cx="3575018" cy="1077218"/>
          </a:xfrm>
          <a:prstGeom prst="rect">
            <a:avLst/>
          </a:prstGeom>
        </p:spPr>
        <p:txBody>
          <a:bodyPr wrap="none">
            <a:spAutoFit/>
          </a:bodyPr>
          <a:lstStyle/>
          <a:p>
            <a:pPr defTabSz="685800" fontAlgn="base">
              <a:spcBef>
                <a:spcPct val="50000"/>
              </a:spcBef>
              <a:spcAft>
                <a:spcPct val="0"/>
              </a:spcAft>
            </a:pPr>
            <a:r>
              <a:rPr kumimoji="1" lang="zh-TW" altLang="en-US" sz="2800" b="1" kern="0" dirty="0">
                <a:solidFill>
                  <a:srgbClr val="FFFF00"/>
                </a:solidFill>
                <a:effectLst>
                  <a:outerShdw blurRad="38100" dist="38100" dir="2700000" algn="tl">
                    <a:srgbClr val="000000">
                      <a:alpha val="43137"/>
                    </a:srgbClr>
                  </a:outerShdw>
                </a:effectLst>
                <a:latin typeface="微軟正黑體" pitchFamily="34" charset="-120"/>
              </a:rPr>
              <a:t>副總裁級</a:t>
            </a:r>
            <a:endParaRPr kumimoji="1" lang="en-US" altLang="zh-TW" sz="2800" b="1" kern="0" dirty="0">
              <a:solidFill>
                <a:srgbClr val="FFFF00"/>
              </a:solidFill>
              <a:effectLst>
                <a:outerShdw blurRad="38100" dist="38100" dir="2700000" algn="tl">
                  <a:srgbClr val="000000">
                    <a:alpha val="43137"/>
                  </a:srgbClr>
                </a:outerShdw>
              </a:effectLst>
              <a:latin typeface="微軟正黑體" pitchFamily="34" charset="-120"/>
            </a:endParaRPr>
          </a:p>
          <a:p>
            <a:pPr defTabSz="685800" fontAlgn="base">
              <a:spcBef>
                <a:spcPct val="50000"/>
              </a:spcBef>
              <a:spcAft>
                <a:spcPct val="0"/>
              </a:spcAft>
            </a:pPr>
            <a:r>
              <a:rPr kumimoji="1" lang="zh-TW" altLang="en-US" sz="2400" b="1" kern="0" dirty="0">
                <a:solidFill>
                  <a:srgbClr val="FFFF00"/>
                </a:solidFill>
                <a:effectLst>
                  <a:outerShdw blurRad="38100" dist="38100" dir="2700000" algn="tl">
                    <a:srgbClr val="000000">
                      <a:alpha val="43137"/>
                    </a:srgbClr>
                  </a:outerShdw>
                </a:effectLst>
                <a:latin typeface="微軟正黑體" pitchFamily="34" charset="-120"/>
              </a:rPr>
              <a:t>       </a:t>
            </a:r>
            <a:r>
              <a:rPr kumimoji="1" lang="en-US" altLang="zh-TW" sz="2400" b="1" kern="0" dirty="0">
                <a:solidFill>
                  <a:srgbClr val="FFFF00"/>
                </a:solidFill>
                <a:effectLst>
                  <a:outerShdw blurRad="38100" dist="38100" dir="2700000" algn="tl">
                    <a:srgbClr val="000000">
                      <a:alpha val="43137"/>
                    </a:srgbClr>
                  </a:outerShdw>
                </a:effectLst>
                <a:latin typeface="微軟正黑體" pitchFamily="34" charset="-120"/>
              </a:rPr>
              <a:t>27.6</a:t>
            </a:r>
            <a:r>
              <a:rPr kumimoji="1" lang="zh-TW" altLang="en-US" sz="2400" b="1" kern="0" dirty="0">
                <a:solidFill>
                  <a:srgbClr val="FFFF00"/>
                </a:solidFill>
                <a:effectLst>
                  <a:outerShdw blurRad="38100" dist="38100" dir="2700000" algn="tl">
                    <a:srgbClr val="000000">
                      <a:alpha val="43137"/>
                    </a:srgbClr>
                  </a:outerShdw>
                </a:effectLst>
                <a:latin typeface="微軟正黑體" pitchFamily="34" charset="-120"/>
              </a:rPr>
              <a:t>萬</a:t>
            </a:r>
            <a:r>
              <a:rPr kumimoji="1" lang="en-US" altLang="zh-TW" sz="2400" b="1" kern="0" dirty="0">
                <a:solidFill>
                  <a:srgbClr val="FFFF00"/>
                </a:solidFill>
                <a:effectLst>
                  <a:outerShdw blurRad="38100" dist="38100" dir="2700000" algn="tl">
                    <a:srgbClr val="000000">
                      <a:alpha val="43137"/>
                    </a:srgbClr>
                  </a:outerShdw>
                </a:effectLst>
                <a:latin typeface="微軟正黑體" pitchFamily="34" charset="-120"/>
              </a:rPr>
              <a:t>~34.5</a:t>
            </a:r>
            <a:r>
              <a:rPr kumimoji="1" lang="zh-TW" altLang="en-US" sz="2400" b="1" kern="0" dirty="0">
                <a:solidFill>
                  <a:srgbClr val="FFFF00"/>
                </a:solidFill>
                <a:effectLst>
                  <a:outerShdw blurRad="38100" dist="38100" dir="2700000" algn="tl">
                    <a:srgbClr val="000000">
                      <a:alpha val="43137"/>
                    </a:srgbClr>
                  </a:outerShdw>
                </a:effectLst>
                <a:latin typeface="微軟正黑體" pitchFamily="34" charset="-120"/>
              </a:rPr>
              <a:t>萬</a:t>
            </a:r>
            <a:r>
              <a:rPr kumimoji="1" lang="en-US" altLang="zh-TW" sz="2400" b="1" kern="0" dirty="0">
                <a:solidFill>
                  <a:srgbClr val="FFFF00"/>
                </a:solidFill>
                <a:effectLst>
                  <a:outerShdw blurRad="38100" dist="38100" dir="2700000" algn="tl">
                    <a:srgbClr val="000000">
                      <a:alpha val="43137"/>
                    </a:srgbClr>
                  </a:outerShdw>
                </a:effectLst>
                <a:latin typeface="微軟正黑體" pitchFamily="34" charset="-120"/>
              </a:rPr>
              <a:t>/</a:t>
            </a:r>
            <a:r>
              <a:rPr kumimoji="1" lang="zh-TW" altLang="en-US" sz="2400" b="1" kern="0" dirty="0">
                <a:solidFill>
                  <a:srgbClr val="FFFF00"/>
                </a:solidFill>
                <a:effectLst>
                  <a:outerShdw blurRad="38100" dist="38100" dir="2700000" algn="tl">
                    <a:srgbClr val="000000">
                      <a:alpha val="43137"/>
                    </a:srgbClr>
                  </a:outerShdw>
                </a:effectLst>
                <a:latin typeface="微軟正黑體" pitchFamily="34" charset="-120"/>
              </a:rPr>
              <a:t>四週</a:t>
            </a:r>
            <a:endParaRPr kumimoji="1" lang="en-US" altLang="zh-TW" sz="2400" b="1" kern="0" dirty="0">
              <a:solidFill>
                <a:srgbClr val="FFFF00"/>
              </a:solidFill>
              <a:effectLst>
                <a:outerShdw blurRad="38100" dist="38100" dir="2700000" algn="tl">
                  <a:srgbClr val="000000">
                    <a:alpha val="43137"/>
                  </a:srgbClr>
                </a:outerShdw>
              </a:effectLst>
              <a:latin typeface="微軟正黑體" pitchFamily="34" charset="-120"/>
            </a:endParaRPr>
          </a:p>
        </p:txBody>
      </p:sp>
      <p:pic>
        <p:nvPicPr>
          <p:cNvPr id="8" name="圖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8497" y="245207"/>
            <a:ext cx="3196370" cy="3998298"/>
          </a:xfrm>
          <a:prstGeom prst="rect">
            <a:avLst/>
          </a:prstGeom>
          <a:ln>
            <a:noFill/>
          </a:ln>
          <a:effectLst>
            <a:softEdge rad="112500"/>
          </a:effectLst>
        </p:spPr>
      </p:pic>
    </p:spTree>
    <p:extLst>
      <p:ext uri="{BB962C8B-B14F-4D97-AF65-F5344CB8AC3E}">
        <p14:creationId xmlns:p14="http://schemas.microsoft.com/office/powerpoint/2010/main" xmlns="" val="2793130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flipH="1">
            <a:off x="5093091" y="642938"/>
            <a:ext cx="4050926" cy="38576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Rectangle 1"/>
          <p:cNvSpPr/>
          <p:nvPr/>
        </p:nvSpPr>
        <p:spPr>
          <a:xfrm>
            <a:off x="689167" y="1148125"/>
            <a:ext cx="3714750" cy="784830"/>
          </a:xfrm>
          <a:prstGeom prst="rect">
            <a:avLst/>
          </a:prstGeom>
        </p:spPr>
        <p:txBody>
          <a:bodyPr wrap="square">
            <a:spAutoFit/>
          </a:bodyPr>
          <a:lstStyle/>
          <a:p>
            <a:pPr algn="ctr"/>
            <a:r>
              <a:rPr lang="zh-TW" altLang="en-US" sz="2100" dirty="0">
                <a:ln>
                  <a:solidFill>
                    <a:prstClr val="white"/>
                  </a:solidFill>
                </a:ln>
                <a:solidFill>
                  <a:prstClr val="white"/>
                </a:solidFill>
                <a:latin typeface="微軟正黑體" panose="020B0604030504040204" pitchFamily="34" charset="-120"/>
                <a:ea typeface="微軟正黑體" panose="020B0604030504040204" pitchFamily="34" charset="-120"/>
              </a:rPr>
              <a:t>完成</a:t>
            </a:r>
            <a:endParaRPr lang="en-US" altLang="zh-TW" sz="2100" dirty="0">
              <a:ln>
                <a:solidFill>
                  <a:prstClr val="white"/>
                </a:solidFill>
              </a:ln>
              <a:solidFill>
                <a:prstClr val="white"/>
              </a:solidFill>
              <a:latin typeface="微軟正黑體" panose="020B0604030504040204" pitchFamily="34" charset="-120"/>
              <a:ea typeface="微軟正黑體" panose="020B0604030504040204" pitchFamily="34" charset="-120"/>
            </a:endParaRPr>
          </a:p>
          <a:p>
            <a:pPr algn="ctr"/>
            <a:r>
              <a:rPr lang="zh-TW" altLang="en-US" sz="2400" cap="all" dirty="0">
                <a:ln w="3175">
                  <a:solidFill>
                    <a:srgbClr val="00A9FC"/>
                  </a:solidFill>
                </a:ln>
                <a:solidFill>
                  <a:srgbClr val="00A9FC"/>
                </a:solidFill>
                <a:latin typeface="微軟正黑體" panose="020B0604030504040204" pitchFamily="34" charset="-120"/>
                <a:ea typeface="微軟正黑體" panose="020B0604030504040204" pitchFamily="34" charset="-120"/>
              </a:rPr>
              <a:t>購物年金評量</a:t>
            </a:r>
          </a:p>
        </p:txBody>
      </p:sp>
      <p:sp>
        <p:nvSpPr>
          <p:cNvPr id="5" name="Rectangle 4"/>
          <p:cNvSpPr/>
          <p:nvPr/>
        </p:nvSpPr>
        <p:spPr>
          <a:xfrm>
            <a:off x="260554" y="3774176"/>
            <a:ext cx="4572001" cy="738664"/>
          </a:xfrm>
          <a:prstGeom prst="rect">
            <a:avLst/>
          </a:prstGeom>
        </p:spPr>
        <p:txBody>
          <a:bodyPr>
            <a:spAutoFit/>
          </a:bodyPr>
          <a:lstStyle/>
          <a:p>
            <a:pPr marL="128585" algn="ctr" defTabSz="514337"/>
            <a:r>
              <a:rPr lang="zh-TW" altLang="en-US" sz="2100" dirty="0">
                <a:ln>
                  <a:solidFill>
                    <a:prstClr val="white"/>
                  </a:solidFill>
                </a:ln>
                <a:solidFill>
                  <a:prstClr val="white"/>
                </a:solidFill>
                <a:latin typeface="Arial" panose="020B0604020202020204" pitchFamily="34" charset="0"/>
                <a:ea typeface="PMingLiU" panose="02020500000000000000" pitchFamily="18" charset="-120"/>
                <a:cs typeface="Arial" panose="020B0604020202020204" pitchFamily="34" charset="0"/>
              </a:rPr>
              <a:t>在此網址下載</a:t>
            </a:r>
            <a:r>
              <a:rPr lang="zh-CN" altLang="en-US" sz="2100" dirty="0">
                <a:ln>
                  <a:solidFill>
                    <a:prstClr val="white"/>
                  </a:solidFill>
                </a:ln>
                <a:solidFill>
                  <a:prstClr val="white"/>
                </a:solidFill>
                <a:latin typeface="Arial" panose="020B0604020202020204" pitchFamily="34" charset="0"/>
                <a:ea typeface="PMingLiU" panose="02020500000000000000" pitchFamily="18" charset="-120"/>
                <a:cs typeface="Arial" panose="020B0604020202020204" pitchFamily="34" charset="0"/>
              </a:rPr>
              <a:t>：</a:t>
            </a:r>
            <a:r>
              <a:rPr lang="en-US" sz="2100" dirty="0">
                <a:ln>
                  <a:solidFill>
                    <a:prstClr val="white"/>
                  </a:solidFill>
                </a:ln>
                <a:solidFill>
                  <a:prstClr val="white"/>
                </a:solidFill>
              </a:rPr>
              <a:t/>
            </a:r>
            <a:br>
              <a:rPr lang="en-US" sz="2100" dirty="0">
                <a:ln>
                  <a:solidFill>
                    <a:prstClr val="white"/>
                  </a:solidFill>
                </a:ln>
                <a:solidFill>
                  <a:prstClr val="white"/>
                </a:solidFill>
              </a:rPr>
            </a:br>
            <a:r>
              <a:rPr lang="en-US" sz="2100" dirty="0">
                <a:ln>
                  <a:solidFill>
                    <a:srgbClr val="00A9FC"/>
                  </a:solidFill>
                </a:ln>
                <a:solidFill>
                  <a:srgbClr val="00A9FC"/>
                </a:solidFill>
                <a:latin typeface="Arial" panose="020B0604020202020204" pitchFamily="34" charset="0"/>
                <a:cs typeface="Arial" panose="020B0604020202020204" pitchFamily="34" charset="0"/>
              </a:rPr>
              <a:t>www.shoppingannuity.com</a:t>
            </a:r>
            <a:r>
              <a:rPr lang="en-US" sz="2100" dirty="0">
                <a:ln>
                  <a:solidFill>
                    <a:srgbClr val="00A9FC"/>
                  </a:solidFill>
                </a:ln>
                <a:solidFill>
                  <a:srgbClr val="00A9FC"/>
                </a:solidFill>
              </a:rPr>
              <a:t> </a:t>
            </a:r>
          </a:p>
        </p:txBody>
      </p:sp>
      <p:sp>
        <p:nvSpPr>
          <p:cNvPr id="7" name="Rectangle 6"/>
          <p:cNvSpPr/>
          <p:nvPr/>
        </p:nvSpPr>
        <p:spPr>
          <a:xfrm>
            <a:off x="5373339" y="1148124"/>
            <a:ext cx="3688791" cy="461665"/>
          </a:xfrm>
          <a:prstGeom prst="rect">
            <a:avLst/>
          </a:prstGeom>
        </p:spPr>
        <p:txBody>
          <a:bodyPr wrap="square">
            <a:spAutoFit/>
          </a:bodyPr>
          <a:lstStyle/>
          <a:p>
            <a:pPr marL="128585" algn="ctr" defTabSz="514337">
              <a:spcAft>
                <a:spcPts val="338"/>
              </a:spcAft>
            </a:pPr>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購物年金評量將會協助你</a:t>
            </a:r>
            <a:r>
              <a:rPr lang="zh-CN"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a:t>
            </a:r>
            <a:endParaRPr lang="en-US" altLang="zh-TW" sz="2400" dirty="0">
              <a:ln>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6321623" y="2214249"/>
            <a:ext cx="2481185" cy="1061829"/>
          </a:xfrm>
          <a:prstGeom prst="rect">
            <a:avLst/>
          </a:prstGeom>
        </p:spPr>
        <p:txBody>
          <a:bodyPr wrap="square">
            <a:spAutoFit/>
          </a:bodyPr>
          <a:lstStyle/>
          <a:p>
            <a:pPr marL="0" lvl="2" defTabSz="514337">
              <a:spcAft>
                <a:spcPts val="338"/>
              </a:spcAft>
            </a:pP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rPr>
              <a:t>找出你可以使用美安獨家</a:t>
            </a:r>
            <a:r>
              <a:rPr lang="zh-CN"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rPr>
              <a:t>品牌</a:t>
            </a: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rPr>
              <a:t>產品取代的家用品</a:t>
            </a:r>
          </a:p>
        </p:txBody>
      </p:sp>
      <p:sp>
        <p:nvSpPr>
          <p:cNvPr id="11" name="Rectangle 10"/>
          <p:cNvSpPr/>
          <p:nvPr/>
        </p:nvSpPr>
        <p:spPr>
          <a:xfrm>
            <a:off x="6383298" y="3195344"/>
            <a:ext cx="2760702" cy="738664"/>
          </a:xfrm>
          <a:prstGeom prst="rect">
            <a:avLst/>
          </a:prstGeom>
        </p:spPr>
        <p:txBody>
          <a:bodyPr wrap="square">
            <a:spAutoFit/>
          </a:bodyPr>
          <a:lstStyle/>
          <a:p>
            <a:pPr marL="0" lvl="2" defTabSz="514337">
              <a:spcAft>
                <a:spcPts val="338"/>
              </a:spcAft>
            </a:pP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計算出預估的</a:t>
            </a:r>
            <a:r>
              <a:rPr lang="en-US" altLang="zh-TW"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及現金回贈</a:t>
            </a:r>
          </a:p>
        </p:txBody>
      </p:sp>
      <p:grpSp>
        <p:nvGrpSpPr>
          <p:cNvPr id="50" name="Group 49"/>
          <p:cNvGrpSpPr/>
          <p:nvPr/>
        </p:nvGrpSpPr>
        <p:grpSpPr>
          <a:xfrm>
            <a:off x="5577538" y="3110752"/>
            <a:ext cx="617220" cy="462915"/>
            <a:chOff x="7436717" y="4387227"/>
            <a:chExt cx="822960" cy="822960"/>
          </a:xfrm>
        </p:grpSpPr>
        <p:sp>
          <p:nvSpPr>
            <p:cNvPr id="9" name="Oval 8"/>
            <p:cNvSpPr/>
            <p:nvPr/>
          </p:nvSpPr>
          <p:spPr>
            <a:xfrm>
              <a:off x="7436717" y="4387227"/>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27"/>
            <p:cNvGrpSpPr>
              <a:grpSpLocks noChangeAspect="1"/>
            </p:cNvGrpSpPr>
            <p:nvPr/>
          </p:nvGrpSpPr>
          <p:grpSpPr bwMode="auto">
            <a:xfrm>
              <a:off x="7671218" y="4589364"/>
              <a:ext cx="353958" cy="418687"/>
              <a:chOff x="3607" y="77"/>
              <a:chExt cx="432" cy="511"/>
            </a:xfrm>
            <a:solidFill>
              <a:schemeClr val="bg1"/>
            </a:solidFill>
          </p:grpSpPr>
          <p:sp>
            <p:nvSpPr>
              <p:cNvPr id="40" name="Freeform 29"/>
              <p:cNvSpPr>
                <a:spLocks noEditPoints="1"/>
              </p:cNvSpPr>
              <p:nvPr/>
            </p:nvSpPr>
            <p:spPr bwMode="auto">
              <a:xfrm>
                <a:off x="3607" y="77"/>
                <a:ext cx="432" cy="511"/>
              </a:xfrm>
              <a:custGeom>
                <a:avLst/>
                <a:gdLst>
                  <a:gd name="T0" fmla="*/ 1990 w 3022"/>
                  <a:gd name="T1" fmla="*/ 2892 h 3576"/>
                  <a:gd name="T2" fmla="*/ 2022 w 3022"/>
                  <a:gd name="T3" fmla="*/ 3134 h 3576"/>
                  <a:gd name="T4" fmla="*/ 2479 w 3022"/>
                  <a:gd name="T5" fmla="*/ 3123 h 3576"/>
                  <a:gd name="T6" fmla="*/ 2490 w 3022"/>
                  <a:gd name="T7" fmla="*/ 2875 h 3576"/>
                  <a:gd name="T8" fmla="*/ 1315 w 3022"/>
                  <a:gd name="T9" fmla="*/ 2840 h 3576"/>
                  <a:gd name="T10" fmla="*/ 1244 w 3022"/>
                  <a:gd name="T11" fmla="*/ 2911 h 3576"/>
                  <a:gd name="T12" fmla="*/ 1296 w 3022"/>
                  <a:gd name="T13" fmla="*/ 3140 h 3576"/>
                  <a:gd name="T14" fmla="*/ 1747 w 3022"/>
                  <a:gd name="T15" fmla="*/ 3108 h 3576"/>
                  <a:gd name="T16" fmla="*/ 1736 w 3022"/>
                  <a:gd name="T17" fmla="*/ 2860 h 3576"/>
                  <a:gd name="T18" fmla="*/ 564 w 3022"/>
                  <a:gd name="T19" fmla="*/ 2843 h 3576"/>
                  <a:gd name="T20" fmla="*/ 512 w 3022"/>
                  <a:gd name="T21" fmla="*/ 3072 h 3576"/>
                  <a:gd name="T22" fmla="*/ 582 w 3022"/>
                  <a:gd name="T23" fmla="*/ 3143 h 3576"/>
                  <a:gd name="T24" fmla="*/ 1022 w 3022"/>
                  <a:gd name="T25" fmla="*/ 3092 h 3576"/>
                  <a:gd name="T26" fmla="*/ 990 w 3022"/>
                  <a:gd name="T27" fmla="*/ 2850 h 3576"/>
                  <a:gd name="T28" fmla="*/ 2022 w 3022"/>
                  <a:gd name="T29" fmla="*/ 2305 h 3576"/>
                  <a:gd name="T30" fmla="*/ 1990 w 3022"/>
                  <a:gd name="T31" fmla="*/ 2548 h 3576"/>
                  <a:gd name="T32" fmla="*/ 2429 w 3022"/>
                  <a:gd name="T33" fmla="*/ 2599 h 3576"/>
                  <a:gd name="T34" fmla="*/ 2500 w 3022"/>
                  <a:gd name="T35" fmla="*/ 2528 h 3576"/>
                  <a:gd name="T36" fmla="*/ 2448 w 3022"/>
                  <a:gd name="T37" fmla="*/ 2299 h 3576"/>
                  <a:gd name="T38" fmla="*/ 1265 w 3022"/>
                  <a:gd name="T39" fmla="*/ 2317 h 3576"/>
                  <a:gd name="T40" fmla="*/ 1254 w 3022"/>
                  <a:gd name="T41" fmla="*/ 2565 h 3576"/>
                  <a:gd name="T42" fmla="*/ 1706 w 3022"/>
                  <a:gd name="T43" fmla="*/ 2597 h 3576"/>
                  <a:gd name="T44" fmla="*/ 1756 w 3022"/>
                  <a:gd name="T45" fmla="*/ 2367 h 3576"/>
                  <a:gd name="T46" fmla="*/ 1687 w 3022"/>
                  <a:gd name="T47" fmla="*/ 2297 h 3576"/>
                  <a:gd name="T48" fmla="*/ 522 w 3022"/>
                  <a:gd name="T49" fmla="*/ 2331 h 3576"/>
                  <a:gd name="T50" fmla="*/ 533 w 3022"/>
                  <a:gd name="T51" fmla="*/ 2579 h 3576"/>
                  <a:gd name="T52" fmla="*/ 990 w 3022"/>
                  <a:gd name="T53" fmla="*/ 2589 h 3576"/>
                  <a:gd name="T54" fmla="*/ 1022 w 3022"/>
                  <a:gd name="T55" fmla="*/ 2348 h 3576"/>
                  <a:gd name="T56" fmla="*/ 582 w 3022"/>
                  <a:gd name="T57" fmla="*/ 2297 h 3576"/>
                  <a:gd name="T58" fmla="*/ 1990 w 3022"/>
                  <a:gd name="T59" fmla="*/ 1814 h 3576"/>
                  <a:gd name="T60" fmla="*/ 2022 w 3022"/>
                  <a:gd name="T61" fmla="*/ 2055 h 3576"/>
                  <a:gd name="T62" fmla="*/ 2479 w 3022"/>
                  <a:gd name="T63" fmla="*/ 2044 h 3576"/>
                  <a:gd name="T64" fmla="*/ 2490 w 3022"/>
                  <a:gd name="T65" fmla="*/ 1797 h 3576"/>
                  <a:gd name="T66" fmla="*/ 1315 w 3022"/>
                  <a:gd name="T67" fmla="*/ 1763 h 3576"/>
                  <a:gd name="T68" fmla="*/ 1244 w 3022"/>
                  <a:gd name="T69" fmla="*/ 1833 h 3576"/>
                  <a:gd name="T70" fmla="*/ 1296 w 3022"/>
                  <a:gd name="T71" fmla="*/ 2062 h 3576"/>
                  <a:gd name="T72" fmla="*/ 1747 w 3022"/>
                  <a:gd name="T73" fmla="*/ 2031 h 3576"/>
                  <a:gd name="T74" fmla="*/ 1736 w 3022"/>
                  <a:gd name="T75" fmla="*/ 1783 h 3576"/>
                  <a:gd name="T76" fmla="*/ 564 w 3022"/>
                  <a:gd name="T77" fmla="*/ 1765 h 3576"/>
                  <a:gd name="T78" fmla="*/ 512 w 3022"/>
                  <a:gd name="T79" fmla="*/ 1994 h 3576"/>
                  <a:gd name="T80" fmla="*/ 582 w 3022"/>
                  <a:gd name="T81" fmla="*/ 2065 h 3576"/>
                  <a:gd name="T82" fmla="*/ 1022 w 3022"/>
                  <a:gd name="T83" fmla="*/ 2013 h 3576"/>
                  <a:gd name="T84" fmla="*/ 990 w 3022"/>
                  <a:gd name="T85" fmla="*/ 1772 h 3576"/>
                  <a:gd name="T86" fmla="*/ 506 w 3022"/>
                  <a:gd name="T87" fmla="*/ 432 h 3576"/>
                  <a:gd name="T88" fmla="*/ 474 w 3022"/>
                  <a:gd name="T89" fmla="*/ 1450 h 3576"/>
                  <a:gd name="T90" fmla="*/ 2459 w 3022"/>
                  <a:gd name="T91" fmla="*/ 1501 h 3576"/>
                  <a:gd name="T92" fmla="*/ 2530 w 3022"/>
                  <a:gd name="T93" fmla="*/ 1430 h 3576"/>
                  <a:gd name="T94" fmla="*/ 2478 w 3022"/>
                  <a:gd name="T95" fmla="*/ 425 h 3576"/>
                  <a:gd name="T96" fmla="*/ 2910 w 3022"/>
                  <a:gd name="T97" fmla="*/ 7 h 3576"/>
                  <a:gd name="T98" fmla="*/ 3006 w 3022"/>
                  <a:gd name="T99" fmla="*/ 112 h 3576"/>
                  <a:gd name="T100" fmla="*/ 2994 w 3022"/>
                  <a:gd name="T101" fmla="*/ 3506 h 3576"/>
                  <a:gd name="T102" fmla="*/ 161 w 3022"/>
                  <a:gd name="T103" fmla="*/ 3576 h 3576"/>
                  <a:gd name="T104" fmla="*/ 13 w 3022"/>
                  <a:gd name="T105" fmla="*/ 3475 h 3576"/>
                  <a:gd name="T106" fmla="*/ 12 w 3022"/>
                  <a:gd name="T107" fmla="*/ 98 h 3576"/>
                  <a:gd name="T108" fmla="*/ 161 w 3022"/>
                  <a:gd name="T109" fmla="*/ 0 h 3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2" h="3576">
                    <a:moveTo>
                      <a:pt x="2057" y="2840"/>
                    </a:moveTo>
                    <a:lnTo>
                      <a:pt x="2039" y="2843"/>
                    </a:lnTo>
                    <a:lnTo>
                      <a:pt x="2022" y="2850"/>
                    </a:lnTo>
                    <a:lnTo>
                      <a:pt x="2008" y="2860"/>
                    </a:lnTo>
                    <a:lnTo>
                      <a:pt x="1997" y="2875"/>
                    </a:lnTo>
                    <a:lnTo>
                      <a:pt x="1990" y="2892"/>
                    </a:lnTo>
                    <a:lnTo>
                      <a:pt x="1988" y="2911"/>
                    </a:lnTo>
                    <a:lnTo>
                      <a:pt x="1988" y="3072"/>
                    </a:lnTo>
                    <a:lnTo>
                      <a:pt x="1990" y="3092"/>
                    </a:lnTo>
                    <a:lnTo>
                      <a:pt x="1997" y="3108"/>
                    </a:lnTo>
                    <a:lnTo>
                      <a:pt x="2008" y="3123"/>
                    </a:lnTo>
                    <a:lnTo>
                      <a:pt x="2022" y="3134"/>
                    </a:lnTo>
                    <a:lnTo>
                      <a:pt x="2039" y="3140"/>
                    </a:lnTo>
                    <a:lnTo>
                      <a:pt x="2057" y="3143"/>
                    </a:lnTo>
                    <a:lnTo>
                      <a:pt x="2429" y="3143"/>
                    </a:lnTo>
                    <a:lnTo>
                      <a:pt x="2448" y="3140"/>
                    </a:lnTo>
                    <a:lnTo>
                      <a:pt x="2466" y="3134"/>
                    </a:lnTo>
                    <a:lnTo>
                      <a:pt x="2479" y="3123"/>
                    </a:lnTo>
                    <a:lnTo>
                      <a:pt x="2490" y="3108"/>
                    </a:lnTo>
                    <a:lnTo>
                      <a:pt x="2497" y="3092"/>
                    </a:lnTo>
                    <a:lnTo>
                      <a:pt x="2500" y="3072"/>
                    </a:lnTo>
                    <a:lnTo>
                      <a:pt x="2500" y="2911"/>
                    </a:lnTo>
                    <a:lnTo>
                      <a:pt x="2497" y="2892"/>
                    </a:lnTo>
                    <a:lnTo>
                      <a:pt x="2490" y="2875"/>
                    </a:lnTo>
                    <a:lnTo>
                      <a:pt x="2479" y="2860"/>
                    </a:lnTo>
                    <a:lnTo>
                      <a:pt x="2466" y="2850"/>
                    </a:lnTo>
                    <a:lnTo>
                      <a:pt x="2448" y="2843"/>
                    </a:lnTo>
                    <a:lnTo>
                      <a:pt x="2429" y="2840"/>
                    </a:lnTo>
                    <a:lnTo>
                      <a:pt x="2057" y="2840"/>
                    </a:lnTo>
                    <a:close/>
                    <a:moveTo>
                      <a:pt x="1315" y="2840"/>
                    </a:moveTo>
                    <a:lnTo>
                      <a:pt x="1296" y="2843"/>
                    </a:lnTo>
                    <a:lnTo>
                      <a:pt x="1279" y="2850"/>
                    </a:lnTo>
                    <a:lnTo>
                      <a:pt x="1265" y="2860"/>
                    </a:lnTo>
                    <a:lnTo>
                      <a:pt x="1254" y="2875"/>
                    </a:lnTo>
                    <a:lnTo>
                      <a:pt x="1248" y="2892"/>
                    </a:lnTo>
                    <a:lnTo>
                      <a:pt x="1244" y="2911"/>
                    </a:lnTo>
                    <a:lnTo>
                      <a:pt x="1244" y="3072"/>
                    </a:lnTo>
                    <a:lnTo>
                      <a:pt x="1248" y="3092"/>
                    </a:lnTo>
                    <a:lnTo>
                      <a:pt x="1254" y="3108"/>
                    </a:lnTo>
                    <a:lnTo>
                      <a:pt x="1265" y="3123"/>
                    </a:lnTo>
                    <a:lnTo>
                      <a:pt x="1279" y="3134"/>
                    </a:lnTo>
                    <a:lnTo>
                      <a:pt x="1296" y="3140"/>
                    </a:lnTo>
                    <a:lnTo>
                      <a:pt x="1315" y="3143"/>
                    </a:lnTo>
                    <a:lnTo>
                      <a:pt x="1687" y="3143"/>
                    </a:lnTo>
                    <a:lnTo>
                      <a:pt x="1706" y="3140"/>
                    </a:lnTo>
                    <a:lnTo>
                      <a:pt x="1722" y="3134"/>
                    </a:lnTo>
                    <a:lnTo>
                      <a:pt x="1736" y="3123"/>
                    </a:lnTo>
                    <a:lnTo>
                      <a:pt x="1747" y="3108"/>
                    </a:lnTo>
                    <a:lnTo>
                      <a:pt x="1754" y="3092"/>
                    </a:lnTo>
                    <a:lnTo>
                      <a:pt x="1756" y="3072"/>
                    </a:lnTo>
                    <a:lnTo>
                      <a:pt x="1756" y="2911"/>
                    </a:lnTo>
                    <a:lnTo>
                      <a:pt x="1754" y="2892"/>
                    </a:lnTo>
                    <a:lnTo>
                      <a:pt x="1747" y="2875"/>
                    </a:lnTo>
                    <a:lnTo>
                      <a:pt x="1736" y="2860"/>
                    </a:lnTo>
                    <a:lnTo>
                      <a:pt x="1722" y="2850"/>
                    </a:lnTo>
                    <a:lnTo>
                      <a:pt x="1706" y="2843"/>
                    </a:lnTo>
                    <a:lnTo>
                      <a:pt x="1687" y="2840"/>
                    </a:lnTo>
                    <a:lnTo>
                      <a:pt x="1315" y="2840"/>
                    </a:lnTo>
                    <a:close/>
                    <a:moveTo>
                      <a:pt x="582" y="2840"/>
                    </a:moveTo>
                    <a:lnTo>
                      <a:pt x="564" y="2843"/>
                    </a:lnTo>
                    <a:lnTo>
                      <a:pt x="546" y="2850"/>
                    </a:lnTo>
                    <a:lnTo>
                      <a:pt x="533" y="2860"/>
                    </a:lnTo>
                    <a:lnTo>
                      <a:pt x="522" y="2875"/>
                    </a:lnTo>
                    <a:lnTo>
                      <a:pt x="515" y="2892"/>
                    </a:lnTo>
                    <a:lnTo>
                      <a:pt x="512" y="2911"/>
                    </a:lnTo>
                    <a:lnTo>
                      <a:pt x="512" y="3072"/>
                    </a:lnTo>
                    <a:lnTo>
                      <a:pt x="515" y="3092"/>
                    </a:lnTo>
                    <a:lnTo>
                      <a:pt x="522" y="3108"/>
                    </a:lnTo>
                    <a:lnTo>
                      <a:pt x="533" y="3123"/>
                    </a:lnTo>
                    <a:lnTo>
                      <a:pt x="546" y="3134"/>
                    </a:lnTo>
                    <a:lnTo>
                      <a:pt x="564" y="3140"/>
                    </a:lnTo>
                    <a:lnTo>
                      <a:pt x="582" y="3143"/>
                    </a:lnTo>
                    <a:lnTo>
                      <a:pt x="953" y="3143"/>
                    </a:lnTo>
                    <a:lnTo>
                      <a:pt x="973" y="3140"/>
                    </a:lnTo>
                    <a:lnTo>
                      <a:pt x="990" y="3134"/>
                    </a:lnTo>
                    <a:lnTo>
                      <a:pt x="1004" y="3123"/>
                    </a:lnTo>
                    <a:lnTo>
                      <a:pt x="1015" y="3108"/>
                    </a:lnTo>
                    <a:lnTo>
                      <a:pt x="1022" y="3092"/>
                    </a:lnTo>
                    <a:lnTo>
                      <a:pt x="1024" y="3072"/>
                    </a:lnTo>
                    <a:lnTo>
                      <a:pt x="1024" y="2911"/>
                    </a:lnTo>
                    <a:lnTo>
                      <a:pt x="1022" y="2892"/>
                    </a:lnTo>
                    <a:lnTo>
                      <a:pt x="1015" y="2875"/>
                    </a:lnTo>
                    <a:lnTo>
                      <a:pt x="1004" y="2860"/>
                    </a:lnTo>
                    <a:lnTo>
                      <a:pt x="990" y="2850"/>
                    </a:lnTo>
                    <a:lnTo>
                      <a:pt x="973" y="2843"/>
                    </a:lnTo>
                    <a:lnTo>
                      <a:pt x="953" y="2840"/>
                    </a:lnTo>
                    <a:lnTo>
                      <a:pt x="582" y="2840"/>
                    </a:lnTo>
                    <a:close/>
                    <a:moveTo>
                      <a:pt x="2057" y="2297"/>
                    </a:moveTo>
                    <a:lnTo>
                      <a:pt x="2039" y="2299"/>
                    </a:lnTo>
                    <a:lnTo>
                      <a:pt x="2022" y="2305"/>
                    </a:lnTo>
                    <a:lnTo>
                      <a:pt x="2008" y="2317"/>
                    </a:lnTo>
                    <a:lnTo>
                      <a:pt x="1997" y="2331"/>
                    </a:lnTo>
                    <a:lnTo>
                      <a:pt x="1990" y="2348"/>
                    </a:lnTo>
                    <a:lnTo>
                      <a:pt x="1988" y="2367"/>
                    </a:lnTo>
                    <a:lnTo>
                      <a:pt x="1988" y="2528"/>
                    </a:lnTo>
                    <a:lnTo>
                      <a:pt x="1990" y="2548"/>
                    </a:lnTo>
                    <a:lnTo>
                      <a:pt x="1997" y="2565"/>
                    </a:lnTo>
                    <a:lnTo>
                      <a:pt x="2008" y="2579"/>
                    </a:lnTo>
                    <a:lnTo>
                      <a:pt x="2022" y="2589"/>
                    </a:lnTo>
                    <a:lnTo>
                      <a:pt x="2039" y="2597"/>
                    </a:lnTo>
                    <a:lnTo>
                      <a:pt x="2057" y="2599"/>
                    </a:lnTo>
                    <a:lnTo>
                      <a:pt x="2429" y="2599"/>
                    </a:lnTo>
                    <a:lnTo>
                      <a:pt x="2448" y="2597"/>
                    </a:lnTo>
                    <a:lnTo>
                      <a:pt x="2466" y="2589"/>
                    </a:lnTo>
                    <a:lnTo>
                      <a:pt x="2479" y="2579"/>
                    </a:lnTo>
                    <a:lnTo>
                      <a:pt x="2490" y="2565"/>
                    </a:lnTo>
                    <a:lnTo>
                      <a:pt x="2497" y="2548"/>
                    </a:lnTo>
                    <a:lnTo>
                      <a:pt x="2500" y="2528"/>
                    </a:lnTo>
                    <a:lnTo>
                      <a:pt x="2500" y="2367"/>
                    </a:lnTo>
                    <a:lnTo>
                      <a:pt x="2497" y="2348"/>
                    </a:lnTo>
                    <a:lnTo>
                      <a:pt x="2490" y="2331"/>
                    </a:lnTo>
                    <a:lnTo>
                      <a:pt x="2479" y="2317"/>
                    </a:lnTo>
                    <a:lnTo>
                      <a:pt x="2466" y="2305"/>
                    </a:lnTo>
                    <a:lnTo>
                      <a:pt x="2448" y="2299"/>
                    </a:lnTo>
                    <a:lnTo>
                      <a:pt x="2429" y="2297"/>
                    </a:lnTo>
                    <a:lnTo>
                      <a:pt x="2057" y="2297"/>
                    </a:lnTo>
                    <a:close/>
                    <a:moveTo>
                      <a:pt x="1315" y="2297"/>
                    </a:moveTo>
                    <a:lnTo>
                      <a:pt x="1296" y="2299"/>
                    </a:lnTo>
                    <a:lnTo>
                      <a:pt x="1279" y="2305"/>
                    </a:lnTo>
                    <a:lnTo>
                      <a:pt x="1265" y="2317"/>
                    </a:lnTo>
                    <a:lnTo>
                      <a:pt x="1254" y="2331"/>
                    </a:lnTo>
                    <a:lnTo>
                      <a:pt x="1248" y="2348"/>
                    </a:lnTo>
                    <a:lnTo>
                      <a:pt x="1244" y="2367"/>
                    </a:lnTo>
                    <a:lnTo>
                      <a:pt x="1244" y="2528"/>
                    </a:lnTo>
                    <a:lnTo>
                      <a:pt x="1248" y="2548"/>
                    </a:lnTo>
                    <a:lnTo>
                      <a:pt x="1254" y="2565"/>
                    </a:lnTo>
                    <a:lnTo>
                      <a:pt x="1265" y="2579"/>
                    </a:lnTo>
                    <a:lnTo>
                      <a:pt x="1279" y="2589"/>
                    </a:lnTo>
                    <a:lnTo>
                      <a:pt x="1296" y="2597"/>
                    </a:lnTo>
                    <a:lnTo>
                      <a:pt x="1315" y="2599"/>
                    </a:lnTo>
                    <a:lnTo>
                      <a:pt x="1687" y="2599"/>
                    </a:lnTo>
                    <a:lnTo>
                      <a:pt x="1706" y="2597"/>
                    </a:lnTo>
                    <a:lnTo>
                      <a:pt x="1722" y="2589"/>
                    </a:lnTo>
                    <a:lnTo>
                      <a:pt x="1736" y="2579"/>
                    </a:lnTo>
                    <a:lnTo>
                      <a:pt x="1747" y="2565"/>
                    </a:lnTo>
                    <a:lnTo>
                      <a:pt x="1754" y="2548"/>
                    </a:lnTo>
                    <a:lnTo>
                      <a:pt x="1756" y="2528"/>
                    </a:lnTo>
                    <a:lnTo>
                      <a:pt x="1756" y="2367"/>
                    </a:lnTo>
                    <a:lnTo>
                      <a:pt x="1754" y="2348"/>
                    </a:lnTo>
                    <a:lnTo>
                      <a:pt x="1747" y="2331"/>
                    </a:lnTo>
                    <a:lnTo>
                      <a:pt x="1736" y="2317"/>
                    </a:lnTo>
                    <a:lnTo>
                      <a:pt x="1722" y="2305"/>
                    </a:lnTo>
                    <a:lnTo>
                      <a:pt x="1706" y="2299"/>
                    </a:lnTo>
                    <a:lnTo>
                      <a:pt x="1687" y="2297"/>
                    </a:lnTo>
                    <a:lnTo>
                      <a:pt x="1315" y="2297"/>
                    </a:lnTo>
                    <a:close/>
                    <a:moveTo>
                      <a:pt x="582" y="2297"/>
                    </a:moveTo>
                    <a:lnTo>
                      <a:pt x="564" y="2299"/>
                    </a:lnTo>
                    <a:lnTo>
                      <a:pt x="546" y="2305"/>
                    </a:lnTo>
                    <a:lnTo>
                      <a:pt x="533" y="2317"/>
                    </a:lnTo>
                    <a:lnTo>
                      <a:pt x="522" y="2331"/>
                    </a:lnTo>
                    <a:lnTo>
                      <a:pt x="515" y="2348"/>
                    </a:lnTo>
                    <a:lnTo>
                      <a:pt x="512" y="2367"/>
                    </a:lnTo>
                    <a:lnTo>
                      <a:pt x="512" y="2528"/>
                    </a:lnTo>
                    <a:lnTo>
                      <a:pt x="515" y="2548"/>
                    </a:lnTo>
                    <a:lnTo>
                      <a:pt x="522" y="2565"/>
                    </a:lnTo>
                    <a:lnTo>
                      <a:pt x="533" y="2579"/>
                    </a:lnTo>
                    <a:lnTo>
                      <a:pt x="546" y="2589"/>
                    </a:lnTo>
                    <a:lnTo>
                      <a:pt x="564" y="2597"/>
                    </a:lnTo>
                    <a:lnTo>
                      <a:pt x="582" y="2599"/>
                    </a:lnTo>
                    <a:lnTo>
                      <a:pt x="953" y="2599"/>
                    </a:lnTo>
                    <a:lnTo>
                      <a:pt x="973" y="2597"/>
                    </a:lnTo>
                    <a:lnTo>
                      <a:pt x="990" y="2589"/>
                    </a:lnTo>
                    <a:lnTo>
                      <a:pt x="1004" y="2579"/>
                    </a:lnTo>
                    <a:lnTo>
                      <a:pt x="1015" y="2565"/>
                    </a:lnTo>
                    <a:lnTo>
                      <a:pt x="1022" y="2548"/>
                    </a:lnTo>
                    <a:lnTo>
                      <a:pt x="1024" y="2528"/>
                    </a:lnTo>
                    <a:lnTo>
                      <a:pt x="1024" y="2367"/>
                    </a:lnTo>
                    <a:lnTo>
                      <a:pt x="1022" y="2348"/>
                    </a:lnTo>
                    <a:lnTo>
                      <a:pt x="1015" y="2331"/>
                    </a:lnTo>
                    <a:lnTo>
                      <a:pt x="1004" y="2317"/>
                    </a:lnTo>
                    <a:lnTo>
                      <a:pt x="990" y="2305"/>
                    </a:lnTo>
                    <a:lnTo>
                      <a:pt x="973" y="2299"/>
                    </a:lnTo>
                    <a:lnTo>
                      <a:pt x="953" y="2297"/>
                    </a:lnTo>
                    <a:lnTo>
                      <a:pt x="582" y="2297"/>
                    </a:lnTo>
                    <a:close/>
                    <a:moveTo>
                      <a:pt x="2057" y="1763"/>
                    </a:moveTo>
                    <a:lnTo>
                      <a:pt x="2039" y="1765"/>
                    </a:lnTo>
                    <a:lnTo>
                      <a:pt x="2022" y="1772"/>
                    </a:lnTo>
                    <a:lnTo>
                      <a:pt x="2008" y="1783"/>
                    </a:lnTo>
                    <a:lnTo>
                      <a:pt x="1997" y="1797"/>
                    </a:lnTo>
                    <a:lnTo>
                      <a:pt x="1990" y="1814"/>
                    </a:lnTo>
                    <a:lnTo>
                      <a:pt x="1988" y="1833"/>
                    </a:lnTo>
                    <a:lnTo>
                      <a:pt x="1988" y="1994"/>
                    </a:lnTo>
                    <a:lnTo>
                      <a:pt x="1990" y="2013"/>
                    </a:lnTo>
                    <a:lnTo>
                      <a:pt x="1997" y="2031"/>
                    </a:lnTo>
                    <a:lnTo>
                      <a:pt x="2008" y="2044"/>
                    </a:lnTo>
                    <a:lnTo>
                      <a:pt x="2022" y="2055"/>
                    </a:lnTo>
                    <a:lnTo>
                      <a:pt x="2039" y="2062"/>
                    </a:lnTo>
                    <a:lnTo>
                      <a:pt x="2057" y="2065"/>
                    </a:lnTo>
                    <a:lnTo>
                      <a:pt x="2429" y="2065"/>
                    </a:lnTo>
                    <a:lnTo>
                      <a:pt x="2448" y="2062"/>
                    </a:lnTo>
                    <a:lnTo>
                      <a:pt x="2466" y="2055"/>
                    </a:lnTo>
                    <a:lnTo>
                      <a:pt x="2479" y="2044"/>
                    </a:lnTo>
                    <a:lnTo>
                      <a:pt x="2490" y="2031"/>
                    </a:lnTo>
                    <a:lnTo>
                      <a:pt x="2497" y="2013"/>
                    </a:lnTo>
                    <a:lnTo>
                      <a:pt x="2500" y="1994"/>
                    </a:lnTo>
                    <a:lnTo>
                      <a:pt x="2500" y="1833"/>
                    </a:lnTo>
                    <a:lnTo>
                      <a:pt x="2497" y="1814"/>
                    </a:lnTo>
                    <a:lnTo>
                      <a:pt x="2490" y="1797"/>
                    </a:lnTo>
                    <a:lnTo>
                      <a:pt x="2479" y="1783"/>
                    </a:lnTo>
                    <a:lnTo>
                      <a:pt x="2466" y="1772"/>
                    </a:lnTo>
                    <a:lnTo>
                      <a:pt x="2448" y="1765"/>
                    </a:lnTo>
                    <a:lnTo>
                      <a:pt x="2429" y="1763"/>
                    </a:lnTo>
                    <a:lnTo>
                      <a:pt x="2057" y="1763"/>
                    </a:lnTo>
                    <a:close/>
                    <a:moveTo>
                      <a:pt x="1315" y="1763"/>
                    </a:moveTo>
                    <a:lnTo>
                      <a:pt x="1296" y="1765"/>
                    </a:lnTo>
                    <a:lnTo>
                      <a:pt x="1279" y="1772"/>
                    </a:lnTo>
                    <a:lnTo>
                      <a:pt x="1265" y="1783"/>
                    </a:lnTo>
                    <a:lnTo>
                      <a:pt x="1254" y="1797"/>
                    </a:lnTo>
                    <a:lnTo>
                      <a:pt x="1248" y="1814"/>
                    </a:lnTo>
                    <a:lnTo>
                      <a:pt x="1244" y="1833"/>
                    </a:lnTo>
                    <a:lnTo>
                      <a:pt x="1244" y="1994"/>
                    </a:lnTo>
                    <a:lnTo>
                      <a:pt x="1248" y="2013"/>
                    </a:lnTo>
                    <a:lnTo>
                      <a:pt x="1254" y="2031"/>
                    </a:lnTo>
                    <a:lnTo>
                      <a:pt x="1265" y="2044"/>
                    </a:lnTo>
                    <a:lnTo>
                      <a:pt x="1279" y="2055"/>
                    </a:lnTo>
                    <a:lnTo>
                      <a:pt x="1296" y="2062"/>
                    </a:lnTo>
                    <a:lnTo>
                      <a:pt x="1315" y="2065"/>
                    </a:lnTo>
                    <a:lnTo>
                      <a:pt x="1687" y="2065"/>
                    </a:lnTo>
                    <a:lnTo>
                      <a:pt x="1706" y="2062"/>
                    </a:lnTo>
                    <a:lnTo>
                      <a:pt x="1722" y="2055"/>
                    </a:lnTo>
                    <a:lnTo>
                      <a:pt x="1736" y="2044"/>
                    </a:lnTo>
                    <a:lnTo>
                      <a:pt x="1747" y="2031"/>
                    </a:lnTo>
                    <a:lnTo>
                      <a:pt x="1754" y="2013"/>
                    </a:lnTo>
                    <a:lnTo>
                      <a:pt x="1756" y="1994"/>
                    </a:lnTo>
                    <a:lnTo>
                      <a:pt x="1756" y="1833"/>
                    </a:lnTo>
                    <a:lnTo>
                      <a:pt x="1754" y="1814"/>
                    </a:lnTo>
                    <a:lnTo>
                      <a:pt x="1747" y="1797"/>
                    </a:lnTo>
                    <a:lnTo>
                      <a:pt x="1736" y="1783"/>
                    </a:lnTo>
                    <a:lnTo>
                      <a:pt x="1722" y="1772"/>
                    </a:lnTo>
                    <a:lnTo>
                      <a:pt x="1706" y="1765"/>
                    </a:lnTo>
                    <a:lnTo>
                      <a:pt x="1687" y="1763"/>
                    </a:lnTo>
                    <a:lnTo>
                      <a:pt x="1315" y="1763"/>
                    </a:lnTo>
                    <a:close/>
                    <a:moveTo>
                      <a:pt x="582" y="1763"/>
                    </a:moveTo>
                    <a:lnTo>
                      <a:pt x="564" y="1765"/>
                    </a:lnTo>
                    <a:lnTo>
                      <a:pt x="546" y="1772"/>
                    </a:lnTo>
                    <a:lnTo>
                      <a:pt x="533" y="1783"/>
                    </a:lnTo>
                    <a:lnTo>
                      <a:pt x="522" y="1797"/>
                    </a:lnTo>
                    <a:lnTo>
                      <a:pt x="515" y="1814"/>
                    </a:lnTo>
                    <a:lnTo>
                      <a:pt x="512" y="1833"/>
                    </a:lnTo>
                    <a:lnTo>
                      <a:pt x="512" y="1994"/>
                    </a:lnTo>
                    <a:lnTo>
                      <a:pt x="515" y="2013"/>
                    </a:lnTo>
                    <a:lnTo>
                      <a:pt x="522" y="2031"/>
                    </a:lnTo>
                    <a:lnTo>
                      <a:pt x="533" y="2044"/>
                    </a:lnTo>
                    <a:lnTo>
                      <a:pt x="546" y="2055"/>
                    </a:lnTo>
                    <a:lnTo>
                      <a:pt x="564" y="2062"/>
                    </a:lnTo>
                    <a:lnTo>
                      <a:pt x="582" y="2065"/>
                    </a:lnTo>
                    <a:lnTo>
                      <a:pt x="953" y="2065"/>
                    </a:lnTo>
                    <a:lnTo>
                      <a:pt x="973" y="2062"/>
                    </a:lnTo>
                    <a:lnTo>
                      <a:pt x="990" y="2055"/>
                    </a:lnTo>
                    <a:lnTo>
                      <a:pt x="1004" y="2044"/>
                    </a:lnTo>
                    <a:lnTo>
                      <a:pt x="1015" y="2031"/>
                    </a:lnTo>
                    <a:lnTo>
                      <a:pt x="1022" y="2013"/>
                    </a:lnTo>
                    <a:lnTo>
                      <a:pt x="1024" y="1994"/>
                    </a:lnTo>
                    <a:lnTo>
                      <a:pt x="1024" y="1833"/>
                    </a:lnTo>
                    <a:lnTo>
                      <a:pt x="1022" y="1814"/>
                    </a:lnTo>
                    <a:lnTo>
                      <a:pt x="1015" y="1797"/>
                    </a:lnTo>
                    <a:lnTo>
                      <a:pt x="1004" y="1783"/>
                    </a:lnTo>
                    <a:lnTo>
                      <a:pt x="990" y="1772"/>
                    </a:lnTo>
                    <a:lnTo>
                      <a:pt x="973" y="1765"/>
                    </a:lnTo>
                    <a:lnTo>
                      <a:pt x="953" y="1763"/>
                    </a:lnTo>
                    <a:lnTo>
                      <a:pt x="582" y="1763"/>
                    </a:lnTo>
                    <a:close/>
                    <a:moveTo>
                      <a:pt x="542" y="423"/>
                    </a:moveTo>
                    <a:lnTo>
                      <a:pt x="523" y="425"/>
                    </a:lnTo>
                    <a:lnTo>
                      <a:pt x="506" y="432"/>
                    </a:lnTo>
                    <a:lnTo>
                      <a:pt x="492" y="443"/>
                    </a:lnTo>
                    <a:lnTo>
                      <a:pt x="481" y="457"/>
                    </a:lnTo>
                    <a:lnTo>
                      <a:pt x="474" y="474"/>
                    </a:lnTo>
                    <a:lnTo>
                      <a:pt x="472" y="493"/>
                    </a:lnTo>
                    <a:lnTo>
                      <a:pt x="472" y="1430"/>
                    </a:lnTo>
                    <a:lnTo>
                      <a:pt x="474" y="1450"/>
                    </a:lnTo>
                    <a:lnTo>
                      <a:pt x="481" y="1466"/>
                    </a:lnTo>
                    <a:lnTo>
                      <a:pt x="492" y="1481"/>
                    </a:lnTo>
                    <a:lnTo>
                      <a:pt x="506" y="1492"/>
                    </a:lnTo>
                    <a:lnTo>
                      <a:pt x="523" y="1498"/>
                    </a:lnTo>
                    <a:lnTo>
                      <a:pt x="542" y="1501"/>
                    </a:lnTo>
                    <a:lnTo>
                      <a:pt x="2459" y="1501"/>
                    </a:lnTo>
                    <a:lnTo>
                      <a:pt x="2478" y="1498"/>
                    </a:lnTo>
                    <a:lnTo>
                      <a:pt x="2495" y="1492"/>
                    </a:lnTo>
                    <a:lnTo>
                      <a:pt x="2510" y="1481"/>
                    </a:lnTo>
                    <a:lnTo>
                      <a:pt x="2520" y="1466"/>
                    </a:lnTo>
                    <a:lnTo>
                      <a:pt x="2527" y="1450"/>
                    </a:lnTo>
                    <a:lnTo>
                      <a:pt x="2530" y="1430"/>
                    </a:lnTo>
                    <a:lnTo>
                      <a:pt x="2530" y="493"/>
                    </a:lnTo>
                    <a:lnTo>
                      <a:pt x="2527" y="474"/>
                    </a:lnTo>
                    <a:lnTo>
                      <a:pt x="2520" y="457"/>
                    </a:lnTo>
                    <a:lnTo>
                      <a:pt x="2510" y="443"/>
                    </a:lnTo>
                    <a:lnTo>
                      <a:pt x="2495" y="432"/>
                    </a:lnTo>
                    <a:lnTo>
                      <a:pt x="2478" y="425"/>
                    </a:lnTo>
                    <a:lnTo>
                      <a:pt x="2459" y="423"/>
                    </a:lnTo>
                    <a:lnTo>
                      <a:pt x="542" y="423"/>
                    </a:lnTo>
                    <a:close/>
                    <a:moveTo>
                      <a:pt x="161" y="0"/>
                    </a:moveTo>
                    <a:lnTo>
                      <a:pt x="2861" y="0"/>
                    </a:lnTo>
                    <a:lnTo>
                      <a:pt x="2886" y="1"/>
                    </a:lnTo>
                    <a:lnTo>
                      <a:pt x="2910" y="7"/>
                    </a:lnTo>
                    <a:lnTo>
                      <a:pt x="2933" y="16"/>
                    </a:lnTo>
                    <a:lnTo>
                      <a:pt x="2955" y="30"/>
                    </a:lnTo>
                    <a:lnTo>
                      <a:pt x="2974" y="48"/>
                    </a:lnTo>
                    <a:lnTo>
                      <a:pt x="2991" y="70"/>
                    </a:lnTo>
                    <a:lnTo>
                      <a:pt x="2999" y="91"/>
                    </a:lnTo>
                    <a:lnTo>
                      <a:pt x="3006" y="112"/>
                    </a:lnTo>
                    <a:lnTo>
                      <a:pt x="3014" y="134"/>
                    </a:lnTo>
                    <a:lnTo>
                      <a:pt x="3022" y="161"/>
                    </a:lnTo>
                    <a:lnTo>
                      <a:pt x="3022" y="3415"/>
                    </a:lnTo>
                    <a:lnTo>
                      <a:pt x="3018" y="3447"/>
                    </a:lnTo>
                    <a:lnTo>
                      <a:pt x="3008" y="3478"/>
                    </a:lnTo>
                    <a:lnTo>
                      <a:pt x="2994" y="3506"/>
                    </a:lnTo>
                    <a:lnTo>
                      <a:pt x="2975" y="3529"/>
                    </a:lnTo>
                    <a:lnTo>
                      <a:pt x="2951" y="3549"/>
                    </a:lnTo>
                    <a:lnTo>
                      <a:pt x="2924" y="3563"/>
                    </a:lnTo>
                    <a:lnTo>
                      <a:pt x="2894" y="3572"/>
                    </a:lnTo>
                    <a:lnTo>
                      <a:pt x="2861" y="3576"/>
                    </a:lnTo>
                    <a:lnTo>
                      <a:pt x="161" y="3576"/>
                    </a:lnTo>
                    <a:lnTo>
                      <a:pt x="131" y="3572"/>
                    </a:lnTo>
                    <a:lnTo>
                      <a:pt x="101" y="3562"/>
                    </a:lnTo>
                    <a:lnTo>
                      <a:pt x="75" y="3548"/>
                    </a:lnTo>
                    <a:lnTo>
                      <a:pt x="51" y="3528"/>
                    </a:lnTo>
                    <a:lnTo>
                      <a:pt x="31" y="3506"/>
                    </a:lnTo>
                    <a:lnTo>
                      <a:pt x="13" y="3475"/>
                    </a:lnTo>
                    <a:lnTo>
                      <a:pt x="3" y="3445"/>
                    </a:lnTo>
                    <a:lnTo>
                      <a:pt x="0" y="3415"/>
                    </a:lnTo>
                    <a:lnTo>
                      <a:pt x="0" y="1802"/>
                    </a:lnTo>
                    <a:lnTo>
                      <a:pt x="0" y="161"/>
                    </a:lnTo>
                    <a:lnTo>
                      <a:pt x="3" y="127"/>
                    </a:lnTo>
                    <a:lnTo>
                      <a:pt x="12" y="98"/>
                    </a:lnTo>
                    <a:lnTo>
                      <a:pt x="27" y="70"/>
                    </a:lnTo>
                    <a:lnTo>
                      <a:pt x="46" y="47"/>
                    </a:lnTo>
                    <a:lnTo>
                      <a:pt x="71" y="27"/>
                    </a:lnTo>
                    <a:lnTo>
                      <a:pt x="97" y="12"/>
                    </a:lnTo>
                    <a:lnTo>
                      <a:pt x="128" y="2"/>
                    </a:lnTo>
                    <a:lnTo>
                      <a:pt x="1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1" name="Freeform 30"/>
              <p:cNvSpPr>
                <a:spLocks/>
              </p:cNvSpPr>
              <p:nvPr/>
            </p:nvSpPr>
            <p:spPr bwMode="auto">
              <a:xfrm>
                <a:off x="3717" y="165"/>
                <a:ext cx="51" cy="93"/>
              </a:xfrm>
              <a:custGeom>
                <a:avLst/>
                <a:gdLst>
                  <a:gd name="T0" fmla="*/ 221 w 352"/>
                  <a:gd name="T1" fmla="*/ 0 h 654"/>
                  <a:gd name="T2" fmla="*/ 255 w 352"/>
                  <a:gd name="T3" fmla="*/ 77 h 654"/>
                  <a:gd name="T4" fmla="*/ 308 w 352"/>
                  <a:gd name="T5" fmla="*/ 93 h 654"/>
                  <a:gd name="T6" fmla="*/ 311 w 352"/>
                  <a:gd name="T7" fmla="*/ 190 h 654"/>
                  <a:gd name="T8" fmla="*/ 287 w 352"/>
                  <a:gd name="T9" fmla="*/ 178 h 654"/>
                  <a:gd name="T10" fmla="*/ 252 w 352"/>
                  <a:gd name="T11" fmla="*/ 166 h 654"/>
                  <a:gd name="T12" fmla="*/ 201 w 352"/>
                  <a:gd name="T13" fmla="*/ 160 h 654"/>
                  <a:gd name="T14" fmla="*/ 160 w 352"/>
                  <a:gd name="T15" fmla="*/ 167 h 654"/>
                  <a:gd name="T16" fmla="*/ 137 w 352"/>
                  <a:gd name="T17" fmla="*/ 181 h 654"/>
                  <a:gd name="T18" fmla="*/ 130 w 352"/>
                  <a:gd name="T19" fmla="*/ 201 h 654"/>
                  <a:gd name="T20" fmla="*/ 138 w 352"/>
                  <a:gd name="T21" fmla="*/ 222 h 654"/>
                  <a:gd name="T22" fmla="*/ 162 w 352"/>
                  <a:gd name="T23" fmla="*/ 240 h 654"/>
                  <a:gd name="T24" fmla="*/ 203 w 352"/>
                  <a:gd name="T25" fmla="*/ 259 h 654"/>
                  <a:gd name="T26" fmla="*/ 266 w 352"/>
                  <a:gd name="T27" fmla="*/ 285 h 654"/>
                  <a:gd name="T28" fmla="*/ 319 w 352"/>
                  <a:gd name="T29" fmla="*/ 321 h 654"/>
                  <a:gd name="T30" fmla="*/ 348 w 352"/>
                  <a:gd name="T31" fmla="*/ 363 h 654"/>
                  <a:gd name="T32" fmla="*/ 351 w 352"/>
                  <a:gd name="T33" fmla="*/ 413 h 654"/>
                  <a:gd name="T34" fmla="*/ 342 w 352"/>
                  <a:gd name="T35" fmla="*/ 463 h 654"/>
                  <a:gd name="T36" fmla="*/ 315 w 352"/>
                  <a:gd name="T37" fmla="*/ 507 h 654"/>
                  <a:gd name="T38" fmla="*/ 271 w 352"/>
                  <a:gd name="T39" fmla="*/ 541 h 654"/>
                  <a:gd name="T40" fmla="*/ 211 w 352"/>
                  <a:gd name="T41" fmla="*/ 563 h 654"/>
                  <a:gd name="T42" fmla="*/ 130 w 352"/>
                  <a:gd name="T43" fmla="*/ 654 h 654"/>
                  <a:gd name="T44" fmla="*/ 101 w 352"/>
                  <a:gd name="T45" fmla="*/ 572 h 654"/>
                  <a:gd name="T46" fmla="*/ 44 w 352"/>
                  <a:gd name="T47" fmla="*/ 562 h 654"/>
                  <a:gd name="T48" fmla="*/ 0 w 352"/>
                  <a:gd name="T49" fmla="*/ 543 h 654"/>
                  <a:gd name="T50" fmla="*/ 40 w 352"/>
                  <a:gd name="T51" fmla="*/ 459 h 654"/>
                  <a:gd name="T52" fmla="*/ 92 w 352"/>
                  <a:gd name="T53" fmla="*/ 475 h 654"/>
                  <a:gd name="T54" fmla="*/ 150 w 352"/>
                  <a:gd name="T55" fmla="*/ 482 h 654"/>
                  <a:gd name="T56" fmla="*/ 193 w 352"/>
                  <a:gd name="T57" fmla="*/ 477 h 654"/>
                  <a:gd name="T58" fmla="*/ 221 w 352"/>
                  <a:gd name="T59" fmla="*/ 459 h 654"/>
                  <a:gd name="T60" fmla="*/ 231 w 352"/>
                  <a:gd name="T61" fmla="*/ 433 h 654"/>
                  <a:gd name="T62" fmla="*/ 223 w 352"/>
                  <a:gd name="T63" fmla="*/ 405 h 654"/>
                  <a:gd name="T64" fmla="*/ 198 w 352"/>
                  <a:gd name="T65" fmla="*/ 383 h 654"/>
                  <a:gd name="T66" fmla="*/ 150 w 352"/>
                  <a:gd name="T67" fmla="*/ 362 h 654"/>
                  <a:gd name="T68" fmla="*/ 101 w 352"/>
                  <a:gd name="T69" fmla="*/ 345 h 654"/>
                  <a:gd name="T70" fmla="*/ 59 w 352"/>
                  <a:gd name="T71" fmla="*/ 321 h 654"/>
                  <a:gd name="T72" fmla="*/ 29 w 352"/>
                  <a:gd name="T73" fmla="*/ 289 h 654"/>
                  <a:gd name="T74" fmla="*/ 12 w 352"/>
                  <a:gd name="T75" fmla="*/ 247 h 654"/>
                  <a:gd name="T76" fmla="*/ 14 w 352"/>
                  <a:gd name="T77" fmla="*/ 192 h 654"/>
                  <a:gd name="T78" fmla="*/ 37 w 352"/>
                  <a:gd name="T79" fmla="*/ 143 h 654"/>
                  <a:gd name="T80" fmla="*/ 80 w 352"/>
                  <a:gd name="T81" fmla="*/ 104 h 654"/>
                  <a:gd name="T82" fmla="*/ 140 w 352"/>
                  <a:gd name="T83" fmla="*/ 7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2" h="654">
                    <a:moveTo>
                      <a:pt x="140" y="0"/>
                    </a:moveTo>
                    <a:lnTo>
                      <a:pt x="221" y="0"/>
                    </a:lnTo>
                    <a:lnTo>
                      <a:pt x="221" y="69"/>
                    </a:lnTo>
                    <a:lnTo>
                      <a:pt x="255" y="77"/>
                    </a:lnTo>
                    <a:lnTo>
                      <a:pt x="284" y="85"/>
                    </a:lnTo>
                    <a:lnTo>
                      <a:pt x="308" y="93"/>
                    </a:lnTo>
                    <a:lnTo>
                      <a:pt x="331" y="99"/>
                    </a:lnTo>
                    <a:lnTo>
                      <a:pt x="311" y="190"/>
                    </a:lnTo>
                    <a:lnTo>
                      <a:pt x="300" y="185"/>
                    </a:lnTo>
                    <a:lnTo>
                      <a:pt x="287" y="178"/>
                    </a:lnTo>
                    <a:lnTo>
                      <a:pt x="271" y="171"/>
                    </a:lnTo>
                    <a:lnTo>
                      <a:pt x="252" y="166"/>
                    </a:lnTo>
                    <a:lnTo>
                      <a:pt x="229" y="162"/>
                    </a:lnTo>
                    <a:lnTo>
                      <a:pt x="201" y="160"/>
                    </a:lnTo>
                    <a:lnTo>
                      <a:pt x="178" y="162"/>
                    </a:lnTo>
                    <a:lnTo>
                      <a:pt x="160" y="167"/>
                    </a:lnTo>
                    <a:lnTo>
                      <a:pt x="147" y="174"/>
                    </a:lnTo>
                    <a:lnTo>
                      <a:pt x="137" y="181"/>
                    </a:lnTo>
                    <a:lnTo>
                      <a:pt x="133" y="190"/>
                    </a:lnTo>
                    <a:lnTo>
                      <a:pt x="130" y="201"/>
                    </a:lnTo>
                    <a:lnTo>
                      <a:pt x="133" y="212"/>
                    </a:lnTo>
                    <a:lnTo>
                      <a:pt x="138" y="222"/>
                    </a:lnTo>
                    <a:lnTo>
                      <a:pt x="148" y="231"/>
                    </a:lnTo>
                    <a:lnTo>
                      <a:pt x="162" y="240"/>
                    </a:lnTo>
                    <a:lnTo>
                      <a:pt x="180" y="249"/>
                    </a:lnTo>
                    <a:lnTo>
                      <a:pt x="203" y="259"/>
                    </a:lnTo>
                    <a:lnTo>
                      <a:pt x="231" y="271"/>
                    </a:lnTo>
                    <a:lnTo>
                      <a:pt x="266" y="285"/>
                    </a:lnTo>
                    <a:lnTo>
                      <a:pt x="296" y="302"/>
                    </a:lnTo>
                    <a:lnTo>
                      <a:pt x="319" y="321"/>
                    </a:lnTo>
                    <a:lnTo>
                      <a:pt x="337" y="341"/>
                    </a:lnTo>
                    <a:lnTo>
                      <a:pt x="348" y="363"/>
                    </a:lnTo>
                    <a:lnTo>
                      <a:pt x="352" y="387"/>
                    </a:lnTo>
                    <a:lnTo>
                      <a:pt x="351" y="413"/>
                    </a:lnTo>
                    <a:lnTo>
                      <a:pt x="349" y="438"/>
                    </a:lnTo>
                    <a:lnTo>
                      <a:pt x="342" y="463"/>
                    </a:lnTo>
                    <a:lnTo>
                      <a:pt x="330" y="486"/>
                    </a:lnTo>
                    <a:lnTo>
                      <a:pt x="315" y="507"/>
                    </a:lnTo>
                    <a:lnTo>
                      <a:pt x="295" y="526"/>
                    </a:lnTo>
                    <a:lnTo>
                      <a:pt x="271" y="541"/>
                    </a:lnTo>
                    <a:lnTo>
                      <a:pt x="243" y="554"/>
                    </a:lnTo>
                    <a:lnTo>
                      <a:pt x="211" y="563"/>
                    </a:lnTo>
                    <a:lnTo>
                      <a:pt x="211" y="654"/>
                    </a:lnTo>
                    <a:lnTo>
                      <a:pt x="130" y="654"/>
                    </a:lnTo>
                    <a:lnTo>
                      <a:pt x="130" y="573"/>
                    </a:lnTo>
                    <a:lnTo>
                      <a:pt x="101" y="572"/>
                    </a:lnTo>
                    <a:lnTo>
                      <a:pt x="72" y="569"/>
                    </a:lnTo>
                    <a:lnTo>
                      <a:pt x="44" y="562"/>
                    </a:lnTo>
                    <a:lnTo>
                      <a:pt x="20" y="554"/>
                    </a:lnTo>
                    <a:lnTo>
                      <a:pt x="0" y="543"/>
                    </a:lnTo>
                    <a:lnTo>
                      <a:pt x="20" y="453"/>
                    </a:lnTo>
                    <a:lnTo>
                      <a:pt x="40" y="459"/>
                    </a:lnTo>
                    <a:lnTo>
                      <a:pt x="64" y="468"/>
                    </a:lnTo>
                    <a:lnTo>
                      <a:pt x="92" y="475"/>
                    </a:lnTo>
                    <a:lnTo>
                      <a:pt x="121" y="480"/>
                    </a:lnTo>
                    <a:lnTo>
                      <a:pt x="150" y="482"/>
                    </a:lnTo>
                    <a:lnTo>
                      <a:pt x="173" y="481"/>
                    </a:lnTo>
                    <a:lnTo>
                      <a:pt x="193" y="477"/>
                    </a:lnTo>
                    <a:lnTo>
                      <a:pt x="210" y="469"/>
                    </a:lnTo>
                    <a:lnTo>
                      <a:pt x="221" y="459"/>
                    </a:lnTo>
                    <a:lnTo>
                      <a:pt x="229" y="447"/>
                    </a:lnTo>
                    <a:lnTo>
                      <a:pt x="231" y="433"/>
                    </a:lnTo>
                    <a:lnTo>
                      <a:pt x="230" y="418"/>
                    </a:lnTo>
                    <a:lnTo>
                      <a:pt x="223" y="405"/>
                    </a:lnTo>
                    <a:lnTo>
                      <a:pt x="213" y="394"/>
                    </a:lnTo>
                    <a:lnTo>
                      <a:pt x="198" y="383"/>
                    </a:lnTo>
                    <a:lnTo>
                      <a:pt x="178" y="372"/>
                    </a:lnTo>
                    <a:lnTo>
                      <a:pt x="150" y="362"/>
                    </a:lnTo>
                    <a:lnTo>
                      <a:pt x="125" y="354"/>
                    </a:lnTo>
                    <a:lnTo>
                      <a:pt x="101" y="345"/>
                    </a:lnTo>
                    <a:lnTo>
                      <a:pt x="79" y="334"/>
                    </a:lnTo>
                    <a:lnTo>
                      <a:pt x="59" y="321"/>
                    </a:lnTo>
                    <a:lnTo>
                      <a:pt x="42" y="306"/>
                    </a:lnTo>
                    <a:lnTo>
                      <a:pt x="29" y="289"/>
                    </a:lnTo>
                    <a:lnTo>
                      <a:pt x="19" y="269"/>
                    </a:lnTo>
                    <a:lnTo>
                      <a:pt x="12" y="247"/>
                    </a:lnTo>
                    <a:lnTo>
                      <a:pt x="10" y="221"/>
                    </a:lnTo>
                    <a:lnTo>
                      <a:pt x="14" y="192"/>
                    </a:lnTo>
                    <a:lnTo>
                      <a:pt x="22" y="166"/>
                    </a:lnTo>
                    <a:lnTo>
                      <a:pt x="37" y="143"/>
                    </a:lnTo>
                    <a:lnTo>
                      <a:pt x="55" y="121"/>
                    </a:lnTo>
                    <a:lnTo>
                      <a:pt x="80" y="104"/>
                    </a:lnTo>
                    <a:lnTo>
                      <a:pt x="108" y="90"/>
                    </a:lnTo>
                    <a:lnTo>
                      <a:pt x="140" y="79"/>
                    </a:lnTo>
                    <a:lnTo>
                      <a:pt x="1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2" name="Freeform 31"/>
              <p:cNvSpPr>
                <a:spLocks/>
              </p:cNvSpPr>
              <p:nvPr/>
            </p:nvSpPr>
            <p:spPr bwMode="auto">
              <a:xfrm>
                <a:off x="3795" y="165"/>
                <a:ext cx="51" cy="93"/>
              </a:xfrm>
              <a:custGeom>
                <a:avLst/>
                <a:gdLst>
                  <a:gd name="T0" fmla="*/ 221 w 356"/>
                  <a:gd name="T1" fmla="*/ 0 h 654"/>
                  <a:gd name="T2" fmla="*/ 255 w 356"/>
                  <a:gd name="T3" fmla="*/ 77 h 654"/>
                  <a:gd name="T4" fmla="*/ 308 w 356"/>
                  <a:gd name="T5" fmla="*/ 93 h 654"/>
                  <a:gd name="T6" fmla="*/ 311 w 356"/>
                  <a:gd name="T7" fmla="*/ 190 h 654"/>
                  <a:gd name="T8" fmla="*/ 287 w 356"/>
                  <a:gd name="T9" fmla="*/ 178 h 654"/>
                  <a:gd name="T10" fmla="*/ 252 w 356"/>
                  <a:gd name="T11" fmla="*/ 166 h 654"/>
                  <a:gd name="T12" fmla="*/ 201 w 356"/>
                  <a:gd name="T13" fmla="*/ 160 h 654"/>
                  <a:gd name="T14" fmla="*/ 160 w 356"/>
                  <a:gd name="T15" fmla="*/ 167 h 654"/>
                  <a:gd name="T16" fmla="*/ 138 w 356"/>
                  <a:gd name="T17" fmla="*/ 181 h 654"/>
                  <a:gd name="T18" fmla="*/ 130 w 356"/>
                  <a:gd name="T19" fmla="*/ 201 h 654"/>
                  <a:gd name="T20" fmla="*/ 138 w 356"/>
                  <a:gd name="T21" fmla="*/ 222 h 654"/>
                  <a:gd name="T22" fmla="*/ 162 w 356"/>
                  <a:gd name="T23" fmla="*/ 240 h 654"/>
                  <a:gd name="T24" fmla="*/ 203 w 356"/>
                  <a:gd name="T25" fmla="*/ 259 h 654"/>
                  <a:gd name="T26" fmla="*/ 266 w 356"/>
                  <a:gd name="T27" fmla="*/ 283 h 654"/>
                  <a:gd name="T28" fmla="*/ 319 w 356"/>
                  <a:gd name="T29" fmla="*/ 313 h 654"/>
                  <a:gd name="T30" fmla="*/ 349 w 356"/>
                  <a:gd name="T31" fmla="*/ 350 h 654"/>
                  <a:gd name="T32" fmla="*/ 356 w 356"/>
                  <a:gd name="T33" fmla="*/ 391 h 654"/>
                  <a:gd name="T34" fmla="*/ 349 w 356"/>
                  <a:gd name="T35" fmla="*/ 438 h 654"/>
                  <a:gd name="T36" fmla="*/ 331 w 356"/>
                  <a:gd name="T37" fmla="*/ 486 h 654"/>
                  <a:gd name="T38" fmla="*/ 295 w 356"/>
                  <a:gd name="T39" fmla="*/ 526 h 654"/>
                  <a:gd name="T40" fmla="*/ 243 w 356"/>
                  <a:gd name="T41" fmla="*/ 554 h 654"/>
                  <a:gd name="T42" fmla="*/ 211 w 356"/>
                  <a:gd name="T43" fmla="*/ 654 h 654"/>
                  <a:gd name="T44" fmla="*/ 130 w 356"/>
                  <a:gd name="T45" fmla="*/ 573 h 654"/>
                  <a:gd name="T46" fmla="*/ 72 w 356"/>
                  <a:gd name="T47" fmla="*/ 569 h 654"/>
                  <a:gd name="T48" fmla="*/ 20 w 356"/>
                  <a:gd name="T49" fmla="*/ 554 h 654"/>
                  <a:gd name="T50" fmla="*/ 20 w 356"/>
                  <a:gd name="T51" fmla="*/ 453 h 654"/>
                  <a:gd name="T52" fmla="*/ 65 w 356"/>
                  <a:gd name="T53" fmla="*/ 468 h 654"/>
                  <a:gd name="T54" fmla="*/ 120 w 356"/>
                  <a:gd name="T55" fmla="*/ 480 h 654"/>
                  <a:gd name="T56" fmla="*/ 174 w 356"/>
                  <a:gd name="T57" fmla="*/ 481 h 654"/>
                  <a:gd name="T58" fmla="*/ 210 w 356"/>
                  <a:gd name="T59" fmla="*/ 469 h 654"/>
                  <a:gd name="T60" fmla="*/ 228 w 356"/>
                  <a:gd name="T61" fmla="*/ 447 h 654"/>
                  <a:gd name="T62" fmla="*/ 229 w 356"/>
                  <a:gd name="T63" fmla="*/ 418 h 654"/>
                  <a:gd name="T64" fmla="*/ 213 w 356"/>
                  <a:gd name="T65" fmla="*/ 394 h 654"/>
                  <a:gd name="T66" fmla="*/ 178 w 356"/>
                  <a:gd name="T67" fmla="*/ 372 h 654"/>
                  <a:gd name="T68" fmla="*/ 125 w 356"/>
                  <a:gd name="T69" fmla="*/ 354 h 654"/>
                  <a:gd name="T70" fmla="*/ 78 w 356"/>
                  <a:gd name="T71" fmla="*/ 334 h 654"/>
                  <a:gd name="T72" fmla="*/ 42 w 356"/>
                  <a:gd name="T73" fmla="*/ 306 h 654"/>
                  <a:gd name="T74" fmla="*/ 19 w 356"/>
                  <a:gd name="T75" fmla="*/ 269 h 654"/>
                  <a:gd name="T76" fmla="*/ 10 w 356"/>
                  <a:gd name="T77" fmla="*/ 221 h 654"/>
                  <a:gd name="T78" fmla="*/ 22 w 356"/>
                  <a:gd name="T79" fmla="*/ 166 h 654"/>
                  <a:gd name="T80" fmla="*/ 55 w 356"/>
                  <a:gd name="T81" fmla="*/ 121 h 654"/>
                  <a:gd name="T82" fmla="*/ 108 w 356"/>
                  <a:gd name="T83" fmla="*/ 90 h 654"/>
                  <a:gd name="T84" fmla="*/ 140 w 356"/>
                  <a:gd name="T85"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6" h="654">
                    <a:moveTo>
                      <a:pt x="140" y="0"/>
                    </a:moveTo>
                    <a:lnTo>
                      <a:pt x="221" y="0"/>
                    </a:lnTo>
                    <a:lnTo>
                      <a:pt x="221" y="69"/>
                    </a:lnTo>
                    <a:lnTo>
                      <a:pt x="255" y="77"/>
                    </a:lnTo>
                    <a:lnTo>
                      <a:pt x="284" y="85"/>
                    </a:lnTo>
                    <a:lnTo>
                      <a:pt x="308" y="93"/>
                    </a:lnTo>
                    <a:lnTo>
                      <a:pt x="331" y="99"/>
                    </a:lnTo>
                    <a:lnTo>
                      <a:pt x="311" y="190"/>
                    </a:lnTo>
                    <a:lnTo>
                      <a:pt x="300" y="185"/>
                    </a:lnTo>
                    <a:lnTo>
                      <a:pt x="287" y="178"/>
                    </a:lnTo>
                    <a:lnTo>
                      <a:pt x="271" y="171"/>
                    </a:lnTo>
                    <a:lnTo>
                      <a:pt x="252" y="166"/>
                    </a:lnTo>
                    <a:lnTo>
                      <a:pt x="228" y="162"/>
                    </a:lnTo>
                    <a:lnTo>
                      <a:pt x="201" y="160"/>
                    </a:lnTo>
                    <a:lnTo>
                      <a:pt x="179" y="162"/>
                    </a:lnTo>
                    <a:lnTo>
                      <a:pt x="160" y="167"/>
                    </a:lnTo>
                    <a:lnTo>
                      <a:pt x="147" y="174"/>
                    </a:lnTo>
                    <a:lnTo>
                      <a:pt x="138" y="181"/>
                    </a:lnTo>
                    <a:lnTo>
                      <a:pt x="132" y="190"/>
                    </a:lnTo>
                    <a:lnTo>
                      <a:pt x="130" y="201"/>
                    </a:lnTo>
                    <a:lnTo>
                      <a:pt x="132" y="212"/>
                    </a:lnTo>
                    <a:lnTo>
                      <a:pt x="138" y="222"/>
                    </a:lnTo>
                    <a:lnTo>
                      <a:pt x="148" y="231"/>
                    </a:lnTo>
                    <a:lnTo>
                      <a:pt x="162" y="240"/>
                    </a:lnTo>
                    <a:lnTo>
                      <a:pt x="180" y="249"/>
                    </a:lnTo>
                    <a:lnTo>
                      <a:pt x="203" y="259"/>
                    </a:lnTo>
                    <a:lnTo>
                      <a:pt x="231" y="271"/>
                    </a:lnTo>
                    <a:lnTo>
                      <a:pt x="266" y="283"/>
                    </a:lnTo>
                    <a:lnTo>
                      <a:pt x="295" y="298"/>
                    </a:lnTo>
                    <a:lnTo>
                      <a:pt x="319" y="313"/>
                    </a:lnTo>
                    <a:lnTo>
                      <a:pt x="336" y="331"/>
                    </a:lnTo>
                    <a:lnTo>
                      <a:pt x="349" y="350"/>
                    </a:lnTo>
                    <a:lnTo>
                      <a:pt x="355" y="370"/>
                    </a:lnTo>
                    <a:lnTo>
                      <a:pt x="356" y="391"/>
                    </a:lnTo>
                    <a:lnTo>
                      <a:pt x="351" y="413"/>
                    </a:lnTo>
                    <a:lnTo>
                      <a:pt x="349" y="438"/>
                    </a:lnTo>
                    <a:lnTo>
                      <a:pt x="342" y="463"/>
                    </a:lnTo>
                    <a:lnTo>
                      <a:pt x="331" y="486"/>
                    </a:lnTo>
                    <a:lnTo>
                      <a:pt x="314" y="507"/>
                    </a:lnTo>
                    <a:lnTo>
                      <a:pt x="295" y="526"/>
                    </a:lnTo>
                    <a:lnTo>
                      <a:pt x="271" y="541"/>
                    </a:lnTo>
                    <a:lnTo>
                      <a:pt x="243" y="554"/>
                    </a:lnTo>
                    <a:lnTo>
                      <a:pt x="211" y="563"/>
                    </a:lnTo>
                    <a:lnTo>
                      <a:pt x="211" y="654"/>
                    </a:lnTo>
                    <a:lnTo>
                      <a:pt x="130" y="654"/>
                    </a:lnTo>
                    <a:lnTo>
                      <a:pt x="130" y="573"/>
                    </a:lnTo>
                    <a:lnTo>
                      <a:pt x="100" y="572"/>
                    </a:lnTo>
                    <a:lnTo>
                      <a:pt x="72" y="569"/>
                    </a:lnTo>
                    <a:lnTo>
                      <a:pt x="44" y="562"/>
                    </a:lnTo>
                    <a:lnTo>
                      <a:pt x="20" y="554"/>
                    </a:lnTo>
                    <a:lnTo>
                      <a:pt x="0" y="543"/>
                    </a:lnTo>
                    <a:lnTo>
                      <a:pt x="20" y="453"/>
                    </a:lnTo>
                    <a:lnTo>
                      <a:pt x="41" y="459"/>
                    </a:lnTo>
                    <a:lnTo>
                      <a:pt x="65" y="468"/>
                    </a:lnTo>
                    <a:lnTo>
                      <a:pt x="92" y="475"/>
                    </a:lnTo>
                    <a:lnTo>
                      <a:pt x="120" y="480"/>
                    </a:lnTo>
                    <a:lnTo>
                      <a:pt x="151" y="482"/>
                    </a:lnTo>
                    <a:lnTo>
                      <a:pt x="174" y="481"/>
                    </a:lnTo>
                    <a:lnTo>
                      <a:pt x="194" y="477"/>
                    </a:lnTo>
                    <a:lnTo>
                      <a:pt x="210" y="469"/>
                    </a:lnTo>
                    <a:lnTo>
                      <a:pt x="222" y="459"/>
                    </a:lnTo>
                    <a:lnTo>
                      <a:pt x="228" y="447"/>
                    </a:lnTo>
                    <a:lnTo>
                      <a:pt x="231" y="433"/>
                    </a:lnTo>
                    <a:lnTo>
                      <a:pt x="229" y="418"/>
                    </a:lnTo>
                    <a:lnTo>
                      <a:pt x="224" y="405"/>
                    </a:lnTo>
                    <a:lnTo>
                      <a:pt x="213" y="394"/>
                    </a:lnTo>
                    <a:lnTo>
                      <a:pt x="199" y="383"/>
                    </a:lnTo>
                    <a:lnTo>
                      <a:pt x="178" y="372"/>
                    </a:lnTo>
                    <a:lnTo>
                      <a:pt x="151" y="362"/>
                    </a:lnTo>
                    <a:lnTo>
                      <a:pt x="125" y="354"/>
                    </a:lnTo>
                    <a:lnTo>
                      <a:pt x="100" y="345"/>
                    </a:lnTo>
                    <a:lnTo>
                      <a:pt x="78" y="334"/>
                    </a:lnTo>
                    <a:lnTo>
                      <a:pt x="58" y="321"/>
                    </a:lnTo>
                    <a:lnTo>
                      <a:pt x="42" y="306"/>
                    </a:lnTo>
                    <a:lnTo>
                      <a:pt x="29" y="289"/>
                    </a:lnTo>
                    <a:lnTo>
                      <a:pt x="19" y="269"/>
                    </a:lnTo>
                    <a:lnTo>
                      <a:pt x="12" y="247"/>
                    </a:lnTo>
                    <a:lnTo>
                      <a:pt x="10" y="221"/>
                    </a:lnTo>
                    <a:lnTo>
                      <a:pt x="13" y="192"/>
                    </a:lnTo>
                    <a:lnTo>
                      <a:pt x="22" y="166"/>
                    </a:lnTo>
                    <a:lnTo>
                      <a:pt x="36" y="143"/>
                    </a:lnTo>
                    <a:lnTo>
                      <a:pt x="55" y="121"/>
                    </a:lnTo>
                    <a:lnTo>
                      <a:pt x="79" y="104"/>
                    </a:lnTo>
                    <a:lnTo>
                      <a:pt x="108" y="90"/>
                    </a:lnTo>
                    <a:lnTo>
                      <a:pt x="140" y="79"/>
                    </a:lnTo>
                    <a:lnTo>
                      <a:pt x="1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3" name="Freeform 32"/>
              <p:cNvSpPr>
                <a:spLocks/>
              </p:cNvSpPr>
              <p:nvPr/>
            </p:nvSpPr>
            <p:spPr bwMode="auto">
              <a:xfrm>
                <a:off x="3874" y="165"/>
                <a:ext cx="50" cy="93"/>
              </a:xfrm>
              <a:custGeom>
                <a:avLst/>
                <a:gdLst>
                  <a:gd name="T0" fmla="*/ 221 w 353"/>
                  <a:gd name="T1" fmla="*/ 0 h 654"/>
                  <a:gd name="T2" fmla="*/ 256 w 353"/>
                  <a:gd name="T3" fmla="*/ 77 h 654"/>
                  <a:gd name="T4" fmla="*/ 308 w 353"/>
                  <a:gd name="T5" fmla="*/ 93 h 654"/>
                  <a:gd name="T6" fmla="*/ 311 w 353"/>
                  <a:gd name="T7" fmla="*/ 190 h 654"/>
                  <a:gd name="T8" fmla="*/ 288 w 353"/>
                  <a:gd name="T9" fmla="*/ 178 h 654"/>
                  <a:gd name="T10" fmla="*/ 252 w 353"/>
                  <a:gd name="T11" fmla="*/ 166 h 654"/>
                  <a:gd name="T12" fmla="*/ 200 w 353"/>
                  <a:gd name="T13" fmla="*/ 160 h 654"/>
                  <a:gd name="T14" fmla="*/ 161 w 353"/>
                  <a:gd name="T15" fmla="*/ 167 h 654"/>
                  <a:gd name="T16" fmla="*/ 137 w 353"/>
                  <a:gd name="T17" fmla="*/ 181 h 654"/>
                  <a:gd name="T18" fmla="*/ 131 w 353"/>
                  <a:gd name="T19" fmla="*/ 201 h 654"/>
                  <a:gd name="T20" fmla="*/ 139 w 353"/>
                  <a:gd name="T21" fmla="*/ 222 h 654"/>
                  <a:gd name="T22" fmla="*/ 162 w 353"/>
                  <a:gd name="T23" fmla="*/ 240 h 654"/>
                  <a:gd name="T24" fmla="*/ 204 w 353"/>
                  <a:gd name="T25" fmla="*/ 259 h 654"/>
                  <a:gd name="T26" fmla="*/ 267 w 353"/>
                  <a:gd name="T27" fmla="*/ 285 h 654"/>
                  <a:gd name="T28" fmla="*/ 320 w 353"/>
                  <a:gd name="T29" fmla="*/ 321 h 654"/>
                  <a:gd name="T30" fmla="*/ 348 w 353"/>
                  <a:gd name="T31" fmla="*/ 363 h 654"/>
                  <a:gd name="T32" fmla="*/ 352 w 353"/>
                  <a:gd name="T33" fmla="*/ 413 h 654"/>
                  <a:gd name="T34" fmla="*/ 343 w 353"/>
                  <a:gd name="T35" fmla="*/ 463 h 654"/>
                  <a:gd name="T36" fmla="*/ 315 w 353"/>
                  <a:gd name="T37" fmla="*/ 507 h 654"/>
                  <a:gd name="T38" fmla="*/ 271 w 353"/>
                  <a:gd name="T39" fmla="*/ 541 h 654"/>
                  <a:gd name="T40" fmla="*/ 210 w 353"/>
                  <a:gd name="T41" fmla="*/ 563 h 654"/>
                  <a:gd name="T42" fmla="*/ 131 w 353"/>
                  <a:gd name="T43" fmla="*/ 654 h 654"/>
                  <a:gd name="T44" fmla="*/ 101 w 353"/>
                  <a:gd name="T45" fmla="*/ 572 h 654"/>
                  <a:gd name="T46" fmla="*/ 45 w 353"/>
                  <a:gd name="T47" fmla="*/ 562 h 654"/>
                  <a:gd name="T48" fmla="*/ 0 w 353"/>
                  <a:gd name="T49" fmla="*/ 543 h 654"/>
                  <a:gd name="T50" fmla="*/ 40 w 353"/>
                  <a:gd name="T51" fmla="*/ 459 h 654"/>
                  <a:gd name="T52" fmla="*/ 92 w 353"/>
                  <a:gd name="T53" fmla="*/ 475 h 654"/>
                  <a:gd name="T54" fmla="*/ 151 w 353"/>
                  <a:gd name="T55" fmla="*/ 482 h 654"/>
                  <a:gd name="T56" fmla="*/ 194 w 353"/>
                  <a:gd name="T57" fmla="*/ 477 h 654"/>
                  <a:gd name="T58" fmla="*/ 221 w 353"/>
                  <a:gd name="T59" fmla="*/ 459 h 654"/>
                  <a:gd name="T60" fmla="*/ 231 w 353"/>
                  <a:gd name="T61" fmla="*/ 433 h 654"/>
                  <a:gd name="T62" fmla="*/ 224 w 353"/>
                  <a:gd name="T63" fmla="*/ 405 h 654"/>
                  <a:gd name="T64" fmla="*/ 198 w 353"/>
                  <a:gd name="T65" fmla="*/ 383 h 654"/>
                  <a:gd name="T66" fmla="*/ 151 w 353"/>
                  <a:gd name="T67" fmla="*/ 362 h 654"/>
                  <a:gd name="T68" fmla="*/ 101 w 353"/>
                  <a:gd name="T69" fmla="*/ 345 h 654"/>
                  <a:gd name="T70" fmla="*/ 59 w 353"/>
                  <a:gd name="T71" fmla="*/ 321 h 654"/>
                  <a:gd name="T72" fmla="*/ 28 w 353"/>
                  <a:gd name="T73" fmla="*/ 289 h 654"/>
                  <a:gd name="T74" fmla="*/ 13 w 353"/>
                  <a:gd name="T75" fmla="*/ 247 h 654"/>
                  <a:gd name="T76" fmla="*/ 13 w 353"/>
                  <a:gd name="T77" fmla="*/ 192 h 654"/>
                  <a:gd name="T78" fmla="*/ 36 w 353"/>
                  <a:gd name="T79" fmla="*/ 143 h 654"/>
                  <a:gd name="T80" fmla="*/ 80 w 353"/>
                  <a:gd name="T81" fmla="*/ 104 h 654"/>
                  <a:gd name="T82" fmla="*/ 141 w 353"/>
                  <a:gd name="T83" fmla="*/ 7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3" h="654">
                    <a:moveTo>
                      <a:pt x="141" y="0"/>
                    </a:moveTo>
                    <a:lnTo>
                      <a:pt x="221" y="0"/>
                    </a:lnTo>
                    <a:lnTo>
                      <a:pt x="221" y="69"/>
                    </a:lnTo>
                    <a:lnTo>
                      <a:pt x="256" y="77"/>
                    </a:lnTo>
                    <a:lnTo>
                      <a:pt x="283" y="85"/>
                    </a:lnTo>
                    <a:lnTo>
                      <a:pt x="308" y="93"/>
                    </a:lnTo>
                    <a:lnTo>
                      <a:pt x="332" y="99"/>
                    </a:lnTo>
                    <a:lnTo>
                      <a:pt x="311" y="190"/>
                    </a:lnTo>
                    <a:lnTo>
                      <a:pt x="301" y="185"/>
                    </a:lnTo>
                    <a:lnTo>
                      <a:pt x="288" y="178"/>
                    </a:lnTo>
                    <a:lnTo>
                      <a:pt x="271" y="171"/>
                    </a:lnTo>
                    <a:lnTo>
                      <a:pt x="252" y="166"/>
                    </a:lnTo>
                    <a:lnTo>
                      <a:pt x="228" y="162"/>
                    </a:lnTo>
                    <a:lnTo>
                      <a:pt x="200" y="160"/>
                    </a:lnTo>
                    <a:lnTo>
                      <a:pt x="178" y="162"/>
                    </a:lnTo>
                    <a:lnTo>
                      <a:pt x="161" y="167"/>
                    </a:lnTo>
                    <a:lnTo>
                      <a:pt x="147" y="174"/>
                    </a:lnTo>
                    <a:lnTo>
                      <a:pt x="137" y="181"/>
                    </a:lnTo>
                    <a:lnTo>
                      <a:pt x="132" y="190"/>
                    </a:lnTo>
                    <a:lnTo>
                      <a:pt x="131" y="201"/>
                    </a:lnTo>
                    <a:lnTo>
                      <a:pt x="133" y="212"/>
                    </a:lnTo>
                    <a:lnTo>
                      <a:pt x="139" y="222"/>
                    </a:lnTo>
                    <a:lnTo>
                      <a:pt x="149" y="231"/>
                    </a:lnTo>
                    <a:lnTo>
                      <a:pt x="162" y="240"/>
                    </a:lnTo>
                    <a:lnTo>
                      <a:pt x="181" y="249"/>
                    </a:lnTo>
                    <a:lnTo>
                      <a:pt x="204" y="259"/>
                    </a:lnTo>
                    <a:lnTo>
                      <a:pt x="231" y="271"/>
                    </a:lnTo>
                    <a:lnTo>
                      <a:pt x="267" y="285"/>
                    </a:lnTo>
                    <a:lnTo>
                      <a:pt x="296" y="302"/>
                    </a:lnTo>
                    <a:lnTo>
                      <a:pt x="320" y="321"/>
                    </a:lnTo>
                    <a:lnTo>
                      <a:pt x="336" y="341"/>
                    </a:lnTo>
                    <a:lnTo>
                      <a:pt x="348" y="363"/>
                    </a:lnTo>
                    <a:lnTo>
                      <a:pt x="353" y="387"/>
                    </a:lnTo>
                    <a:lnTo>
                      <a:pt x="352" y="413"/>
                    </a:lnTo>
                    <a:lnTo>
                      <a:pt x="349" y="438"/>
                    </a:lnTo>
                    <a:lnTo>
                      <a:pt x="343" y="463"/>
                    </a:lnTo>
                    <a:lnTo>
                      <a:pt x="331" y="486"/>
                    </a:lnTo>
                    <a:lnTo>
                      <a:pt x="315" y="507"/>
                    </a:lnTo>
                    <a:lnTo>
                      <a:pt x="295" y="526"/>
                    </a:lnTo>
                    <a:lnTo>
                      <a:pt x="271" y="541"/>
                    </a:lnTo>
                    <a:lnTo>
                      <a:pt x="242" y="554"/>
                    </a:lnTo>
                    <a:lnTo>
                      <a:pt x="210" y="563"/>
                    </a:lnTo>
                    <a:lnTo>
                      <a:pt x="210" y="654"/>
                    </a:lnTo>
                    <a:lnTo>
                      <a:pt x="131" y="654"/>
                    </a:lnTo>
                    <a:lnTo>
                      <a:pt x="131" y="573"/>
                    </a:lnTo>
                    <a:lnTo>
                      <a:pt x="101" y="572"/>
                    </a:lnTo>
                    <a:lnTo>
                      <a:pt x="71" y="569"/>
                    </a:lnTo>
                    <a:lnTo>
                      <a:pt x="45" y="562"/>
                    </a:lnTo>
                    <a:lnTo>
                      <a:pt x="21" y="554"/>
                    </a:lnTo>
                    <a:lnTo>
                      <a:pt x="0" y="543"/>
                    </a:lnTo>
                    <a:lnTo>
                      <a:pt x="21" y="453"/>
                    </a:lnTo>
                    <a:lnTo>
                      <a:pt x="40" y="459"/>
                    </a:lnTo>
                    <a:lnTo>
                      <a:pt x="65" y="468"/>
                    </a:lnTo>
                    <a:lnTo>
                      <a:pt x="92" y="475"/>
                    </a:lnTo>
                    <a:lnTo>
                      <a:pt x="121" y="480"/>
                    </a:lnTo>
                    <a:lnTo>
                      <a:pt x="151" y="482"/>
                    </a:lnTo>
                    <a:lnTo>
                      <a:pt x="174" y="481"/>
                    </a:lnTo>
                    <a:lnTo>
                      <a:pt x="194" y="477"/>
                    </a:lnTo>
                    <a:lnTo>
                      <a:pt x="209" y="469"/>
                    </a:lnTo>
                    <a:lnTo>
                      <a:pt x="221" y="459"/>
                    </a:lnTo>
                    <a:lnTo>
                      <a:pt x="228" y="447"/>
                    </a:lnTo>
                    <a:lnTo>
                      <a:pt x="231" y="433"/>
                    </a:lnTo>
                    <a:lnTo>
                      <a:pt x="229" y="418"/>
                    </a:lnTo>
                    <a:lnTo>
                      <a:pt x="224" y="405"/>
                    </a:lnTo>
                    <a:lnTo>
                      <a:pt x="214" y="394"/>
                    </a:lnTo>
                    <a:lnTo>
                      <a:pt x="198" y="383"/>
                    </a:lnTo>
                    <a:lnTo>
                      <a:pt x="177" y="372"/>
                    </a:lnTo>
                    <a:lnTo>
                      <a:pt x="151" y="362"/>
                    </a:lnTo>
                    <a:lnTo>
                      <a:pt x="124" y="354"/>
                    </a:lnTo>
                    <a:lnTo>
                      <a:pt x="101" y="345"/>
                    </a:lnTo>
                    <a:lnTo>
                      <a:pt x="79" y="334"/>
                    </a:lnTo>
                    <a:lnTo>
                      <a:pt x="59" y="321"/>
                    </a:lnTo>
                    <a:lnTo>
                      <a:pt x="43" y="306"/>
                    </a:lnTo>
                    <a:lnTo>
                      <a:pt x="28" y="289"/>
                    </a:lnTo>
                    <a:lnTo>
                      <a:pt x="18" y="269"/>
                    </a:lnTo>
                    <a:lnTo>
                      <a:pt x="13" y="247"/>
                    </a:lnTo>
                    <a:lnTo>
                      <a:pt x="11" y="221"/>
                    </a:lnTo>
                    <a:lnTo>
                      <a:pt x="13" y="192"/>
                    </a:lnTo>
                    <a:lnTo>
                      <a:pt x="22" y="166"/>
                    </a:lnTo>
                    <a:lnTo>
                      <a:pt x="36" y="143"/>
                    </a:lnTo>
                    <a:lnTo>
                      <a:pt x="56" y="121"/>
                    </a:lnTo>
                    <a:lnTo>
                      <a:pt x="80" y="104"/>
                    </a:lnTo>
                    <a:lnTo>
                      <a:pt x="108" y="90"/>
                    </a:lnTo>
                    <a:lnTo>
                      <a:pt x="141" y="79"/>
                    </a:lnTo>
                    <a:lnTo>
                      <a:pt x="14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grpSp>
      </p:grpSp>
      <p:grpSp>
        <p:nvGrpSpPr>
          <p:cNvPr id="49" name="Group 48"/>
          <p:cNvGrpSpPr/>
          <p:nvPr/>
        </p:nvGrpSpPr>
        <p:grpSpPr>
          <a:xfrm>
            <a:off x="5577538" y="2205407"/>
            <a:ext cx="617220" cy="462915"/>
            <a:chOff x="7436717" y="2731557"/>
            <a:chExt cx="822960" cy="822960"/>
          </a:xfrm>
        </p:grpSpPr>
        <p:sp>
          <p:nvSpPr>
            <p:cNvPr id="8" name="Oval 7"/>
            <p:cNvSpPr/>
            <p:nvPr/>
          </p:nvSpPr>
          <p:spPr>
            <a:xfrm>
              <a:off x="7436717" y="2731557"/>
              <a:ext cx="822960" cy="8229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Freeform 37"/>
            <p:cNvSpPr>
              <a:spLocks/>
            </p:cNvSpPr>
            <p:nvPr/>
          </p:nvSpPr>
          <p:spPr bwMode="auto">
            <a:xfrm>
              <a:off x="7630180" y="2970606"/>
              <a:ext cx="436035" cy="344862"/>
            </a:xfrm>
            <a:custGeom>
              <a:avLst/>
              <a:gdLst>
                <a:gd name="T0" fmla="*/ 3104 w 3427"/>
                <a:gd name="T1" fmla="*/ 0 h 2477"/>
                <a:gd name="T2" fmla="*/ 3184 w 3427"/>
                <a:gd name="T3" fmla="*/ 14 h 2477"/>
                <a:gd name="T4" fmla="*/ 3259 w 3427"/>
                <a:gd name="T5" fmla="*/ 47 h 2477"/>
                <a:gd name="T6" fmla="*/ 3327 w 3427"/>
                <a:gd name="T7" fmla="*/ 99 h 2477"/>
                <a:gd name="T8" fmla="*/ 3380 w 3427"/>
                <a:gd name="T9" fmla="*/ 166 h 2477"/>
                <a:gd name="T10" fmla="*/ 3412 w 3427"/>
                <a:gd name="T11" fmla="*/ 241 h 2477"/>
                <a:gd name="T12" fmla="*/ 3427 w 3427"/>
                <a:gd name="T13" fmla="*/ 320 h 2477"/>
                <a:gd name="T14" fmla="*/ 3421 w 3427"/>
                <a:gd name="T15" fmla="*/ 401 h 2477"/>
                <a:gd name="T16" fmla="*/ 3398 w 3427"/>
                <a:gd name="T17" fmla="*/ 478 h 2477"/>
                <a:gd name="T18" fmla="*/ 3356 w 3427"/>
                <a:gd name="T19" fmla="*/ 550 h 2477"/>
                <a:gd name="T20" fmla="*/ 1519 w 3427"/>
                <a:gd name="T21" fmla="*/ 2379 h 2477"/>
                <a:gd name="T22" fmla="*/ 1452 w 3427"/>
                <a:gd name="T23" fmla="*/ 2431 h 2477"/>
                <a:gd name="T24" fmla="*/ 1376 w 3427"/>
                <a:gd name="T25" fmla="*/ 2464 h 2477"/>
                <a:gd name="T26" fmla="*/ 1296 w 3427"/>
                <a:gd name="T27" fmla="*/ 2477 h 2477"/>
                <a:gd name="T28" fmla="*/ 1215 w 3427"/>
                <a:gd name="T29" fmla="*/ 2473 h 2477"/>
                <a:gd name="T30" fmla="*/ 1137 w 3427"/>
                <a:gd name="T31" fmla="*/ 2449 h 2477"/>
                <a:gd name="T32" fmla="*/ 1065 w 3427"/>
                <a:gd name="T33" fmla="*/ 2407 h 2477"/>
                <a:gd name="T34" fmla="*/ 100 w 3427"/>
                <a:gd name="T35" fmla="*/ 1451 h 2477"/>
                <a:gd name="T36" fmla="*/ 47 w 3427"/>
                <a:gd name="T37" fmla="*/ 1385 h 2477"/>
                <a:gd name="T38" fmla="*/ 14 w 3427"/>
                <a:gd name="T39" fmla="*/ 1310 h 2477"/>
                <a:gd name="T40" fmla="*/ 0 w 3427"/>
                <a:gd name="T41" fmla="*/ 1229 h 2477"/>
                <a:gd name="T42" fmla="*/ 4 w 3427"/>
                <a:gd name="T43" fmla="*/ 1149 h 2477"/>
                <a:gd name="T44" fmla="*/ 28 w 3427"/>
                <a:gd name="T45" fmla="*/ 1072 h 2477"/>
                <a:gd name="T46" fmla="*/ 71 w 3427"/>
                <a:gd name="T47" fmla="*/ 1000 h 2477"/>
                <a:gd name="T48" fmla="*/ 132 w 3427"/>
                <a:gd name="T49" fmla="*/ 940 h 2477"/>
                <a:gd name="T50" fmla="*/ 203 w 3427"/>
                <a:gd name="T51" fmla="*/ 897 h 2477"/>
                <a:gd name="T52" fmla="*/ 282 w 3427"/>
                <a:gd name="T53" fmla="*/ 874 h 2477"/>
                <a:gd name="T54" fmla="*/ 362 w 3427"/>
                <a:gd name="T55" fmla="*/ 869 h 2477"/>
                <a:gd name="T56" fmla="*/ 442 w 3427"/>
                <a:gd name="T57" fmla="*/ 884 h 2477"/>
                <a:gd name="T58" fmla="*/ 517 w 3427"/>
                <a:gd name="T59" fmla="*/ 916 h 2477"/>
                <a:gd name="T60" fmla="*/ 584 w 3427"/>
                <a:gd name="T61" fmla="*/ 968 h 2477"/>
                <a:gd name="T62" fmla="*/ 2841 w 3427"/>
                <a:gd name="T63" fmla="*/ 99 h 2477"/>
                <a:gd name="T64" fmla="*/ 2908 w 3427"/>
                <a:gd name="T65" fmla="*/ 47 h 2477"/>
                <a:gd name="T66" fmla="*/ 2984 w 3427"/>
                <a:gd name="T67" fmla="*/ 14 h 2477"/>
                <a:gd name="T68" fmla="*/ 3064 w 3427"/>
                <a:gd name="T69" fmla="*/ 0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27" h="2477">
                  <a:moveTo>
                    <a:pt x="3064" y="0"/>
                  </a:moveTo>
                  <a:lnTo>
                    <a:pt x="3104" y="0"/>
                  </a:lnTo>
                  <a:lnTo>
                    <a:pt x="3145" y="4"/>
                  </a:lnTo>
                  <a:lnTo>
                    <a:pt x="3184" y="14"/>
                  </a:lnTo>
                  <a:lnTo>
                    <a:pt x="3223" y="28"/>
                  </a:lnTo>
                  <a:lnTo>
                    <a:pt x="3259" y="47"/>
                  </a:lnTo>
                  <a:lnTo>
                    <a:pt x="3295" y="71"/>
                  </a:lnTo>
                  <a:lnTo>
                    <a:pt x="3327" y="99"/>
                  </a:lnTo>
                  <a:lnTo>
                    <a:pt x="3356" y="131"/>
                  </a:lnTo>
                  <a:lnTo>
                    <a:pt x="3380" y="166"/>
                  </a:lnTo>
                  <a:lnTo>
                    <a:pt x="3398" y="202"/>
                  </a:lnTo>
                  <a:lnTo>
                    <a:pt x="3412" y="241"/>
                  </a:lnTo>
                  <a:lnTo>
                    <a:pt x="3421" y="280"/>
                  </a:lnTo>
                  <a:lnTo>
                    <a:pt x="3427" y="320"/>
                  </a:lnTo>
                  <a:lnTo>
                    <a:pt x="3427" y="360"/>
                  </a:lnTo>
                  <a:lnTo>
                    <a:pt x="3421" y="401"/>
                  </a:lnTo>
                  <a:lnTo>
                    <a:pt x="3412" y="439"/>
                  </a:lnTo>
                  <a:lnTo>
                    <a:pt x="3398" y="478"/>
                  </a:lnTo>
                  <a:lnTo>
                    <a:pt x="3380" y="514"/>
                  </a:lnTo>
                  <a:lnTo>
                    <a:pt x="3356" y="550"/>
                  </a:lnTo>
                  <a:lnTo>
                    <a:pt x="3327" y="581"/>
                  </a:lnTo>
                  <a:lnTo>
                    <a:pt x="1519" y="2379"/>
                  </a:lnTo>
                  <a:lnTo>
                    <a:pt x="1486" y="2407"/>
                  </a:lnTo>
                  <a:lnTo>
                    <a:pt x="1452" y="2431"/>
                  </a:lnTo>
                  <a:lnTo>
                    <a:pt x="1414" y="2449"/>
                  </a:lnTo>
                  <a:lnTo>
                    <a:pt x="1376" y="2464"/>
                  </a:lnTo>
                  <a:lnTo>
                    <a:pt x="1336" y="2473"/>
                  </a:lnTo>
                  <a:lnTo>
                    <a:pt x="1296" y="2477"/>
                  </a:lnTo>
                  <a:lnTo>
                    <a:pt x="1256" y="2477"/>
                  </a:lnTo>
                  <a:lnTo>
                    <a:pt x="1215" y="2473"/>
                  </a:lnTo>
                  <a:lnTo>
                    <a:pt x="1175" y="2464"/>
                  </a:lnTo>
                  <a:lnTo>
                    <a:pt x="1137" y="2449"/>
                  </a:lnTo>
                  <a:lnTo>
                    <a:pt x="1100" y="2431"/>
                  </a:lnTo>
                  <a:lnTo>
                    <a:pt x="1065" y="2407"/>
                  </a:lnTo>
                  <a:lnTo>
                    <a:pt x="1033" y="2379"/>
                  </a:lnTo>
                  <a:lnTo>
                    <a:pt x="100" y="1451"/>
                  </a:lnTo>
                  <a:lnTo>
                    <a:pt x="71" y="1419"/>
                  </a:lnTo>
                  <a:lnTo>
                    <a:pt x="47" y="1385"/>
                  </a:lnTo>
                  <a:lnTo>
                    <a:pt x="28" y="1347"/>
                  </a:lnTo>
                  <a:lnTo>
                    <a:pt x="14" y="1310"/>
                  </a:lnTo>
                  <a:lnTo>
                    <a:pt x="4" y="1269"/>
                  </a:lnTo>
                  <a:lnTo>
                    <a:pt x="0" y="1229"/>
                  </a:lnTo>
                  <a:lnTo>
                    <a:pt x="0" y="1190"/>
                  </a:lnTo>
                  <a:lnTo>
                    <a:pt x="4" y="1149"/>
                  </a:lnTo>
                  <a:lnTo>
                    <a:pt x="14" y="1110"/>
                  </a:lnTo>
                  <a:lnTo>
                    <a:pt x="28" y="1072"/>
                  </a:lnTo>
                  <a:lnTo>
                    <a:pt x="47" y="1035"/>
                  </a:lnTo>
                  <a:lnTo>
                    <a:pt x="71" y="1000"/>
                  </a:lnTo>
                  <a:lnTo>
                    <a:pt x="100" y="968"/>
                  </a:lnTo>
                  <a:lnTo>
                    <a:pt x="132" y="940"/>
                  </a:lnTo>
                  <a:lnTo>
                    <a:pt x="167" y="916"/>
                  </a:lnTo>
                  <a:lnTo>
                    <a:pt x="203" y="897"/>
                  </a:lnTo>
                  <a:lnTo>
                    <a:pt x="242" y="884"/>
                  </a:lnTo>
                  <a:lnTo>
                    <a:pt x="282" y="874"/>
                  </a:lnTo>
                  <a:lnTo>
                    <a:pt x="322" y="869"/>
                  </a:lnTo>
                  <a:lnTo>
                    <a:pt x="362" y="869"/>
                  </a:lnTo>
                  <a:lnTo>
                    <a:pt x="402" y="874"/>
                  </a:lnTo>
                  <a:lnTo>
                    <a:pt x="442" y="884"/>
                  </a:lnTo>
                  <a:lnTo>
                    <a:pt x="481" y="897"/>
                  </a:lnTo>
                  <a:lnTo>
                    <a:pt x="517" y="916"/>
                  </a:lnTo>
                  <a:lnTo>
                    <a:pt x="552" y="940"/>
                  </a:lnTo>
                  <a:lnTo>
                    <a:pt x="584" y="968"/>
                  </a:lnTo>
                  <a:lnTo>
                    <a:pt x="1276" y="1655"/>
                  </a:lnTo>
                  <a:lnTo>
                    <a:pt x="2841" y="99"/>
                  </a:lnTo>
                  <a:lnTo>
                    <a:pt x="2874" y="71"/>
                  </a:lnTo>
                  <a:lnTo>
                    <a:pt x="2908" y="47"/>
                  </a:lnTo>
                  <a:lnTo>
                    <a:pt x="2946" y="28"/>
                  </a:lnTo>
                  <a:lnTo>
                    <a:pt x="2984" y="14"/>
                  </a:lnTo>
                  <a:lnTo>
                    <a:pt x="3024" y="4"/>
                  </a:lnTo>
                  <a:lnTo>
                    <a:pt x="306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grpSp>
      <p:grpSp>
        <p:nvGrpSpPr>
          <p:cNvPr id="6" name="Group 5"/>
          <p:cNvGrpSpPr/>
          <p:nvPr/>
        </p:nvGrpSpPr>
        <p:grpSpPr>
          <a:xfrm>
            <a:off x="354560" y="1769231"/>
            <a:ext cx="4383965" cy="1898435"/>
            <a:chOff x="472746" y="2002299"/>
            <a:chExt cx="5845286" cy="3374995"/>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2746" y="2002299"/>
              <a:ext cx="5845286" cy="3374995"/>
            </a:xfrm>
            <a:prstGeom prst="rect">
              <a:avLst/>
            </a:prstGeom>
          </p:spPr>
        </p:pic>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21" t="-35" r="1350" b="35"/>
            <a:stretch/>
          </p:blipFill>
          <p:spPr bwMode="auto">
            <a:xfrm>
              <a:off x="1214844" y="2180999"/>
              <a:ext cx="4365380" cy="27567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15217404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33845" y="274320"/>
            <a:ext cx="8319298" cy="994172"/>
          </a:xfrm>
        </p:spPr>
        <p:txBody>
          <a:bodyPr>
            <a:normAutofit fontScale="90000"/>
          </a:bodyPr>
          <a:lstStyle/>
          <a:p>
            <a:r>
              <a:rPr lang="en-US" altLang="zh-TW" sz="6600" b="1" dirty="0">
                <a:solidFill>
                  <a:srgbClr val="C00000"/>
                </a:solidFill>
                <a:latin typeface="微軟正黑體" panose="020B0604030504040204" pitchFamily="34" charset="-120"/>
                <a:ea typeface="微軟正黑體" panose="020B0604030504040204" pitchFamily="34" charset="-120"/>
              </a:rPr>
              <a:t>23,000</a:t>
            </a:r>
            <a:r>
              <a:rPr lang="zh-TW" altLang="en-US" sz="6600" b="1" dirty="0">
                <a:solidFill>
                  <a:srgbClr val="C00000"/>
                </a:solidFill>
                <a:latin typeface="微軟正黑體" panose="020B0604030504040204" pitchFamily="34" charset="-120"/>
                <a:ea typeface="微軟正黑體" panose="020B0604030504040204" pitchFamily="34" charset="-120"/>
              </a:rPr>
              <a:t>元</a:t>
            </a:r>
            <a:r>
              <a:rPr lang="zh-TW" altLang="en-US" b="1" dirty="0">
                <a:latin typeface="微軟正黑體" panose="020B0604030504040204" pitchFamily="34" charset="-120"/>
                <a:ea typeface="微軟正黑體" panose="020B0604030504040204" pitchFamily="34" charset="-120"/>
              </a:rPr>
              <a:t> </a:t>
            </a:r>
            <a:r>
              <a:rPr lang="zh-TW" altLang="en-US" sz="4800" b="1" dirty="0">
                <a:latin typeface="微軟正黑體" panose="020B0604030504040204" pitchFamily="34" charset="-120"/>
                <a:ea typeface="微軟正黑體" panose="020B0604030504040204" pitchFamily="34" charset="-120"/>
              </a:rPr>
              <a:t>關鍵在做法！</a:t>
            </a:r>
          </a:p>
        </p:txBody>
      </p:sp>
      <p:cxnSp>
        <p:nvCxnSpPr>
          <p:cNvPr id="11" name="直線接點 10"/>
          <p:cNvCxnSpPr/>
          <p:nvPr/>
        </p:nvCxnSpPr>
        <p:spPr>
          <a:xfrm flipV="1">
            <a:off x="777186" y="1177290"/>
            <a:ext cx="7132374" cy="125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3" name="圖片 2"/>
          <p:cNvPicPr>
            <a:picLocks noChangeAspect="1"/>
          </p:cNvPicPr>
          <p:nvPr/>
        </p:nvPicPr>
        <p:blipFill>
          <a:blip r:embed="rId2" cstate="print"/>
          <a:stretch>
            <a:fillRect/>
          </a:stretch>
        </p:blipFill>
        <p:spPr>
          <a:xfrm>
            <a:off x="33824" y="1688407"/>
            <a:ext cx="1835055" cy="1522608"/>
          </a:xfrm>
          <a:prstGeom prst="rect">
            <a:avLst/>
          </a:prstGeom>
        </p:spPr>
      </p:pic>
      <p:pic>
        <p:nvPicPr>
          <p:cNvPr id="4" name="圖片 3"/>
          <p:cNvPicPr>
            <a:picLocks noChangeAspect="1"/>
          </p:cNvPicPr>
          <p:nvPr/>
        </p:nvPicPr>
        <p:blipFill>
          <a:blip r:embed="rId3" cstate="print"/>
          <a:stretch>
            <a:fillRect/>
          </a:stretch>
        </p:blipFill>
        <p:spPr>
          <a:xfrm>
            <a:off x="1793750" y="1688407"/>
            <a:ext cx="1835055" cy="1618628"/>
          </a:xfrm>
          <a:prstGeom prst="rect">
            <a:avLst/>
          </a:prstGeom>
        </p:spPr>
      </p:pic>
      <p:pic>
        <p:nvPicPr>
          <p:cNvPr id="5" name="圖片 4"/>
          <p:cNvPicPr>
            <a:picLocks noChangeAspect="1"/>
          </p:cNvPicPr>
          <p:nvPr/>
        </p:nvPicPr>
        <p:blipFill>
          <a:blip r:embed="rId4" cstate="print"/>
          <a:stretch>
            <a:fillRect/>
          </a:stretch>
        </p:blipFill>
        <p:spPr>
          <a:xfrm>
            <a:off x="3532553" y="1688407"/>
            <a:ext cx="1835055" cy="1577477"/>
          </a:xfrm>
          <a:prstGeom prst="rect">
            <a:avLst/>
          </a:prstGeom>
        </p:spPr>
      </p:pic>
      <p:pic>
        <p:nvPicPr>
          <p:cNvPr id="7" name="圖片 6"/>
          <p:cNvPicPr>
            <a:picLocks noChangeAspect="1"/>
          </p:cNvPicPr>
          <p:nvPr/>
        </p:nvPicPr>
        <p:blipFill>
          <a:blip r:embed="rId5" cstate="print"/>
          <a:stretch>
            <a:fillRect/>
          </a:stretch>
        </p:blipFill>
        <p:spPr>
          <a:xfrm>
            <a:off x="5297728" y="1688407"/>
            <a:ext cx="1835055" cy="1604911"/>
          </a:xfrm>
          <a:prstGeom prst="rect">
            <a:avLst/>
          </a:prstGeom>
        </p:spPr>
      </p:pic>
      <p:pic>
        <p:nvPicPr>
          <p:cNvPr id="8" name="圖片 7"/>
          <p:cNvPicPr>
            <a:picLocks noChangeAspect="1"/>
          </p:cNvPicPr>
          <p:nvPr/>
        </p:nvPicPr>
        <p:blipFill>
          <a:blip r:embed="rId6" cstate="print"/>
          <a:stretch>
            <a:fillRect/>
          </a:stretch>
        </p:blipFill>
        <p:spPr>
          <a:xfrm>
            <a:off x="7046899" y="1688407"/>
            <a:ext cx="1835055" cy="1664352"/>
          </a:xfrm>
          <a:prstGeom prst="rect">
            <a:avLst/>
          </a:prstGeom>
        </p:spPr>
      </p:pic>
      <p:pic>
        <p:nvPicPr>
          <p:cNvPr id="9" name="圖片 8"/>
          <p:cNvPicPr>
            <a:picLocks noChangeAspect="1"/>
          </p:cNvPicPr>
          <p:nvPr/>
        </p:nvPicPr>
        <p:blipFill>
          <a:blip r:embed="rId7" cstate="print"/>
          <a:stretch>
            <a:fillRect/>
          </a:stretch>
        </p:blipFill>
        <p:spPr>
          <a:xfrm>
            <a:off x="13041" y="3431874"/>
            <a:ext cx="9156986" cy="804742"/>
          </a:xfrm>
          <a:prstGeom prst="rect">
            <a:avLst/>
          </a:prstGeom>
        </p:spPr>
      </p:pic>
    </p:spTree>
    <p:extLst>
      <p:ext uri="{BB962C8B-B14F-4D97-AF65-F5344CB8AC3E}">
        <p14:creationId xmlns:p14="http://schemas.microsoft.com/office/powerpoint/2010/main" xmlns="" val="11382596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675570" y="3215459"/>
            <a:ext cx="2236922" cy="1384995"/>
          </a:xfrm>
          <a:prstGeom prst="rect">
            <a:avLst/>
          </a:prstGeom>
        </p:spPr>
        <p:txBody>
          <a:bodyPr wrap="square">
            <a:spAutoFit/>
          </a:bodyPr>
          <a:lstStyle/>
          <a:p>
            <a:pPr algn="ctr" defTabSz="514337"/>
            <a:r>
              <a:rPr lang="zh-TW" altLang="en-US" sz="2100" dirty="0">
                <a:ln>
                  <a:solidFill>
                    <a:prstClr val="white"/>
                  </a:solidFill>
                </a:ln>
                <a:solidFill>
                  <a:prstClr val="white"/>
                </a:solidFill>
                <a:latin typeface="微軟正黑體" panose="020B0604030504040204" pitchFamily="34" charset="-120"/>
                <a:ea typeface="微軟正黑體" panose="020B0604030504040204" pitchFamily="34" charset="-120"/>
              </a:rPr>
              <a:t>透過你現有的消費，創造你的</a:t>
            </a:r>
            <a:endParaRPr lang="en-US" altLang="zh-TW" sz="2100" dirty="0">
              <a:ln>
                <a:solidFill>
                  <a:prstClr val="white"/>
                </a:solidFill>
              </a:ln>
              <a:solidFill>
                <a:prstClr val="white"/>
              </a:solidFill>
              <a:latin typeface="微軟正黑體" panose="020B0604030504040204" pitchFamily="34" charset="-120"/>
              <a:ea typeface="微軟正黑體" panose="020B0604030504040204" pitchFamily="34" charset="-120"/>
            </a:endParaRPr>
          </a:p>
          <a:p>
            <a:pPr algn="ctr" defTabSz="514337"/>
            <a:r>
              <a:rPr lang="zh-TW" altLang="en-US" sz="2100" dirty="0">
                <a:ln>
                  <a:solidFill>
                    <a:prstClr val="white"/>
                  </a:solidFill>
                </a:ln>
                <a:solidFill>
                  <a:prstClr val="white"/>
                </a:solidFill>
                <a:latin typeface="微軟正黑體" panose="020B0604030504040204" pitchFamily="34" charset="-120"/>
                <a:ea typeface="微軟正黑體" panose="020B0604030504040204" pitchFamily="34" charset="-120"/>
              </a:rPr>
              <a:t>「固定支付額」</a:t>
            </a:r>
            <a:r>
              <a:rPr lang="zh-CN" altLang="en-US" sz="2100" dirty="0">
                <a:ln>
                  <a:solidFill>
                    <a:prstClr val="white"/>
                  </a:solidFill>
                </a:ln>
                <a:solidFill>
                  <a:prstClr val="white"/>
                </a:solidFill>
                <a:latin typeface="微軟正黑體" panose="020B0604030504040204" pitchFamily="34" charset="-120"/>
                <a:ea typeface="微軟正黑體" panose="020B0604030504040204" pitchFamily="34" charset="-120"/>
              </a:rPr>
              <a:t>，</a:t>
            </a:r>
            <a:endParaRPr lang="en-US" altLang="zh-TW" sz="2100" dirty="0">
              <a:ln>
                <a:solidFill>
                  <a:prstClr val="white"/>
                </a:solidFill>
              </a:ln>
              <a:solidFill>
                <a:prstClr val="white"/>
              </a:solidFill>
              <a:latin typeface="微軟正黑體" panose="020B0604030504040204" pitchFamily="34" charset="-120"/>
              <a:ea typeface="微軟正黑體" panose="020B0604030504040204" pitchFamily="34" charset="-120"/>
            </a:endParaRPr>
          </a:p>
          <a:p>
            <a:pPr algn="ctr" defTabSz="514337"/>
            <a:r>
              <a:rPr lang="zh-TW" altLang="en-US" sz="2100" dirty="0">
                <a:ln>
                  <a:solidFill>
                    <a:prstClr val="white"/>
                  </a:solidFill>
                </a:ln>
                <a:solidFill>
                  <a:prstClr val="white"/>
                </a:solidFill>
                <a:latin typeface="微軟正黑體" panose="020B0604030504040204" pitchFamily="34" charset="-120"/>
                <a:ea typeface="微軟正黑體" panose="020B0604030504040204" pitchFamily="34" charset="-120"/>
              </a:rPr>
              <a:t>並建構永續收入</a:t>
            </a:r>
          </a:p>
        </p:txBody>
      </p:sp>
      <p:sp>
        <p:nvSpPr>
          <p:cNvPr id="8" name="Rectangle 7"/>
          <p:cNvSpPr/>
          <p:nvPr/>
        </p:nvSpPr>
        <p:spPr>
          <a:xfrm>
            <a:off x="2946557" y="3218671"/>
            <a:ext cx="1415772" cy="461665"/>
          </a:xfrm>
          <a:prstGeom prst="rect">
            <a:avLst/>
          </a:prstGeom>
        </p:spPr>
        <p:txBody>
          <a:bodyPr wrap="none">
            <a:spAutoFit/>
          </a:bodyPr>
          <a:lstStyle/>
          <a:p>
            <a:pPr algn="ctr" defTabSz="514337"/>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節省費用</a:t>
            </a:r>
            <a:endParaRPr lang="en-US" sz="2400" dirty="0">
              <a:ln>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9" name="Rectangle 8"/>
          <p:cNvSpPr/>
          <p:nvPr/>
        </p:nvSpPr>
        <p:spPr>
          <a:xfrm>
            <a:off x="4781709" y="3218671"/>
            <a:ext cx="1415772" cy="461665"/>
          </a:xfrm>
          <a:prstGeom prst="rect">
            <a:avLst/>
          </a:prstGeom>
        </p:spPr>
        <p:txBody>
          <a:bodyPr wrap="none">
            <a:spAutoFit/>
          </a:bodyPr>
          <a:lstStyle/>
          <a:p>
            <a:pPr algn="ctr" defTabSz="514337"/>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賺取收入</a:t>
            </a:r>
            <a:endParaRPr lang="en-US" sz="2400" dirty="0">
              <a:ln>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6344323" y="3161741"/>
            <a:ext cx="2141175" cy="1708160"/>
          </a:xfrm>
          <a:prstGeom prst="rect">
            <a:avLst/>
          </a:prstGeom>
        </p:spPr>
        <p:txBody>
          <a:bodyPr wrap="square">
            <a:spAutoFit/>
          </a:bodyPr>
          <a:lstStyle/>
          <a:p>
            <a:pPr algn="ctr"/>
            <a:r>
              <a:rPr lang="zh-TW" altLang="en-US" sz="2100" dirty="0">
                <a:ln>
                  <a:solidFill>
                    <a:prstClr val="white"/>
                  </a:solidFill>
                </a:ln>
                <a:solidFill>
                  <a:prstClr val="white"/>
                </a:solidFill>
                <a:latin typeface="微軟正黑體" panose="020B0604030504040204" pitchFamily="34" charset="-120"/>
                <a:ea typeface="微軟正黑體" panose="020B0604030504040204" pitchFamily="34" charset="-120"/>
              </a:rPr>
              <a:t>複製購物年金活動，邀請團隊夥伴和優惠顧客共同參與，加速並增加永續收入</a:t>
            </a:r>
          </a:p>
        </p:txBody>
      </p:sp>
      <p:sp>
        <p:nvSpPr>
          <p:cNvPr id="16" name="Rectangle 15"/>
          <p:cNvSpPr/>
          <p:nvPr/>
        </p:nvSpPr>
        <p:spPr>
          <a:xfrm>
            <a:off x="2220677" y="782388"/>
            <a:ext cx="4739786" cy="461665"/>
          </a:xfrm>
          <a:prstGeom prst="rect">
            <a:avLst/>
          </a:prstGeom>
        </p:spPr>
        <p:txBody>
          <a:bodyPr wrap="square">
            <a:spAutoFit/>
          </a:bodyPr>
          <a:lstStyle/>
          <a:p>
            <a:pPr algn="ctr"/>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購物年金創造</a:t>
            </a:r>
            <a:r>
              <a:rPr 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17" name="Rectangle 16"/>
          <p:cNvSpPr/>
          <p:nvPr/>
        </p:nvSpPr>
        <p:spPr>
          <a:xfrm>
            <a:off x="2505075" y="1201282"/>
            <a:ext cx="4176984" cy="784830"/>
          </a:xfrm>
          <a:prstGeom prst="rect">
            <a:avLst/>
          </a:prstGeom>
        </p:spPr>
        <p:txBody>
          <a:bodyPr wrap="square">
            <a:spAutoFit/>
          </a:bodyPr>
          <a:lstStyle/>
          <a:p>
            <a:pPr algn="ctr"/>
            <a:r>
              <a:rPr lang="zh-TW" altLang="en-US" sz="4500" spc="-113" dirty="0">
                <a:ln>
                  <a:solidFill>
                    <a:srgbClr val="00A9FC"/>
                  </a:solidFill>
                </a:ln>
                <a:solidFill>
                  <a:srgbClr val="00A9FC"/>
                </a:solidFill>
                <a:latin typeface="微軟正黑體" panose="020B0604030504040204" pitchFamily="34" charset="-120"/>
                <a:ea typeface="微軟正黑體" panose="020B0604030504040204" pitchFamily="34" charset="-120"/>
              </a:rPr>
              <a:t>經濟綜效</a:t>
            </a:r>
            <a:endParaRPr lang="en-US" sz="4500" spc="-113" dirty="0">
              <a:ln>
                <a:solidFill>
                  <a:srgbClr val="00A9FC"/>
                </a:solidFill>
              </a:ln>
              <a:solidFill>
                <a:srgbClr val="00A9FC"/>
              </a:solidFill>
              <a:latin typeface="微軟正黑體" panose="020B0604030504040204" pitchFamily="34" charset="-120"/>
              <a:ea typeface="微軟正黑體" panose="020B0604030504040204" pitchFamily="34" charset="-120"/>
            </a:endParaRPr>
          </a:p>
        </p:txBody>
      </p:sp>
      <p:grpSp>
        <p:nvGrpSpPr>
          <p:cNvPr id="44" name="Group 43"/>
          <p:cNvGrpSpPr/>
          <p:nvPr/>
        </p:nvGrpSpPr>
        <p:grpSpPr>
          <a:xfrm>
            <a:off x="1133475" y="2014538"/>
            <a:ext cx="1371600" cy="1028700"/>
            <a:chOff x="1511300" y="2438400"/>
            <a:chExt cx="1828800" cy="1828800"/>
          </a:xfrm>
        </p:grpSpPr>
        <p:sp>
          <p:nvSpPr>
            <p:cNvPr id="2" name="Oval 1"/>
            <p:cNvSpPr/>
            <p:nvPr/>
          </p:nvSpPr>
          <p:spPr>
            <a:xfrm>
              <a:off x="1511300" y="2438400"/>
              <a:ext cx="1828800" cy="1828800"/>
            </a:xfrm>
            <a:prstGeom prst="ellipse">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endParaRPr>
            </a:p>
          </p:txBody>
        </p:sp>
        <p:grpSp>
          <p:nvGrpSpPr>
            <p:cNvPr id="18" name="Group 33"/>
            <p:cNvGrpSpPr>
              <a:grpSpLocks noChangeAspect="1"/>
            </p:cNvGrpSpPr>
            <p:nvPr/>
          </p:nvGrpSpPr>
          <p:grpSpPr bwMode="auto">
            <a:xfrm>
              <a:off x="1933156" y="2958088"/>
              <a:ext cx="985088" cy="789425"/>
              <a:chOff x="-1540" y="212"/>
              <a:chExt cx="523" cy="377"/>
            </a:xfrm>
            <a:solidFill>
              <a:schemeClr val="bg1"/>
            </a:solidFill>
          </p:grpSpPr>
          <p:sp>
            <p:nvSpPr>
              <p:cNvPr id="19" name="Freeform 35"/>
              <p:cNvSpPr>
                <a:spLocks noEditPoints="1"/>
              </p:cNvSpPr>
              <p:nvPr/>
            </p:nvSpPr>
            <p:spPr bwMode="auto">
              <a:xfrm>
                <a:off x="-1540" y="212"/>
                <a:ext cx="523" cy="358"/>
              </a:xfrm>
              <a:custGeom>
                <a:avLst/>
                <a:gdLst>
                  <a:gd name="T0" fmla="*/ 1272 w 3660"/>
                  <a:gd name="T1" fmla="*/ 566 h 2502"/>
                  <a:gd name="T2" fmla="*/ 1102 w 3660"/>
                  <a:gd name="T3" fmla="*/ 543 h 2502"/>
                  <a:gd name="T4" fmla="*/ 1488 w 3660"/>
                  <a:gd name="T5" fmla="*/ 1090 h 2502"/>
                  <a:gd name="T6" fmla="*/ 1536 w 3660"/>
                  <a:gd name="T7" fmla="*/ 987 h 2502"/>
                  <a:gd name="T8" fmla="*/ 1669 w 3660"/>
                  <a:gd name="T9" fmla="*/ 944 h 2502"/>
                  <a:gd name="T10" fmla="*/ 1744 w 3660"/>
                  <a:gd name="T11" fmla="*/ 863 h 2502"/>
                  <a:gd name="T12" fmla="*/ 1835 w 3660"/>
                  <a:gd name="T13" fmla="*/ 911 h 2502"/>
                  <a:gd name="T14" fmla="*/ 1906 w 3660"/>
                  <a:gd name="T15" fmla="*/ 1052 h 2502"/>
                  <a:gd name="T16" fmla="*/ 1862 w 3660"/>
                  <a:gd name="T17" fmla="*/ 1139 h 2502"/>
                  <a:gd name="T18" fmla="*/ 1798 w 3660"/>
                  <a:gd name="T19" fmla="*/ 1115 h 2502"/>
                  <a:gd name="T20" fmla="*/ 1690 w 3660"/>
                  <a:gd name="T21" fmla="*/ 1064 h 2502"/>
                  <a:gd name="T22" fmla="*/ 1637 w 3660"/>
                  <a:gd name="T23" fmla="*/ 1080 h 2502"/>
                  <a:gd name="T24" fmla="*/ 1636 w 3660"/>
                  <a:gd name="T25" fmla="*/ 1116 h 2502"/>
                  <a:gd name="T26" fmla="*/ 2088 w 3660"/>
                  <a:gd name="T27" fmla="*/ 430 h 2502"/>
                  <a:gd name="T28" fmla="*/ 1854 w 3660"/>
                  <a:gd name="T29" fmla="*/ 477 h 2502"/>
                  <a:gd name="T30" fmla="*/ 1696 w 3660"/>
                  <a:gd name="T31" fmla="*/ 443 h 2502"/>
                  <a:gd name="T32" fmla="*/ 2294 w 3660"/>
                  <a:gd name="T33" fmla="*/ 935 h 2502"/>
                  <a:gd name="T34" fmla="*/ 2429 w 3660"/>
                  <a:gd name="T35" fmla="*/ 901 h 2502"/>
                  <a:gd name="T36" fmla="*/ 2545 w 3660"/>
                  <a:gd name="T37" fmla="*/ 852 h 2502"/>
                  <a:gd name="T38" fmla="*/ 2630 w 3660"/>
                  <a:gd name="T39" fmla="*/ 910 h 2502"/>
                  <a:gd name="T40" fmla="*/ 2629 w 3660"/>
                  <a:gd name="T41" fmla="*/ 1026 h 2502"/>
                  <a:gd name="T42" fmla="*/ 2660 w 3660"/>
                  <a:gd name="T43" fmla="*/ 1108 h 2502"/>
                  <a:gd name="T44" fmla="*/ 2563 w 3660"/>
                  <a:gd name="T45" fmla="*/ 1146 h 2502"/>
                  <a:gd name="T46" fmla="*/ 2491 w 3660"/>
                  <a:gd name="T47" fmla="*/ 1054 h 2502"/>
                  <a:gd name="T48" fmla="*/ 2429 w 3660"/>
                  <a:gd name="T49" fmla="*/ 1023 h 2502"/>
                  <a:gd name="T50" fmla="*/ 3001 w 3660"/>
                  <a:gd name="T51" fmla="*/ 1510 h 2502"/>
                  <a:gd name="T52" fmla="*/ 3040 w 3660"/>
                  <a:gd name="T53" fmla="*/ 1583 h 2502"/>
                  <a:gd name="T54" fmla="*/ 2632 w 3660"/>
                  <a:gd name="T55" fmla="*/ 2163 h 2502"/>
                  <a:gd name="T56" fmla="*/ 2861 w 3660"/>
                  <a:gd name="T57" fmla="*/ 2080 h 2502"/>
                  <a:gd name="T58" fmla="*/ 3015 w 3660"/>
                  <a:gd name="T59" fmla="*/ 2075 h 2502"/>
                  <a:gd name="T60" fmla="*/ 3233 w 3660"/>
                  <a:gd name="T61" fmla="*/ 1575 h 2502"/>
                  <a:gd name="T62" fmla="*/ 3270 w 3660"/>
                  <a:gd name="T63" fmla="*/ 1390 h 2502"/>
                  <a:gd name="T64" fmla="*/ 1861 w 3660"/>
                  <a:gd name="T65" fmla="*/ 0 h 2502"/>
                  <a:gd name="T66" fmla="*/ 2593 w 3660"/>
                  <a:gd name="T67" fmla="*/ 583 h 2502"/>
                  <a:gd name="T68" fmla="*/ 3658 w 3660"/>
                  <a:gd name="T69" fmla="*/ 1522 h 2502"/>
                  <a:gd name="T70" fmla="*/ 3634 w 3660"/>
                  <a:gd name="T71" fmla="*/ 1566 h 2502"/>
                  <a:gd name="T72" fmla="*/ 2818 w 3660"/>
                  <a:gd name="T73" fmla="*/ 2502 h 2502"/>
                  <a:gd name="T74" fmla="*/ 2591 w 3660"/>
                  <a:gd name="T75" fmla="*/ 2201 h 2502"/>
                  <a:gd name="T76" fmla="*/ 2592 w 3660"/>
                  <a:gd name="T77" fmla="*/ 2121 h 2502"/>
                  <a:gd name="T78" fmla="*/ 2637 w 3660"/>
                  <a:gd name="T79" fmla="*/ 1716 h 2502"/>
                  <a:gd name="T80" fmla="*/ 2602 w 3660"/>
                  <a:gd name="T81" fmla="*/ 1501 h 2502"/>
                  <a:gd name="T82" fmla="*/ 2546 w 3660"/>
                  <a:gd name="T83" fmla="*/ 1361 h 2502"/>
                  <a:gd name="T84" fmla="*/ 2282 w 3660"/>
                  <a:gd name="T85" fmla="*/ 1687 h 2502"/>
                  <a:gd name="T86" fmla="*/ 2134 w 3660"/>
                  <a:gd name="T87" fmla="*/ 1516 h 2502"/>
                  <a:gd name="T88" fmla="*/ 2085 w 3660"/>
                  <a:gd name="T89" fmla="*/ 1372 h 2502"/>
                  <a:gd name="T90" fmla="*/ 635 w 3660"/>
                  <a:gd name="T91" fmla="*/ 1195 h 2502"/>
                  <a:gd name="T92" fmla="*/ 452 w 3660"/>
                  <a:gd name="T93" fmla="*/ 1316 h 2502"/>
                  <a:gd name="T94" fmla="*/ 308 w 3660"/>
                  <a:gd name="T95" fmla="*/ 1346 h 2502"/>
                  <a:gd name="T96" fmla="*/ 279 w 3660"/>
                  <a:gd name="T97" fmla="*/ 1788 h 2502"/>
                  <a:gd name="T98" fmla="*/ 394 w 3660"/>
                  <a:gd name="T99" fmla="*/ 1907 h 2502"/>
                  <a:gd name="T100" fmla="*/ 481 w 3660"/>
                  <a:gd name="T101" fmla="*/ 2119 h 2502"/>
                  <a:gd name="T102" fmla="*/ 1364 w 3660"/>
                  <a:gd name="T103" fmla="*/ 2419 h 2502"/>
                  <a:gd name="T104" fmla="*/ 37 w 3660"/>
                  <a:gd name="T105" fmla="*/ 2193 h 2502"/>
                  <a:gd name="T106" fmla="*/ 0 w 3660"/>
                  <a:gd name="T107" fmla="*/ 2120 h 2502"/>
                  <a:gd name="T108" fmla="*/ 236 w 3660"/>
                  <a:gd name="T109" fmla="*/ 890 h 2502"/>
                  <a:gd name="T110" fmla="*/ 566 w 3660"/>
                  <a:gd name="T111" fmla="*/ 926 h 2502"/>
                  <a:gd name="T112" fmla="*/ 1176 w 3660"/>
                  <a:gd name="T113" fmla="*/ 148 h 2502"/>
                  <a:gd name="T114" fmla="*/ 1815 w 3660"/>
                  <a:gd name="T115" fmla="*/ 23 h 2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0" h="2502">
                    <a:moveTo>
                      <a:pt x="1454" y="525"/>
                    </a:moveTo>
                    <a:lnTo>
                      <a:pt x="1406" y="542"/>
                    </a:lnTo>
                    <a:lnTo>
                      <a:pt x="1358" y="555"/>
                    </a:lnTo>
                    <a:lnTo>
                      <a:pt x="1314" y="563"/>
                    </a:lnTo>
                    <a:lnTo>
                      <a:pt x="1272" y="566"/>
                    </a:lnTo>
                    <a:lnTo>
                      <a:pt x="1232" y="566"/>
                    </a:lnTo>
                    <a:lnTo>
                      <a:pt x="1195" y="564"/>
                    </a:lnTo>
                    <a:lnTo>
                      <a:pt x="1161" y="558"/>
                    </a:lnTo>
                    <a:lnTo>
                      <a:pt x="1130" y="551"/>
                    </a:lnTo>
                    <a:lnTo>
                      <a:pt x="1102" y="543"/>
                    </a:lnTo>
                    <a:lnTo>
                      <a:pt x="1078" y="535"/>
                    </a:lnTo>
                    <a:lnTo>
                      <a:pt x="1057" y="526"/>
                    </a:lnTo>
                    <a:lnTo>
                      <a:pt x="734" y="955"/>
                    </a:lnTo>
                    <a:lnTo>
                      <a:pt x="1159" y="1032"/>
                    </a:lnTo>
                    <a:lnTo>
                      <a:pt x="1488" y="1090"/>
                    </a:lnTo>
                    <a:lnTo>
                      <a:pt x="1492" y="1067"/>
                    </a:lnTo>
                    <a:lnTo>
                      <a:pt x="1497" y="1044"/>
                    </a:lnTo>
                    <a:lnTo>
                      <a:pt x="1507" y="1023"/>
                    </a:lnTo>
                    <a:lnTo>
                      <a:pt x="1519" y="1003"/>
                    </a:lnTo>
                    <a:lnTo>
                      <a:pt x="1536" y="987"/>
                    </a:lnTo>
                    <a:lnTo>
                      <a:pt x="1560" y="969"/>
                    </a:lnTo>
                    <a:lnTo>
                      <a:pt x="1586" y="957"/>
                    </a:lnTo>
                    <a:lnTo>
                      <a:pt x="1612" y="949"/>
                    </a:lnTo>
                    <a:lnTo>
                      <a:pt x="1640" y="944"/>
                    </a:lnTo>
                    <a:lnTo>
                      <a:pt x="1669" y="944"/>
                    </a:lnTo>
                    <a:lnTo>
                      <a:pt x="1697" y="945"/>
                    </a:lnTo>
                    <a:lnTo>
                      <a:pt x="1721" y="885"/>
                    </a:lnTo>
                    <a:lnTo>
                      <a:pt x="1726" y="876"/>
                    </a:lnTo>
                    <a:lnTo>
                      <a:pt x="1734" y="868"/>
                    </a:lnTo>
                    <a:lnTo>
                      <a:pt x="1744" y="863"/>
                    </a:lnTo>
                    <a:lnTo>
                      <a:pt x="1756" y="864"/>
                    </a:lnTo>
                    <a:lnTo>
                      <a:pt x="1813" y="887"/>
                    </a:lnTo>
                    <a:lnTo>
                      <a:pt x="1824" y="893"/>
                    </a:lnTo>
                    <a:lnTo>
                      <a:pt x="1832" y="901"/>
                    </a:lnTo>
                    <a:lnTo>
                      <a:pt x="1835" y="911"/>
                    </a:lnTo>
                    <a:lnTo>
                      <a:pt x="1834" y="922"/>
                    </a:lnTo>
                    <a:lnTo>
                      <a:pt x="1811" y="983"/>
                    </a:lnTo>
                    <a:lnTo>
                      <a:pt x="1845" y="1002"/>
                    </a:lnTo>
                    <a:lnTo>
                      <a:pt x="1877" y="1025"/>
                    </a:lnTo>
                    <a:lnTo>
                      <a:pt x="1906" y="1052"/>
                    </a:lnTo>
                    <a:lnTo>
                      <a:pt x="1913" y="1062"/>
                    </a:lnTo>
                    <a:lnTo>
                      <a:pt x="1914" y="1073"/>
                    </a:lnTo>
                    <a:lnTo>
                      <a:pt x="1913" y="1083"/>
                    </a:lnTo>
                    <a:lnTo>
                      <a:pt x="1906" y="1094"/>
                    </a:lnTo>
                    <a:lnTo>
                      <a:pt x="1862" y="1139"/>
                    </a:lnTo>
                    <a:lnTo>
                      <a:pt x="1852" y="1145"/>
                    </a:lnTo>
                    <a:lnTo>
                      <a:pt x="1842" y="1147"/>
                    </a:lnTo>
                    <a:lnTo>
                      <a:pt x="1830" y="1146"/>
                    </a:lnTo>
                    <a:lnTo>
                      <a:pt x="1821" y="1139"/>
                    </a:lnTo>
                    <a:lnTo>
                      <a:pt x="1798" y="1115"/>
                    </a:lnTo>
                    <a:lnTo>
                      <a:pt x="1772" y="1095"/>
                    </a:lnTo>
                    <a:lnTo>
                      <a:pt x="1742" y="1078"/>
                    </a:lnTo>
                    <a:lnTo>
                      <a:pt x="1710" y="1066"/>
                    </a:lnTo>
                    <a:lnTo>
                      <a:pt x="1701" y="1065"/>
                    </a:lnTo>
                    <a:lnTo>
                      <a:pt x="1690" y="1064"/>
                    </a:lnTo>
                    <a:lnTo>
                      <a:pt x="1679" y="1065"/>
                    </a:lnTo>
                    <a:lnTo>
                      <a:pt x="1666" y="1066"/>
                    </a:lnTo>
                    <a:lnTo>
                      <a:pt x="1655" y="1068"/>
                    </a:lnTo>
                    <a:lnTo>
                      <a:pt x="1645" y="1073"/>
                    </a:lnTo>
                    <a:lnTo>
                      <a:pt x="1637" y="1080"/>
                    </a:lnTo>
                    <a:lnTo>
                      <a:pt x="1631" y="1088"/>
                    </a:lnTo>
                    <a:lnTo>
                      <a:pt x="1630" y="1099"/>
                    </a:lnTo>
                    <a:lnTo>
                      <a:pt x="1632" y="1112"/>
                    </a:lnTo>
                    <a:lnTo>
                      <a:pt x="1635" y="1114"/>
                    </a:lnTo>
                    <a:lnTo>
                      <a:pt x="1636" y="1116"/>
                    </a:lnTo>
                    <a:lnTo>
                      <a:pt x="2414" y="1256"/>
                    </a:lnTo>
                    <a:lnTo>
                      <a:pt x="2229" y="1115"/>
                    </a:lnTo>
                    <a:lnTo>
                      <a:pt x="1454" y="525"/>
                    </a:lnTo>
                    <a:close/>
                    <a:moveTo>
                      <a:pt x="2141" y="405"/>
                    </a:moveTo>
                    <a:lnTo>
                      <a:pt x="2088" y="430"/>
                    </a:lnTo>
                    <a:lnTo>
                      <a:pt x="2036" y="450"/>
                    </a:lnTo>
                    <a:lnTo>
                      <a:pt x="1987" y="463"/>
                    </a:lnTo>
                    <a:lnTo>
                      <a:pt x="1940" y="473"/>
                    </a:lnTo>
                    <a:lnTo>
                      <a:pt x="1896" y="476"/>
                    </a:lnTo>
                    <a:lnTo>
                      <a:pt x="1854" y="477"/>
                    </a:lnTo>
                    <a:lnTo>
                      <a:pt x="1816" y="474"/>
                    </a:lnTo>
                    <a:lnTo>
                      <a:pt x="1781" y="468"/>
                    </a:lnTo>
                    <a:lnTo>
                      <a:pt x="1749" y="461"/>
                    </a:lnTo>
                    <a:lnTo>
                      <a:pt x="1721" y="452"/>
                    </a:lnTo>
                    <a:lnTo>
                      <a:pt x="1696" y="443"/>
                    </a:lnTo>
                    <a:lnTo>
                      <a:pt x="1674" y="434"/>
                    </a:lnTo>
                    <a:lnTo>
                      <a:pt x="1641" y="474"/>
                    </a:lnTo>
                    <a:lnTo>
                      <a:pt x="1920" y="687"/>
                    </a:lnTo>
                    <a:lnTo>
                      <a:pt x="2273" y="955"/>
                    </a:lnTo>
                    <a:lnTo>
                      <a:pt x="2294" y="935"/>
                    </a:lnTo>
                    <a:lnTo>
                      <a:pt x="2316" y="918"/>
                    </a:lnTo>
                    <a:lnTo>
                      <a:pt x="2342" y="908"/>
                    </a:lnTo>
                    <a:lnTo>
                      <a:pt x="2371" y="901"/>
                    </a:lnTo>
                    <a:lnTo>
                      <a:pt x="2399" y="898"/>
                    </a:lnTo>
                    <a:lnTo>
                      <a:pt x="2429" y="901"/>
                    </a:lnTo>
                    <a:lnTo>
                      <a:pt x="2459" y="906"/>
                    </a:lnTo>
                    <a:lnTo>
                      <a:pt x="2489" y="917"/>
                    </a:lnTo>
                    <a:lnTo>
                      <a:pt x="2527" y="865"/>
                    </a:lnTo>
                    <a:lnTo>
                      <a:pt x="2535" y="857"/>
                    </a:lnTo>
                    <a:lnTo>
                      <a:pt x="2545" y="852"/>
                    </a:lnTo>
                    <a:lnTo>
                      <a:pt x="2557" y="850"/>
                    </a:lnTo>
                    <a:lnTo>
                      <a:pt x="2567" y="855"/>
                    </a:lnTo>
                    <a:lnTo>
                      <a:pt x="2617" y="892"/>
                    </a:lnTo>
                    <a:lnTo>
                      <a:pt x="2625" y="900"/>
                    </a:lnTo>
                    <a:lnTo>
                      <a:pt x="2630" y="910"/>
                    </a:lnTo>
                    <a:lnTo>
                      <a:pt x="2631" y="921"/>
                    </a:lnTo>
                    <a:lnTo>
                      <a:pt x="2627" y="931"/>
                    </a:lnTo>
                    <a:lnTo>
                      <a:pt x="2588" y="984"/>
                    </a:lnTo>
                    <a:lnTo>
                      <a:pt x="2609" y="1005"/>
                    </a:lnTo>
                    <a:lnTo>
                      <a:pt x="2629" y="1026"/>
                    </a:lnTo>
                    <a:lnTo>
                      <a:pt x="2646" y="1050"/>
                    </a:lnTo>
                    <a:lnTo>
                      <a:pt x="2661" y="1076"/>
                    </a:lnTo>
                    <a:lnTo>
                      <a:pt x="2664" y="1087"/>
                    </a:lnTo>
                    <a:lnTo>
                      <a:pt x="2664" y="1098"/>
                    </a:lnTo>
                    <a:lnTo>
                      <a:pt x="2660" y="1108"/>
                    </a:lnTo>
                    <a:lnTo>
                      <a:pt x="2651" y="1115"/>
                    </a:lnTo>
                    <a:lnTo>
                      <a:pt x="2595" y="1148"/>
                    </a:lnTo>
                    <a:lnTo>
                      <a:pt x="2585" y="1152"/>
                    </a:lnTo>
                    <a:lnTo>
                      <a:pt x="2574" y="1151"/>
                    </a:lnTo>
                    <a:lnTo>
                      <a:pt x="2563" y="1146"/>
                    </a:lnTo>
                    <a:lnTo>
                      <a:pt x="2557" y="1137"/>
                    </a:lnTo>
                    <a:lnTo>
                      <a:pt x="2543" y="1114"/>
                    </a:lnTo>
                    <a:lnTo>
                      <a:pt x="2528" y="1091"/>
                    </a:lnTo>
                    <a:lnTo>
                      <a:pt x="2510" y="1071"/>
                    </a:lnTo>
                    <a:lnTo>
                      <a:pt x="2491" y="1054"/>
                    </a:lnTo>
                    <a:lnTo>
                      <a:pt x="2480" y="1046"/>
                    </a:lnTo>
                    <a:lnTo>
                      <a:pt x="2468" y="1038"/>
                    </a:lnTo>
                    <a:lnTo>
                      <a:pt x="2456" y="1031"/>
                    </a:lnTo>
                    <a:lnTo>
                      <a:pt x="2442" y="1026"/>
                    </a:lnTo>
                    <a:lnTo>
                      <a:pt x="2429" y="1023"/>
                    </a:lnTo>
                    <a:lnTo>
                      <a:pt x="2416" y="1023"/>
                    </a:lnTo>
                    <a:lnTo>
                      <a:pt x="2405" y="1026"/>
                    </a:lnTo>
                    <a:lnTo>
                      <a:pt x="2396" y="1032"/>
                    </a:lnTo>
                    <a:lnTo>
                      <a:pt x="2388" y="1043"/>
                    </a:lnTo>
                    <a:lnTo>
                      <a:pt x="3001" y="1510"/>
                    </a:lnTo>
                    <a:lnTo>
                      <a:pt x="3014" y="1520"/>
                    </a:lnTo>
                    <a:lnTo>
                      <a:pt x="3026" y="1534"/>
                    </a:lnTo>
                    <a:lnTo>
                      <a:pt x="3033" y="1549"/>
                    </a:lnTo>
                    <a:lnTo>
                      <a:pt x="3038" y="1566"/>
                    </a:lnTo>
                    <a:lnTo>
                      <a:pt x="3040" y="1583"/>
                    </a:lnTo>
                    <a:lnTo>
                      <a:pt x="3037" y="1600"/>
                    </a:lnTo>
                    <a:lnTo>
                      <a:pt x="3029" y="1616"/>
                    </a:lnTo>
                    <a:lnTo>
                      <a:pt x="2623" y="2156"/>
                    </a:lnTo>
                    <a:lnTo>
                      <a:pt x="2628" y="2160"/>
                    </a:lnTo>
                    <a:lnTo>
                      <a:pt x="2632" y="2163"/>
                    </a:lnTo>
                    <a:lnTo>
                      <a:pt x="2683" y="2138"/>
                    </a:lnTo>
                    <a:lnTo>
                      <a:pt x="2732" y="2116"/>
                    </a:lnTo>
                    <a:lnTo>
                      <a:pt x="2777" y="2100"/>
                    </a:lnTo>
                    <a:lnTo>
                      <a:pt x="2820" y="2088"/>
                    </a:lnTo>
                    <a:lnTo>
                      <a:pt x="2861" y="2080"/>
                    </a:lnTo>
                    <a:lnTo>
                      <a:pt x="2899" y="2074"/>
                    </a:lnTo>
                    <a:lnTo>
                      <a:pt x="2933" y="2072"/>
                    </a:lnTo>
                    <a:lnTo>
                      <a:pt x="2963" y="2071"/>
                    </a:lnTo>
                    <a:lnTo>
                      <a:pt x="2992" y="2073"/>
                    </a:lnTo>
                    <a:lnTo>
                      <a:pt x="3015" y="2075"/>
                    </a:lnTo>
                    <a:lnTo>
                      <a:pt x="3263" y="1775"/>
                    </a:lnTo>
                    <a:lnTo>
                      <a:pt x="3249" y="1721"/>
                    </a:lnTo>
                    <a:lnTo>
                      <a:pt x="3238" y="1670"/>
                    </a:lnTo>
                    <a:lnTo>
                      <a:pt x="3234" y="1621"/>
                    </a:lnTo>
                    <a:lnTo>
                      <a:pt x="3233" y="1575"/>
                    </a:lnTo>
                    <a:lnTo>
                      <a:pt x="3235" y="1533"/>
                    </a:lnTo>
                    <a:lnTo>
                      <a:pt x="3241" y="1493"/>
                    </a:lnTo>
                    <a:lnTo>
                      <a:pt x="3249" y="1455"/>
                    </a:lnTo>
                    <a:lnTo>
                      <a:pt x="3259" y="1421"/>
                    </a:lnTo>
                    <a:lnTo>
                      <a:pt x="3270" y="1390"/>
                    </a:lnTo>
                    <a:lnTo>
                      <a:pt x="3283" y="1362"/>
                    </a:lnTo>
                    <a:lnTo>
                      <a:pt x="2857" y="1005"/>
                    </a:lnTo>
                    <a:lnTo>
                      <a:pt x="2141" y="405"/>
                    </a:lnTo>
                    <a:close/>
                    <a:moveTo>
                      <a:pt x="1860" y="0"/>
                    </a:moveTo>
                    <a:lnTo>
                      <a:pt x="1861" y="0"/>
                    </a:lnTo>
                    <a:lnTo>
                      <a:pt x="1877" y="1"/>
                    </a:lnTo>
                    <a:lnTo>
                      <a:pt x="1894" y="6"/>
                    </a:lnTo>
                    <a:lnTo>
                      <a:pt x="1910" y="13"/>
                    </a:lnTo>
                    <a:lnTo>
                      <a:pt x="1923" y="23"/>
                    </a:lnTo>
                    <a:lnTo>
                      <a:pt x="2593" y="583"/>
                    </a:lnTo>
                    <a:lnTo>
                      <a:pt x="3634" y="1457"/>
                    </a:lnTo>
                    <a:lnTo>
                      <a:pt x="3649" y="1471"/>
                    </a:lnTo>
                    <a:lnTo>
                      <a:pt x="3658" y="1489"/>
                    </a:lnTo>
                    <a:lnTo>
                      <a:pt x="3660" y="1506"/>
                    </a:lnTo>
                    <a:lnTo>
                      <a:pt x="3658" y="1522"/>
                    </a:lnTo>
                    <a:lnTo>
                      <a:pt x="3652" y="1538"/>
                    </a:lnTo>
                    <a:lnTo>
                      <a:pt x="3642" y="1552"/>
                    </a:lnTo>
                    <a:lnTo>
                      <a:pt x="3639" y="1557"/>
                    </a:lnTo>
                    <a:lnTo>
                      <a:pt x="3637" y="1562"/>
                    </a:lnTo>
                    <a:lnTo>
                      <a:pt x="3634" y="1566"/>
                    </a:lnTo>
                    <a:lnTo>
                      <a:pt x="2879" y="2480"/>
                    </a:lnTo>
                    <a:lnTo>
                      <a:pt x="2867" y="2493"/>
                    </a:lnTo>
                    <a:lnTo>
                      <a:pt x="2851" y="2500"/>
                    </a:lnTo>
                    <a:lnTo>
                      <a:pt x="2834" y="2502"/>
                    </a:lnTo>
                    <a:lnTo>
                      <a:pt x="2818" y="2502"/>
                    </a:lnTo>
                    <a:lnTo>
                      <a:pt x="2801" y="2498"/>
                    </a:lnTo>
                    <a:lnTo>
                      <a:pt x="2785" y="2490"/>
                    </a:lnTo>
                    <a:lnTo>
                      <a:pt x="2772" y="2480"/>
                    </a:lnTo>
                    <a:lnTo>
                      <a:pt x="2593" y="2330"/>
                    </a:lnTo>
                    <a:lnTo>
                      <a:pt x="2591" y="2201"/>
                    </a:lnTo>
                    <a:lnTo>
                      <a:pt x="2589" y="2154"/>
                    </a:lnTo>
                    <a:lnTo>
                      <a:pt x="2587" y="2143"/>
                    </a:lnTo>
                    <a:lnTo>
                      <a:pt x="2581" y="2133"/>
                    </a:lnTo>
                    <a:lnTo>
                      <a:pt x="2587" y="2128"/>
                    </a:lnTo>
                    <a:lnTo>
                      <a:pt x="2592" y="2121"/>
                    </a:lnTo>
                    <a:lnTo>
                      <a:pt x="2593" y="2112"/>
                    </a:lnTo>
                    <a:lnTo>
                      <a:pt x="2591" y="1945"/>
                    </a:lnTo>
                    <a:lnTo>
                      <a:pt x="2688" y="1816"/>
                    </a:lnTo>
                    <a:lnTo>
                      <a:pt x="2660" y="1765"/>
                    </a:lnTo>
                    <a:lnTo>
                      <a:pt x="2637" y="1716"/>
                    </a:lnTo>
                    <a:lnTo>
                      <a:pt x="2621" y="1668"/>
                    </a:lnTo>
                    <a:lnTo>
                      <a:pt x="2610" y="1622"/>
                    </a:lnTo>
                    <a:lnTo>
                      <a:pt x="2604" y="1580"/>
                    </a:lnTo>
                    <a:lnTo>
                      <a:pt x="2602" y="1539"/>
                    </a:lnTo>
                    <a:lnTo>
                      <a:pt x="2602" y="1501"/>
                    </a:lnTo>
                    <a:lnTo>
                      <a:pt x="2605" y="1467"/>
                    </a:lnTo>
                    <a:lnTo>
                      <a:pt x="2610" y="1436"/>
                    </a:lnTo>
                    <a:lnTo>
                      <a:pt x="2617" y="1410"/>
                    </a:lnTo>
                    <a:lnTo>
                      <a:pt x="2548" y="1357"/>
                    </a:lnTo>
                    <a:lnTo>
                      <a:pt x="2546" y="1361"/>
                    </a:lnTo>
                    <a:lnTo>
                      <a:pt x="2546" y="1365"/>
                    </a:lnTo>
                    <a:lnTo>
                      <a:pt x="2460" y="1857"/>
                    </a:lnTo>
                    <a:lnTo>
                      <a:pt x="2304" y="1860"/>
                    </a:lnTo>
                    <a:lnTo>
                      <a:pt x="2329" y="1719"/>
                    </a:lnTo>
                    <a:lnTo>
                      <a:pt x="2282" y="1687"/>
                    </a:lnTo>
                    <a:lnTo>
                      <a:pt x="2243" y="1654"/>
                    </a:lnTo>
                    <a:lnTo>
                      <a:pt x="2209" y="1620"/>
                    </a:lnTo>
                    <a:lnTo>
                      <a:pt x="2179" y="1584"/>
                    </a:lnTo>
                    <a:lnTo>
                      <a:pt x="2154" y="1550"/>
                    </a:lnTo>
                    <a:lnTo>
                      <a:pt x="2134" y="1516"/>
                    </a:lnTo>
                    <a:lnTo>
                      <a:pt x="2118" y="1483"/>
                    </a:lnTo>
                    <a:lnTo>
                      <a:pt x="2106" y="1452"/>
                    </a:lnTo>
                    <a:lnTo>
                      <a:pt x="2097" y="1422"/>
                    </a:lnTo>
                    <a:lnTo>
                      <a:pt x="2090" y="1396"/>
                    </a:lnTo>
                    <a:lnTo>
                      <a:pt x="2085" y="1372"/>
                    </a:lnTo>
                    <a:lnTo>
                      <a:pt x="2082" y="1353"/>
                    </a:lnTo>
                    <a:lnTo>
                      <a:pt x="1595" y="1266"/>
                    </a:lnTo>
                    <a:lnTo>
                      <a:pt x="707" y="1107"/>
                    </a:lnTo>
                    <a:lnTo>
                      <a:pt x="672" y="1154"/>
                    </a:lnTo>
                    <a:lnTo>
                      <a:pt x="635" y="1195"/>
                    </a:lnTo>
                    <a:lnTo>
                      <a:pt x="598" y="1229"/>
                    </a:lnTo>
                    <a:lnTo>
                      <a:pt x="561" y="1258"/>
                    </a:lnTo>
                    <a:lnTo>
                      <a:pt x="523" y="1282"/>
                    </a:lnTo>
                    <a:lnTo>
                      <a:pt x="487" y="1301"/>
                    </a:lnTo>
                    <a:lnTo>
                      <a:pt x="452" y="1316"/>
                    </a:lnTo>
                    <a:lnTo>
                      <a:pt x="418" y="1328"/>
                    </a:lnTo>
                    <a:lnTo>
                      <a:pt x="386" y="1336"/>
                    </a:lnTo>
                    <a:lnTo>
                      <a:pt x="357" y="1341"/>
                    </a:lnTo>
                    <a:lnTo>
                      <a:pt x="331" y="1345"/>
                    </a:lnTo>
                    <a:lnTo>
                      <a:pt x="308" y="1346"/>
                    </a:lnTo>
                    <a:lnTo>
                      <a:pt x="290" y="1347"/>
                    </a:lnTo>
                    <a:lnTo>
                      <a:pt x="219" y="1751"/>
                    </a:lnTo>
                    <a:lnTo>
                      <a:pt x="237" y="1761"/>
                    </a:lnTo>
                    <a:lnTo>
                      <a:pt x="257" y="1773"/>
                    </a:lnTo>
                    <a:lnTo>
                      <a:pt x="279" y="1788"/>
                    </a:lnTo>
                    <a:lnTo>
                      <a:pt x="301" y="1806"/>
                    </a:lnTo>
                    <a:lnTo>
                      <a:pt x="325" y="1826"/>
                    </a:lnTo>
                    <a:lnTo>
                      <a:pt x="349" y="1849"/>
                    </a:lnTo>
                    <a:lnTo>
                      <a:pt x="372" y="1877"/>
                    </a:lnTo>
                    <a:lnTo>
                      <a:pt x="394" y="1907"/>
                    </a:lnTo>
                    <a:lnTo>
                      <a:pt x="416" y="1942"/>
                    </a:lnTo>
                    <a:lnTo>
                      <a:pt x="436" y="1979"/>
                    </a:lnTo>
                    <a:lnTo>
                      <a:pt x="453" y="2022"/>
                    </a:lnTo>
                    <a:lnTo>
                      <a:pt x="469" y="2067"/>
                    </a:lnTo>
                    <a:lnTo>
                      <a:pt x="481" y="2119"/>
                    </a:lnTo>
                    <a:lnTo>
                      <a:pt x="953" y="2202"/>
                    </a:lnTo>
                    <a:lnTo>
                      <a:pt x="1354" y="2274"/>
                    </a:lnTo>
                    <a:lnTo>
                      <a:pt x="1356" y="2399"/>
                    </a:lnTo>
                    <a:lnTo>
                      <a:pt x="1358" y="2410"/>
                    </a:lnTo>
                    <a:lnTo>
                      <a:pt x="1364" y="2419"/>
                    </a:lnTo>
                    <a:lnTo>
                      <a:pt x="1360" y="2422"/>
                    </a:lnTo>
                    <a:lnTo>
                      <a:pt x="1357" y="2426"/>
                    </a:lnTo>
                    <a:lnTo>
                      <a:pt x="1355" y="2430"/>
                    </a:lnTo>
                    <a:lnTo>
                      <a:pt x="56" y="2199"/>
                    </a:lnTo>
                    <a:lnTo>
                      <a:pt x="37" y="2193"/>
                    </a:lnTo>
                    <a:lnTo>
                      <a:pt x="24" y="2183"/>
                    </a:lnTo>
                    <a:lnTo>
                      <a:pt x="14" y="2170"/>
                    </a:lnTo>
                    <a:lnTo>
                      <a:pt x="6" y="2154"/>
                    </a:lnTo>
                    <a:lnTo>
                      <a:pt x="1" y="2138"/>
                    </a:lnTo>
                    <a:lnTo>
                      <a:pt x="0" y="2120"/>
                    </a:lnTo>
                    <a:lnTo>
                      <a:pt x="1" y="2104"/>
                    </a:lnTo>
                    <a:lnTo>
                      <a:pt x="207" y="933"/>
                    </a:lnTo>
                    <a:lnTo>
                      <a:pt x="213" y="916"/>
                    </a:lnTo>
                    <a:lnTo>
                      <a:pt x="223" y="901"/>
                    </a:lnTo>
                    <a:lnTo>
                      <a:pt x="236" y="890"/>
                    </a:lnTo>
                    <a:lnTo>
                      <a:pt x="251" y="882"/>
                    </a:lnTo>
                    <a:lnTo>
                      <a:pt x="267" y="878"/>
                    </a:lnTo>
                    <a:lnTo>
                      <a:pt x="285" y="877"/>
                    </a:lnTo>
                    <a:lnTo>
                      <a:pt x="301" y="878"/>
                    </a:lnTo>
                    <a:lnTo>
                      <a:pt x="566" y="926"/>
                    </a:lnTo>
                    <a:lnTo>
                      <a:pt x="1120" y="186"/>
                    </a:lnTo>
                    <a:lnTo>
                      <a:pt x="1132" y="174"/>
                    </a:lnTo>
                    <a:lnTo>
                      <a:pt x="1145" y="162"/>
                    </a:lnTo>
                    <a:lnTo>
                      <a:pt x="1160" y="154"/>
                    </a:lnTo>
                    <a:lnTo>
                      <a:pt x="1176" y="148"/>
                    </a:lnTo>
                    <a:lnTo>
                      <a:pt x="1193" y="146"/>
                    </a:lnTo>
                    <a:lnTo>
                      <a:pt x="1210" y="150"/>
                    </a:lnTo>
                    <a:lnTo>
                      <a:pt x="1226" y="159"/>
                    </a:lnTo>
                    <a:lnTo>
                      <a:pt x="1519" y="382"/>
                    </a:lnTo>
                    <a:lnTo>
                      <a:pt x="1815" y="23"/>
                    </a:lnTo>
                    <a:lnTo>
                      <a:pt x="1828" y="10"/>
                    </a:lnTo>
                    <a:lnTo>
                      <a:pt x="1844" y="3"/>
                    </a:lnTo>
                    <a:lnTo>
                      <a:pt x="186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20" name="Freeform 36"/>
              <p:cNvSpPr>
                <a:spLocks/>
              </p:cNvSpPr>
              <p:nvPr/>
            </p:nvSpPr>
            <p:spPr bwMode="auto">
              <a:xfrm>
                <a:off x="-1339" y="524"/>
                <a:ext cx="161" cy="27"/>
              </a:xfrm>
              <a:custGeom>
                <a:avLst/>
                <a:gdLst>
                  <a:gd name="T0" fmla="*/ 1124 w 1126"/>
                  <a:gd name="T1" fmla="*/ 0 h 187"/>
                  <a:gd name="T2" fmla="*/ 1126 w 1126"/>
                  <a:gd name="T3" fmla="*/ 168 h 187"/>
                  <a:gd name="T4" fmla="*/ 4 w 1126"/>
                  <a:gd name="T5" fmla="*/ 187 h 187"/>
                  <a:gd name="T6" fmla="*/ 0 w 1126"/>
                  <a:gd name="T7" fmla="*/ 18 h 187"/>
                  <a:gd name="T8" fmla="*/ 1124 w 1126"/>
                  <a:gd name="T9" fmla="*/ 0 h 187"/>
                </a:gdLst>
                <a:ahLst/>
                <a:cxnLst>
                  <a:cxn ang="0">
                    <a:pos x="T0" y="T1"/>
                  </a:cxn>
                  <a:cxn ang="0">
                    <a:pos x="T2" y="T3"/>
                  </a:cxn>
                  <a:cxn ang="0">
                    <a:pos x="T4" y="T5"/>
                  </a:cxn>
                  <a:cxn ang="0">
                    <a:pos x="T6" y="T7"/>
                  </a:cxn>
                  <a:cxn ang="0">
                    <a:pos x="T8" y="T9"/>
                  </a:cxn>
                </a:cxnLst>
                <a:rect l="0" t="0" r="r" b="b"/>
                <a:pathLst>
                  <a:path w="1126" h="187">
                    <a:moveTo>
                      <a:pt x="1124" y="0"/>
                    </a:moveTo>
                    <a:lnTo>
                      <a:pt x="1126" y="168"/>
                    </a:lnTo>
                    <a:lnTo>
                      <a:pt x="4" y="187"/>
                    </a:lnTo>
                    <a:lnTo>
                      <a:pt x="0" y="18"/>
                    </a:lnTo>
                    <a:lnTo>
                      <a:pt x="11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21" name="Freeform 37"/>
              <p:cNvSpPr>
                <a:spLocks/>
              </p:cNvSpPr>
              <p:nvPr/>
            </p:nvSpPr>
            <p:spPr bwMode="auto">
              <a:xfrm>
                <a:off x="-1339" y="563"/>
                <a:ext cx="161" cy="26"/>
              </a:xfrm>
              <a:custGeom>
                <a:avLst/>
                <a:gdLst>
                  <a:gd name="T0" fmla="*/ 1124 w 1126"/>
                  <a:gd name="T1" fmla="*/ 0 h 186"/>
                  <a:gd name="T2" fmla="*/ 1126 w 1126"/>
                  <a:gd name="T3" fmla="*/ 169 h 186"/>
                  <a:gd name="T4" fmla="*/ 4 w 1126"/>
                  <a:gd name="T5" fmla="*/ 186 h 186"/>
                  <a:gd name="T6" fmla="*/ 0 w 1126"/>
                  <a:gd name="T7" fmla="*/ 18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8"/>
                    </a:lnTo>
                    <a:lnTo>
                      <a:pt x="11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22" name="Freeform 38"/>
              <p:cNvSpPr>
                <a:spLocks/>
              </p:cNvSpPr>
              <p:nvPr/>
            </p:nvSpPr>
            <p:spPr bwMode="auto">
              <a:xfrm>
                <a:off x="-1339" y="486"/>
                <a:ext cx="161" cy="26"/>
              </a:xfrm>
              <a:custGeom>
                <a:avLst/>
                <a:gdLst>
                  <a:gd name="T0" fmla="*/ 1124 w 1126"/>
                  <a:gd name="T1" fmla="*/ 0 h 186"/>
                  <a:gd name="T2" fmla="*/ 1126 w 1126"/>
                  <a:gd name="T3" fmla="*/ 169 h 186"/>
                  <a:gd name="T4" fmla="*/ 4 w 1126"/>
                  <a:gd name="T5" fmla="*/ 186 h 186"/>
                  <a:gd name="T6" fmla="*/ 0 w 1126"/>
                  <a:gd name="T7" fmla="*/ 17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7"/>
                    </a:lnTo>
                    <a:lnTo>
                      <a:pt x="112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23" name="Freeform 39"/>
              <p:cNvSpPr>
                <a:spLocks/>
              </p:cNvSpPr>
              <p:nvPr/>
            </p:nvSpPr>
            <p:spPr bwMode="auto">
              <a:xfrm>
                <a:off x="-1408" y="397"/>
                <a:ext cx="73" cy="112"/>
              </a:xfrm>
              <a:custGeom>
                <a:avLst/>
                <a:gdLst>
                  <a:gd name="T0" fmla="*/ 328 w 510"/>
                  <a:gd name="T1" fmla="*/ 1 h 786"/>
                  <a:gd name="T2" fmla="*/ 398 w 510"/>
                  <a:gd name="T3" fmla="*/ 20 h 786"/>
                  <a:gd name="T4" fmla="*/ 408 w 510"/>
                  <a:gd name="T5" fmla="*/ 40 h 786"/>
                  <a:gd name="T6" fmla="*/ 395 w 510"/>
                  <a:gd name="T7" fmla="*/ 108 h 786"/>
                  <a:gd name="T8" fmla="*/ 469 w 510"/>
                  <a:gd name="T9" fmla="*/ 144 h 786"/>
                  <a:gd name="T10" fmla="*/ 507 w 510"/>
                  <a:gd name="T11" fmla="*/ 175 h 786"/>
                  <a:gd name="T12" fmla="*/ 510 w 510"/>
                  <a:gd name="T13" fmla="*/ 194 h 786"/>
                  <a:gd name="T14" fmla="*/ 469 w 510"/>
                  <a:gd name="T15" fmla="*/ 254 h 786"/>
                  <a:gd name="T16" fmla="*/ 447 w 510"/>
                  <a:gd name="T17" fmla="*/ 268 h 786"/>
                  <a:gd name="T18" fmla="*/ 423 w 510"/>
                  <a:gd name="T19" fmla="*/ 260 h 786"/>
                  <a:gd name="T20" fmla="*/ 377 w 510"/>
                  <a:gd name="T21" fmla="*/ 229 h 786"/>
                  <a:gd name="T22" fmla="*/ 322 w 510"/>
                  <a:gd name="T23" fmla="*/ 209 h 786"/>
                  <a:gd name="T24" fmla="*/ 284 w 510"/>
                  <a:gd name="T25" fmla="*/ 207 h 786"/>
                  <a:gd name="T26" fmla="*/ 261 w 510"/>
                  <a:gd name="T27" fmla="*/ 213 h 786"/>
                  <a:gd name="T28" fmla="*/ 242 w 510"/>
                  <a:gd name="T29" fmla="*/ 226 h 786"/>
                  <a:gd name="T30" fmla="*/ 232 w 510"/>
                  <a:gd name="T31" fmla="*/ 244 h 786"/>
                  <a:gd name="T32" fmla="*/ 239 w 510"/>
                  <a:gd name="T33" fmla="*/ 267 h 786"/>
                  <a:gd name="T34" fmla="*/ 278 w 510"/>
                  <a:gd name="T35" fmla="*/ 309 h 786"/>
                  <a:gd name="T36" fmla="*/ 326 w 510"/>
                  <a:gd name="T37" fmla="*/ 343 h 786"/>
                  <a:gd name="T38" fmla="*/ 373 w 510"/>
                  <a:gd name="T39" fmla="*/ 377 h 786"/>
                  <a:gd name="T40" fmla="*/ 415 w 510"/>
                  <a:gd name="T41" fmla="*/ 417 h 786"/>
                  <a:gd name="T42" fmla="*/ 444 w 510"/>
                  <a:gd name="T43" fmla="*/ 470 h 786"/>
                  <a:gd name="T44" fmla="*/ 452 w 510"/>
                  <a:gd name="T45" fmla="*/ 531 h 786"/>
                  <a:gd name="T46" fmla="*/ 437 w 510"/>
                  <a:gd name="T47" fmla="*/ 590 h 786"/>
                  <a:gd name="T48" fmla="*/ 423 w 510"/>
                  <a:gd name="T49" fmla="*/ 616 h 786"/>
                  <a:gd name="T50" fmla="*/ 419 w 510"/>
                  <a:gd name="T51" fmla="*/ 623 h 786"/>
                  <a:gd name="T52" fmla="*/ 372 w 510"/>
                  <a:gd name="T53" fmla="*/ 665 h 786"/>
                  <a:gd name="T54" fmla="*/ 316 w 510"/>
                  <a:gd name="T55" fmla="*/ 688 h 786"/>
                  <a:gd name="T56" fmla="*/ 254 w 510"/>
                  <a:gd name="T57" fmla="*/ 696 h 786"/>
                  <a:gd name="T58" fmla="*/ 233 w 510"/>
                  <a:gd name="T59" fmla="*/ 776 h 786"/>
                  <a:gd name="T60" fmla="*/ 214 w 510"/>
                  <a:gd name="T61" fmla="*/ 786 h 786"/>
                  <a:gd name="T62" fmla="*/ 141 w 510"/>
                  <a:gd name="T63" fmla="*/ 772 h 786"/>
                  <a:gd name="T64" fmla="*/ 123 w 510"/>
                  <a:gd name="T65" fmla="*/ 759 h 786"/>
                  <a:gd name="T66" fmla="*/ 121 w 510"/>
                  <a:gd name="T67" fmla="*/ 746 h 786"/>
                  <a:gd name="T68" fmla="*/ 121 w 510"/>
                  <a:gd name="T69" fmla="*/ 736 h 786"/>
                  <a:gd name="T70" fmla="*/ 100 w 510"/>
                  <a:gd name="T71" fmla="*/ 662 h 786"/>
                  <a:gd name="T72" fmla="*/ 36 w 510"/>
                  <a:gd name="T73" fmla="*/ 627 h 786"/>
                  <a:gd name="T74" fmla="*/ 2 w 510"/>
                  <a:gd name="T75" fmla="*/ 596 h 786"/>
                  <a:gd name="T76" fmla="*/ 0 w 510"/>
                  <a:gd name="T77" fmla="*/ 576 h 786"/>
                  <a:gd name="T78" fmla="*/ 40 w 510"/>
                  <a:gd name="T79" fmla="*/ 515 h 786"/>
                  <a:gd name="T80" fmla="*/ 62 w 510"/>
                  <a:gd name="T81" fmla="*/ 501 h 786"/>
                  <a:gd name="T82" fmla="*/ 86 w 510"/>
                  <a:gd name="T83" fmla="*/ 509 h 786"/>
                  <a:gd name="T84" fmla="*/ 137 w 510"/>
                  <a:gd name="T85" fmla="*/ 547 h 786"/>
                  <a:gd name="T86" fmla="*/ 196 w 510"/>
                  <a:gd name="T87" fmla="*/ 571 h 786"/>
                  <a:gd name="T88" fmla="*/ 239 w 510"/>
                  <a:gd name="T89" fmla="*/ 575 h 786"/>
                  <a:gd name="T90" fmla="*/ 267 w 510"/>
                  <a:gd name="T91" fmla="*/ 570 h 786"/>
                  <a:gd name="T92" fmla="*/ 292 w 510"/>
                  <a:gd name="T93" fmla="*/ 557 h 786"/>
                  <a:gd name="T94" fmla="*/ 307 w 510"/>
                  <a:gd name="T95" fmla="*/ 536 h 786"/>
                  <a:gd name="T96" fmla="*/ 304 w 510"/>
                  <a:gd name="T97" fmla="*/ 507 h 786"/>
                  <a:gd name="T98" fmla="*/ 280 w 510"/>
                  <a:gd name="T99" fmla="*/ 472 h 786"/>
                  <a:gd name="T100" fmla="*/ 245 w 510"/>
                  <a:gd name="T101" fmla="*/ 445 h 786"/>
                  <a:gd name="T102" fmla="*/ 209 w 510"/>
                  <a:gd name="T103" fmla="*/ 421 h 786"/>
                  <a:gd name="T104" fmla="*/ 171 w 510"/>
                  <a:gd name="T105" fmla="*/ 393 h 786"/>
                  <a:gd name="T106" fmla="*/ 130 w 510"/>
                  <a:gd name="T107" fmla="*/ 356 h 786"/>
                  <a:gd name="T108" fmla="*/ 99 w 510"/>
                  <a:gd name="T109" fmla="*/ 305 h 786"/>
                  <a:gd name="T110" fmla="*/ 89 w 510"/>
                  <a:gd name="T111" fmla="*/ 245 h 786"/>
                  <a:gd name="T112" fmla="*/ 103 w 510"/>
                  <a:gd name="T113" fmla="*/ 186 h 786"/>
                  <a:gd name="T114" fmla="*/ 135 w 510"/>
                  <a:gd name="T115" fmla="*/ 138 h 786"/>
                  <a:gd name="T116" fmla="*/ 177 w 510"/>
                  <a:gd name="T117" fmla="*/ 109 h 786"/>
                  <a:gd name="T118" fmla="*/ 226 w 510"/>
                  <a:gd name="T119" fmla="*/ 94 h 786"/>
                  <a:gd name="T120" fmla="*/ 277 w 510"/>
                  <a:gd name="T121" fmla="*/ 89 h 786"/>
                  <a:gd name="T122" fmla="*/ 297 w 510"/>
                  <a:gd name="T123" fmla="*/ 11 h 786"/>
                  <a:gd name="T124" fmla="*/ 317 w 510"/>
                  <a:gd name="T125"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786">
                    <a:moveTo>
                      <a:pt x="317" y="0"/>
                    </a:moveTo>
                    <a:lnTo>
                      <a:pt x="328" y="1"/>
                    </a:lnTo>
                    <a:lnTo>
                      <a:pt x="388" y="15"/>
                    </a:lnTo>
                    <a:lnTo>
                      <a:pt x="398" y="20"/>
                    </a:lnTo>
                    <a:lnTo>
                      <a:pt x="405" y="28"/>
                    </a:lnTo>
                    <a:lnTo>
                      <a:pt x="408" y="40"/>
                    </a:lnTo>
                    <a:lnTo>
                      <a:pt x="408" y="50"/>
                    </a:lnTo>
                    <a:lnTo>
                      <a:pt x="395" y="108"/>
                    </a:lnTo>
                    <a:lnTo>
                      <a:pt x="432" y="124"/>
                    </a:lnTo>
                    <a:lnTo>
                      <a:pt x="469" y="144"/>
                    </a:lnTo>
                    <a:lnTo>
                      <a:pt x="501" y="168"/>
                    </a:lnTo>
                    <a:lnTo>
                      <a:pt x="507" y="175"/>
                    </a:lnTo>
                    <a:lnTo>
                      <a:pt x="510" y="185"/>
                    </a:lnTo>
                    <a:lnTo>
                      <a:pt x="510" y="194"/>
                    </a:lnTo>
                    <a:lnTo>
                      <a:pt x="507" y="203"/>
                    </a:lnTo>
                    <a:lnTo>
                      <a:pt x="469" y="254"/>
                    </a:lnTo>
                    <a:lnTo>
                      <a:pt x="458" y="264"/>
                    </a:lnTo>
                    <a:lnTo>
                      <a:pt x="447" y="268"/>
                    </a:lnTo>
                    <a:lnTo>
                      <a:pt x="436" y="267"/>
                    </a:lnTo>
                    <a:lnTo>
                      <a:pt x="423" y="260"/>
                    </a:lnTo>
                    <a:lnTo>
                      <a:pt x="402" y="244"/>
                    </a:lnTo>
                    <a:lnTo>
                      <a:pt x="377" y="229"/>
                    </a:lnTo>
                    <a:lnTo>
                      <a:pt x="350" y="217"/>
                    </a:lnTo>
                    <a:lnTo>
                      <a:pt x="322" y="209"/>
                    </a:lnTo>
                    <a:lnTo>
                      <a:pt x="295" y="205"/>
                    </a:lnTo>
                    <a:lnTo>
                      <a:pt x="284" y="207"/>
                    </a:lnTo>
                    <a:lnTo>
                      <a:pt x="273" y="209"/>
                    </a:lnTo>
                    <a:lnTo>
                      <a:pt x="261" y="213"/>
                    </a:lnTo>
                    <a:lnTo>
                      <a:pt x="251" y="218"/>
                    </a:lnTo>
                    <a:lnTo>
                      <a:pt x="242" y="226"/>
                    </a:lnTo>
                    <a:lnTo>
                      <a:pt x="235" y="234"/>
                    </a:lnTo>
                    <a:lnTo>
                      <a:pt x="232" y="244"/>
                    </a:lnTo>
                    <a:lnTo>
                      <a:pt x="233" y="254"/>
                    </a:lnTo>
                    <a:lnTo>
                      <a:pt x="239" y="267"/>
                    </a:lnTo>
                    <a:lnTo>
                      <a:pt x="257" y="290"/>
                    </a:lnTo>
                    <a:lnTo>
                      <a:pt x="278" y="309"/>
                    </a:lnTo>
                    <a:lnTo>
                      <a:pt x="301" y="326"/>
                    </a:lnTo>
                    <a:lnTo>
                      <a:pt x="326" y="343"/>
                    </a:lnTo>
                    <a:lnTo>
                      <a:pt x="350" y="359"/>
                    </a:lnTo>
                    <a:lnTo>
                      <a:pt x="373" y="377"/>
                    </a:lnTo>
                    <a:lnTo>
                      <a:pt x="396" y="395"/>
                    </a:lnTo>
                    <a:lnTo>
                      <a:pt x="415" y="417"/>
                    </a:lnTo>
                    <a:lnTo>
                      <a:pt x="431" y="442"/>
                    </a:lnTo>
                    <a:lnTo>
                      <a:pt x="444" y="470"/>
                    </a:lnTo>
                    <a:lnTo>
                      <a:pt x="450" y="501"/>
                    </a:lnTo>
                    <a:lnTo>
                      <a:pt x="452" y="531"/>
                    </a:lnTo>
                    <a:lnTo>
                      <a:pt x="447" y="562"/>
                    </a:lnTo>
                    <a:lnTo>
                      <a:pt x="437" y="590"/>
                    </a:lnTo>
                    <a:lnTo>
                      <a:pt x="425" y="612"/>
                    </a:lnTo>
                    <a:lnTo>
                      <a:pt x="423" y="616"/>
                    </a:lnTo>
                    <a:lnTo>
                      <a:pt x="421" y="620"/>
                    </a:lnTo>
                    <a:lnTo>
                      <a:pt x="419" y="623"/>
                    </a:lnTo>
                    <a:lnTo>
                      <a:pt x="397" y="647"/>
                    </a:lnTo>
                    <a:lnTo>
                      <a:pt x="372" y="665"/>
                    </a:lnTo>
                    <a:lnTo>
                      <a:pt x="345" y="679"/>
                    </a:lnTo>
                    <a:lnTo>
                      <a:pt x="316" y="688"/>
                    </a:lnTo>
                    <a:lnTo>
                      <a:pt x="285" y="694"/>
                    </a:lnTo>
                    <a:lnTo>
                      <a:pt x="254" y="696"/>
                    </a:lnTo>
                    <a:lnTo>
                      <a:pt x="239" y="766"/>
                    </a:lnTo>
                    <a:lnTo>
                      <a:pt x="233" y="776"/>
                    </a:lnTo>
                    <a:lnTo>
                      <a:pt x="225" y="783"/>
                    </a:lnTo>
                    <a:lnTo>
                      <a:pt x="214" y="786"/>
                    </a:lnTo>
                    <a:lnTo>
                      <a:pt x="202" y="786"/>
                    </a:lnTo>
                    <a:lnTo>
                      <a:pt x="141" y="772"/>
                    </a:lnTo>
                    <a:lnTo>
                      <a:pt x="130" y="767"/>
                    </a:lnTo>
                    <a:lnTo>
                      <a:pt x="123" y="759"/>
                    </a:lnTo>
                    <a:lnTo>
                      <a:pt x="121" y="750"/>
                    </a:lnTo>
                    <a:lnTo>
                      <a:pt x="121" y="746"/>
                    </a:lnTo>
                    <a:lnTo>
                      <a:pt x="121" y="742"/>
                    </a:lnTo>
                    <a:lnTo>
                      <a:pt x="121" y="736"/>
                    </a:lnTo>
                    <a:lnTo>
                      <a:pt x="134" y="676"/>
                    </a:lnTo>
                    <a:lnTo>
                      <a:pt x="100" y="662"/>
                    </a:lnTo>
                    <a:lnTo>
                      <a:pt x="68" y="646"/>
                    </a:lnTo>
                    <a:lnTo>
                      <a:pt x="36" y="627"/>
                    </a:lnTo>
                    <a:lnTo>
                      <a:pt x="8" y="603"/>
                    </a:lnTo>
                    <a:lnTo>
                      <a:pt x="2" y="596"/>
                    </a:lnTo>
                    <a:lnTo>
                      <a:pt x="0" y="587"/>
                    </a:lnTo>
                    <a:lnTo>
                      <a:pt x="0" y="576"/>
                    </a:lnTo>
                    <a:lnTo>
                      <a:pt x="3" y="568"/>
                    </a:lnTo>
                    <a:lnTo>
                      <a:pt x="40" y="515"/>
                    </a:lnTo>
                    <a:lnTo>
                      <a:pt x="49" y="506"/>
                    </a:lnTo>
                    <a:lnTo>
                      <a:pt x="62" y="501"/>
                    </a:lnTo>
                    <a:lnTo>
                      <a:pt x="73" y="502"/>
                    </a:lnTo>
                    <a:lnTo>
                      <a:pt x="86" y="509"/>
                    </a:lnTo>
                    <a:lnTo>
                      <a:pt x="109" y="528"/>
                    </a:lnTo>
                    <a:lnTo>
                      <a:pt x="137" y="547"/>
                    </a:lnTo>
                    <a:lnTo>
                      <a:pt x="165" y="562"/>
                    </a:lnTo>
                    <a:lnTo>
                      <a:pt x="196" y="571"/>
                    </a:lnTo>
                    <a:lnTo>
                      <a:pt x="226" y="575"/>
                    </a:lnTo>
                    <a:lnTo>
                      <a:pt x="239" y="575"/>
                    </a:lnTo>
                    <a:lnTo>
                      <a:pt x="253" y="573"/>
                    </a:lnTo>
                    <a:lnTo>
                      <a:pt x="267" y="570"/>
                    </a:lnTo>
                    <a:lnTo>
                      <a:pt x="280" y="565"/>
                    </a:lnTo>
                    <a:lnTo>
                      <a:pt x="292" y="557"/>
                    </a:lnTo>
                    <a:lnTo>
                      <a:pt x="301" y="548"/>
                    </a:lnTo>
                    <a:lnTo>
                      <a:pt x="307" y="536"/>
                    </a:lnTo>
                    <a:lnTo>
                      <a:pt x="308" y="523"/>
                    </a:lnTo>
                    <a:lnTo>
                      <a:pt x="304" y="507"/>
                    </a:lnTo>
                    <a:lnTo>
                      <a:pt x="294" y="488"/>
                    </a:lnTo>
                    <a:lnTo>
                      <a:pt x="280" y="472"/>
                    </a:lnTo>
                    <a:lnTo>
                      <a:pt x="263" y="458"/>
                    </a:lnTo>
                    <a:lnTo>
                      <a:pt x="245" y="445"/>
                    </a:lnTo>
                    <a:lnTo>
                      <a:pt x="227" y="433"/>
                    </a:lnTo>
                    <a:lnTo>
                      <a:pt x="209" y="421"/>
                    </a:lnTo>
                    <a:lnTo>
                      <a:pt x="192" y="410"/>
                    </a:lnTo>
                    <a:lnTo>
                      <a:pt x="171" y="393"/>
                    </a:lnTo>
                    <a:lnTo>
                      <a:pt x="149" y="375"/>
                    </a:lnTo>
                    <a:lnTo>
                      <a:pt x="130" y="356"/>
                    </a:lnTo>
                    <a:lnTo>
                      <a:pt x="114" y="334"/>
                    </a:lnTo>
                    <a:lnTo>
                      <a:pt x="99" y="305"/>
                    </a:lnTo>
                    <a:lnTo>
                      <a:pt x="91" y="275"/>
                    </a:lnTo>
                    <a:lnTo>
                      <a:pt x="89" y="245"/>
                    </a:lnTo>
                    <a:lnTo>
                      <a:pt x="92" y="216"/>
                    </a:lnTo>
                    <a:lnTo>
                      <a:pt x="103" y="186"/>
                    </a:lnTo>
                    <a:lnTo>
                      <a:pt x="119" y="159"/>
                    </a:lnTo>
                    <a:lnTo>
                      <a:pt x="135" y="138"/>
                    </a:lnTo>
                    <a:lnTo>
                      <a:pt x="156" y="122"/>
                    </a:lnTo>
                    <a:lnTo>
                      <a:pt x="177" y="109"/>
                    </a:lnTo>
                    <a:lnTo>
                      <a:pt x="201" y="100"/>
                    </a:lnTo>
                    <a:lnTo>
                      <a:pt x="226" y="94"/>
                    </a:lnTo>
                    <a:lnTo>
                      <a:pt x="251" y="90"/>
                    </a:lnTo>
                    <a:lnTo>
                      <a:pt x="277" y="89"/>
                    </a:lnTo>
                    <a:lnTo>
                      <a:pt x="293" y="22"/>
                    </a:lnTo>
                    <a:lnTo>
                      <a:pt x="297" y="11"/>
                    </a:lnTo>
                    <a:lnTo>
                      <a:pt x="305" y="3"/>
                    </a:lnTo>
                    <a:lnTo>
                      <a:pt x="3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grpSp>
      </p:grpSp>
      <p:grpSp>
        <p:nvGrpSpPr>
          <p:cNvPr id="43" name="Group 42"/>
          <p:cNvGrpSpPr/>
          <p:nvPr/>
        </p:nvGrpSpPr>
        <p:grpSpPr>
          <a:xfrm>
            <a:off x="2968625" y="2014538"/>
            <a:ext cx="1371600" cy="1028700"/>
            <a:chOff x="3958167" y="2438400"/>
            <a:chExt cx="1828800" cy="1828800"/>
          </a:xfrm>
        </p:grpSpPr>
        <p:sp>
          <p:nvSpPr>
            <p:cNvPr id="3" name="Oval 2"/>
            <p:cNvSpPr/>
            <p:nvPr/>
          </p:nvSpPr>
          <p:spPr>
            <a:xfrm>
              <a:off x="3958167" y="2438400"/>
              <a:ext cx="1828800" cy="1828800"/>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a:solidFill>
                    <a:prstClr val="white"/>
                  </a:solidFill>
                </a:ln>
                <a:solidFill>
                  <a:prstClr val="white"/>
                </a:solidFill>
              </a:endParaRPr>
            </a:p>
          </p:txBody>
        </p:sp>
        <p:grpSp>
          <p:nvGrpSpPr>
            <p:cNvPr id="24" name="Group 4"/>
            <p:cNvGrpSpPr>
              <a:grpSpLocks noChangeAspect="1"/>
            </p:cNvGrpSpPr>
            <p:nvPr/>
          </p:nvGrpSpPr>
          <p:grpSpPr bwMode="auto">
            <a:xfrm>
              <a:off x="4495833" y="2956592"/>
              <a:ext cx="753469" cy="792417"/>
              <a:chOff x="-1525" y="1862"/>
              <a:chExt cx="536" cy="577"/>
            </a:xfrm>
            <a:solidFill>
              <a:schemeClr val="bg1"/>
            </a:solidFill>
          </p:grpSpPr>
          <p:sp>
            <p:nvSpPr>
              <p:cNvPr id="25" name="Freeform 6"/>
              <p:cNvSpPr>
                <a:spLocks/>
              </p:cNvSpPr>
              <p:nvPr/>
            </p:nvSpPr>
            <p:spPr bwMode="auto">
              <a:xfrm>
                <a:off x="-1311" y="1973"/>
                <a:ext cx="25" cy="49"/>
              </a:xfrm>
              <a:custGeom>
                <a:avLst/>
                <a:gdLst>
                  <a:gd name="T0" fmla="*/ 0 w 151"/>
                  <a:gd name="T1" fmla="*/ 0 h 293"/>
                  <a:gd name="T2" fmla="*/ 33 w 151"/>
                  <a:gd name="T3" fmla="*/ 10 h 293"/>
                  <a:gd name="T4" fmla="*/ 60 w 151"/>
                  <a:gd name="T5" fmla="*/ 20 h 293"/>
                  <a:gd name="T6" fmla="*/ 82 w 151"/>
                  <a:gd name="T7" fmla="*/ 30 h 293"/>
                  <a:gd name="T8" fmla="*/ 100 w 151"/>
                  <a:gd name="T9" fmla="*/ 41 h 293"/>
                  <a:gd name="T10" fmla="*/ 119 w 151"/>
                  <a:gd name="T11" fmla="*/ 56 h 293"/>
                  <a:gd name="T12" fmla="*/ 133 w 151"/>
                  <a:gd name="T13" fmla="*/ 75 h 293"/>
                  <a:gd name="T14" fmla="*/ 143 w 151"/>
                  <a:gd name="T15" fmla="*/ 96 h 293"/>
                  <a:gd name="T16" fmla="*/ 149 w 151"/>
                  <a:gd name="T17" fmla="*/ 119 h 293"/>
                  <a:gd name="T18" fmla="*/ 151 w 151"/>
                  <a:gd name="T19" fmla="*/ 147 h 293"/>
                  <a:gd name="T20" fmla="*/ 149 w 151"/>
                  <a:gd name="T21" fmla="*/ 174 h 293"/>
                  <a:gd name="T22" fmla="*/ 143 w 151"/>
                  <a:gd name="T23" fmla="*/ 200 h 293"/>
                  <a:gd name="T24" fmla="*/ 133 w 151"/>
                  <a:gd name="T25" fmla="*/ 224 h 293"/>
                  <a:gd name="T26" fmla="*/ 119 w 151"/>
                  <a:gd name="T27" fmla="*/ 244 h 293"/>
                  <a:gd name="T28" fmla="*/ 101 w 151"/>
                  <a:gd name="T29" fmla="*/ 261 h 293"/>
                  <a:gd name="T30" fmla="*/ 81 w 151"/>
                  <a:gd name="T31" fmla="*/ 274 h 293"/>
                  <a:gd name="T32" fmla="*/ 57 w 151"/>
                  <a:gd name="T33" fmla="*/ 284 h 293"/>
                  <a:gd name="T34" fmla="*/ 31 w 151"/>
                  <a:gd name="T35" fmla="*/ 290 h 293"/>
                  <a:gd name="T36" fmla="*/ 0 w 151"/>
                  <a:gd name="T37" fmla="*/ 293 h 293"/>
                  <a:gd name="T38" fmla="*/ 0 w 151"/>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93">
                    <a:moveTo>
                      <a:pt x="0" y="0"/>
                    </a:moveTo>
                    <a:lnTo>
                      <a:pt x="33" y="10"/>
                    </a:lnTo>
                    <a:lnTo>
                      <a:pt x="60" y="20"/>
                    </a:lnTo>
                    <a:lnTo>
                      <a:pt x="82" y="30"/>
                    </a:lnTo>
                    <a:lnTo>
                      <a:pt x="100" y="41"/>
                    </a:lnTo>
                    <a:lnTo>
                      <a:pt x="119" y="56"/>
                    </a:lnTo>
                    <a:lnTo>
                      <a:pt x="133" y="75"/>
                    </a:lnTo>
                    <a:lnTo>
                      <a:pt x="143" y="96"/>
                    </a:lnTo>
                    <a:lnTo>
                      <a:pt x="149" y="119"/>
                    </a:lnTo>
                    <a:lnTo>
                      <a:pt x="151" y="147"/>
                    </a:lnTo>
                    <a:lnTo>
                      <a:pt x="149" y="174"/>
                    </a:lnTo>
                    <a:lnTo>
                      <a:pt x="143" y="200"/>
                    </a:lnTo>
                    <a:lnTo>
                      <a:pt x="133" y="224"/>
                    </a:lnTo>
                    <a:lnTo>
                      <a:pt x="119" y="244"/>
                    </a:lnTo>
                    <a:lnTo>
                      <a:pt x="101" y="261"/>
                    </a:lnTo>
                    <a:lnTo>
                      <a:pt x="81" y="274"/>
                    </a:lnTo>
                    <a:lnTo>
                      <a:pt x="57" y="284"/>
                    </a:lnTo>
                    <a:lnTo>
                      <a:pt x="31" y="290"/>
                    </a:lnTo>
                    <a:lnTo>
                      <a:pt x="0" y="29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26" name="Freeform 7"/>
              <p:cNvSpPr>
                <a:spLocks/>
              </p:cNvSpPr>
              <p:nvPr/>
            </p:nvSpPr>
            <p:spPr bwMode="auto">
              <a:xfrm>
                <a:off x="-1342" y="1910"/>
                <a:ext cx="22" cy="44"/>
              </a:xfrm>
              <a:custGeom>
                <a:avLst/>
                <a:gdLst>
                  <a:gd name="T0" fmla="*/ 136 w 136"/>
                  <a:gd name="T1" fmla="*/ 0 h 261"/>
                  <a:gd name="T2" fmla="*/ 136 w 136"/>
                  <a:gd name="T3" fmla="*/ 261 h 261"/>
                  <a:gd name="T4" fmla="*/ 107 w 136"/>
                  <a:gd name="T5" fmla="*/ 255 h 261"/>
                  <a:gd name="T6" fmla="*/ 81 w 136"/>
                  <a:gd name="T7" fmla="*/ 245 h 261"/>
                  <a:gd name="T8" fmla="*/ 56 w 136"/>
                  <a:gd name="T9" fmla="*/ 233 h 261"/>
                  <a:gd name="T10" fmla="*/ 37 w 136"/>
                  <a:gd name="T11" fmla="*/ 217 h 261"/>
                  <a:gd name="T12" fmla="*/ 20 w 136"/>
                  <a:gd name="T13" fmla="*/ 201 h 261"/>
                  <a:gd name="T14" fmla="*/ 9 w 136"/>
                  <a:gd name="T15" fmla="*/ 180 h 261"/>
                  <a:gd name="T16" fmla="*/ 3 w 136"/>
                  <a:gd name="T17" fmla="*/ 157 h 261"/>
                  <a:gd name="T18" fmla="*/ 0 w 136"/>
                  <a:gd name="T19" fmla="*/ 131 h 261"/>
                  <a:gd name="T20" fmla="*/ 4 w 136"/>
                  <a:gd name="T21" fmla="*/ 101 h 261"/>
                  <a:gd name="T22" fmla="*/ 14 w 136"/>
                  <a:gd name="T23" fmla="*/ 72 h 261"/>
                  <a:gd name="T24" fmla="*/ 31 w 136"/>
                  <a:gd name="T25" fmla="*/ 43 h 261"/>
                  <a:gd name="T26" fmla="*/ 45 w 136"/>
                  <a:gd name="T27" fmla="*/ 29 h 261"/>
                  <a:gd name="T28" fmla="*/ 63 w 136"/>
                  <a:gd name="T29" fmla="*/ 17 h 261"/>
                  <a:gd name="T30" fmla="*/ 84 w 136"/>
                  <a:gd name="T31" fmla="*/ 8 h 261"/>
                  <a:gd name="T32" fmla="*/ 108 w 136"/>
                  <a:gd name="T33" fmla="*/ 2 h 261"/>
                  <a:gd name="T34" fmla="*/ 136 w 136"/>
                  <a:gd name="T3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1">
                    <a:moveTo>
                      <a:pt x="136" y="0"/>
                    </a:moveTo>
                    <a:lnTo>
                      <a:pt x="136" y="261"/>
                    </a:lnTo>
                    <a:lnTo>
                      <a:pt x="107" y="255"/>
                    </a:lnTo>
                    <a:lnTo>
                      <a:pt x="81" y="245"/>
                    </a:lnTo>
                    <a:lnTo>
                      <a:pt x="56" y="233"/>
                    </a:lnTo>
                    <a:lnTo>
                      <a:pt x="37" y="217"/>
                    </a:lnTo>
                    <a:lnTo>
                      <a:pt x="20" y="201"/>
                    </a:lnTo>
                    <a:lnTo>
                      <a:pt x="9" y="180"/>
                    </a:lnTo>
                    <a:lnTo>
                      <a:pt x="3" y="157"/>
                    </a:lnTo>
                    <a:lnTo>
                      <a:pt x="0" y="131"/>
                    </a:lnTo>
                    <a:lnTo>
                      <a:pt x="4" y="101"/>
                    </a:lnTo>
                    <a:lnTo>
                      <a:pt x="14" y="72"/>
                    </a:lnTo>
                    <a:lnTo>
                      <a:pt x="31" y="43"/>
                    </a:lnTo>
                    <a:lnTo>
                      <a:pt x="45" y="29"/>
                    </a:lnTo>
                    <a:lnTo>
                      <a:pt x="63" y="17"/>
                    </a:lnTo>
                    <a:lnTo>
                      <a:pt x="84" y="8"/>
                    </a:lnTo>
                    <a:lnTo>
                      <a:pt x="108" y="2"/>
                    </a:lnTo>
                    <a:lnTo>
                      <a:pt x="13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27" name="Freeform 8"/>
              <p:cNvSpPr>
                <a:spLocks noEditPoints="1"/>
              </p:cNvSpPr>
              <p:nvPr/>
            </p:nvSpPr>
            <p:spPr bwMode="auto">
              <a:xfrm>
                <a:off x="-1422" y="1862"/>
                <a:ext cx="214" cy="214"/>
              </a:xfrm>
              <a:custGeom>
                <a:avLst/>
                <a:gdLst>
                  <a:gd name="T0" fmla="*/ 580 w 1284"/>
                  <a:gd name="T1" fmla="*/ 209 h 1282"/>
                  <a:gd name="T2" fmla="*/ 488 w 1284"/>
                  <a:gd name="T3" fmla="*/ 237 h 1282"/>
                  <a:gd name="T4" fmla="*/ 419 w 1284"/>
                  <a:gd name="T5" fmla="*/ 303 h 1282"/>
                  <a:gd name="T6" fmla="*/ 382 w 1284"/>
                  <a:gd name="T7" fmla="*/ 395 h 1282"/>
                  <a:gd name="T8" fmla="*/ 388 w 1284"/>
                  <a:gd name="T9" fmla="*/ 498 h 1282"/>
                  <a:gd name="T10" fmla="*/ 437 w 1284"/>
                  <a:gd name="T11" fmla="*/ 576 h 1282"/>
                  <a:gd name="T12" fmla="*/ 530 w 1284"/>
                  <a:gd name="T13" fmla="*/ 630 h 1282"/>
                  <a:gd name="T14" fmla="*/ 616 w 1284"/>
                  <a:gd name="T15" fmla="*/ 957 h 1282"/>
                  <a:gd name="T16" fmla="*/ 536 w 1284"/>
                  <a:gd name="T17" fmla="*/ 935 h 1282"/>
                  <a:gd name="T18" fmla="*/ 487 w 1284"/>
                  <a:gd name="T19" fmla="*/ 886 h 1282"/>
                  <a:gd name="T20" fmla="*/ 466 w 1284"/>
                  <a:gd name="T21" fmla="*/ 811 h 1282"/>
                  <a:gd name="T22" fmla="*/ 365 w 1284"/>
                  <a:gd name="T23" fmla="*/ 812 h 1282"/>
                  <a:gd name="T24" fmla="*/ 384 w 1284"/>
                  <a:gd name="T25" fmla="*/ 903 h 1282"/>
                  <a:gd name="T26" fmla="*/ 438 w 1284"/>
                  <a:gd name="T27" fmla="*/ 979 h 1282"/>
                  <a:gd name="T28" fmla="*/ 532 w 1284"/>
                  <a:gd name="T29" fmla="*/ 1028 h 1282"/>
                  <a:gd name="T30" fmla="*/ 616 w 1284"/>
                  <a:gd name="T31" fmla="*/ 1150 h 1282"/>
                  <a:gd name="T32" fmla="*/ 709 w 1284"/>
                  <a:gd name="T33" fmla="*/ 1036 h 1282"/>
                  <a:gd name="T34" fmla="*/ 801 w 1284"/>
                  <a:gd name="T35" fmla="*/ 1009 h 1282"/>
                  <a:gd name="T36" fmla="*/ 872 w 1284"/>
                  <a:gd name="T37" fmla="*/ 953 h 1282"/>
                  <a:gd name="T38" fmla="*/ 913 w 1284"/>
                  <a:gd name="T39" fmla="*/ 863 h 1282"/>
                  <a:gd name="T40" fmla="*/ 919 w 1284"/>
                  <a:gd name="T41" fmla="*/ 753 h 1282"/>
                  <a:gd name="T42" fmla="*/ 887 w 1284"/>
                  <a:gd name="T43" fmla="*/ 670 h 1282"/>
                  <a:gd name="T44" fmla="*/ 824 w 1284"/>
                  <a:gd name="T45" fmla="*/ 617 h 1282"/>
                  <a:gd name="T46" fmla="*/ 718 w 1284"/>
                  <a:gd name="T47" fmla="*/ 576 h 1282"/>
                  <a:gd name="T48" fmla="*/ 699 w 1284"/>
                  <a:gd name="T49" fmla="*/ 294 h 1282"/>
                  <a:gd name="T50" fmla="*/ 766 w 1284"/>
                  <a:gd name="T51" fmla="*/ 329 h 1282"/>
                  <a:gd name="T52" fmla="*/ 801 w 1284"/>
                  <a:gd name="T53" fmla="*/ 396 h 1282"/>
                  <a:gd name="T54" fmla="*/ 899 w 1284"/>
                  <a:gd name="T55" fmla="*/ 386 h 1282"/>
                  <a:gd name="T56" fmla="*/ 861 w 1284"/>
                  <a:gd name="T57" fmla="*/ 295 h 1282"/>
                  <a:gd name="T58" fmla="*/ 784 w 1284"/>
                  <a:gd name="T59" fmla="*/ 233 h 1282"/>
                  <a:gd name="T60" fmla="*/ 669 w 1284"/>
                  <a:gd name="T61" fmla="*/ 205 h 1282"/>
                  <a:gd name="T62" fmla="*/ 643 w 1284"/>
                  <a:gd name="T63" fmla="*/ 0 h 1282"/>
                  <a:gd name="T64" fmla="*/ 834 w 1284"/>
                  <a:gd name="T65" fmla="*/ 29 h 1282"/>
                  <a:gd name="T66" fmla="*/ 1001 w 1284"/>
                  <a:gd name="T67" fmla="*/ 109 h 1282"/>
                  <a:gd name="T68" fmla="*/ 1138 w 1284"/>
                  <a:gd name="T69" fmla="*/ 233 h 1282"/>
                  <a:gd name="T70" fmla="*/ 1234 w 1284"/>
                  <a:gd name="T71" fmla="*/ 391 h 1282"/>
                  <a:gd name="T72" fmla="*/ 1281 w 1284"/>
                  <a:gd name="T73" fmla="*/ 575 h 1282"/>
                  <a:gd name="T74" fmla="*/ 1272 w 1284"/>
                  <a:gd name="T75" fmla="*/ 770 h 1282"/>
                  <a:gd name="T76" fmla="*/ 1207 w 1284"/>
                  <a:gd name="T77" fmla="*/ 946 h 1282"/>
                  <a:gd name="T78" fmla="*/ 1097 w 1284"/>
                  <a:gd name="T79" fmla="*/ 1094 h 1282"/>
                  <a:gd name="T80" fmla="*/ 949 w 1284"/>
                  <a:gd name="T81" fmla="*/ 1205 h 1282"/>
                  <a:gd name="T82" fmla="*/ 772 w 1284"/>
                  <a:gd name="T83" fmla="*/ 1269 h 1282"/>
                  <a:gd name="T84" fmla="*/ 577 w 1284"/>
                  <a:gd name="T85" fmla="*/ 1279 h 1282"/>
                  <a:gd name="T86" fmla="*/ 392 w 1284"/>
                  <a:gd name="T87" fmla="*/ 1232 h 1282"/>
                  <a:gd name="T88" fmla="*/ 234 w 1284"/>
                  <a:gd name="T89" fmla="*/ 1136 h 1282"/>
                  <a:gd name="T90" fmla="*/ 110 w 1284"/>
                  <a:gd name="T91" fmla="*/ 1000 h 1282"/>
                  <a:gd name="T92" fmla="*/ 29 w 1284"/>
                  <a:gd name="T93" fmla="*/ 831 h 1282"/>
                  <a:gd name="T94" fmla="*/ 0 w 1284"/>
                  <a:gd name="T95" fmla="*/ 641 h 1282"/>
                  <a:gd name="T96" fmla="*/ 29 w 1284"/>
                  <a:gd name="T97" fmla="*/ 450 h 1282"/>
                  <a:gd name="T98" fmla="*/ 110 w 1284"/>
                  <a:gd name="T99" fmla="*/ 282 h 1282"/>
                  <a:gd name="T100" fmla="*/ 234 w 1284"/>
                  <a:gd name="T101" fmla="*/ 146 h 1282"/>
                  <a:gd name="T102" fmla="*/ 392 w 1284"/>
                  <a:gd name="T103" fmla="*/ 50 h 1282"/>
                  <a:gd name="T104" fmla="*/ 577 w 1284"/>
                  <a:gd name="T105" fmla="*/ 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4" h="1282">
                    <a:moveTo>
                      <a:pt x="616" y="132"/>
                    </a:moveTo>
                    <a:lnTo>
                      <a:pt x="616" y="206"/>
                    </a:lnTo>
                    <a:lnTo>
                      <a:pt x="580" y="209"/>
                    </a:lnTo>
                    <a:lnTo>
                      <a:pt x="547" y="214"/>
                    </a:lnTo>
                    <a:lnTo>
                      <a:pt x="517" y="224"/>
                    </a:lnTo>
                    <a:lnTo>
                      <a:pt x="488" y="237"/>
                    </a:lnTo>
                    <a:lnTo>
                      <a:pt x="464" y="255"/>
                    </a:lnTo>
                    <a:lnTo>
                      <a:pt x="442" y="275"/>
                    </a:lnTo>
                    <a:lnTo>
                      <a:pt x="419" y="303"/>
                    </a:lnTo>
                    <a:lnTo>
                      <a:pt x="402" y="332"/>
                    </a:lnTo>
                    <a:lnTo>
                      <a:pt x="389" y="363"/>
                    </a:lnTo>
                    <a:lnTo>
                      <a:pt x="382" y="395"/>
                    </a:lnTo>
                    <a:lnTo>
                      <a:pt x="380" y="429"/>
                    </a:lnTo>
                    <a:lnTo>
                      <a:pt x="382" y="465"/>
                    </a:lnTo>
                    <a:lnTo>
                      <a:pt x="388" y="498"/>
                    </a:lnTo>
                    <a:lnTo>
                      <a:pt x="400" y="527"/>
                    </a:lnTo>
                    <a:lnTo>
                      <a:pt x="417" y="553"/>
                    </a:lnTo>
                    <a:lnTo>
                      <a:pt x="437" y="576"/>
                    </a:lnTo>
                    <a:lnTo>
                      <a:pt x="463" y="597"/>
                    </a:lnTo>
                    <a:lnTo>
                      <a:pt x="494" y="615"/>
                    </a:lnTo>
                    <a:lnTo>
                      <a:pt x="530" y="630"/>
                    </a:lnTo>
                    <a:lnTo>
                      <a:pt x="570" y="643"/>
                    </a:lnTo>
                    <a:lnTo>
                      <a:pt x="616" y="653"/>
                    </a:lnTo>
                    <a:lnTo>
                      <a:pt x="616" y="957"/>
                    </a:lnTo>
                    <a:lnTo>
                      <a:pt x="587" y="953"/>
                    </a:lnTo>
                    <a:lnTo>
                      <a:pt x="561" y="946"/>
                    </a:lnTo>
                    <a:lnTo>
                      <a:pt x="536" y="935"/>
                    </a:lnTo>
                    <a:lnTo>
                      <a:pt x="517" y="922"/>
                    </a:lnTo>
                    <a:lnTo>
                      <a:pt x="500" y="906"/>
                    </a:lnTo>
                    <a:lnTo>
                      <a:pt x="487" y="886"/>
                    </a:lnTo>
                    <a:lnTo>
                      <a:pt x="478" y="866"/>
                    </a:lnTo>
                    <a:lnTo>
                      <a:pt x="471" y="841"/>
                    </a:lnTo>
                    <a:lnTo>
                      <a:pt x="466" y="811"/>
                    </a:lnTo>
                    <a:lnTo>
                      <a:pt x="463" y="774"/>
                    </a:lnTo>
                    <a:lnTo>
                      <a:pt x="364" y="774"/>
                    </a:lnTo>
                    <a:lnTo>
                      <a:pt x="365" y="812"/>
                    </a:lnTo>
                    <a:lnTo>
                      <a:pt x="369" y="845"/>
                    </a:lnTo>
                    <a:lnTo>
                      <a:pt x="375" y="875"/>
                    </a:lnTo>
                    <a:lnTo>
                      <a:pt x="384" y="903"/>
                    </a:lnTo>
                    <a:lnTo>
                      <a:pt x="396" y="927"/>
                    </a:lnTo>
                    <a:lnTo>
                      <a:pt x="415" y="955"/>
                    </a:lnTo>
                    <a:lnTo>
                      <a:pt x="438" y="979"/>
                    </a:lnTo>
                    <a:lnTo>
                      <a:pt x="465" y="999"/>
                    </a:lnTo>
                    <a:lnTo>
                      <a:pt x="497" y="1015"/>
                    </a:lnTo>
                    <a:lnTo>
                      <a:pt x="532" y="1028"/>
                    </a:lnTo>
                    <a:lnTo>
                      <a:pt x="573" y="1037"/>
                    </a:lnTo>
                    <a:lnTo>
                      <a:pt x="616" y="1042"/>
                    </a:lnTo>
                    <a:lnTo>
                      <a:pt x="616" y="1150"/>
                    </a:lnTo>
                    <a:lnTo>
                      <a:pt x="669" y="1150"/>
                    </a:lnTo>
                    <a:lnTo>
                      <a:pt x="669" y="1042"/>
                    </a:lnTo>
                    <a:lnTo>
                      <a:pt x="709" y="1036"/>
                    </a:lnTo>
                    <a:lnTo>
                      <a:pt x="743" y="1029"/>
                    </a:lnTo>
                    <a:lnTo>
                      <a:pt x="773" y="1020"/>
                    </a:lnTo>
                    <a:lnTo>
                      <a:pt x="801" y="1009"/>
                    </a:lnTo>
                    <a:lnTo>
                      <a:pt x="825" y="996"/>
                    </a:lnTo>
                    <a:lnTo>
                      <a:pt x="850" y="976"/>
                    </a:lnTo>
                    <a:lnTo>
                      <a:pt x="872" y="953"/>
                    </a:lnTo>
                    <a:lnTo>
                      <a:pt x="889" y="927"/>
                    </a:lnTo>
                    <a:lnTo>
                      <a:pt x="903" y="897"/>
                    </a:lnTo>
                    <a:lnTo>
                      <a:pt x="913" y="863"/>
                    </a:lnTo>
                    <a:lnTo>
                      <a:pt x="919" y="826"/>
                    </a:lnTo>
                    <a:lnTo>
                      <a:pt x="921" y="785"/>
                    </a:lnTo>
                    <a:lnTo>
                      <a:pt x="919" y="753"/>
                    </a:lnTo>
                    <a:lnTo>
                      <a:pt x="913" y="722"/>
                    </a:lnTo>
                    <a:lnTo>
                      <a:pt x="902" y="695"/>
                    </a:lnTo>
                    <a:lnTo>
                      <a:pt x="887" y="670"/>
                    </a:lnTo>
                    <a:lnTo>
                      <a:pt x="869" y="649"/>
                    </a:lnTo>
                    <a:lnTo>
                      <a:pt x="846" y="630"/>
                    </a:lnTo>
                    <a:lnTo>
                      <a:pt x="824" y="617"/>
                    </a:lnTo>
                    <a:lnTo>
                      <a:pt x="795" y="604"/>
                    </a:lnTo>
                    <a:lnTo>
                      <a:pt x="760" y="591"/>
                    </a:lnTo>
                    <a:lnTo>
                      <a:pt x="718" y="576"/>
                    </a:lnTo>
                    <a:lnTo>
                      <a:pt x="669" y="562"/>
                    </a:lnTo>
                    <a:lnTo>
                      <a:pt x="669" y="291"/>
                    </a:lnTo>
                    <a:lnTo>
                      <a:pt x="699" y="294"/>
                    </a:lnTo>
                    <a:lnTo>
                      <a:pt x="724" y="302"/>
                    </a:lnTo>
                    <a:lnTo>
                      <a:pt x="747" y="314"/>
                    </a:lnTo>
                    <a:lnTo>
                      <a:pt x="766" y="329"/>
                    </a:lnTo>
                    <a:lnTo>
                      <a:pt x="782" y="350"/>
                    </a:lnTo>
                    <a:lnTo>
                      <a:pt x="793" y="372"/>
                    </a:lnTo>
                    <a:lnTo>
                      <a:pt x="801" y="396"/>
                    </a:lnTo>
                    <a:lnTo>
                      <a:pt x="805" y="422"/>
                    </a:lnTo>
                    <a:lnTo>
                      <a:pt x="903" y="422"/>
                    </a:lnTo>
                    <a:lnTo>
                      <a:pt x="899" y="386"/>
                    </a:lnTo>
                    <a:lnTo>
                      <a:pt x="891" y="353"/>
                    </a:lnTo>
                    <a:lnTo>
                      <a:pt x="879" y="322"/>
                    </a:lnTo>
                    <a:lnTo>
                      <a:pt x="861" y="295"/>
                    </a:lnTo>
                    <a:lnTo>
                      <a:pt x="840" y="271"/>
                    </a:lnTo>
                    <a:lnTo>
                      <a:pt x="814" y="249"/>
                    </a:lnTo>
                    <a:lnTo>
                      <a:pt x="784" y="233"/>
                    </a:lnTo>
                    <a:lnTo>
                      <a:pt x="750" y="220"/>
                    </a:lnTo>
                    <a:lnTo>
                      <a:pt x="712" y="211"/>
                    </a:lnTo>
                    <a:lnTo>
                      <a:pt x="669" y="205"/>
                    </a:lnTo>
                    <a:lnTo>
                      <a:pt x="669" y="132"/>
                    </a:lnTo>
                    <a:lnTo>
                      <a:pt x="616" y="132"/>
                    </a:lnTo>
                    <a:close/>
                    <a:moveTo>
                      <a:pt x="643" y="0"/>
                    </a:moveTo>
                    <a:lnTo>
                      <a:pt x="709" y="3"/>
                    </a:lnTo>
                    <a:lnTo>
                      <a:pt x="772" y="13"/>
                    </a:lnTo>
                    <a:lnTo>
                      <a:pt x="834" y="29"/>
                    </a:lnTo>
                    <a:lnTo>
                      <a:pt x="893" y="50"/>
                    </a:lnTo>
                    <a:lnTo>
                      <a:pt x="949" y="77"/>
                    </a:lnTo>
                    <a:lnTo>
                      <a:pt x="1001" y="109"/>
                    </a:lnTo>
                    <a:lnTo>
                      <a:pt x="1051" y="146"/>
                    </a:lnTo>
                    <a:lnTo>
                      <a:pt x="1097" y="188"/>
                    </a:lnTo>
                    <a:lnTo>
                      <a:pt x="1138" y="233"/>
                    </a:lnTo>
                    <a:lnTo>
                      <a:pt x="1175" y="282"/>
                    </a:lnTo>
                    <a:lnTo>
                      <a:pt x="1207" y="336"/>
                    </a:lnTo>
                    <a:lnTo>
                      <a:pt x="1234" y="391"/>
                    </a:lnTo>
                    <a:lnTo>
                      <a:pt x="1256" y="450"/>
                    </a:lnTo>
                    <a:lnTo>
                      <a:pt x="1272" y="512"/>
                    </a:lnTo>
                    <a:lnTo>
                      <a:pt x="1281" y="575"/>
                    </a:lnTo>
                    <a:lnTo>
                      <a:pt x="1284" y="641"/>
                    </a:lnTo>
                    <a:lnTo>
                      <a:pt x="1281" y="707"/>
                    </a:lnTo>
                    <a:lnTo>
                      <a:pt x="1272" y="770"/>
                    </a:lnTo>
                    <a:lnTo>
                      <a:pt x="1256" y="831"/>
                    </a:lnTo>
                    <a:lnTo>
                      <a:pt x="1234" y="890"/>
                    </a:lnTo>
                    <a:lnTo>
                      <a:pt x="1207" y="946"/>
                    </a:lnTo>
                    <a:lnTo>
                      <a:pt x="1175" y="1000"/>
                    </a:lnTo>
                    <a:lnTo>
                      <a:pt x="1138" y="1049"/>
                    </a:lnTo>
                    <a:lnTo>
                      <a:pt x="1097" y="1094"/>
                    </a:lnTo>
                    <a:lnTo>
                      <a:pt x="1051" y="1136"/>
                    </a:lnTo>
                    <a:lnTo>
                      <a:pt x="1001" y="1173"/>
                    </a:lnTo>
                    <a:lnTo>
                      <a:pt x="949" y="1205"/>
                    </a:lnTo>
                    <a:lnTo>
                      <a:pt x="893" y="1232"/>
                    </a:lnTo>
                    <a:lnTo>
                      <a:pt x="834" y="1254"/>
                    </a:lnTo>
                    <a:lnTo>
                      <a:pt x="772" y="1269"/>
                    </a:lnTo>
                    <a:lnTo>
                      <a:pt x="709" y="1279"/>
                    </a:lnTo>
                    <a:lnTo>
                      <a:pt x="643" y="1282"/>
                    </a:lnTo>
                    <a:lnTo>
                      <a:pt x="577" y="1279"/>
                    </a:lnTo>
                    <a:lnTo>
                      <a:pt x="512" y="1269"/>
                    </a:lnTo>
                    <a:lnTo>
                      <a:pt x="451" y="1254"/>
                    </a:lnTo>
                    <a:lnTo>
                      <a:pt x="392" y="1232"/>
                    </a:lnTo>
                    <a:lnTo>
                      <a:pt x="336" y="1205"/>
                    </a:lnTo>
                    <a:lnTo>
                      <a:pt x="283" y="1173"/>
                    </a:lnTo>
                    <a:lnTo>
                      <a:pt x="234" y="1136"/>
                    </a:lnTo>
                    <a:lnTo>
                      <a:pt x="188" y="1094"/>
                    </a:lnTo>
                    <a:lnTo>
                      <a:pt x="146" y="1049"/>
                    </a:lnTo>
                    <a:lnTo>
                      <a:pt x="110" y="1000"/>
                    </a:lnTo>
                    <a:lnTo>
                      <a:pt x="77" y="946"/>
                    </a:lnTo>
                    <a:lnTo>
                      <a:pt x="51" y="890"/>
                    </a:lnTo>
                    <a:lnTo>
                      <a:pt x="29" y="831"/>
                    </a:lnTo>
                    <a:lnTo>
                      <a:pt x="13" y="770"/>
                    </a:lnTo>
                    <a:lnTo>
                      <a:pt x="4" y="707"/>
                    </a:lnTo>
                    <a:lnTo>
                      <a:pt x="0" y="641"/>
                    </a:lnTo>
                    <a:lnTo>
                      <a:pt x="4" y="575"/>
                    </a:lnTo>
                    <a:lnTo>
                      <a:pt x="13" y="512"/>
                    </a:lnTo>
                    <a:lnTo>
                      <a:pt x="29" y="450"/>
                    </a:lnTo>
                    <a:lnTo>
                      <a:pt x="51" y="391"/>
                    </a:lnTo>
                    <a:lnTo>
                      <a:pt x="77" y="336"/>
                    </a:lnTo>
                    <a:lnTo>
                      <a:pt x="110" y="282"/>
                    </a:lnTo>
                    <a:lnTo>
                      <a:pt x="146" y="233"/>
                    </a:lnTo>
                    <a:lnTo>
                      <a:pt x="188" y="188"/>
                    </a:lnTo>
                    <a:lnTo>
                      <a:pt x="234" y="146"/>
                    </a:lnTo>
                    <a:lnTo>
                      <a:pt x="283" y="109"/>
                    </a:lnTo>
                    <a:lnTo>
                      <a:pt x="336" y="77"/>
                    </a:lnTo>
                    <a:lnTo>
                      <a:pt x="392" y="50"/>
                    </a:lnTo>
                    <a:lnTo>
                      <a:pt x="451" y="29"/>
                    </a:lnTo>
                    <a:lnTo>
                      <a:pt x="512" y="13"/>
                    </a:lnTo>
                    <a:lnTo>
                      <a:pt x="577" y="3"/>
                    </a:lnTo>
                    <a:lnTo>
                      <a:pt x="6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28" name="Freeform 9"/>
              <p:cNvSpPr>
                <a:spLocks noEditPoints="1"/>
              </p:cNvSpPr>
              <p:nvPr/>
            </p:nvSpPr>
            <p:spPr bwMode="auto">
              <a:xfrm>
                <a:off x="-1525" y="2096"/>
                <a:ext cx="536" cy="343"/>
              </a:xfrm>
              <a:custGeom>
                <a:avLst/>
                <a:gdLst>
                  <a:gd name="T0" fmla="*/ 2511 w 3215"/>
                  <a:gd name="T1" fmla="*/ 676 h 2057"/>
                  <a:gd name="T2" fmla="*/ 2473 w 3215"/>
                  <a:gd name="T3" fmla="*/ 756 h 2057"/>
                  <a:gd name="T4" fmla="*/ 2511 w 3215"/>
                  <a:gd name="T5" fmla="*/ 837 h 2057"/>
                  <a:gd name="T6" fmla="*/ 2600 w 3215"/>
                  <a:gd name="T7" fmla="*/ 857 h 2057"/>
                  <a:gd name="T8" fmla="*/ 2669 w 3215"/>
                  <a:gd name="T9" fmla="*/ 802 h 2057"/>
                  <a:gd name="T10" fmla="*/ 2669 w 3215"/>
                  <a:gd name="T11" fmla="*/ 711 h 2057"/>
                  <a:gd name="T12" fmla="*/ 2600 w 3215"/>
                  <a:gd name="T13" fmla="*/ 656 h 2057"/>
                  <a:gd name="T14" fmla="*/ 1083 w 3215"/>
                  <a:gd name="T15" fmla="*/ 122 h 2057"/>
                  <a:gd name="T16" fmla="*/ 834 w 3215"/>
                  <a:gd name="T17" fmla="*/ 257 h 2057"/>
                  <a:gd name="T18" fmla="*/ 1185 w 3215"/>
                  <a:gd name="T19" fmla="*/ 185 h 2057"/>
                  <a:gd name="T20" fmla="*/ 1543 w 3215"/>
                  <a:gd name="T21" fmla="*/ 208 h 2057"/>
                  <a:gd name="T22" fmla="*/ 1657 w 3215"/>
                  <a:gd name="T23" fmla="*/ 158 h 2057"/>
                  <a:gd name="T24" fmla="*/ 1275 w 3215"/>
                  <a:gd name="T25" fmla="*/ 109 h 2057"/>
                  <a:gd name="T26" fmla="*/ 1524 w 3215"/>
                  <a:gd name="T27" fmla="*/ 16 h 2057"/>
                  <a:gd name="T28" fmla="*/ 1811 w 3215"/>
                  <a:gd name="T29" fmla="*/ 82 h 2057"/>
                  <a:gd name="T30" fmla="*/ 2052 w 3215"/>
                  <a:gd name="T31" fmla="*/ 191 h 2057"/>
                  <a:gd name="T32" fmla="*/ 2216 w 3215"/>
                  <a:gd name="T33" fmla="*/ 269 h 2057"/>
                  <a:gd name="T34" fmla="*/ 2355 w 3215"/>
                  <a:gd name="T35" fmla="*/ 153 h 2057"/>
                  <a:gd name="T36" fmla="*/ 2527 w 3215"/>
                  <a:gd name="T37" fmla="*/ 82 h 2057"/>
                  <a:gd name="T38" fmla="*/ 2582 w 3215"/>
                  <a:gd name="T39" fmla="*/ 126 h 2057"/>
                  <a:gd name="T40" fmla="*/ 2537 w 3215"/>
                  <a:gd name="T41" fmla="*/ 262 h 2057"/>
                  <a:gd name="T42" fmla="*/ 2584 w 3215"/>
                  <a:gd name="T43" fmla="*/ 418 h 2057"/>
                  <a:gd name="T44" fmla="*/ 2788 w 3215"/>
                  <a:gd name="T45" fmla="*/ 572 h 2057"/>
                  <a:gd name="T46" fmla="*/ 2942 w 3215"/>
                  <a:gd name="T47" fmla="*/ 777 h 2057"/>
                  <a:gd name="T48" fmla="*/ 3036 w 3215"/>
                  <a:gd name="T49" fmla="*/ 838 h 2057"/>
                  <a:gd name="T50" fmla="*/ 3154 w 3215"/>
                  <a:gd name="T51" fmla="*/ 834 h 2057"/>
                  <a:gd name="T52" fmla="*/ 3215 w 3215"/>
                  <a:gd name="T53" fmla="*/ 934 h 2057"/>
                  <a:gd name="T54" fmla="*/ 3203 w 3215"/>
                  <a:gd name="T55" fmla="*/ 1098 h 2057"/>
                  <a:gd name="T56" fmla="*/ 3149 w 3215"/>
                  <a:gd name="T57" fmla="*/ 1209 h 2057"/>
                  <a:gd name="T58" fmla="*/ 2912 w 3215"/>
                  <a:gd name="T59" fmla="*/ 1408 h 2057"/>
                  <a:gd name="T60" fmla="*/ 2664 w 3215"/>
                  <a:gd name="T61" fmla="*/ 1552 h 2057"/>
                  <a:gd name="T62" fmla="*/ 2437 w 3215"/>
                  <a:gd name="T63" fmla="*/ 1648 h 2057"/>
                  <a:gd name="T64" fmla="*/ 2263 w 3215"/>
                  <a:gd name="T65" fmla="*/ 1702 h 2057"/>
                  <a:gd name="T66" fmla="*/ 2177 w 3215"/>
                  <a:gd name="T67" fmla="*/ 1776 h 2057"/>
                  <a:gd name="T68" fmla="*/ 2182 w 3215"/>
                  <a:gd name="T69" fmla="*/ 2002 h 2057"/>
                  <a:gd name="T70" fmla="*/ 1697 w 3215"/>
                  <a:gd name="T71" fmla="*/ 1948 h 2057"/>
                  <a:gd name="T72" fmla="*/ 1400 w 3215"/>
                  <a:gd name="T73" fmla="*/ 1843 h 2057"/>
                  <a:gd name="T74" fmla="*/ 965 w 3215"/>
                  <a:gd name="T75" fmla="*/ 1818 h 2057"/>
                  <a:gd name="T76" fmla="*/ 763 w 3215"/>
                  <a:gd name="T77" fmla="*/ 1898 h 2057"/>
                  <a:gd name="T78" fmla="*/ 359 w 3215"/>
                  <a:gd name="T79" fmla="*/ 2057 h 2057"/>
                  <a:gd name="T80" fmla="*/ 249 w 3215"/>
                  <a:gd name="T81" fmla="*/ 1848 h 2057"/>
                  <a:gd name="T82" fmla="*/ 184 w 3215"/>
                  <a:gd name="T83" fmla="*/ 1593 h 2057"/>
                  <a:gd name="T84" fmla="*/ 123 w 3215"/>
                  <a:gd name="T85" fmla="*/ 1354 h 2057"/>
                  <a:gd name="T86" fmla="*/ 35 w 3215"/>
                  <a:gd name="T87" fmla="*/ 1194 h 2057"/>
                  <a:gd name="T88" fmla="*/ 0 w 3215"/>
                  <a:gd name="T89" fmla="*/ 991 h 2057"/>
                  <a:gd name="T90" fmla="*/ 14 w 3215"/>
                  <a:gd name="T91" fmla="*/ 780 h 2057"/>
                  <a:gd name="T92" fmla="*/ 72 w 3215"/>
                  <a:gd name="T93" fmla="*/ 590 h 2057"/>
                  <a:gd name="T94" fmla="*/ 71 w 3215"/>
                  <a:gd name="T95" fmla="*/ 491 h 2057"/>
                  <a:gd name="T96" fmla="*/ 24 w 3215"/>
                  <a:gd name="T97" fmla="*/ 415 h 2057"/>
                  <a:gd name="T98" fmla="*/ 27 w 3215"/>
                  <a:gd name="T99" fmla="*/ 320 h 2057"/>
                  <a:gd name="T100" fmla="*/ 72 w 3215"/>
                  <a:gd name="T101" fmla="*/ 241 h 2057"/>
                  <a:gd name="T102" fmla="*/ 152 w 3215"/>
                  <a:gd name="T103" fmla="*/ 209 h 2057"/>
                  <a:gd name="T104" fmla="*/ 207 w 3215"/>
                  <a:gd name="T105" fmla="*/ 234 h 2057"/>
                  <a:gd name="T106" fmla="*/ 147 w 3215"/>
                  <a:gd name="T107" fmla="*/ 265 h 2057"/>
                  <a:gd name="T108" fmla="*/ 132 w 3215"/>
                  <a:gd name="T109" fmla="*/ 331 h 2057"/>
                  <a:gd name="T110" fmla="*/ 161 w 3215"/>
                  <a:gd name="T111" fmla="*/ 388 h 2057"/>
                  <a:gd name="T112" fmla="*/ 309 w 3215"/>
                  <a:gd name="T113" fmla="*/ 294 h 2057"/>
                  <a:gd name="T114" fmla="*/ 581 w 3215"/>
                  <a:gd name="T115" fmla="*/ 134 h 2057"/>
                  <a:gd name="T116" fmla="*/ 888 w 3215"/>
                  <a:gd name="T117" fmla="*/ 38 h 2057"/>
                  <a:gd name="T118" fmla="*/ 1209 w 3215"/>
                  <a:gd name="T119" fmla="*/ 1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5" h="2057">
                    <a:moveTo>
                      <a:pt x="2576" y="653"/>
                    </a:moveTo>
                    <a:lnTo>
                      <a:pt x="2553" y="656"/>
                    </a:lnTo>
                    <a:lnTo>
                      <a:pt x="2531" y="664"/>
                    </a:lnTo>
                    <a:lnTo>
                      <a:pt x="2511" y="676"/>
                    </a:lnTo>
                    <a:lnTo>
                      <a:pt x="2496" y="693"/>
                    </a:lnTo>
                    <a:lnTo>
                      <a:pt x="2484" y="711"/>
                    </a:lnTo>
                    <a:lnTo>
                      <a:pt x="2476" y="733"/>
                    </a:lnTo>
                    <a:lnTo>
                      <a:pt x="2473" y="756"/>
                    </a:lnTo>
                    <a:lnTo>
                      <a:pt x="2476" y="780"/>
                    </a:lnTo>
                    <a:lnTo>
                      <a:pt x="2484" y="802"/>
                    </a:lnTo>
                    <a:lnTo>
                      <a:pt x="2496" y="821"/>
                    </a:lnTo>
                    <a:lnTo>
                      <a:pt x="2511" y="837"/>
                    </a:lnTo>
                    <a:lnTo>
                      <a:pt x="2531" y="849"/>
                    </a:lnTo>
                    <a:lnTo>
                      <a:pt x="2553" y="857"/>
                    </a:lnTo>
                    <a:lnTo>
                      <a:pt x="2576" y="860"/>
                    </a:lnTo>
                    <a:lnTo>
                      <a:pt x="2600" y="857"/>
                    </a:lnTo>
                    <a:lnTo>
                      <a:pt x="2621" y="849"/>
                    </a:lnTo>
                    <a:lnTo>
                      <a:pt x="2640" y="837"/>
                    </a:lnTo>
                    <a:lnTo>
                      <a:pt x="2656" y="821"/>
                    </a:lnTo>
                    <a:lnTo>
                      <a:pt x="2669" y="802"/>
                    </a:lnTo>
                    <a:lnTo>
                      <a:pt x="2677" y="780"/>
                    </a:lnTo>
                    <a:lnTo>
                      <a:pt x="2679" y="756"/>
                    </a:lnTo>
                    <a:lnTo>
                      <a:pt x="2677" y="733"/>
                    </a:lnTo>
                    <a:lnTo>
                      <a:pt x="2669" y="711"/>
                    </a:lnTo>
                    <a:lnTo>
                      <a:pt x="2656" y="693"/>
                    </a:lnTo>
                    <a:lnTo>
                      <a:pt x="2640" y="676"/>
                    </a:lnTo>
                    <a:lnTo>
                      <a:pt x="2621" y="664"/>
                    </a:lnTo>
                    <a:lnTo>
                      <a:pt x="2600" y="656"/>
                    </a:lnTo>
                    <a:lnTo>
                      <a:pt x="2576" y="653"/>
                    </a:lnTo>
                    <a:close/>
                    <a:moveTo>
                      <a:pt x="1275" y="109"/>
                    </a:moveTo>
                    <a:lnTo>
                      <a:pt x="1179" y="112"/>
                    </a:lnTo>
                    <a:lnTo>
                      <a:pt x="1083" y="122"/>
                    </a:lnTo>
                    <a:lnTo>
                      <a:pt x="988" y="139"/>
                    </a:lnTo>
                    <a:lnTo>
                      <a:pt x="894" y="162"/>
                    </a:lnTo>
                    <a:lnTo>
                      <a:pt x="802" y="190"/>
                    </a:lnTo>
                    <a:lnTo>
                      <a:pt x="834" y="257"/>
                    </a:lnTo>
                    <a:lnTo>
                      <a:pt x="920" y="230"/>
                    </a:lnTo>
                    <a:lnTo>
                      <a:pt x="1008" y="209"/>
                    </a:lnTo>
                    <a:lnTo>
                      <a:pt x="1096" y="193"/>
                    </a:lnTo>
                    <a:lnTo>
                      <a:pt x="1185" y="185"/>
                    </a:lnTo>
                    <a:lnTo>
                      <a:pt x="1275" y="181"/>
                    </a:lnTo>
                    <a:lnTo>
                      <a:pt x="1365" y="184"/>
                    </a:lnTo>
                    <a:lnTo>
                      <a:pt x="1455" y="192"/>
                    </a:lnTo>
                    <a:lnTo>
                      <a:pt x="1543" y="208"/>
                    </a:lnTo>
                    <a:lnTo>
                      <a:pt x="1630" y="227"/>
                    </a:lnTo>
                    <a:lnTo>
                      <a:pt x="1717" y="255"/>
                    </a:lnTo>
                    <a:lnTo>
                      <a:pt x="1749" y="187"/>
                    </a:lnTo>
                    <a:lnTo>
                      <a:pt x="1657" y="158"/>
                    </a:lnTo>
                    <a:lnTo>
                      <a:pt x="1562" y="137"/>
                    </a:lnTo>
                    <a:lnTo>
                      <a:pt x="1467" y="121"/>
                    </a:lnTo>
                    <a:lnTo>
                      <a:pt x="1372" y="112"/>
                    </a:lnTo>
                    <a:lnTo>
                      <a:pt x="1275" y="109"/>
                    </a:lnTo>
                    <a:close/>
                    <a:moveTo>
                      <a:pt x="1289" y="0"/>
                    </a:moveTo>
                    <a:lnTo>
                      <a:pt x="1368" y="2"/>
                    </a:lnTo>
                    <a:lnTo>
                      <a:pt x="1447" y="7"/>
                    </a:lnTo>
                    <a:lnTo>
                      <a:pt x="1524" y="16"/>
                    </a:lnTo>
                    <a:lnTo>
                      <a:pt x="1599" y="28"/>
                    </a:lnTo>
                    <a:lnTo>
                      <a:pt x="1672" y="44"/>
                    </a:lnTo>
                    <a:lnTo>
                      <a:pt x="1743" y="61"/>
                    </a:lnTo>
                    <a:lnTo>
                      <a:pt x="1811" y="82"/>
                    </a:lnTo>
                    <a:lnTo>
                      <a:pt x="1876" y="106"/>
                    </a:lnTo>
                    <a:lnTo>
                      <a:pt x="1939" y="132"/>
                    </a:lnTo>
                    <a:lnTo>
                      <a:pt x="1997" y="161"/>
                    </a:lnTo>
                    <a:lnTo>
                      <a:pt x="2052" y="191"/>
                    </a:lnTo>
                    <a:lnTo>
                      <a:pt x="2102" y="225"/>
                    </a:lnTo>
                    <a:lnTo>
                      <a:pt x="2147" y="261"/>
                    </a:lnTo>
                    <a:lnTo>
                      <a:pt x="2187" y="301"/>
                    </a:lnTo>
                    <a:lnTo>
                      <a:pt x="2216" y="269"/>
                    </a:lnTo>
                    <a:lnTo>
                      <a:pt x="2248" y="238"/>
                    </a:lnTo>
                    <a:lnTo>
                      <a:pt x="2281" y="209"/>
                    </a:lnTo>
                    <a:lnTo>
                      <a:pt x="2317" y="179"/>
                    </a:lnTo>
                    <a:lnTo>
                      <a:pt x="2355" y="153"/>
                    </a:lnTo>
                    <a:lnTo>
                      <a:pt x="2395" y="130"/>
                    </a:lnTo>
                    <a:lnTo>
                      <a:pt x="2437" y="109"/>
                    </a:lnTo>
                    <a:lnTo>
                      <a:pt x="2481" y="93"/>
                    </a:lnTo>
                    <a:lnTo>
                      <a:pt x="2527" y="82"/>
                    </a:lnTo>
                    <a:lnTo>
                      <a:pt x="2576" y="76"/>
                    </a:lnTo>
                    <a:lnTo>
                      <a:pt x="2625" y="76"/>
                    </a:lnTo>
                    <a:lnTo>
                      <a:pt x="2602" y="98"/>
                    </a:lnTo>
                    <a:lnTo>
                      <a:pt x="2582" y="126"/>
                    </a:lnTo>
                    <a:lnTo>
                      <a:pt x="2567" y="155"/>
                    </a:lnTo>
                    <a:lnTo>
                      <a:pt x="2555" y="188"/>
                    </a:lnTo>
                    <a:lnTo>
                      <a:pt x="2545" y="224"/>
                    </a:lnTo>
                    <a:lnTo>
                      <a:pt x="2537" y="262"/>
                    </a:lnTo>
                    <a:lnTo>
                      <a:pt x="2532" y="303"/>
                    </a:lnTo>
                    <a:lnTo>
                      <a:pt x="2527" y="345"/>
                    </a:lnTo>
                    <a:lnTo>
                      <a:pt x="2524" y="387"/>
                    </a:lnTo>
                    <a:lnTo>
                      <a:pt x="2584" y="418"/>
                    </a:lnTo>
                    <a:lnTo>
                      <a:pt x="2640" y="451"/>
                    </a:lnTo>
                    <a:lnTo>
                      <a:pt x="2693" y="488"/>
                    </a:lnTo>
                    <a:lnTo>
                      <a:pt x="2742" y="528"/>
                    </a:lnTo>
                    <a:lnTo>
                      <a:pt x="2788" y="572"/>
                    </a:lnTo>
                    <a:lnTo>
                      <a:pt x="2831" y="619"/>
                    </a:lnTo>
                    <a:lnTo>
                      <a:pt x="2872" y="668"/>
                    </a:lnTo>
                    <a:lnTo>
                      <a:pt x="2908" y="722"/>
                    </a:lnTo>
                    <a:lnTo>
                      <a:pt x="2942" y="777"/>
                    </a:lnTo>
                    <a:lnTo>
                      <a:pt x="2974" y="836"/>
                    </a:lnTo>
                    <a:lnTo>
                      <a:pt x="2990" y="837"/>
                    </a:lnTo>
                    <a:lnTo>
                      <a:pt x="3011" y="838"/>
                    </a:lnTo>
                    <a:lnTo>
                      <a:pt x="3036" y="838"/>
                    </a:lnTo>
                    <a:lnTo>
                      <a:pt x="3064" y="837"/>
                    </a:lnTo>
                    <a:lnTo>
                      <a:pt x="3093" y="836"/>
                    </a:lnTo>
                    <a:lnTo>
                      <a:pt x="3124" y="835"/>
                    </a:lnTo>
                    <a:lnTo>
                      <a:pt x="3154" y="834"/>
                    </a:lnTo>
                    <a:lnTo>
                      <a:pt x="3183" y="835"/>
                    </a:lnTo>
                    <a:lnTo>
                      <a:pt x="3211" y="836"/>
                    </a:lnTo>
                    <a:lnTo>
                      <a:pt x="3214" y="886"/>
                    </a:lnTo>
                    <a:lnTo>
                      <a:pt x="3215" y="934"/>
                    </a:lnTo>
                    <a:lnTo>
                      <a:pt x="3215" y="979"/>
                    </a:lnTo>
                    <a:lnTo>
                      <a:pt x="3213" y="1022"/>
                    </a:lnTo>
                    <a:lnTo>
                      <a:pt x="3209" y="1061"/>
                    </a:lnTo>
                    <a:lnTo>
                      <a:pt x="3203" y="1098"/>
                    </a:lnTo>
                    <a:lnTo>
                      <a:pt x="3194" y="1130"/>
                    </a:lnTo>
                    <a:lnTo>
                      <a:pt x="3182" y="1161"/>
                    </a:lnTo>
                    <a:lnTo>
                      <a:pt x="3167" y="1187"/>
                    </a:lnTo>
                    <a:lnTo>
                      <a:pt x="3149" y="1209"/>
                    </a:lnTo>
                    <a:lnTo>
                      <a:pt x="3092" y="1265"/>
                    </a:lnTo>
                    <a:lnTo>
                      <a:pt x="3034" y="1316"/>
                    </a:lnTo>
                    <a:lnTo>
                      <a:pt x="2974" y="1364"/>
                    </a:lnTo>
                    <a:lnTo>
                      <a:pt x="2912" y="1408"/>
                    </a:lnTo>
                    <a:lnTo>
                      <a:pt x="2851" y="1449"/>
                    </a:lnTo>
                    <a:lnTo>
                      <a:pt x="2788" y="1486"/>
                    </a:lnTo>
                    <a:lnTo>
                      <a:pt x="2726" y="1521"/>
                    </a:lnTo>
                    <a:lnTo>
                      <a:pt x="2664" y="1552"/>
                    </a:lnTo>
                    <a:lnTo>
                      <a:pt x="2604" y="1580"/>
                    </a:lnTo>
                    <a:lnTo>
                      <a:pt x="2546" y="1605"/>
                    </a:lnTo>
                    <a:lnTo>
                      <a:pt x="2490" y="1627"/>
                    </a:lnTo>
                    <a:lnTo>
                      <a:pt x="2437" y="1648"/>
                    </a:lnTo>
                    <a:lnTo>
                      <a:pt x="2388" y="1665"/>
                    </a:lnTo>
                    <a:lnTo>
                      <a:pt x="2342" y="1680"/>
                    </a:lnTo>
                    <a:lnTo>
                      <a:pt x="2300" y="1692"/>
                    </a:lnTo>
                    <a:lnTo>
                      <a:pt x="2263" y="1702"/>
                    </a:lnTo>
                    <a:lnTo>
                      <a:pt x="2232" y="1710"/>
                    </a:lnTo>
                    <a:lnTo>
                      <a:pt x="2207" y="1716"/>
                    </a:lnTo>
                    <a:lnTo>
                      <a:pt x="2187" y="1720"/>
                    </a:lnTo>
                    <a:lnTo>
                      <a:pt x="2177" y="1776"/>
                    </a:lnTo>
                    <a:lnTo>
                      <a:pt x="2172" y="1833"/>
                    </a:lnTo>
                    <a:lnTo>
                      <a:pt x="2172" y="1890"/>
                    </a:lnTo>
                    <a:lnTo>
                      <a:pt x="2175" y="1946"/>
                    </a:lnTo>
                    <a:lnTo>
                      <a:pt x="2182" y="2002"/>
                    </a:lnTo>
                    <a:lnTo>
                      <a:pt x="2190" y="2057"/>
                    </a:lnTo>
                    <a:lnTo>
                      <a:pt x="1774" y="2057"/>
                    </a:lnTo>
                    <a:lnTo>
                      <a:pt x="1735" y="2004"/>
                    </a:lnTo>
                    <a:lnTo>
                      <a:pt x="1697" y="1948"/>
                    </a:lnTo>
                    <a:lnTo>
                      <a:pt x="1662" y="1890"/>
                    </a:lnTo>
                    <a:lnTo>
                      <a:pt x="1627" y="1832"/>
                    </a:lnTo>
                    <a:lnTo>
                      <a:pt x="1513" y="1840"/>
                    </a:lnTo>
                    <a:lnTo>
                      <a:pt x="1400" y="1843"/>
                    </a:lnTo>
                    <a:lnTo>
                      <a:pt x="1288" y="1842"/>
                    </a:lnTo>
                    <a:lnTo>
                      <a:pt x="1178" y="1837"/>
                    </a:lnTo>
                    <a:lnTo>
                      <a:pt x="1070" y="1830"/>
                    </a:lnTo>
                    <a:lnTo>
                      <a:pt x="965" y="1818"/>
                    </a:lnTo>
                    <a:lnTo>
                      <a:pt x="863" y="1802"/>
                    </a:lnTo>
                    <a:lnTo>
                      <a:pt x="765" y="1783"/>
                    </a:lnTo>
                    <a:lnTo>
                      <a:pt x="762" y="1841"/>
                    </a:lnTo>
                    <a:lnTo>
                      <a:pt x="763" y="1898"/>
                    </a:lnTo>
                    <a:lnTo>
                      <a:pt x="766" y="1952"/>
                    </a:lnTo>
                    <a:lnTo>
                      <a:pt x="772" y="2005"/>
                    </a:lnTo>
                    <a:lnTo>
                      <a:pt x="779" y="2057"/>
                    </a:lnTo>
                    <a:lnTo>
                      <a:pt x="359" y="2057"/>
                    </a:lnTo>
                    <a:lnTo>
                      <a:pt x="326" y="2010"/>
                    </a:lnTo>
                    <a:lnTo>
                      <a:pt x="297" y="1960"/>
                    </a:lnTo>
                    <a:lnTo>
                      <a:pt x="271" y="1905"/>
                    </a:lnTo>
                    <a:lnTo>
                      <a:pt x="249" y="1848"/>
                    </a:lnTo>
                    <a:lnTo>
                      <a:pt x="229" y="1788"/>
                    </a:lnTo>
                    <a:lnTo>
                      <a:pt x="212" y="1725"/>
                    </a:lnTo>
                    <a:lnTo>
                      <a:pt x="197" y="1660"/>
                    </a:lnTo>
                    <a:lnTo>
                      <a:pt x="184" y="1593"/>
                    </a:lnTo>
                    <a:lnTo>
                      <a:pt x="173" y="1524"/>
                    </a:lnTo>
                    <a:lnTo>
                      <a:pt x="163" y="1454"/>
                    </a:lnTo>
                    <a:lnTo>
                      <a:pt x="155" y="1383"/>
                    </a:lnTo>
                    <a:lnTo>
                      <a:pt x="123" y="1354"/>
                    </a:lnTo>
                    <a:lnTo>
                      <a:pt x="96" y="1319"/>
                    </a:lnTo>
                    <a:lnTo>
                      <a:pt x="72" y="1280"/>
                    </a:lnTo>
                    <a:lnTo>
                      <a:pt x="52" y="1239"/>
                    </a:lnTo>
                    <a:lnTo>
                      <a:pt x="35" y="1194"/>
                    </a:lnTo>
                    <a:lnTo>
                      <a:pt x="22" y="1146"/>
                    </a:lnTo>
                    <a:lnTo>
                      <a:pt x="11" y="1095"/>
                    </a:lnTo>
                    <a:lnTo>
                      <a:pt x="4" y="1044"/>
                    </a:lnTo>
                    <a:lnTo>
                      <a:pt x="0" y="991"/>
                    </a:lnTo>
                    <a:lnTo>
                      <a:pt x="0" y="939"/>
                    </a:lnTo>
                    <a:lnTo>
                      <a:pt x="1" y="885"/>
                    </a:lnTo>
                    <a:lnTo>
                      <a:pt x="7" y="833"/>
                    </a:lnTo>
                    <a:lnTo>
                      <a:pt x="14" y="780"/>
                    </a:lnTo>
                    <a:lnTo>
                      <a:pt x="25" y="730"/>
                    </a:lnTo>
                    <a:lnTo>
                      <a:pt x="38" y="681"/>
                    </a:lnTo>
                    <a:lnTo>
                      <a:pt x="54" y="633"/>
                    </a:lnTo>
                    <a:lnTo>
                      <a:pt x="72" y="590"/>
                    </a:lnTo>
                    <a:lnTo>
                      <a:pt x="93" y="549"/>
                    </a:lnTo>
                    <a:lnTo>
                      <a:pt x="117" y="512"/>
                    </a:lnTo>
                    <a:lnTo>
                      <a:pt x="92" y="503"/>
                    </a:lnTo>
                    <a:lnTo>
                      <a:pt x="71" y="491"/>
                    </a:lnTo>
                    <a:lnTo>
                      <a:pt x="55" y="476"/>
                    </a:lnTo>
                    <a:lnTo>
                      <a:pt x="41" y="457"/>
                    </a:lnTo>
                    <a:lnTo>
                      <a:pt x="31" y="436"/>
                    </a:lnTo>
                    <a:lnTo>
                      <a:pt x="24" y="415"/>
                    </a:lnTo>
                    <a:lnTo>
                      <a:pt x="20" y="392"/>
                    </a:lnTo>
                    <a:lnTo>
                      <a:pt x="20" y="367"/>
                    </a:lnTo>
                    <a:lnTo>
                      <a:pt x="22" y="343"/>
                    </a:lnTo>
                    <a:lnTo>
                      <a:pt x="27" y="320"/>
                    </a:lnTo>
                    <a:lnTo>
                      <a:pt x="35" y="297"/>
                    </a:lnTo>
                    <a:lnTo>
                      <a:pt x="45" y="277"/>
                    </a:lnTo>
                    <a:lnTo>
                      <a:pt x="58" y="257"/>
                    </a:lnTo>
                    <a:lnTo>
                      <a:pt x="72" y="241"/>
                    </a:lnTo>
                    <a:lnTo>
                      <a:pt x="90" y="226"/>
                    </a:lnTo>
                    <a:lnTo>
                      <a:pt x="109" y="216"/>
                    </a:lnTo>
                    <a:lnTo>
                      <a:pt x="129" y="211"/>
                    </a:lnTo>
                    <a:lnTo>
                      <a:pt x="152" y="209"/>
                    </a:lnTo>
                    <a:lnTo>
                      <a:pt x="177" y="213"/>
                    </a:lnTo>
                    <a:lnTo>
                      <a:pt x="202" y="222"/>
                    </a:lnTo>
                    <a:lnTo>
                      <a:pt x="229" y="237"/>
                    </a:lnTo>
                    <a:lnTo>
                      <a:pt x="207" y="234"/>
                    </a:lnTo>
                    <a:lnTo>
                      <a:pt x="187" y="236"/>
                    </a:lnTo>
                    <a:lnTo>
                      <a:pt x="171" y="243"/>
                    </a:lnTo>
                    <a:lnTo>
                      <a:pt x="157" y="253"/>
                    </a:lnTo>
                    <a:lnTo>
                      <a:pt x="147" y="265"/>
                    </a:lnTo>
                    <a:lnTo>
                      <a:pt x="138" y="280"/>
                    </a:lnTo>
                    <a:lnTo>
                      <a:pt x="134" y="296"/>
                    </a:lnTo>
                    <a:lnTo>
                      <a:pt x="130" y="314"/>
                    </a:lnTo>
                    <a:lnTo>
                      <a:pt x="132" y="331"/>
                    </a:lnTo>
                    <a:lnTo>
                      <a:pt x="135" y="348"/>
                    </a:lnTo>
                    <a:lnTo>
                      <a:pt x="140" y="364"/>
                    </a:lnTo>
                    <a:lnTo>
                      <a:pt x="149" y="377"/>
                    </a:lnTo>
                    <a:lnTo>
                      <a:pt x="161" y="388"/>
                    </a:lnTo>
                    <a:lnTo>
                      <a:pt x="175" y="396"/>
                    </a:lnTo>
                    <a:lnTo>
                      <a:pt x="192" y="399"/>
                    </a:lnTo>
                    <a:lnTo>
                      <a:pt x="249" y="345"/>
                    </a:lnTo>
                    <a:lnTo>
                      <a:pt x="309" y="294"/>
                    </a:lnTo>
                    <a:lnTo>
                      <a:pt x="373" y="248"/>
                    </a:lnTo>
                    <a:lnTo>
                      <a:pt x="440" y="207"/>
                    </a:lnTo>
                    <a:lnTo>
                      <a:pt x="510" y="168"/>
                    </a:lnTo>
                    <a:lnTo>
                      <a:pt x="581" y="134"/>
                    </a:lnTo>
                    <a:lnTo>
                      <a:pt x="656" y="105"/>
                    </a:lnTo>
                    <a:lnTo>
                      <a:pt x="732" y="79"/>
                    </a:lnTo>
                    <a:lnTo>
                      <a:pt x="809" y="57"/>
                    </a:lnTo>
                    <a:lnTo>
                      <a:pt x="888" y="38"/>
                    </a:lnTo>
                    <a:lnTo>
                      <a:pt x="968" y="24"/>
                    </a:lnTo>
                    <a:lnTo>
                      <a:pt x="1048" y="12"/>
                    </a:lnTo>
                    <a:lnTo>
                      <a:pt x="1129" y="4"/>
                    </a:lnTo>
                    <a:lnTo>
                      <a:pt x="1209" y="1"/>
                    </a:lnTo>
                    <a:lnTo>
                      <a:pt x="128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grpSp>
      </p:grpSp>
      <p:grpSp>
        <p:nvGrpSpPr>
          <p:cNvPr id="42" name="Group 41"/>
          <p:cNvGrpSpPr/>
          <p:nvPr/>
        </p:nvGrpSpPr>
        <p:grpSpPr>
          <a:xfrm>
            <a:off x="4803776" y="2014538"/>
            <a:ext cx="1371600" cy="1028700"/>
            <a:chOff x="6405034" y="2438400"/>
            <a:chExt cx="1828800" cy="1828800"/>
          </a:xfrm>
        </p:grpSpPr>
        <p:sp>
          <p:nvSpPr>
            <p:cNvPr id="4" name="Oval 3"/>
            <p:cNvSpPr/>
            <p:nvPr/>
          </p:nvSpPr>
          <p:spPr>
            <a:xfrm>
              <a:off x="6405034" y="2438400"/>
              <a:ext cx="1828800" cy="1828800"/>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prstClr val="white"/>
                  </a:solidFill>
                </a:ln>
                <a:solidFill>
                  <a:prstClr val="white"/>
                </a:solidFill>
              </a:endParaRPr>
            </a:p>
          </p:txBody>
        </p:sp>
        <p:grpSp>
          <p:nvGrpSpPr>
            <p:cNvPr id="29" name="Group 12"/>
            <p:cNvGrpSpPr>
              <a:grpSpLocks noChangeAspect="1"/>
            </p:cNvGrpSpPr>
            <p:nvPr/>
          </p:nvGrpSpPr>
          <p:grpSpPr bwMode="auto">
            <a:xfrm>
              <a:off x="6925438" y="2977232"/>
              <a:ext cx="787992" cy="751137"/>
              <a:chOff x="-1286" y="1448"/>
              <a:chExt cx="784" cy="749"/>
            </a:xfrm>
            <a:solidFill>
              <a:schemeClr val="bg1"/>
            </a:solidFill>
          </p:grpSpPr>
          <p:sp>
            <p:nvSpPr>
              <p:cNvPr id="30" name="Freeform 14"/>
              <p:cNvSpPr>
                <a:spLocks/>
              </p:cNvSpPr>
              <p:nvPr/>
            </p:nvSpPr>
            <p:spPr bwMode="auto">
              <a:xfrm>
                <a:off x="-1187" y="1448"/>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1" name="Freeform 15"/>
              <p:cNvSpPr>
                <a:spLocks/>
              </p:cNvSpPr>
              <p:nvPr/>
            </p:nvSpPr>
            <p:spPr bwMode="auto">
              <a:xfrm>
                <a:off x="-1200" y="1626"/>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2" name="Freeform 16"/>
              <p:cNvSpPr>
                <a:spLocks/>
              </p:cNvSpPr>
              <p:nvPr/>
            </p:nvSpPr>
            <p:spPr bwMode="auto">
              <a:xfrm>
                <a:off x="-1286" y="1665"/>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3" name="Freeform 17"/>
              <p:cNvSpPr>
                <a:spLocks/>
              </p:cNvSpPr>
              <p:nvPr/>
            </p:nvSpPr>
            <p:spPr bwMode="auto">
              <a:xfrm>
                <a:off x="-947" y="1822"/>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4" name="Freeform 18"/>
              <p:cNvSpPr>
                <a:spLocks noEditPoints="1"/>
              </p:cNvSpPr>
              <p:nvPr/>
            </p:nvSpPr>
            <p:spPr bwMode="auto">
              <a:xfrm>
                <a:off x="-832" y="1570"/>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5" name="Freeform 19"/>
              <p:cNvSpPr>
                <a:spLocks noEditPoints="1"/>
              </p:cNvSpPr>
              <p:nvPr/>
            </p:nvSpPr>
            <p:spPr bwMode="auto">
              <a:xfrm>
                <a:off x="-618" y="1636"/>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6" name="Freeform 20"/>
              <p:cNvSpPr>
                <a:spLocks noEditPoints="1"/>
              </p:cNvSpPr>
              <p:nvPr/>
            </p:nvSpPr>
            <p:spPr bwMode="auto">
              <a:xfrm>
                <a:off x="-728" y="1511"/>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7" name="Freeform 21"/>
              <p:cNvSpPr>
                <a:spLocks noEditPoints="1"/>
              </p:cNvSpPr>
              <p:nvPr/>
            </p:nvSpPr>
            <p:spPr bwMode="auto">
              <a:xfrm>
                <a:off x="-664" y="1537"/>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8" name="Freeform 22"/>
              <p:cNvSpPr>
                <a:spLocks noEditPoints="1"/>
              </p:cNvSpPr>
              <p:nvPr/>
            </p:nvSpPr>
            <p:spPr bwMode="auto">
              <a:xfrm>
                <a:off x="-839" y="1547"/>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sp>
            <p:nvSpPr>
              <p:cNvPr id="39" name="Freeform 23"/>
              <p:cNvSpPr>
                <a:spLocks noEditPoints="1"/>
              </p:cNvSpPr>
              <p:nvPr/>
            </p:nvSpPr>
            <p:spPr bwMode="auto">
              <a:xfrm>
                <a:off x="-782" y="1610"/>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grpSp>
      </p:grpSp>
      <p:grpSp>
        <p:nvGrpSpPr>
          <p:cNvPr id="41" name="Group 40"/>
          <p:cNvGrpSpPr/>
          <p:nvPr/>
        </p:nvGrpSpPr>
        <p:grpSpPr>
          <a:xfrm>
            <a:off x="6638925" y="2014538"/>
            <a:ext cx="1371600" cy="1028700"/>
            <a:chOff x="8851900" y="2438400"/>
            <a:chExt cx="1828800" cy="1828800"/>
          </a:xfrm>
        </p:grpSpPr>
        <p:sp>
          <p:nvSpPr>
            <p:cNvPr id="5" name="Oval 4"/>
            <p:cNvSpPr/>
            <p:nvPr/>
          </p:nvSpPr>
          <p:spPr>
            <a:xfrm>
              <a:off x="8851900" y="2438400"/>
              <a:ext cx="1828800" cy="1828800"/>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n>
                  <a:solidFill>
                    <a:prstClr val="white"/>
                  </a:solidFill>
                </a:ln>
                <a:solidFill>
                  <a:prstClr val="white"/>
                </a:solidFill>
              </a:endParaRPr>
            </a:p>
          </p:txBody>
        </p:sp>
        <p:sp>
          <p:nvSpPr>
            <p:cNvPr id="40" name="Freeform 30"/>
            <p:cNvSpPr>
              <a:spLocks noEditPoints="1"/>
            </p:cNvSpPr>
            <p:nvPr/>
          </p:nvSpPr>
          <p:spPr bwMode="auto">
            <a:xfrm>
              <a:off x="9369410" y="2969588"/>
              <a:ext cx="793781" cy="766425"/>
            </a:xfrm>
            <a:custGeom>
              <a:avLst/>
              <a:gdLst>
                <a:gd name="T0" fmla="*/ 1414 w 3485"/>
                <a:gd name="T1" fmla="*/ 854 h 3056"/>
                <a:gd name="T2" fmla="*/ 1719 w 3485"/>
                <a:gd name="T3" fmla="*/ 1937 h 3056"/>
                <a:gd name="T4" fmla="*/ 1662 w 3485"/>
                <a:gd name="T5" fmla="*/ 2162 h 3056"/>
                <a:gd name="T6" fmla="*/ 1619 w 3485"/>
                <a:gd name="T7" fmla="*/ 2401 h 3056"/>
                <a:gd name="T8" fmla="*/ 1685 w 3485"/>
                <a:gd name="T9" fmla="*/ 2489 h 3056"/>
                <a:gd name="T10" fmla="*/ 1840 w 3485"/>
                <a:gd name="T11" fmla="*/ 2579 h 3056"/>
                <a:gd name="T12" fmla="*/ 2080 w 3485"/>
                <a:gd name="T13" fmla="*/ 2717 h 3056"/>
                <a:gd name="T14" fmla="*/ 2273 w 3485"/>
                <a:gd name="T15" fmla="*/ 2828 h 3056"/>
                <a:gd name="T16" fmla="*/ 2326 w 3485"/>
                <a:gd name="T17" fmla="*/ 2857 h 3056"/>
                <a:gd name="T18" fmla="*/ 2558 w 3485"/>
                <a:gd name="T19" fmla="*/ 2925 h 3056"/>
                <a:gd name="T20" fmla="*/ 3178 w 3485"/>
                <a:gd name="T21" fmla="*/ 2728 h 3056"/>
                <a:gd name="T22" fmla="*/ 3331 w 3485"/>
                <a:gd name="T23" fmla="*/ 2457 h 3056"/>
                <a:gd name="T24" fmla="*/ 3313 w 3485"/>
                <a:gd name="T25" fmla="*/ 2210 h 3056"/>
                <a:gd name="T26" fmla="*/ 3238 w 3485"/>
                <a:gd name="T27" fmla="*/ 1954 h 3056"/>
                <a:gd name="T28" fmla="*/ 3192 w 3485"/>
                <a:gd name="T29" fmla="*/ 1828 h 3056"/>
                <a:gd name="T30" fmla="*/ 2960 w 3485"/>
                <a:gd name="T31" fmla="*/ 1370 h 3056"/>
                <a:gd name="T32" fmla="*/ 2879 w 3485"/>
                <a:gd name="T33" fmla="*/ 1465 h 3056"/>
                <a:gd name="T34" fmla="*/ 2614 w 3485"/>
                <a:gd name="T35" fmla="*/ 1331 h 3056"/>
                <a:gd name="T36" fmla="*/ 2443 w 3485"/>
                <a:gd name="T37" fmla="*/ 1377 h 3056"/>
                <a:gd name="T38" fmla="*/ 2202 w 3485"/>
                <a:gd name="T39" fmla="*/ 1305 h 3056"/>
                <a:gd name="T40" fmla="*/ 2040 w 3485"/>
                <a:gd name="T41" fmla="*/ 1273 h 3056"/>
                <a:gd name="T42" fmla="*/ 2098 w 3485"/>
                <a:gd name="T43" fmla="*/ 1704 h 3056"/>
                <a:gd name="T44" fmla="*/ 1574 w 3485"/>
                <a:gd name="T45" fmla="*/ 784 h 3056"/>
                <a:gd name="T46" fmla="*/ 714 w 3485"/>
                <a:gd name="T47" fmla="*/ 334 h 3056"/>
                <a:gd name="T48" fmla="*/ 556 w 3485"/>
                <a:gd name="T49" fmla="*/ 518 h 3056"/>
                <a:gd name="T50" fmla="*/ 606 w 3485"/>
                <a:gd name="T51" fmla="*/ 762 h 3056"/>
                <a:gd name="T52" fmla="*/ 875 w 3485"/>
                <a:gd name="T53" fmla="*/ 1307 h 3056"/>
                <a:gd name="T54" fmla="*/ 699 w 3485"/>
                <a:gd name="T55" fmla="*/ 1180 h 3056"/>
                <a:gd name="T56" fmla="*/ 547 w 3485"/>
                <a:gd name="T57" fmla="*/ 1210 h 3056"/>
                <a:gd name="T58" fmla="*/ 735 w 3485"/>
                <a:gd name="T59" fmla="*/ 1388 h 3056"/>
                <a:gd name="T60" fmla="*/ 1011 w 3485"/>
                <a:gd name="T61" fmla="*/ 1411 h 3056"/>
                <a:gd name="T62" fmla="*/ 1263 w 3485"/>
                <a:gd name="T63" fmla="*/ 1253 h 3056"/>
                <a:gd name="T64" fmla="*/ 1284 w 3485"/>
                <a:gd name="T65" fmla="*/ 977 h 3056"/>
                <a:gd name="T66" fmla="*/ 1090 w 3485"/>
                <a:gd name="T67" fmla="*/ 815 h 3056"/>
                <a:gd name="T68" fmla="*/ 1024 w 3485"/>
                <a:gd name="T69" fmla="*/ 428 h 3056"/>
                <a:gd name="T70" fmla="*/ 1276 w 3485"/>
                <a:gd name="T71" fmla="*/ 560 h 3056"/>
                <a:gd name="T72" fmla="*/ 1129 w 3485"/>
                <a:gd name="T73" fmla="*/ 343 h 3056"/>
                <a:gd name="T74" fmla="*/ 362 w 3485"/>
                <a:gd name="T75" fmla="*/ 0 h 3056"/>
                <a:gd name="T76" fmla="*/ 1722 w 3485"/>
                <a:gd name="T77" fmla="*/ 96 h 3056"/>
                <a:gd name="T78" fmla="*/ 1829 w 3485"/>
                <a:gd name="T79" fmla="*/ 972 h 3056"/>
                <a:gd name="T80" fmla="*/ 1958 w 3485"/>
                <a:gd name="T81" fmla="*/ 1166 h 3056"/>
                <a:gd name="T82" fmla="*/ 2204 w 3485"/>
                <a:gd name="T83" fmla="*/ 1133 h 3056"/>
                <a:gd name="T84" fmla="*/ 2343 w 3485"/>
                <a:gd name="T85" fmla="*/ 1268 h 3056"/>
                <a:gd name="T86" fmla="*/ 2364 w 3485"/>
                <a:gd name="T87" fmla="*/ 1263 h 3056"/>
                <a:gd name="T88" fmla="*/ 2589 w 3485"/>
                <a:gd name="T89" fmla="*/ 1191 h 3056"/>
                <a:gd name="T90" fmla="*/ 2786 w 3485"/>
                <a:gd name="T91" fmla="*/ 1327 h 3056"/>
                <a:gd name="T92" fmla="*/ 2954 w 3485"/>
                <a:gd name="T93" fmla="*/ 1237 h 3056"/>
                <a:gd name="T94" fmla="*/ 3168 w 3485"/>
                <a:gd name="T95" fmla="*/ 1324 h 3056"/>
                <a:gd name="T96" fmla="*/ 3360 w 3485"/>
                <a:gd name="T97" fmla="*/ 1861 h 3056"/>
                <a:gd name="T98" fmla="*/ 3449 w 3485"/>
                <a:gd name="T99" fmla="*/ 2156 h 3056"/>
                <a:gd name="T100" fmla="*/ 3484 w 3485"/>
                <a:gd name="T101" fmla="*/ 2418 h 3056"/>
                <a:gd name="T102" fmla="*/ 3356 w 3485"/>
                <a:gd name="T103" fmla="*/ 2736 h 3056"/>
                <a:gd name="T104" fmla="*/ 3062 w 3485"/>
                <a:gd name="T105" fmla="*/ 2943 h 3056"/>
                <a:gd name="T106" fmla="*/ 2370 w 3485"/>
                <a:gd name="T107" fmla="*/ 3023 h 3056"/>
                <a:gd name="T108" fmla="*/ 1563 w 3485"/>
                <a:gd name="T109" fmla="*/ 2572 h 3056"/>
                <a:gd name="T110" fmla="*/ 1474 w 3485"/>
                <a:gd name="T111" fmla="*/ 2412 h 3056"/>
                <a:gd name="T112" fmla="*/ 1494 w 3485"/>
                <a:gd name="T113" fmla="*/ 2247 h 3056"/>
                <a:gd name="T114" fmla="*/ 1560 w 3485"/>
                <a:gd name="T115" fmla="*/ 1968 h 3056"/>
                <a:gd name="T116" fmla="*/ 1568 w 3485"/>
                <a:gd name="T117" fmla="*/ 1827 h 3056"/>
                <a:gd name="T118" fmla="*/ 266 w 3485"/>
                <a:gd name="T119" fmla="*/ 1769 h 3056"/>
                <a:gd name="T120" fmla="*/ 29 w 3485"/>
                <a:gd name="T121" fmla="*/ 1583 h 3056"/>
                <a:gd name="T122" fmla="*/ 29 w 3485"/>
                <a:gd name="T123" fmla="*/ 198 h 3056"/>
                <a:gd name="T124" fmla="*/ 266 w 3485"/>
                <a:gd name="T125" fmla="*/ 12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5" h="3056">
                  <a:moveTo>
                    <a:pt x="1553" y="782"/>
                  </a:moveTo>
                  <a:lnTo>
                    <a:pt x="1532" y="785"/>
                  </a:lnTo>
                  <a:lnTo>
                    <a:pt x="1468" y="802"/>
                  </a:lnTo>
                  <a:lnTo>
                    <a:pt x="1449" y="810"/>
                  </a:lnTo>
                  <a:lnTo>
                    <a:pt x="1433" y="822"/>
                  </a:lnTo>
                  <a:lnTo>
                    <a:pt x="1422" y="836"/>
                  </a:lnTo>
                  <a:lnTo>
                    <a:pt x="1414" y="854"/>
                  </a:lnTo>
                  <a:lnTo>
                    <a:pt x="1412" y="872"/>
                  </a:lnTo>
                  <a:lnTo>
                    <a:pt x="1414" y="890"/>
                  </a:lnTo>
                  <a:lnTo>
                    <a:pt x="1732" y="1863"/>
                  </a:lnTo>
                  <a:lnTo>
                    <a:pt x="1739" y="1889"/>
                  </a:lnTo>
                  <a:lnTo>
                    <a:pt x="1728" y="1910"/>
                  </a:lnTo>
                  <a:lnTo>
                    <a:pt x="1724" y="1920"/>
                  </a:lnTo>
                  <a:lnTo>
                    <a:pt x="1719" y="1937"/>
                  </a:lnTo>
                  <a:lnTo>
                    <a:pt x="1713" y="1958"/>
                  </a:lnTo>
                  <a:lnTo>
                    <a:pt x="1706" y="1983"/>
                  </a:lnTo>
                  <a:lnTo>
                    <a:pt x="1698" y="2013"/>
                  </a:lnTo>
                  <a:lnTo>
                    <a:pt x="1689" y="2046"/>
                  </a:lnTo>
                  <a:lnTo>
                    <a:pt x="1681" y="2083"/>
                  </a:lnTo>
                  <a:lnTo>
                    <a:pt x="1671" y="2122"/>
                  </a:lnTo>
                  <a:lnTo>
                    <a:pt x="1662" y="2162"/>
                  </a:lnTo>
                  <a:lnTo>
                    <a:pt x="1652" y="2204"/>
                  </a:lnTo>
                  <a:lnTo>
                    <a:pt x="1643" y="2247"/>
                  </a:lnTo>
                  <a:lnTo>
                    <a:pt x="1633" y="2290"/>
                  </a:lnTo>
                  <a:lnTo>
                    <a:pt x="1623" y="2333"/>
                  </a:lnTo>
                  <a:lnTo>
                    <a:pt x="1613" y="2375"/>
                  </a:lnTo>
                  <a:lnTo>
                    <a:pt x="1616" y="2386"/>
                  </a:lnTo>
                  <a:lnTo>
                    <a:pt x="1619" y="2401"/>
                  </a:lnTo>
                  <a:lnTo>
                    <a:pt x="1625" y="2417"/>
                  </a:lnTo>
                  <a:lnTo>
                    <a:pt x="1633" y="2436"/>
                  </a:lnTo>
                  <a:lnTo>
                    <a:pt x="1644" y="2454"/>
                  </a:lnTo>
                  <a:lnTo>
                    <a:pt x="1657" y="2470"/>
                  </a:lnTo>
                  <a:lnTo>
                    <a:pt x="1674" y="2483"/>
                  </a:lnTo>
                  <a:lnTo>
                    <a:pt x="1677" y="2485"/>
                  </a:lnTo>
                  <a:lnTo>
                    <a:pt x="1685" y="2489"/>
                  </a:lnTo>
                  <a:lnTo>
                    <a:pt x="1696" y="2496"/>
                  </a:lnTo>
                  <a:lnTo>
                    <a:pt x="1712" y="2506"/>
                  </a:lnTo>
                  <a:lnTo>
                    <a:pt x="1732" y="2517"/>
                  </a:lnTo>
                  <a:lnTo>
                    <a:pt x="1755" y="2530"/>
                  </a:lnTo>
                  <a:lnTo>
                    <a:pt x="1781" y="2545"/>
                  </a:lnTo>
                  <a:lnTo>
                    <a:pt x="1809" y="2562"/>
                  </a:lnTo>
                  <a:lnTo>
                    <a:pt x="1840" y="2579"/>
                  </a:lnTo>
                  <a:lnTo>
                    <a:pt x="1872" y="2597"/>
                  </a:lnTo>
                  <a:lnTo>
                    <a:pt x="1906" y="2616"/>
                  </a:lnTo>
                  <a:lnTo>
                    <a:pt x="1940" y="2637"/>
                  </a:lnTo>
                  <a:lnTo>
                    <a:pt x="1976" y="2657"/>
                  </a:lnTo>
                  <a:lnTo>
                    <a:pt x="2011" y="2677"/>
                  </a:lnTo>
                  <a:lnTo>
                    <a:pt x="2046" y="2698"/>
                  </a:lnTo>
                  <a:lnTo>
                    <a:pt x="2080" y="2717"/>
                  </a:lnTo>
                  <a:lnTo>
                    <a:pt x="2114" y="2736"/>
                  </a:lnTo>
                  <a:lnTo>
                    <a:pt x="2146" y="2755"/>
                  </a:lnTo>
                  <a:lnTo>
                    <a:pt x="2176" y="2772"/>
                  </a:lnTo>
                  <a:lnTo>
                    <a:pt x="2205" y="2788"/>
                  </a:lnTo>
                  <a:lnTo>
                    <a:pt x="2231" y="2803"/>
                  </a:lnTo>
                  <a:lnTo>
                    <a:pt x="2253" y="2817"/>
                  </a:lnTo>
                  <a:lnTo>
                    <a:pt x="2273" y="2828"/>
                  </a:lnTo>
                  <a:lnTo>
                    <a:pt x="2289" y="2837"/>
                  </a:lnTo>
                  <a:lnTo>
                    <a:pt x="2301" y="2843"/>
                  </a:lnTo>
                  <a:lnTo>
                    <a:pt x="2308" y="2847"/>
                  </a:lnTo>
                  <a:lnTo>
                    <a:pt x="2310" y="2848"/>
                  </a:lnTo>
                  <a:lnTo>
                    <a:pt x="2312" y="2850"/>
                  </a:lnTo>
                  <a:lnTo>
                    <a:pt x="2318" y="2853"/>
                  </a:lnTo>
                  <a:lnTo>
                    <a:pt x="2326" y="2857"/>
                  </a:lnTo>
                  <a:lnTo>
                    <a:pt x="2336" y="2862"/>
                  </a:lnTo>
                  <a:lnTo>
                    <a:pt x="2367" y="2878"/>
                  </a:lnTo>
                  <a:lnTo>
                    <a:pt x="2401" y="2892"/>
                  </a:lnTo>
                  <a:lnTo>
                    <a:pt x="2438" y="2905"/>
                  </a:lnTo>
                  <a:lnTo>
                    <a:pt x="2477" y="2915"/>
                  </a:lnTo>
                  <a:lnTo>
                    <a:pt x="2517" y="2922"/>
                  </a:lnTo>
                  <a:lnTo>
                    <a:pt x="2558" y="2925"/>
                  </a:lnTo>
                  <a:lnTo>
                    <a:pt x="2600" y="2924"/>
                  </a:lnTo>
                  <a:lnTo>
                    <a:pt x="2642" y="2916"/>
                  </a:lnTo>
                  <a:lnTo>
                    <a:pt x="3023" y="2817"/>
                  </a:lnTo>
                  <a:lnTo>
                    <a:pt x="3065" y="2802"/>
                  </a:lnTo>
                  <a:lnTo>
                    <a:pt x="3105" y="2782"/>
                  </a:lnTo>
                  <a:lnTo>
                    <a:pt x="3143" y="2757"/>
                  </a:lnTo>
                  <a:lnTo>
                    <a:pt x="3178" y="2728"/>
                  </a:lnTo>
                  <a:lnTo>
                    <a:pt x="3211" y="2695"/>
                  </a:lnTo>
                  <a:lnTo>
                    <a:pt x="3240" y="2659"/>
                  </a:lnTo>
                  <a:lnTo>
                    <a:pt x="3265" y="2620"/>
                  </a:lnTo>
                  <a:lnTo>
                    <a:pt x="3288" y="2581"/>
                  </a:lnTo>
                  <a:lnTo>
                    <a:pt x="3306" y="2540"/>
                  </a:lnTo>
                  <a:lnTo>
                    <a:pt x="3321" y="2499"/>
                  </a:lnTo>
                  <a:lnTo>
                    <a:pt x="3331" y="2457"/>
                  </a:lnTo>
                  <a:lnTo>
                    <a:pt x="3338" y="2415"/>
                  </a:lnTo>
                  <a:lnTo>
                    <a:pt x="3339" y="2376"/>
                  </a:lnTo>
                  <a:lnTo>
                    <a:pt x="3338" y="2347"/>
                  </a:lnTo>
                  <a:lnTo>
                    <a:pt x="3333" y="2316"/>
                  </a:lnTo>
                  <a:lnTo>
                    <a:pt x="3329" y="2282"/>
                  </a:lnTo>
                  <a:lnTo>
                    <a:pt x="3321" y="2247"/>
                  </a:lnTo>
                  <a:lnTo>
                    <a:pt x="3313" y="2210"/>
                  </a:lnTo>
                  <a:lnTo>
                    <a:pt x="3304" y="2171"/>
                  </a:lnTo>
                  <a:lnTo>
                    <a:pt x="3294" y="2134"/>
                  </a:lnTo>
                  <a:lnTo>
                    <a:pt x="3282" y="2095"/>
                  </a:lnTo>
                  <a:lnTo>
                    <a:pt x="3271" y="2058"/>
                  </a:lnTo>
                  <a:lnTo>
                    <a:pt x="3260" y="2022"/>
                  </a:lnTo>
                  <a:lnTo>
                    <a:pt x="3248" y="1987"/>
                  </a:lnTo>
                  <a:lnTo>
                    <a:pt x="3238" y="1954"/>
                  </a:lnTo>
                  <a:lnTo>
                    <a:pt x="3228" y="1924"/>
                  </a:lnTo>
                  <a:lnTo>
                    <a:pt x="3218" y="1897"/>
                  </a:lnTo>
                  <a:lnTo>
                    <a:pt x="3210" y="1874"/>
                  </a:lnTo>
                  <a:lnTo>
                    <a:pt x="3203" y="1855"/>
                  </a:lnTo>
                  <a:lnTo>
                    <a:pt x="3197" y="1840"/>
                  </a:lnTo>
                  <a:lnTo>
                    <a:pt x="3193" y="1831"/>
                  </a:lnTo>
                  <a:lnTo>
                    <a:pt x="3192" y="1828"/>
                  </a:lnTo>
                  <a:lnTo>
                    <a:pt x="3058" y="1418"/>
                  </a:lnTo>
                  <a:lnTo>
                    <a:pt x="3050" y="1401"/>
                  </a:lnTo>
                  <a:lnTo>
                    <a:pt x="3036" y="1387"/>
                  </a:lnTo>
                  <a:lnTo>
                    <a:pt x="3019" y="1376"/>
                  </a:lnTo>
                  <a:lnTo>
                    <a:pt x="3000" y="1370"/>
                  </a:lnTo>
                  <a:lnTo>
                    <a:pt x="2981" y="1367"/>
                  </a:lnTo>
                  <a:lnTo>
                    <a:pt x="2960" y="1370"/>
                  </a:lnTo>
                  <a:lnTo>
                    <a:pt x="2932" y="1378"/>
                  </a:lnTo>
                  <a:lnTo>
                    <a:pt x="2913" y="1385"/>
                  </a:lnTo>
                  <a:lnTo>
                    <a:pt x="2897" y="1396"/>
                  </a:lnTo>
                  <a:lnTo>
                    <a:pt x="2885" y="1411"/>
                  </a:lnTo>
                  <a:lnTo>
                    <a:pt x="2878" y="1429"/>
                  </a:lnTo>
                  <a:lnTo>
                    <a:pt x="2875" y="1447"/>
                  </a:lnTo>
                  <a:lnTo>
                    <a:pt x="2879" y="1465"/>
                  </a:lnTo>
                  <a:lnTo>
                    <a:pt x="2913" y="1570"/>
                  </a:lnTo>
                  <a:lnTo>
                    <a:pt x="2936" y="1645"/>
                  </a:lnTo>
                  <a:lnTo>
                    <a:pt x="2747" y="1664"/>
                  </a:lnTo>
                  <a:lnTo>
                    <a:pt x="2652" y="1374"/>
                  </a:lnTo>
                  <a:lnTo>
                    <a:pt x="2643" y="1356"/>
                  </a:lnTo>
                  <a:lnTo>
                    <a:pt x="2631" y="1342"/>
                  </a:lnTo>
                  <a:lnTo>
                    <a:pt x="2614" y="1331"/>
                  </a:lnTo>
                  <a:lnTo>
                    <a:pt x="2596" y="1325"/>
                  </a:lnTo>
                  <a:lnTo>
                    <a:pt x="2575" y="1323"/>
                  </a:lnTo>
                  <a:lnTo>
                    <a:pt x="2554" y="1325"/>
                  </a:lnTo>
                  <a:lnTo>
                    <a:pt x="2490" y="1342"/>
                  </a:lnTo>
                  <a:lnTo>
                    <a:pt x="2471" y="1350"/>
                  </a:lnTo>
                  <a:lnTo>
                    <a:pt x="2455" y="1362"/>
                  </a:lnTo>
                  <a:lnTo>
                    <a:pt x="2443" y="1377"/>
                  </a:lnTo>
                  <a:lnTo>
                    <a:pt x="2435" y="1394"/>
                  </a:lnTo>
                  <a:lnTo>
                    <a:pt x="2432" y="1412"/>
                  </a:lnTo>
                  <a:lnTo>
                    <a:pt x="2436" y="1431"/>
                  </a:lnTo>
                  <a:lnTo>
                    <a:pt x="2499" y="1624"/>
                  </a:lnTo>
                  <a:lnTo>
                    <a:pt x="2523" y="1694"/>
                  </a:lnTo>
                  <a:lnTo>
                    <a:pt x="2340" y="1722"/>
                  </a:lnTo>
                  <a:lnTo>
                    <a:pt x="2202" y="1305"/>
                  </a:lnTo>
                  <a:lnTo>
                    <a:pt x="2193" y="1286"/>
                  </a:lnTo>
                  <a:lnTo>
                    <a:pt x="2181" y="1272"/>
                  </a:lnTo>
                  <a:lnTo>
                    <a:pt x="2164" y="1262"/>
                  </a:lnTo>
                  <a:lnTo>
                    <a:pt x="2146" y="1255"/>
                  </a:lnTo>
                  <a:lnTo>
                    <a:pt x="2125" y="1253"/>
                  </a:lnTo>
                  <a:lnTo>
                    <a:pt x="2104" y="1256"/>
                  </a:lnTo>
                  <a:lnTo>
                    <a:pt x="2040" y="1273"/>
                  </a:lnTo>
                  <a:lnTo>
                    <a:pt x="2021" y="1280"/>
                  </a:lnTo>
                  <a:lnTo>
                    <a:pt x="2005" y="1292"/>
                  </a:lnTo>
                  <a:lnTo>
                    <a:pt x="1993" y="1307"/>
                  </a:lnTo>
                  <a:lnTo>
                    <a:pt x="1985" y="1324"/>
                  </a:lnTo>
                  <a:lnTo>
                    <a:pt x="1983" y="1342"/>
                  </a:lnTo>
                  <a:lnTo>
                    <a:pt x="1986" y="1361"/>
                  </a:lnTo>
                  <a:lnTo>
                    <a:pt x="2098" y="1704"/>
                  </a:lnTo>
                  <a:lnTo>
                    <a:pt x="2116" y="1765"/>
                  </a:lnTo>
                  <a:lnTo>
                    <a:pt x="1951" y="1817"/>
                  </a:lnTo>
                  <a:lnTo>
                    <a:pt x="1630" y="834"/>
                  </a:lnTo>
                  <a:lnTo>
                    <a:pt x="1621" y="817"/>
                  </a:lnTo>
                  <a:lnTo>
                    <a:pt x="1609" y="802"/>
                  </a:lnTo>
                  <a:lnTo>
                    <a:pt x="1592" y="792"/>
                  </a:lnTo>
                  <a:lnTo>
                    <a:pt x="1574" y="784"/>
                  </a:lnTo>
                  <a:lnTo>
                    <a:pt x="1553" y="782"/>
                  </a:lnTo>
                  <a:close/>
                  <a:moveTo>
                    <a:pt x="875" y="234"/>
                  </a:moveTo>
                  <a:lnTo>
                    <a:pt x="875" y="297"/>
                  </a:lnTo>
                  <a:lnTo>
                    <a:pt x="828" y="302"/>
                  </a:lnTo>
                  <a:lnTo>
                    <a:pt x="786" y="310"/>
                  </a:lnTo>
                  <a:lnTo>
                    <a:pt x="748" y="321"/>
                  </a:lnTo>
                  <a:lnTo>
                    <a:pt x="714" y="334"/>
                  </a:lnTo>
                  <a:lnTo>
                    <a:pt x="683" y="350"/>
                  </a:lnTo>
                  <a:lnTo>
                    <a:pt x="657" y="368"/>
                  </a:lnTo>
                  <a:lnTo>
                    <a:pt x="628" y="393"/>
                  </a:lnTo>
                  <a:lnTo>
                    <a:pt x="604" y="422"/>
                  </a:lnTo>
                  <a:lnTo>
                    <a:pt x="583" y="451"/>
                  </a:lnTo>
                  <a:lnTo>
                    <a:pt x="568" y="484"/>
                  </a:lnTo>
                  <a:lnTo>
                    <a:pt x="556" y="518"/>
                  </a:lnTo>
                  <a:lnTo>
                    <a:pt x="549" y="555"/>
                  </a:lnTo>
                  <a:lnTo>
                    <a:pt x="547" y="593"/>
                  </a:lnTo>
                  <a:lnTo>
                    <a:pt x="549" y="631"/>
                  </a:lnTo>
                  <a:lnTo>
                    <a:pt x="557" y="667"/>
                  </a:lnTo>
                  <a:lnTo>
                    <a:pt x="569" y="701"/>
                  </a:lnTo>
                  <a:lnTo>
                    <a:pt x="586" y="733"/>
                  </a:lnTo>
                  <a:lnTo>
                    <a:pt x="606" y="762"/>
                  </a:lnTo>
                  <a:lnTo>
                    <a:pt x="631" y="787"/>
                  </a:lnTo>
                  <a:lnTo>
                    <a:pt x="659" y="810"/>
                  </a:lnTo>
                  <a:lnTo>
                    <a:pt x="692" y="829"/>
                  </a:lnTo>
                  <a:lnTo>
                    <a:pt x="754" y="858"/>
                  </a:lnTo>
                  <a:lnTo>
                    <a:pt x="815" y="880"/>
                  </a:lnTo>
                  <a:lnTo>
                    <a:pt x="875" y="896"/>
                  </a:lnTo>
                  <a:lnTo>
                    <a:pt x="875" y="1307"/>
                  </a:lnTo>
                  <a:lnTo>
                    <a:pt x="842" y="1301"/>
                  </a:lnTo>
                  <a:lnTo>
                    <a:pt x="811" y="1290"/>
                  </a:lnTo>
                  <a:lnTo>
                    <a:pt x="782" y="1274"/>
                  </a:lnTo>
                  <a:lnTo>
                    <a:pt x="754" y="1254"/>
                  </a:lnTo>
                  <a:lnTo>
                    <a:pt x="728" y="1228"/>
                  </a:lnTo>
                  <a:lnTo>
                    <a:pt x="713" y="1206"/>
                  </a:lnTo>
                  <a:lnTo>
                    <a:pt x="699" y="1180"/>
                  </a:lnTo>
                  <a:lnTo>
                    <a:pt x="688" y="1149"/>
                  </a:lnTo>
                  <a:lnTo>
                    <a:pt x="677" y="1114"/>
                  </a:lnTo>
                  <a:lnTo>
                    <a:pt x="669" y="1074"/>
                  </a:lnTo>
                  <a:lnTo>
                    <a:pt x="523" y="1099"/>
                  </a:lnTo>
                  <a:lnTo>
                    <a:pt x="528" y="1139"/>
                  </a:lnTo>
                  <a:lnTo>
                    <a:pt x="536" y="1176"/>
                  </a:lnTo>
                  <a:lnTo>
                    <a:pt x="547" y="1210"/>
                  </a:lnTo>
                  <a:lnTo>
                    <a:pt x="562" y="1242"/>
                  </a:lnTo>
                  <a:lnTo>
                    <a:pt x="580" y="1271"/>
                  </a:lnTo>
                  <a:lnTo>
                    <a:pt x="606" y="1304"/>
                  </a:lnTo>
                  <a:lnTo>
                    <a:pt x="634" y="1332"/>
                  </a:lnTo>
                  <a:lnTo>
                    <a:pt x="665" y="1354"/>
                  </a:lnTo>
                  <a:lnTo>
                    <a:pt x="698" y="1373"/>
                  </a:lnTo>
                  <a:lnTo>
                    <a:pt x="735" y="1388"/>
                  </a:lnTo>
                  <a:lnTo>
                    <a:pt x="777" y="1400"/>
                  </a:lnTo>
                  <a:lnTo>
                    <a:pt x="824" y="1409"/>
                  </a:lnTo>
                  <a:lnTo>
                    <a:pt x="876" y="1416"/>
                  </a:lnTo>
                  <a:lnTo>
                    <a:pt x="876" y="1547"/>
                  </a:lnTo>
                  <a:lnTo>
                    <a:pt x="962" y="1547"/>
                  </a:lnTo>
                  <a:lnTo>
                    <a:pt x="962" y="1415"/>
                  </a:lnTo>
                  <a:lnTo>
                    <a:pt x="1011" y="1411"/>
                  </a:lnTo>
                  <a:lnTo>
                    <a:pt x="1057" y="1402"/>
                  </a:lnTo>
                  <a:lnTo>
                    <a:pt x="1100" y="1388"/>
                  </a:lnTo>
                  <a:lnTo>
                    <a:pt x="1140" y="1370"/>
                  </a:lnTo>
                  <a:lnTo>
                    <a:pt x="1176" y="1346"/>
                  </a:lnTo>
                  <a:lnTo>
                    <a:pt x="1210" y="1318"/>
                  </a:lnTo>
                  <a:lnTo>
                    <a:pt x="1239" y="1286"/>
                  </a:lnTo>
                  <a:lnTo>
                    <a:pt x="1263" y="1253"/>
                  </a:lnTo>
                  <a:lnTo>
                    <a:pt x="1282" y="1216"/>
                  </a:lnTo>
                  <a:lnTo>
                    <a:pt x="1296" y="1178"/>
                  </a:lnTo>
                  <a:lnTo>
                    <a:pt x="1304" y="1136"/>
                  </a:lnTo>
                  <a:lnTo>
                    <a:pt x="1306" y="1092"/>
                  </a:lnTo>
                  <a:lnTo>
                    <a:pt x="1304" y="1052"/>
                  </a:lnTo>
                  <a:lnTo>
                    <a:pt x="1296" y="1014"/>
                  </a:lnTo>
                  <a:lnTo>
                    <a:pt x="1284" y="977"/>
                  </a:lnTo>
                  <a:lnTo>
                    <a:pt x="1265" y="944"/>
                  </a:lnTo>
                  <a:lnTo>
                    <a:pt x="1244" y="913"/>
                  </a:lnTo>
                  <a:lnTo>
                    <a:pt x="1218" y="886"/>
                  </a:lnTo>
                  <a:lnTo>
                    <a:pt x="1186" y="862"/>
                  </a:lnTo>
                  <a:lnTo>
                    <a:pt x="1149" y="840"/>
                  </a:lnTo>
                  <a:lnTo>
                    <a:pt x="1107" y="821"/>
                  </a:lnTo>
                  <a:lnTo>
                    <a:pt x="1090" y="815"/>
                  </a:lnTo>
                  <a:lnTo>
                    <a:pt x="1066" y="808"/>
                  </a:lnTo>
                  <a:lnTo>
                    <a:pt x="1038" y="801"/>
                  </a:lnTo>
                  <a:lnTo>
                    <a:pt x="1003" y="792"/>
                  </a:lnTo>
                  <a:lnTo>
                    <a:pt x="962" y="781"/>
                  </a:lnTo>
                  <a:lnTo>
                    <a:pt x="962" y="407"/>
                  </a:lnTo>
                  <a:lnTo>
                    <a:pt x="995" y="416"/>
                  </a:lnTo>
                  <a:lnTo>
                    <a:pt x="1024" y="428"/>
                  </a:lnTo>
                  <a:lnTo>
                    <a:pt x="1050" y="443"/>
                  </a:lnTo>
                  <a:lnTo>
                    <a:pt x="1073" y="462"/>
                  </a:lnTo>
                  <a:lnTo>
                    <a:pt x="1091" y="485"/>
                  </a:lnTo>
                  <a:lnTo>
                    <a:pt x="1107" y="512"/>
                  </a:lnTo>
                  <a:lnTo>
                    <a:pt x="1118" y="544"/>
                  </a:lnTo>
                  <a:lnTo>
                    <a:pt x="1126" y="580"/>
                  </a:lnTo>
                  <a:lnTo>
                    <a:pt x="1276" y="560"/>
                  </a:lnTo>
                  <a:lnTo>
                    <a:pt x="1268" y="519"/>
                  </a:lnTo>
                  <a:lnTo>
                    <a:pt x="1255" y="483"/>
                  </a:lnTo>
                  <a:lnTo>
                    <a:pt x="1238" y="448"/>
                  </a:lnTo>
                  <a:lnTo>
                    <a:pt x="1217" y="417"/>
                  </a:lnTo>
                  <a:lnTo>
                    <a:pt x="1191" y="389"/>
                  </a:lnTo>
                  <a:lnTo>
                    <a:pt x="1161" y="364"/>
                  </a:lnTo>
                  <a:lnTo>
                    <a:pt x="1129" y="343"/>
                  </a:lnTo>
                  <a:lnTo>
                    <a:pt x="1094" y="326"/>
                  </a:lnTo>
                  <a:lnTo>
                    <a:pt x="1054" y="312"/>
                  </a:lnTo>
                  <a:lnTo>
                    <a:pt x="1009" y="303"/>
                  </a:lnTo>
                  <a:lnTo>
                    <a:pt x="961" y="297"/>
                  </a:lnTo>
                  <a:lnTo>
                    <a:pt x="961" y="234"/>
                  </a:lnTo>
                  <a:lnTo>
                    <a:pt x="875" y="234"/>
                  </a:lnTo>
                  <a:close/>
                  <a:moveTo>
                    <a:pt x="362" y="0"/>
                  </a:moveTo>
                  <a:lnTo>
                    <a:pt x="1467" y="0"/>
                  </a:lnTo>
                  <a:lnTo>
                    <a:pt x="1516" y="3"/>
                  </a:lnTo>
                  <a:lnTo>
                    <a:pt x="1563" y="12"/>
                  </a:lnTo>
                  <a:lnTo>
                    <a:pt x="1608" y="25"/>
                  </a:lnTo>
                  <a:lnTo>
                    <a:pt x="1650" y="45"/>
                  </a:lnTo>
                  <a:lnTo>
                    <a:pt x="1687" y="68"/>
                  </a:lnTo>
                  <a:lnTo>
                    <a:pt x="1722" y="96"/>
                  </a:lnTo>
                  <a:lnTo>
                    <a:pt x="1753" y="126"/>
                  </a:lnTo>
                  <a:lnTo>
                    <a:pt x="1779" y="161"/>
                  </a:lnTo>
                  <a:lnTo>
                    <a:pt x="1800" y="198"/>
                  </a:lnTo>
                  <a:lnTo>
                    <a:pt x="1815" y="238"/>
                  </a:lnTo>
                  <a:lnTo>
                    <a:pt x="1825" y="280"/>
                  </a:lnTo>
                  <a:lnTo>
                    <a:pt x="1829" y="324"/>
                  </a:lnTo>
                  <a:lnTo>
                    <a:pt x="1829" y="972"/>
                  </a:lnTo>
                  <a:lnTo>
                    <a:pt x="1847" y="1028"/>
                  </a:lnTo>
                  <a:lnTo>
                    <a:pt x="1866" y="1087"/>
                  </a:lnTo>
                  <a:lnTo>
                    <a:pt x="1886" y="1149"/>
                  </a:lnTo>
                  <a:lnTo>
                    <a:pt x="1907" y="1213"/>
                  </a:lnTo>
                  <a:lnTo>
                    <a:pt x="1924" y="1197"/>
                  </a:lnTo>
                  <a:lnTo>
                    <a:pt x="1940" y="1181"/>
                  </a:lnTo>
                  <a:lnTo>
                    <a:pt x="1958" y="1166"/>
                  </a:lnTo>
                  <a:lnTo>
                    <a:pt x="1977" y="1155"/>
                  </a:lnTo>
                  <a:lnTo>
                    <a:pt x="2000" y="1146"/>
                  </a:lnTo>
                  <a:lnTo>
                    <a:pt x="2063" y="1130"/>
                  </a:lnTo>
                  <a:lnTo>
                    <a:pt x="2098" y="1123"/>
                  </a:lnTo>
                  <a:lnTo>
                    <a:pt x="2134" y="1122"/>
                  </a:lnTo>
                  <a:lnTo>
                    <a:pt x="2170" y="1125"/>
                  </a:lnTo>
                  <a:lnTo>
                    <a:pt x="2204" y="1133"/>
                  </a:lnTo>
                  <a:lnTo>
                    <a:pt x="2234" y="1146"/>
                  </a:lnTo>
                  <a:lnTo>
                    <a:pt x="2264" y="1163"/>
                  </a:lnTo>
                  <a:lnTo>
                    <a:pt x="2290" y="1184"/>
                  </a:lnTo>
                  <a:lnTo>
                    <a:pt x="2312" y="1208"/>
                  </a:lnTo>
                  <a:lnTo>
                    <a:pt x="2330" y="1237"/>
                  </a:lnTo>
                  <a:lnTo>
                    <a:pt x="2343" y="1267"/>
                  </a:lnTo>
                  <a:lnTo>
                    <a:pt x="2343" y="1268"/>
                  </a:lnTo>
                  <a:lnTo>
                    <a:pt x="2344" y="1269"/>
                  </a:lnTo>
                  <a:lnTo>
                    <a:pt x="2344" y="1272"/>
                  </a:lnTo>
                  <a:lnTo>
                    <a:pt x="2345" y="1274"/>
                  </a:lnTo>
                  <a:lnTo>
                    <a:pt x="2346" y="1276"/>
                  </a:lnTo>
                  <a:lnTo>
                    <a:pt x="2347" y="1278"/>
                  </a:lnTo>
                  <a:lnTo>
                    <a:pt x="2347" y="1279"/>
                  </a:lnTo>
                  <a:lnTo>
                    <a:pt x="2364" y="1263"/>
                  </a:lnTo>
                  <a:lnTo>
                    <a:pt x="2383" y="1249"/>
                  </a:lnTo>
                  <a:lnTo>
                    <a:pt x="2403" y="1236"/>
                  </a:lnTo>
                  <a:lnTo>
                    <a:pt x="2425" y="1224"/>
                  </a:lnTo>
                  <a:lnTo>
                    <a:pt x="2449" y="1216"/>
                  </a:lnTo>
                  <a:lnTo>
                    <a:pt x="2513" y="1199"/>
                  </a:lnTo>
                  <a:lnTo>
                    <a:pt x="2551" y="1192"/>
                  </a:lnTo>
                  <a:lnTo>
                    <a:pt x="2589" y="1191"/>
                  </a:lnTo>
                  <a:lnTo>
                    <a:pt x="2625" y="1196"/>
                  </a:lnTo>
                  <a:lnTo>
                    <a:pt x="2660" y="1207"/>
                  </a:lnTo>
                  <a:lnTo>
                    <a:pt x="2693" y="1222"/>
                  </a:lnTo>
                  <a:lnTo>
                    <a:pt x="2723" y="1243"/>
                  </a:lnTo>
                  <a:lnTo>
                    <a:pt x="2747" y="1267"/>
                  </a:lnTo>
                  <a:lnTo>
                    <a:pt x="2769" y="1294"/>
                  </a:lnTo>
                  <a:lnTo>
                    <a:pt x="2786" y="1327"/>
                  </a:lnTo>
                  <a:lnTo>
                    <a:pt x="2803" y="1308"/>
                  </a:lnTo>
                  <a:lnTo>
                    <a:pt x="2822" y="1289"/>
                  </a:lnTo>
                  <a:lnTo>
                    <a:pt x="2843" y="1273"/>
                  </a:lnTo>
                  <a:lnTo>
                    <a:pt x="2865" y="1261"/>
                  </a:lnTo>
                  <a:lnTo>
                    <a:pt x="2891" y="1251"/>
                  </a:lnTo>
                  <a:lnTo>
                    <a:pt x="2919" y="1244"/>
                  </a:lnTo>
                  <a:lnTo>
                    <a:pt x="2954" y="1237"/>
                  </a:lnTo>
                  <a:lnTo>
                    <a:pt x="2988" y="1236"/>
                  </a:lnTo>
                  <a:lnTo>
                    <a:pt x="3023" y="1239"/>
                  </a:lnTo>
                  <a:lnTo>
                    <a:pt x="3057" y="1248"/>
                  </a:lnTo>
                  <a:lnTo>
                    <a:pt x="3090" y="1261"/>
                  </a:lnTo>
                  <a:lnTo>
                    <a:pt x="3120" y="1278"/>
                  </a:lnTo>
                  <a:lnTo>
                    <a:pt x="3146" y="1300"/>
                  </a:lnTo>
                  <a:lnTo>
                    <a:pt x="3168" y="1324"/>
                  </a:lnTo>
                  <a:lnTo>
                    <a:pt x="3186" y="1351"/>
                  </a:lnTo>
                  <a:lnTo>
                    <a:pt x="3198" y="1381"/>
                  </a:lnTo>
                  <a:lnTo>
                    <a:pt x="3331" y="1788"/>
                  </a:lnTo>
                  <a:lnTo>
                    <a:pt x="3325" y="1780"/>
                  </a:lnTo>
                  <a:lnTo>
                    <a:pt x="3337" y="1803"/>
                  </a:lnTo>
                  <a:lnTo>
                    <a:pt x="3348" y="1829"/>
                  </a:lnTo>
                  <a:lnTo>
                    <a:pt x="3360" y="1861"/>
                  </a:lnTo>
                  <a:lnTo>
                    <a:pt x="3374" y="1897"/>
                  </a:lnTo>
                  <a:lnTo>
                    <a:pt x="3386" y="1937"/>
                  </a:lnTo>
                  <a:lnTo>
                    <a:pt x="3400" y="1978"/>
                  </a:lnTo>
                  <a:lnTo>
                    <a:pt x="3413" y="2022"/>
                  </a:lnTo>
                  <a:lnTo>
                    <a:pt x="3426" y="2067"/>
                  </a:lnTo>
                  <a:lnTo>
                    <a:pt x="3437" y="2111"/>
                  </a:lnTo>
                  <a:lnTo>
                    <a:pt x="3449" y="2156"/>
                  </a:lnTo>
                  <a:lnTo>
                    <a:pt x="3459" y="2200"/>
                  </a:lnTo>
                  <a:lnTo>
                    <a:pt x="3467" y="2241"/>
                  </a:lnTo>
                  <a:lnTo>
                    <a:pt x="3475" y="2280"/>
                  </a:lnTo>
                  <a:lnTo>
                    <a:pt x="3480" y="2316"/>
                  </a:lnTo>
                  <a:lnTo>
                    <a:pt x="3484" y="2347"/>
                  </a:lnTo>
                  <a:lnTo>
                    <a:pt x="3485" y="2374"/>
                  </a:lnTo>
                  <a:lnTo>
                    <a:pt x="3484" y="2418"/>
                  </a:lnTo>
                  <a:lnTo>
                    <a:pt x="3478" y="2464"/>
                  </a:lnTo>
                  <a:lnTo>
                    <a:pt x="3467" y="2511"/>
                  </a:lnTo>
                  <a:lnTo>
                    <a:pt x="3453" y="2557"/>
                  </a:lnTo>
                  <a:lnTo>
                    <a:pt x="3434" y="2604"/>
                  </a:lnTo>
                  <a:lnTo>
                    <a:pt x="3413" y="2650"/>
                  </a:lnTo>
                  <a:lnTo>
                    <a:pt x="3386" y="2694"/>
                  </a:lnTo>
                  <a:lnTo>
                    <a:pt x="3356" y="2736"/>
                  </a:lnTo>
                  <a:lnTo>
                    <a:pt x="3323" y="2777"/>
                  </a:lnTo>
                  <a:lnTo>
                    <a:pt x="3287" y="2815"/>
                  </a:lnTo>
                  <a:lnTo>
                    <a:pt x="3248" y="2848"/>
                  </a:lnTo>
                  <a:lnTo>
                    <a:pt x="3205" y="2879"/>
                  </a:lnTo>
                  <a:lnTo>
                    <a:pt x="3160" y="2905"/>
                  </a:lnTo>
                  <a:lnTo>
                    <a:pt x="3112" y="2926"/>
                  </a:lnTo>
                  <a:lnTo>
                    <a:pt x="3062" y="2943"/>
                  </a:lnTo>
                  <a:lnTo>
                    <a:pt x="2683" y="3042"/>
                  </a:lnTo>
                  <a:lnTo>
                    <a:pt x="2634" y="3052"/>
                  </a:lnTo>
                  <a:lnTo>
                    <a:pt x="2584" y="3056"/>
                  </a:lnTo>
                  <a:lnTo>
                    <a:pt x="2532" y="3056"/>
                  </a:lnTo>
                  <a:lnTo>
                    <a:pt x="2480" y="3050"/>
                  </a:lnTo>
                  <a:lnTo>
                    <a:pt x="2426" y="3039"/>
                  </a:lnTo>
                  <a:lnTo>
                    <a:pt x="2370" y="3023"/>
                  </a:lnTo>
                  <a:lnTo>
                    <a:pt x="2315" y="3001"/>
                  </a:lnTo>
                  <a:lnTo>
                    <a:pt x="2258" y="2975"/>
                  </a:lnTo>
                  <a:lnTo>
                    <a:pt x="2255" y="2973"/>
                  </a:lnTo>
                  <a:lnTo>
                    <a:pt x="2247" y="2969"/>
                  </a:lnTo>
                  <a:lnTo>
                    <a:pt x="2234" y="2962"/>
                  </a:lnTo>
                  <a:lnTo>
                    <a:pt x="1591" y="2591"/>
                  </a:lnTo>
                  <a:lnTo>
                    <a:pt x="1563" y="2572"/>
                  </a:lnTo>
                  <a:lnTo>
                    <a:pt x="1541" y="2550"/>
                  </a:lnTo>
                  <a:lnTo>
                    <a:pt x="1523" y="2527"/>
                  </a:lnTo>
                  <a:lnTo>
                    <a:pt x="1507" y="2503"/>
                  </a:lnTo>
                  <a:lnTo>
                    <a:pt x="1494" y="2478"/>
                  </a:lnTo>
                  <a:lnTo>
                    <a:pt x="1485" y="2455"/>
                  </a:lnTo>
                  <a:lnTo>
                    <a:pt x="1478" y="2432"/>
                  </a:lnTo>
                  <a:lnTo>
                    <a:pt x="1474" y="2412"/>
                  </a:lnTo>
                  <a:lnTo>
                    <a:pt x="1471" y="2394"/>
                  </a:lnTo>
                  <a:lnTo>
                    <a:pt x="1469" y="2380"/>
                  </a:lnTo>
                  <a:lnTo>
                    <a:pt x="1468" y="2368"/>
                  </a:lnTo>
                  <a:lnTo>
                    <a:pt x="1473" y="2345"/>
                  </a:lnTo>
                  <a:lnTo>
                    <a:pt x="1480" y="2316"/>
                  </a:lnTo>
                  <a:lnTo>
                    <a:pt x="1486" y="2283"/>
                  </a:lnTo>
                  <a:lnTo>
                    <a:pt x="1494" y="2247"/>
                  </a:lnTo>
                  <a:lnTo>
                    <a:pt x="1503" y="2207"/>
                  </a:lnTo>
                  <a:lnTo>
                    <a:pt x="1512" y="2166"/>
                  </a:lnTo>
                  <a:lnTo>
                    <a:pt x="1522" y="2125"/>
                  </a:lnTo>
                  <a:lnTo>
                    <a:pt x="1532" y="2083"/>
                  </a:lnTo>
                  <a:lnTo>
                    <a:pt x="1542" y="2042"/>
                  </a:lnTo>
                  <a:lnTo>
                    <a:pt x="1551" y="2004"/>
                  </a:lnTo>
                  <a:lnTo>
                    <a:pt x="1560" y="1968"/>
                  </a:lnTo>
                  <a:lnTo>
                    <a:pt x="1569" y="1935"/>
                  </a:lnTo>
                  <a:lnTo>
                    <a:pt x="1578" y="1907"/>
                  </a:lnTo>
                  <a:lnTo>
                    <a:pt x="1586" y="1884"/>
                  </a:lnTo>
                  <a:lnTo>
                    <a:pt x="1584" y="1878"/>
                  </a:lnTo>
                  <a:lnTo>
                    <a:pt x="1580" y="1866"/>
                  </a:lnTo>
                  <a:lnTo>
                    <a:pt x="1575" y="1849"/>
                  </a:lnTo>
                  <a:lnTo>
                    <a:pt x="1568" y="1827"/>
                  </a:lnTo>
                  <a:lnTo>
                    <a:pt x="1559" y="1801"/>
                  </a:lnTo>
                  <a:lnTo>
                    <a:pt x="1550" y="1772"/>
                  </a:lnTo>
                  <a:lnTo>
                    <a:pt x="1509" y="1779"/>
                  </a:lnTo>
                  <a:lnTo>
                    <a:pt x="1467" y="1781"/>
                  </a:lnTo>
                  <a:lnTo>
                    <a:pt x="362" y="1781"/>
                  </a:lnTo>
                  <a:lnTo>
                    <a:pt x="313" y="1778"/>
                  </a:lnTo>
                  <a:lnTo>
                    <a:pt x="266" y="1769"/>
                  </a:lnTo>
                  <a:lnTo>
                    <a:pt x="222" y="1756"/>
                  </a:lnTo>
                  <a:lnTo>
                    <a:pt x="180" y="1736"/>
                  </a:lnTo>
                  <a:lnTo>
                    <a:pt x="141" y="1713"/>
                  </a:lnTo>
                  <a:lnTo>
                    <a:pt x="106" y="1686"/>
                  </a:lnTo>
                  <a:lnTo>
                    <a:pt x="76" y="1655"/>
                  </a:lnTo>
                  <a:lnTo>
                    <a:pt x="50" y="1621"/>
                  </a:lnTo>
                  <a:lnTo>
                    <a:pt x="29" y="1583"/>
                  </a:lnTo>
                  <a:lnTo>
                    <a:pt x="13" y="1543"/>
                  </a:lnTo>
                  <a:lnTo>
                    <a:pt x="3" y="1502"/>
                  </a:lnTo>
                  <a:lnTo>
                    <a:pt x="0" y="1457"/>
                  </a:lnTo>
                  <a:lnTo>
                    <a:pt x="0" y="324"/>
                  </a:lnTo>
                  <a:lnTo>
                    <a:pt x="3" y="280"/>
                  </a:lnTo>
                  <a:lnTo>
                    <a:pt x="13" y="238"/>
                  </a:lnTo>
                  <a:lnTo>
                    <a:pt x="29" y="198"/>
                  </a:lnTo>
                  <a:lnTo>
                    <a:pt x="50" y="161"/>
                  </a:lnTo>
                  <a:lnTo>
                    <a:pt x="76" y="126"/>
                  </a:lnTo>
                  <a:lnTo>
                    <a:pt x="106" y="96"/>
                  </a:lnTo>
                  <a:lnTo>
                    <a:pt x="141" y="68"/>
                  </a:lnTo>
                  <a:lnTo>
                    <a:pt x="180" y="45"/>
                  </a:lnTo>
                  <a:lnTo>
                    <a:pt x="222" y="25"/>
                  </a:lnTo>
                  <a:lnTo>
                    <a:pt x="266" y="12"/>
                  </a:lnTo>
                  <a:lnTo>
                    <a:pt x="313" y="3"/>
                  </a:lnTo>
                  <a:lnTo>
                    <a:pt x="362"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pPr defTabSz="514337"/>
              <a:endParaRPr lang="en-US" sz="1350">
                <a:solidFill>
                  <a:prstClr val="black"/>
                </a:solidFill>
              </a:endParaRPr>
            </a:p>
          </p:txBody>
        </p:sp>
      </p:grpSp>
    </p:spTree>
    <p:extLst>
      <p:ext uri="{BB962C8B-B14F-4D97-AF65-F5344CB8AC3E}">
        <p14:creationId xmlns:p14="http://schemas.microsoft.com/office/powerpoint/2010/main" xmlns="" val="333293469"/>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 y="642938"/>
            <a:ext cx="9141619" cy="3857625"/>
          </a:xfrm>
          <a:prstGeom prst="rect">
            <a:avLst/>
          </a:prstGeom>
          <a:gradFill flip="none" rotWithShape="1">
            <a:gsLst>
              <a:gs pos="31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7386" tIns="34289" rIns="67386" bIns="34289" rtlCol="0" anchor="ctr"/>
          <a:lstStyle/>
          <a:p>
            <a:pPr defTabSz="672348"/>
            <a:endParaRPr lang="en-US" sz="1425">
              <a:solidFill>
                <a:prstClr val="white"/>
              </a:solidFill>
            </a:endParaRPr>
          </a:p>
        </p:txBody>
      </p:sp>
      <p:sp>
        <p:nvSpPr>
          <p:cNvPr id="3" name="Rectangle 2"/>
          <p:cNvSpPr/>
          <p:nvPr/>
        </p:nvSpPr>
        <p:spPr>
          <a:xfrm>
            <a:off x="152723" y="3669573"/>
            <a:ext cx="2260068" cy="530913"/>
          </a:xfrm>
          <a:prstGeom prst="rect">
            <a:avLst/>
          </a:prstGeom>
        </p:spPr>
        <p:txBody>
          <a:bodyPr wrap="none" lIns="67386" tIns="34289" rIns="67386" bIns="34289">
            <a:spAutoFit/>
          </a:bodyPr>
          <a:lstStyle/>
          <a:p>
            <a:pPr defTabSz="672348"/>
            <a:r>
              <a:rPr lang="en-US" sz="3000" cap="all" dirty="0">
                <a:ln>
                  <a:solidFill>
                    <a:srgbClr val="443988"/>
                  </a:solidFill>
                </a:ln>
                <a:solidFill>
                  <a:srgbClr val="443988"/>
                </a:solidFill>
                <a:latin typeface="Calibri Light" panose="020F0302020204030204"/>
              </a:rPr>
              <a:t>- JR </a:t>
            </a:r>
            <a:r>
              <a:rPr lang="en-US" sz="3000" cap="all" dirty="0" err="1">
                <a:ln>
                  <a:solidFill>
                    <a:srgbClr val="443988"/>
                  </a:solidFill>
                </a:ln>
                <a:solidFill>
                  <a:srgbClr val="443988"/>
                </a:solidFill>
                <a:latin typeface="Calibri Light" panose="020F0302020204030204"/>
              </a:rPr>
              <a:t>Ridinger</a:t>
            </a:r>
            <a:endParaRPr lang="en-US" sz="3000" cap="all" dirty="0">
              <a:ln>
                <a:solidFill>
                  <a:srgbClr val="443988"/>
                </a:solidFill>
              </a:ln>
              <a:solidFill>
                <a:srgbClr val="443988"/>
              </a:solidFill>
              <a:latin typeface="Arial" panose="020B0604020202020204" pitchFamily="34" charset="0"/>
              <a:ea typeface="PMingLiU" panose="02020500000000000000" pitchFamily="18" charset="-120"/>
              <a:cs typeface="Arial" panose="020B0604020202020204" pitchFamily="34" charset="0"/>
            </a:endParaRPr>
          </a:p>
        </p:txBody>
      </p:sp>
      <p:sp>
        <p:nvSpPr>
          <p:cNvPr id="5" name="Rectangle 4"/>
          <p:cNvSpPr/>
          <p:nvPr/>
        </p:nvSpPr>
        <p:spPr>
          <a:xfrm>
            <a:off x="152723" y="1404198"/>
            <a:ext cx="3874155" cy="1962074"/>
          </a:xfrm>
          <a:prstGeom prst="rect">
            <a:avLst/>
          </a:prstGeom>
        </p:spPr>
        <p:txBody>
          <a:bodyPr wrap="square" lIns="67386" tIns="34289" rIns="67386" bIns="34289">
            <a:spAutoFit/>
          </a:bodyPr>
          <a:lstStyle/>
          <a:p>
            <a:pPr defTabSz="672348"/>
            <a:r>
              <a:rPr lang="zh-TW" alt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以身作則</a:t>
            </a:r>
            <a:r>
              <a:rPr lang="zh-CN" alt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a:t>
            </a:r>
            <a:endParaRPr 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endParaRPr>
          </a:p>
          <a:p>
            <a:pPr defTabSz="672348"/>
            <a:endParaRPr lang="en-US" sz="2700" dirty="0">
              <a:ln w="3175">
                <a:solidFill>
                  <a:prstClr val="black">
                    <a:lumMod val="75000"/>
                    <a:lumOff val="25000"/>
                  </a:prstClr>
                </a:solidFill>
              </a:ln>
              <a:solidFill>
                <a:prstClr val="black">
                  <a:lumMod val="75000"/>
                  <a:lumOff val="25000"/>
                </a:prstClr>
              </a:solidFill>
              <a:latin typeface="PMingLiU" panose="02020500000000000000" pitchFamily="18" charset="-120"/>
              <a:ea typeface="PMingLiU" panose="02020500000000000000" pitchFamily="18" charset="-120"/>
            </a:endParaRPr>
          </a:p>
          <a:p>
            <a:pPr defTabSz="672348"/>
            <a:r>
              <a:rPr lang="zh-TW" alt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你必須成功</a:t>
            </a:r>
            <a:r>
              <a:rPr lang="zh-CN" alt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a:t>
            </a:r>
            <a:r>
              <a:rPr lang="zh-TW" alt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其他人才能實現他們的夢想</a:t>
            </a:r>
            <a:r>
              <a:rPr lang="zh-CN" alt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a:t>
            </a:r>
            <a:endParaRPr lang="en-US" sz="3200"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6554953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duotone>
              <a:schemeClr val="accent3">
                <a:shade val="45000"/>
                <a:satMod val="135000"/>
              </a:schemeClr>
              <a:prstClr val="white"/>
            </a:duotone>
          </a:blip>
          <a:srcRect l="25188"/>
          <a:stretch/>
        </p:blipFill>
        <p:spPr>
          <a:xfrm>
            <a:off x="0" y="0"/>
            <a:ext cx="9144000" cy="5143500"/>
          </a:xfrm>
          <a:prstGeom prst="rect">
            <a:avLst/>
          </a:prstGeom>
        </p:spPr>
      </p:pic>
      <p:sp>
        <p:nvSpPr>
          <p:cNvPr id="6" name="橢圓 5"/>
          <p:cNvSpPr/>
          <p:nvPr/>
        </p:nvSpPr>
        <p:spPr>
          <a:xfrm>
            <a:off x="1802920" y="514350"/>
            <a:ext cx="5486400" cy="411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872274" y="1787576"/>
            <a:ext cx="5347693" cy="2031325"/>
          </a:xfrm>
          <a:prstGeom prst="rect">
            <a:avLst/>
          </a:prstGeom>
          <a:noFill/>
        </p:spPr>
        <p:txBody>
          <a:bodyPr wrap="square" rtlCol="0">
            <a:spAutoFit/>
          </a:bodyPr>
          <a:lstStyle/>
          <a:p>
            <a:pPr algn="ctr"/>
            <a:r>
              <a:rPr lang="zh-TW" altLang="en-US" sz="3800" b="1" dirty="0">
                <a:solidFill>
                  <a:schemeClr val="bg1"/>
                </a:solidFill>
                <a:latin typeface="微軟正黑體" panose="020B0604030504040204" pitchFamily="34" charset="-120"/>
                <a:ea typeface="微軟正黑體" panose="020B0604030504040204" pitchFamily="34" charset="-120"/>
              </a:rPr>
              <a:t>執行購物年金的</a:t>
            </a:r>
            <a:endParaRPr lang="en-US" altLang="zh-TW" sz="3800" b="1" dirty="0">
              <a:solidFill>
                <a:schemeClr val="bg1"/>
              </a:solidFill>
              <a:latin typeface="微軟正黑體" panose="020B0604030504040204" pitchFamily="34" charset="-120"/>
              <a:ea typeface="微軟正黑體" panose="020B0604030504040204" pitchFamily="34" charset="-120"/>
            </a:endParaRPr>
          </a:p>
          <a:p>
            <a:pPr algn="ctr"/>
            <a:r>
              <a:rPr lang="zh-TW" altLang="en-US" sz="8800" b="1" dirty="0">
                <a:solidFill>
                  <a:schemeClr val="bg1"/>
                </a:solidFill>
                <a:latin typeface="微軟正黑體" panose="020B0604030504040204" pitchFamily="34" charset="-120"/>
                <a:ea typeface="微軟正黑體" panose="020B0604030504040204" pitchFamily="34" charset="-120"/>
              </a:rPr>
              <a:t>經濟效益</a:t>
            </a:r>
          </a:p>
        </p:txBody>
      </p:sp>
    </p:spTree>
    <p:extLst>
      <p:ext uri="{BB962C8B-B14F-4D97-AF65-F5344CB8AC3E}">
        <p14:creationId xmlns:p14="http://schemas.microsoft.com/office/powerpoint/2010/main" xmlns="" val="158535326"/>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49315" y="896517"/>
            <a:ext cx="7845373" cy="3309121"/>
          </a:xfrm>
        </p:spPr>
      </p:pic>
      <p:sp>
        <p:nvSpPr>
          <p:cNvPr id="6" name="矩形 5"/>
          <p:cNvSpPr/>
          <p:nvPr/>
        </p:nvSpPr>
        <p:spPr>
          <a:xfrm>
            <a:off x="1572937" y="1657481"/>
            <a:ext cx="6323201" cy="486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TW" altLang="en-US" sz="1350" kern="0">
              <a:solidFill>
                <a:sysClr val="windowText" lastClr="000000"/>
              </a:solidFill>
            </a:endParaRPr>
          </a:p>
        </p:txBody>
      </p:sp>
      <p:pic>
        <p:nvPicPr>
          <p:cNvPr id="7" name="圖片 6"/>
          <p:cNvPicPr>
            <a:picLocks noChangeAspect="1"/>
          </p:cNvPicPr>
          <p:nvPr/>
        </p:nvPicPr>
        <p:blipFill>
          <a:blip r:embed="rId3" cstate="print"/>
          <a:stretch>
            <a:fillRect/>
          </a:stretch>
        </p:blipFill>
        <p:spPr>
          <a:xfrm>
            <a:off x="1531361" y="3563322"/>
            <a:ext cx="6364776" cy="517824"/>
          </a:xfrm>
          <a:prstGeom prst="rect">
            <a:avLst/>
          </a:prstGeom>
        </p:spPr>
      </p:pic>
    </p:spTree>
    <p:extLst>
      <p:ext uri="{BB962C8B-B14F-4D97-AF65-F5344CB8AC3E}">
        <p14:creationId xmlns:p14="http://schemas.microsoft.com/office/powerpoint/2010/main" xmlns="" val="28435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82876" y="592853"/>
            <a:ext cx="7778248" cy="4129872"/>
          </a:xfrm>
        </p:spPr>
      </p:pic>
      <p:pic>
        <p:nvPicPr>
          <p:cNvPr id="5" name="圖片 4"/>
          <p:cNvPicPr>
            <a:picLocks noChangeAspect="1"/>
          </p:cNvPicPr>
          <p:nvPr/>
        </p:nvPicPr>
        <p:blipFill>
          <a:blip r:embed="rId3" cstate="print"/>
          <a:stretch>
            <a:fillRect/>
          </a:stretch>
        </p:blipFill>
        <p:spPr>
          <a:xfrm>
            <a:off x="892564" y="1716270"/>
            <a:ext cx="7399955" cy="996785"/>
          </a:xfrm>
          <a:prstGeom prst="rect">
            <a:avLst/>
          </a:prstGeom>
        </p:spPr>
      </p:pic>
    </p:spTree>
    <p:extLst>
      <p:ext uri="{BB962C8B-B14F-4D97-AF65-F5344CB8AC3E}">
        <p14:creationId xmlns:p14="http://schemas.microsoft.com/office/powerpoint/2010/main" xmlns="" val="40634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609600" y="622998"/>
            <a:ext cx="7924800" cy="4109776"/>
          </a:xfrm>
        </p:spPr>
      </p:pic>
      <p:pic>
        <p:nvPicPr>
          <p:cNvPr id="5" name="圖片 4"/>
          <p:cNvPicPr>
            <a:picLocks noChangeAspect="1"/>
          </p:cNvPicPr>
          <p:nvPr/>
        </p:nvPicPr>
        <p:blipFill>
          <a:blip r:embed="rId3" cstate="print"/>
          <a:stretch>
            <a:fillRect/>
          </a:stretch>
        </p:blipFill>
        <p:spPr>
          <a:xfrm>
            <a:off x="1043567" y="2813538"/>
            <a:ext cx="7349619" cy="1045029"/>
          </a:xfrm>
          <a:prstGeom prst="rect">
            <a:avLst/>
          </a:prstGeom>
        </p:spPr>
      </p:pic>
    </p:spTree>
    <p:extLst>
      <p:ext uri="{BB962C8B-B14F-4D97-AF65-F5344CB8AC3E}">
        <p14:creationId xmlns:p14="http://schemas.microsoft.com/office/powerpoint/2010/main" xmlns="" val="25406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0760" y="273845"/>
            <a:ext cx="8295815" cy="477510"/>
          </a:xfrm>
          <a:solidFill>
            <a:srgbClr val="0070C0"/>
          </a:solidFill>
          <a:ln>
            <a:noFill/>
          </a:ln>
        </p:spPr>
        <p:txBody>
          <a:bodyPr anchor="b">
            <a:normAutofit fontScale="90000"/>
          </a:body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關鍵：</a:t>
            </a:r>
            <a:r>
              <a:rPr lang="zh-TW" altLang="en-US" sz="3600" b="1" dirty="0">
                <a:solidFill>
                  <a:schemeClr val="accent4">
                    <a:lumMod val="40000"/>
                    <a:lumOff val="60000"/>
                  </a:schemeClr>
                </a:solidFill>
                <a:latin typeface="微軟正黑體" panose="020B0604030504040204" pitchFamily="34" charset="-120"/>
                <a:ea typeface="微軟正黑體" panose="020B0604030504040204" pitchFamily="34" charset="-120"/>
              </a:rPr>
              <a:t>在創業初期 我們怎麼輔導夥伴</a:t>
            </a:r>
          </a:p>
        </p:txBody>
      </p:sp>
      <p:pic>
        <p:nvPicPr>
          <p:cNvPr id="4" name="圖片 3"/>
          <p:cNvPicPr>
            <a:picLocks noChangeAspect="1"/>
          </p:cNvPicPr>
          <p:nvPr/>
        </p:nvPicPr>
        <p:blipFill rotWithShape="1">
          <a:blip r:embed="rId2" cstate="print">
            <a:duotone>
              <a:schemeClr val="accent3">
                <a:shade val="45000"/>
                <a:satMod val="135000"/>
              </a:schemeClr>
              <a:prstClr val="white"/>
            </a:duotone>
          </a:blip>
          <a:srcRect l="8435" t="11956" r="10117" b="5401"/>
          <a:stretch/>
        </p:blipFill>
        <p:spPr>
          <a:xfrm>
            <a:off x="440761" y="1395694"/>
            <a:ext cx="3769685" cy="1912484"/>
          </a:xfrm>
          <a:prstGeom prst="rect">
            <a:avLst/>
          </a:prstGeom>
          <a:ln>
            <a:noFill/>
          </a:ln>
          <a:effectLst>
            <a:softEdge rad="112500"/>
          </a:effectLst>
        </p:spPr>
      </p:pic>
      <p:pic>
        <p:nvPicPr>
          <p:cNvPr id="5" name="圖片 49"/>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xmlns="">
                  <a14:imgLayer r:embed="rId4">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4384111" y="1395694"/>
            <a:ext cx="4352465" cy="1912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矩形 6"/>
          <p:cNvSpPr/>
          <p:nvPr/>
        </p:nvSpPr>
        <p:spPr>
          <a:xfrm>
            <a:off x="440761" y="1548080"/>
            <a:ext cx="3769685" cy="1361515"/>
          </a:xfrm>
          <a:prstGeom prst="rect">
            <a:avLst/>
          </a:prstGeom>
          <a:solidFill>
            <a:schemeClr val="accent5">
              <a:lumMod val="75000"/>
              <a:alpha val="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4800" b="1" i="0" u="none" strike="noStrike" kern="0" cap="none" spc="0" normalizeH="0" baseline="0" noProof="0" dirty="0">
                <a:ln>
                  <a:noFill/>
                </a:ln>
                <a:solidFill>
                  <a:schemeClr val="tx1">
                    <a:alpha val="45000"/>
                  </a:schemeClr>
                </a:solidFill>
                <a:effectLst>
                  <a:glow rad="127000">
                    <a:schemeClr val="bg1">
                      <a:alpha val="59000"/>
                    </a:schemeClr>
                  </a:glow>
                </a:effectLst>
                <a:uLnTx/>
                <a:uFillTx/>
                <a:latin typeface="微軟正黑體" panose="020B0604030504040204" pitchFamily="34" charset="-120"/>
                <a:ea typeface="微軟正黑體" panose="020B0604030504040204" pitchFamily="34" charset="-120"/>
              </a:rPr>
              <a:t>帶</a:t>
            </a:r>
            <a:r>
              <a:rPr kumimoji="0" lang="en-US" altLang="zh-TW" sz="4800" b="1" i="0" u="none" strike="noStrike" kern="0" cap="none" spc="0" normalizeH="0" baseline="0" noProof="0" dirty="0">
                <a:ln>
                  <a:noFill/>
                </a:ln>
                <a:solidFill>
                  <a:schemeClr val="tx1">
                    <a:alpha val="45000"/>
                  </a:schemeClr>
                </a:solidFill>
                <a:effectLst>
                  <a:glow rad="127000">
                    <a:schemeClr val="bg1">
                      <a:alpha val="59000"/>
                    </a:schemeClr>
                  </a:glow>
                </a:effectLst>
                <a:uLnTx/>
                <a:uFillTx/>
                <a:latin typeface="微軟正黑體" panose="020B0604030504040204" pitchFamily="34" charset="-120"/>
                <a:ea typeface="微軟正黑體" panose="020B0604030504040204" pitchFamily="34" charset="-120"/>
              </a:rPr>
              <a:t>UBP</a:t>
            </a:r>
            <a:r>
              <a:rPr kumimoji="0" lang="zh-TW" altLang="en-US" sz="4800" b="1" i="0" u="none" strike="noStrike" kern="0" cap="none" spc="0" normalizeH="0" baseline="0" noProof="0" dirty="0">
                <a:ln>
                  <a:noFill/>
                </a:ln>
                <a:solidFill>
                  <a:schemeClr val="tx1">
                    <a:alpha val="45000"/>
                  </a:schemeClr>
                </a:solidFill>
                <a:effectLst>
                  <a:glow rad="127000">
                    <a:schemeClr val="bg1">
                      <a:alpha val="59000"/>
                    </a:schemeClr>
                  </a:glow>
                </a:effectLst>
                <a:uLnTx/>
                <a:uFillTx/>
                <a:latin typeface="微軟正黑體" panose="020B0604030504040204" pitchFamily="34" charset="-120"/>
                <a:ea typeface="微軟正黑體" panose="020B0604030504040204" pitchFamily="34" charset="-120"/>
              </a:rPr>
              <a:t>招募</a:t>
            </a:r>
          </a:p>
        </p:txBody>
      </p:sp>
      <p:sp>
        <p:nvSpPr>
          <p:cNvPr id="8" name="矩形 7"/>
          <p:cNvSpPr/>
          <p:nvPr/>
        </p:nvSpPr>
        <p:spPr>
          <a:xfrm>
            <a:off x="4384111" y="1548080"/>
            <a:ext cx="4352465" cy="1361515"/>
          </a:xfrm>
          <a:prstGeom prst="rect">
            <a:avLst/>
          </a:prstGeom>
          <a:solidFill>
            <a:schemeClr val="dk1">
              <a:alpha val="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4800" b="1" i="0" u="none" strike="noStrike" kern="0" cap="none" spc="0" normalizeH="0" baseline="0" noProof="0" dirty="0">
                <a:ln>
                  <a:noFill/>
                </a:ln>
                <a:solidFill>
                  <a:srgbClr val="C00000">
                    <a:alpha val="45000"/>
                  </a:srgbClr>
                </a:solidFill>
                <a:effectLst>
                  <a:glow rad="127000">
                    <a:schemeClr val="bg1">
                      <a:alpha val="59000"/>
                    </a:schemeClr>
                  </a:glow>
                </a:effectLst>
                <a:uLnTx/>
                <a:uFillTx/>
                <a:latin typeface="微軟正黑體" panose="020B0604030504040204" pitchFamily="34" charset="-120"/>
                <a:ea typeface="微軟正黑體" panose="020B0604030504040204" pitchFamily="34" charset="-120"/>
              </a:rPr>
              <a:t>建立穩健顧客</a:t>
            </a:r>
          </a:p>
        </p:txBody>
      </p:sp>
      <p:sp>
        <p:nvSpPr>
          <p:cNvPr id="9" name="文字方塊 8"/>
          <p:cNvSpPr txBox="1"/>
          <p:nvPr/>
        </p:nvSpPr>
        <p:spPr>
          <a:xfrm>
            <a:off x="440760" y="3781990"/>
            <a:ext cx="8780929"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完美複製</a:t>
            </a:r>
            <a:r>
              <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夥伴在零售中養成基礎能力，才能再複製給新夥伴。</a:t>
            </a:r>
            <a:endPar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提高收入</a:t>
            </a:r>
            <a:r>
              <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團隊平均產值提升，零售利潤和通路收入皆提升。</a:t>
            </a:r>
            <a:endPar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穩固信心</a:t>
            </a:r>
            <a:r>
              <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a:t>
            </a:r>
            <a:r>
              <a:rPr kumimoji="0" lang="zh-TW" altLang="en-US"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因為有足夠的顧客建立經驗，面對新朋友會很有自信。</a:t>
            </a:r>
            <a:endParaRPr kumimoji="0" lang="en-US" altLang="zh-TW" sz="22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p:txBody>
      </p:sp>
      <p:pic>
        <p:nvPicPr>
          <p:cNvPr id="4098" name="Picture 2" descr="http://por.tw/edm/attachments/201304/035759688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28584" y="1548079"/>
            <a:ext cx="551622" cy="4137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49603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81727" y="253748"/>
            <a:ext cx="8295815" cy="477510"/>
          </a:xfrm>
          <a:solidFill>
            <a:srgbClr val="0070C0"/>
          </a:solidFill>
          <a:ln>
            <a:noFill/>
          </a:ln>
        </p:spPr>
        <p:txBody>
          <a:bodyPr anchor="b">
            <a:normAutofit fontScale="90000"/>
          </a:body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強烈建議正確的</a:t>
            </a:r>
            <a:r>
              <a:rPr lang="zh-TW" altLang="en-US" sz="3600" b="1" dirty="0">
                <a:solidFill>
                  <a:schemeClr val="accent4">
                    <a:lumMod val="40000"/>
                    <a:lumOff val="60000"/>
                  </a:schemeClr>
                </a:solidFill>
                <a:latin typeface="微軟正黑體" panose="020B0604030504040204" pitchFamily="34" charset="-120"/>
                <a:ea typeface="微軟正黑體" panose="020B0604030504040204" pitchFamily="34" charset="-120"/>
              </a:rPr>
              <a:t>美安創業策略</a:t>
            </a:r>
          </a:p>
        </p:txBody>
      </p:sp>
      <p:pic>
        <p:nvPicPr>
          <p:cNvPr id="3" name="圖片 2"/>
          <p:cNvPicPr>
            <a:picLocks noChangeAspect="1"/>
          </p:cNvPicPr>
          <p:nvPr/>
        </p:nvPicPr>
        <p:blipFill>
          <a:blip r:embed="rId2" cstate="print"/>
          <a:stretch>
            <a:fillRect/>
          </a:stretch>
        </p:blipFill>
        <p:spPr>
          <a:xfrm>
            <a:off x="1801601" y="1103835"/>
            <a:ext cx="5656068" cy="2565700"/>
          </a:xfrm>
          <a:prstGeom prst="rect">
            <a:avLst/>
          </a:prstGeom>
        </p:spPr>
      </p:pic>
      <p:sp>
        <p:nvSpPr>
          <p:cNvPr id="6" name="文字方塊 5"/>
          <p:cNvSpPr txBox="1"/>
          <p:nvPr/>
        </p:nvSpPr>
        <p:spPr>
          <a:xfrm>
            <a:off x="1129763" y="3820061"/>
            <a:ext cx="7347474"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在加盟的前一個月</a:t>
            </a:r>
            <a:r>
              <a:rPr kumimoji="0" lang="zh-TW" altLang="en-US" sz="32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專注建立</a:t>
            </a:r>
            <a:r>
              <a:rPr kumimoji="0" lang="en-US" altLang="zh-TW" sz="32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30</a:t>
            </a:r>
            <a:r>
              <a:rPr kumimoji="0" lang="zh-TW" altLang="en-US" sz="32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位優惠顧客</a:t>
            </a:r>
            <a:endParaRPr kumimoji="0" lang="en-US" altLang="zh-TW" sz="3200" b="0" i="0" u="none" strike="noStrike" kern="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過程中將強化基本功和銷售，</a:t>
            </a:r>
            <a:endParaRPr kumimoji="0" lang="en-US" altLang="zh-TW" sz="24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rPr>
              <a:t>而後再來進行招募，團隊將有整體戰力將大幅提升！</a:t>
            </a:r>
            <a:endParaRPr kumimoji="0" lang="en-US" altLang="zh-TW" sz="2400" b="0"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889185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cstate="print"/>
          <a:srcRect/>
          <a:stretch>
            <a:fillRect/>
          </a:stretch>
        </p:blipFill>
        <p:spPr>
          <a:xfrm>
            <a:off x="0" y="776500"/>
            <a:ext cx="9125542" cy="3672408"/>
          </a:xfrm>
          <a:prstGeom prst="rect">
            <a:avLst/>
          </a:prstGeom>
          <a:ln>
            <a:noFill/>
          </a:ln>
          <a:effectLst>
            <a:softEdge rad="112500"/>
          </a:effectLst>
        </p:spPr>
      </p:pic>
      <p:sp>
        <p:nvSpPr>
          <p:cNvPr id="11" name="文字方塊 10"/>
          <p:cNvSpPr txBox="1"/>
          <p:nvPr/>
        </p:nvSpPr>
        <p:spPr>
          <a:xfrm>
            <a:off x="-1228782" y="153252"/>
            <a:ext cx="8440488" cy="830997"/>
          </a:xfrm>
          <a:prstGeom prst="rect">
            <a:avLst/>
          </a:prstGeom>
          <a:noFill/>
        </p:spPr>
        <p:txBody>
          <a:bodyPr wrap="square" rtlCol="0">
            <a:spAutoFit/>
          </a:bodyPr>
          <a:lstStyle/>
          <a:p>
            <a:pPr algn="ctr"/>
            <a:r>
              <a:rPr lang="zh-TW" altLang="en-US" sz="4800" b="1">
                <a:solidFill>
                  <a:srgbClr val="FFFF00"/>
                </a:solidFill>
                <a:latin typeface="Trebuchet MS"/>
              </a:rPr>
              <a:t>利用購物年金作招募</a:t>
            </a:r>
            <a:endParaRPr lang="zh-TW" altLang="en-US" sz="4800" b="1" dirty="0">
              <a:solidFill>
                <a:srgbClr val="FFFF00"/>
              </a:solidFill>
              <a:latin typeface="Trebuchet MS"/>
            </a:endParaRPr>
          </a:p>
        </p:txBody>
      </p:sp>
      <p:sp>
        <p:nvSpPr>
          <p:cNvPr id="12" name="矩形 11"/>
          <p:cNvSpPr/>
          <p:nvPr/>
        </p:nvSpPr>
        <p:spPr>
          <a:xfrm>
            <a:off x="4908922" y="4597833"/>
            <a:ext cx="3858749" cy="523220"/>
          </a:xfrm>
          <a:prstGeom prst="rect">
            <a:avLst/>
          </a:prstGeom>
        </p:spPr>
        <p:txBody>
          <a:bodyPr wrap="none">
            <a:spAutoFit/>
          </a:bodyPr>
          <a:lstStyle/>
          <a:p>
            <a:pPr fontAlgn="base">
              <a:spcBef>
                <a:spcPct val="50000"/>
              </a:spcBef>
              <a:spcAft>
                <a:spcPct val="0"/>
              </a:spcAft>
            </a:pPr>
            <a:r>
              <a:rPr kumimoji="1" lang="zh-TW" altLang="en-US" sz="2800" dirty="0">
                <a:latin typeface="+mn-ea"/>
              </a:rPr>
              <a:t>黃鵬升 </a:t>
            </a:r>
            <a:r>
              <a:rPr kumimoji="1" lang="en-US" altLang="zh-TW" sz="2800" b="1" dirty="0">
                <a:latin typeface="+mn-ea"/>
              </a:rPr>
              <a:t>Johnny</a:t>
            </a:r>
            <a:r>
              <a:rPr kumimoji="1" lang="zh-TW" altLang="en-US" sz="2800" b="1" dirty="0">
                <a:latin typeface="+mn-ea"/>
              </a:rPr>
              <a:t> </a:t>
            </a:r>
            <a:r>
              <a:rPr kumimoji="1" lang="en-US" altLang="zh-TW" sz="2800" b="1" dirty="0">
                <a:latin typeface="+mn-ea"/>
              </a:rPr>
              <a:t>Huang</a:t>
            </a:r>
            <a:endParaRPr kumimoji="1" lang="zh-TW" altLang="en-US" sz="2800" b="1" dirty="0">
              <a:latin typeface="+mn-ea"/>
            </a:endParaRPr>
          </a:p>
        </p:txBody>
      </p:sp>
    </p:spTree>
    <p:extLst>
      <p:ext uri="{BB962C8B-B14F-4D97-AF65-F5344CB8AC3E}">
        <p14:creationId xmlns:p14="http://schemas.microsoft.com/office/powerpoint/2010/main" xmlns="" val="15840084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193" y="1035524"/>
            <a:ext cx="3547233" cy="600164"/>
          </a:xfrm>
          <a:prstGeom prst="rect">
            <a:avLst/>
          </a:prstGeom>
        </p:spPr>
        <p:txBody>
          <a:bodyPr wrap="square">
            <a:spAutoFit/>
          </a:bodyPr>
          <a:lstStyle/>
          <a:p>
            <a:r>
              <a:rPr lang="zh-TW" altLang="en-US" sz="3300" cap="all" dirty="0">
                <a:ln w="3175">
                  <a:solidFill>
                    <a:prstClr val="white"/>
                  </a:solidFill>
                </a:ln>
                <a:solidFill>
                  <a:srgbClr val="FFFF00"/>
                </a:solidFill>
                <a:latin typeface="微軟正黑體" panose="020B0604030504040204" pitchFamily="34" charset="-120"/>
                <a:ea typeface="微軟正黑體" panose="020B0604030504040204" pitchFamily="34" charset="-120"/>
              </a:rPr>
              <a:t>註冊成為優惠顧客</a:t>
            </a:r>
            <a:endParaRPr lang="en-US" sz="3300" cap="all" dirty="0">
              <a:ln w="3175">
                <a:solidFill>
                  <a:prstClr val="white"/>
                </a:solidFill>
              </a:ln>
              <a:solidFill>
                <a:srgbClr val="FFFF00"/>
              </a:solidFill>
              <a:latin typeface="微軟正黑體" panose="020B0604030504040204" pitchFamily="34" charset="-120"/>
              <a:ea typeface="微軟正黑體" panose="020B0604030504040204" pitchFamily="34" charset="-120"/>
            </a:endParaRPr>
          </a:p>
        </p:txBody>
      </p:sp>
      <p:cxnSp>
        <p:nvCxnSpPr>
          <p:cNvPr id="6" name="Straight Connector 5"/>
          <p:cNvCxnSpPr/>
          <p:nvPr/>
        </p:nvCxnSpPr>
        <p:spPr>
          <a:xfrm>
            <a:off x="142156" y="1524680"/>
            <a:ext cx="338185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71332" y="2103449"/>
            <a:ext cx="3599506" cy="2854628"/>
          </a:xfrm>
          <a:prstGeom prst="rect">
            <a:avLst/>
          </a:prstGeom>
        </p:spPr>
        <p:txBody>
          <a:bodyPr wrap="square">
            <a:spAutoFit/>
          </a:bodyPr>
          <a:lstStyle/>
          <a:p>
            <a:pPr marL="214313" lvl="1" indent="-214313">
              <a:lnSpc>
                <a:spcPct val="150000"/>
              </a:lnSpc>
              <a:spcAft>
                <a:spcPts val="450"/>
              </a:spcAft>
              <a:buFont typeface="Courier New" panose="02070309020205020404" pitchFamily="49" charset="0"/>
              <a:buChar char="o"/>
              <a:defRPr/>
            </a:pPr>
            <a:r>
              <a:rPr lang="en-US" dirty="0">
                <a:ln w="3175">
                  <a:solidFill>
                    <a:prstClr val="white"/>
                  </a:solidFill>
                </a:ln>
                <a:solidFill>
                  <a:srgbClr val="FFFF00"/>
                </a:solidFill>
                <a:latin typeface="+mj-ea"/>
                <a:ea typeface="+mj-ea"/>
                <a:cs typeface="Arial" panose="020B0604020202020204" pitchFamily="34" charset="0"/>
              </a:rPr>
              <a:t>HK.SHOP.COM </a:t>
            </a:r>
            <a:r>
              <a:rPr lang="zh-TW" altLang="en-US" dirty="0">
                <a:ln w="3175">
                  <a:solidFill>
                    <a:prstClr val="white"/>
                  </a:solidFill>
                </a:ln>
                <a:solidFill>
                  <a:srgbClr val="FFFF00"/>
                </a:solidFill>
                <a:latin typeface="+mj-ea"/>
                <a:ea typeface="+mj-ea"/>
                <a:cs typeface="Arial" panose="020B0604020202020204" pitchFamily="34" charset="0"/>
              </a:rPr>
              <a:t>網站導覽</a:t>
            </a:r>
            <a:r>
              <a:rPr lang="en-US" dirty="0">
                <a:ln w="3175">
                  <a:solidFill>
                    <a:prstClr val="white"/>
                  </a:solidFill>
                </a:ln>
                <a:solidFill>
                  <a:srgbClr val="FFFF00"/>
                </a:solidFill>
                <a:latin typeface="+mj-ea"/>
                <a:ea typeface="+mj-ea"/>
                <a:cs typeface="Arial" panose="020B0604020202020204" pitchFamily="34" charset="0"/>
              </a:rPr>
              <a:t> </a:t>
            </a:r>
          </a:p>
          <a:p>
            <a:pPr marL="214313" lvl="2" indent="-214313">
              <a:lnSpc>
                <a:spcPct val="150000"/>
              </a:lnSpc>
              <a:spcAft>
                <a:spcPts val="450"/>
              </a:spcAft>
              <a:buFont typeface="Courier New" panose="02070309020205020404" pitchFamily="49" charset="0"/>
              <a:buChar char="o"/>
              <a:defRPr/>
            </a:pPr>
            <a:r>
              <a:rPr lang="zh-TW" altLang="en-US" dirty="0">
                <a:ln w="3175">
                  <a:solidFill>
                    <a:prstClr val="white"/>
                  </a:solidFill>
                </a:ln>
                <a:solidFill>
                  <a:prstClr val="white"/>
                </a:solidFill>
                <a:latin typeface="+mj-ea"/>
                <a:ea typeface="+mj-ea"/>
                <a:cs typeface="Arial" panose="020B0604020202020204" pitchFamily="34" charset="0"/>
              </a:rPr>
              <a:t>將</a:t>
            </a:r>
            <a:r>
              <a:rPr lang="en-US" dirty="0">
                <a:ln w="3175">
                  <a:solidFill>
                    <a:prstClr val="white"/>
                  </a:solidFill>
                </a:ln>
                <a:solidFill>
                  <a:prstClr val="white"/>
                </a:solidFill>
                <a:latin typeface="+mj-ea"/>
                <a:ea typeface="+mj-ea"/>
                <a:cs typeface="Arial" panose="020B0604020202020204" pitchFamily="34" charset="0"/>
              </a:rPr>
              <a:t>HK.SHOP.COM </a:t>
            </a:r>
            <a:r>
              <a:rPr lang="zh-TW" altLang="en-US" dirty="0">
                <a:ln w="3175">
                  <a:solidFill>
                    <a:prstClr val="white"/>
                  </a:solidFill>
                </a:ln>
                <a:solidFill>
                  <a:prstClr val="white"/>
                </a:solidFill>
                <a:latin typeface="+mj-ea"/>
                <a:ea typeface="+mj-ea"/>
                <a:cs typeface="Arial" panose="020B0604020202020204" pitchFamily="34" charset="0"/>
              </a:rPr>
              <a:t>設為首頁</a:t>
            </a:r>
            <a:endParaRPr lang="en-US" dirty="0">
              <a:ln w="3175">
                <a:solidFill>
                  <a:prstClr val="white"/>
                </a:solidFill>
              </a:ln>
              <a:solidFill>
                <a:prstClr val="white"/>
              </a:solidFill>
              <a:latin typeface="+mj-ea"/>
              <a:ea typeface="+mj-ea"/>
              <a:cs typeface="Arial" panose="020B0604020202020204" pitchFamily="34" charset="0"/>
            </a:endParaRPr>
          </a:p>
          <a:p>
            <a:pPr marL="214313" lvl="2" indent="-214313">
              <a:lnSpc>
                <a:spcPct val="150000"/>
              </a:lnSpc>
              <a:spcAft>
                <a:spcPts val="450"/>
              </a:spcAft>
              <a:buFont typeface="Courier New" panose="02070309020205020404" pitchFamily="49" charset="0"/>
              <a:buChar char="o"/>
              <a:defRPr/>
            </a:pPr>
            <a:r>
              <a:rPr lang="zh-TW" altLang="en-US" dirty="0">
                <a:ln w="3175">
                  <a:solidFill>
                    <a:prstClr val="white"/>
                  </a:solidFill>
                </a:ln>
                <a:solidFill>
                  <a:prstClr val="white"/>
                </a:solidFill>
                <a:latin typeface="+mj-ea"/>
                <a:ea typeface="+mj-ea"/>
                <a:cs typeface="Arial" panose="020B0604020202020204" pitchFamily="34" charset="0"/>
              </a:rPr>
              <a:t>在手機安裝</a:t>
            </a:r>
            <a:r>
              <a:rPr lang="en-US" dirty="0">
                <a:ln w="3175">
                  <a:solidFill>
                    <a:prstClr val="white"/>
                  </a:solidFill>
                </a:ln>
                <a:solidFill>
                  <a:prstClr val="white"/>
                </a:solidFill>
                <a:latin typeface="+mj-ea"/>
                <a:ea typeface="+mj-ea"/>
                <a:cs typeface="Arial" panose="020B0604020202020204" pitchFamily="34" charset="0"/>
              </a:rPr>
              <a:t>HK.SHOP.COM</a:t>
            </a:r>
          </a:p>
          <a:p>
            <a:pPr marL="214313" lvl="2" indent="-214313">
              <a:lnSpc>
                <a:spcPct val="150000"/>
              </a:lnSpc>
              <a:spcAft>
                <a:spcPts val="450"/>
              </a:spcAft>
              <a:buFont typeface="Courier New" panose="02070309020205020404" pitchFamily="49" charset="0"/>
              <a:buChar char="o"/>
              <a:defRPr/>
            </a:pPr>
            <a:r>
              <a:rPr lang="zh-TW" altLang="en-US" dirty="0">
                <a:ln w="3175">
                  <a:solidFill>
                    <a:prstClr val="white"/>
                  </a:solidFill>
                </a:ln>
                <a:solidFill>
                  <a:srgbClr val="FFFF00"/>
                </a:solidFill>
                <a:latin typeface="+mj-ea"/>
                <a:ea typeface="+mj-ea"/>
                <a:cs typeface="Arial" panose="020B0604020202020204" pitchFamily="34" charset="0"/>
              </a:rPr>
              <a:t>加入你的購物服務群組</a:t>
            </a:r>
            <a:endParaRPr lang="en-US" dirty="0">
              <a:ln w="3175">
                <a:solidFill>
                  <a:prstClr val="white"/>
                </a:solidFill>
              </a:ln>
              <a:solidFill>
                <a:srgbClr val="FFFF00"/>
              </a:solidFill>
              <a:latin typeface="+mj-ea"/>
              <a:ea typeface="+mj-ea"/>
              <a:cs typeface="Arial" panose="020B0604020202020204" pitchFamily="34" charset="0"/>
            </a:endParaRPr>
          </a:p>
          <a:p>
            <a:pPr marL="214313" lvl="2" indent="-214313">
              <a:lnSpc>
                <a:spcPct val="150000"/>
              </a:lnSpc>
              <a:spcAft>
                <a:spcPts val="450"/>
              </a:spcAft>
              <a:buFont typeface="Courier New" panose="02070309020205020404" pitchFamily="49" charset="0"/>
              <a:buChar char="o"/>
              <a:defRPr/>
            </a:pPr>
            <a:r>
              <a:rPr lang="zh-TW" altLang="en-US" dirty="0">
                <a:ln w="3175">
                  <a:solidFill>
                    <a:prstClr val="white"/>
                  </a:solidFill>
                </a:ln>
                <a:solidFill>
                  <a:srgbClr val="FFFF00"/>
                </a:solidFill>
                <a:latin typeface="+mj-ea"/>
                <a:ea typeface="+mj-ea"/>
                <a:cs typeface="Arial" panose="020B0604020202020204" pitchFamily="34" charset="0"/>
              </a:rPr>
              <a:t>填寫居家購物清單</a:t>
            </a:r>
            <a:endParaRPr lang="en-US" dirty="0">
              <a:ln w="3175">
                <a:solidFill>
                  <a:prstClr val="white"/>
                </a:solidFill>
              </a:ln>
              <a:solidFill>
                <a:srgbClr val="FFFF00"/>
              </a:solidFill>
              <a:latin typeface="+mj-ea"/>
              <a:ea typeface="+mj-ea"/>
              <a:cs typeface="Arial" panose="020B0604020202020204" pitchFamily="34" charset="0"/>
            </a:endParaRPr>
          </a:p>
          <a:p>
            <a:pPr marL="214313" lvl="2" indent="-214313">
              <a:lnSpc>
                <a:spcPct val="150000"/>
              </a:lnSpc>
              <a:spcAft>
                <a:spcPts val="450"/>
              </a:spcAft>
              <a:buFont typeface="Courier New" panose="02070309020205020404" pitchFamily="49" charset="0"/>
              <a:buChar char="o"/>
              <a:defRPr/>
            </a:pPr>
            <a:endParaRPr lang="en-US" dirty="0">
              <a:ln w="3175">
                <a:solidFill>
                  <a:prstClr val="white"/>
                </a:solidFill>
              </a:ln>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grpSp>
        <p:nvGrpSpPr>
          <p:cNvPr id="5" name="Group 4"/>
          <p:cNvGrpSpPr/>
          <p:nvPr/>
        </p:nvGrpSpPr>
        <p:grpSpPr>
          <a:xfrm>
            <a:off x="182790" y="1700120"/>
            <a:ext cx="2734601" cy="421574"/>
            <a:chOff x="486270" y="2250910"/>
            <a:chExt cx="3403559" cy="749465"/>
          </a:xfrm>
        </p:grpSpPr>
        <p:sp>
          <p:nvSpPr>
            <p:cNvPr id="10" name="Rectangle 9"/>
            <p:cNvSpPr/>
            <p:nvPr/>
          </p:nvSpPr>
          <p:spPr>
            <a:xfrm>
              <a:off x="1359304" y="2261712"/>
              <a:ext cx="2530525" cy="738663"/>
            </a:xfrm>
            <a:prstGeom prst="rect">
              <a:avLst/>
            </a:prstGeom>
          </p:spPr>
          <p:txBody>
            <a:bodyPr wrap="square">
              <a:spAutoFit/>
            </a:bodyPr>
            <a:lstStyle/>
            <a:p>
              <a:pPr>
                <a:spcAft>
                  <a:spcPts val="450"/>
                </a:spcAft>
                <a:defRPr/>
              </a:pPr>
              <a:r>
                <a:rPr lang="zh-TW" alt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rPr>
                <a:t>安排跟進計劃</a:t>
              </a:r>
              <a:endParaRPr lang="en-US" sz="2100"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grpSp>
          <p:nvGrpSpPr>
            <p:cNvPr id="17" name="Group 16"/>
            <p:cNvGrpSpPr/>
            <p:nvPr/>
          </p:nvGrpSpPr>
          <p:grpSpPr>
            <a:xfrm>
              <a:off x="486270" y="2250910"/>
              <a:ext cx="640080" cy="640080"/>
              <a:chOff x="486270" y="2267862"/>
              <a:chExt cx="640080" cy="640080"/>
            </a:xfrm>
          </p:grpSpPr>
          <p:sp>
            <p:nvSpPr>
              <p:cNvPr id="7" name="Oval 6"/>
              <p:cNvSpPr/>
              <p:nvPr/>
            </p:nvSpPr>
            <p:spPr>
              <a:xfrm>
                <a:off x="486270" y="2267862"/>
                <a:ext cx="640080" cy="640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6"/>
              <p:cNvSpPr>
                <a:spLocks noEditPoints="1"/>
              </p:cNvSpPr>
              <p:nvPr/>
            </p:nvSpPr>
            <p:spPr bwMode="auto">
              <a:xfrm>
                <a:off x="623430" y="2405022"/>
                <a:ext cx="365760" cy="365760"/>
              </a:xfrm>
              <a:custGeom>
                <a:avLst/>
                <a:gdLst>
                  <a:gd name="T0" fmla="*/ 2292 w 3161"/>
                  <a:gd name="T1" fmla="*/ 2231 h 3242"/>
                  <a:gd name="T2" fmla="*/ 1580 w 3161"/>
                  <a:gd name="T3" fmla="*/ 674 h 3242"/>
                  <a:gd name="T4" fmla="*/ 1244 w 3161"/>
                  <a:gd name="T5" fmla="*/ 726 h 3242"/>
                  <a:gd name="T6" fmla="*/ 951 w 3161"/>
                  <a:gd name="T7" fmla="*/ 870 h 3242"/>
                  <a:gd name="T8" fmla="*/ 715 w 3161"/>
                  <a:gd name="T9" fmla="*/ 1092 h 3242"/>
                  <a:gd name="T10" fmla="*/ 553 w 3161"/>
                  <a:gd name="T11" fmla="*/ 1378 h 3242"/>
                  <a:gd name="T12" fmla="*/ 477 w 3161"/>
                  <a:gd name="T13" fmla="*/ 1709 h 3242"/>
                  <a:gd name="T14" fmla="*/ 503 w 3161"/>
                  <a:gd name="T15" fmla="*/ 2057 h 3242"/>
                  <a:gd name="T16" fmla="*/ 624 w 3161"/>
                  <a:gd name="T17" fmla="*/ 2367 h 3242"/>
                  <a:gd name="T18" fmla="*/ 825 w 3161"/>
                  <a:gd name="T19" fmla="*/ 2621 h 3242"/>
                  <a:gd name="T20" fmla="*/ 1091 w 3161"/>
                  <a:gd name="T21" fmla="*/ 2807 h 3242"/>
                  <a:gd name="T22" fmla="*/ 1408 w 3161"/>
                  <a:gd name="T23" fmla="*/ 2907 h 3242"/>
                  <a:gd name="T24" fmla="*/ 1753 w 3161"/>
                  <a:gd name="T25" fmla="*/ 2907 h 3242"/>
                  <a:gd name="T26" fmla="*/ 2070 w 3161"/>
                  <a:gd name="T27" fmla="*/ 2807 h 3242"/>
                  <a:gd name="T28" fmla="*/ 2336 w 3161"/>
                  <a:gd name="T29" fmla="*/ 2621 h 3242"/>
                  <a:gd name="T30" fmla="*/ 2537 w 3161"/>
                  <a:gd name="T31" fmla="*/ 2367 h 3242"/>
                  <a:gd name="T32" fmla="*/ 2658 w 3161"/>
                  <a:gd name="T33" fmla="*/ 2057 h 3242"/>
                  <a:gd name="T34" fmla="*/ 2684 w 3161"/>
                  <a:gd name="T35" fmla="*/ 1709 h 3242"/>
                  <a:gd name="T36" fmla="*/ 2608 w 3161"/>
                  <a:gd name="T37" fmla="*/ 1378 h 3242"/>
                  <a:gd name="T38" fmla="*/ 2446 w 3161"/>
                  <a:gd name="T39" fmla="*/ 1092 h 3242"/>
                  <a:gd name="T40" fmla="*/ 2210 w 3161"/>
                  <a:gd name="T41" fmla="*/ 870 h 3242"/>
                  <a:gd name="T42" fmla="*/ 1917 w 3161"/>
                  <a:gd name="T43" fmla="*/ 726 h 3242"/>
                  <a:gd name="T44" fmla="*/ 1580 w 3161"/>
                  <a:gd name="T45" fmla="*/ 674 h 3242"/>
                  <a:gd name="T46" fmla="*/ 1868 w 3161"/>
                  <a:gd name="T47" fmla="*/ 383 h 3242"/>
                  <a:gd name="T48" fmla="*/ 2219 w 3161"/>
                  <a:gd name="T49" fmla="*/ 506 h 3242"/>
                  <a:gd name="T50" fmla="*/ 2521 w 3161"/>
                  <a:gd name="T51" fmla="*/ 711 h 3242"/>
                  <a:gd name="T52" fmla="*/ 2761 w 3161"/>
                  <a:gd name="T53" fmla="*/ 988 h 3242"/>
                  <a:gd name="T54" fmla="*/ 2924 w 3161"/>
                  <a:gd name="T55" fmla="*/ 1322 h 3242"/>
                  <a:gd name="T56" fmla="*/ 2999 w 3161"/>
                  <a:gd name="T57" fmla="*/ 1698 h 3242"/>
                  <a:gd name="T58" fmla="*/ 2974 w 3161"/>
                  <a:gd name="T59" fmla="*/ 2090 h 3242"/>
                  <a:gd name="T60" fmla="*/ 2853 w 3161"/>
                  <a:gd name="T61" fmla="*/ 2446 h 3242"/>
                  <a:gd name="T62" fmla="*/ 2650 w 3161"/>
                  <a:gd name="T63" fmla="*/ 2753 h 3242"/>
                  <a:gd name="T64" fmla="*/ 2378 w 3161"/>
                  <a:gd name="T65" fmla="*/ 2996 h 3242"/>
                  <a:gd name="T66" fmla="*/ 2049 w 3161"/>
                  <a:gd name="T67" fmla="*/ 3162 h 3242"/>
                  <a:gd name="T68" fmla="*/ 1679 w 3161"/>
                  <a:gd name="T69" fmla="*/ 3238 h 3242"/>
                  <a:gd name="T70" fmla="*/ 1293 w 3161"/>
                  <a:gd name="T71" fmla="*/ 3212 h 3242"/>
                  <a:gd name="T72" fmla="*/ 942 w 3161"/>
                  <a:gd name="T73" fmla="*/ 3090 h 3242"/>
                  <a:gd name="T74" fmla="*/ 640 w 3161"/>
                  <a:gd name="T75" fmla="*/ 2883 h 3242"/>
                  <a:gd name="T76" fmla="*/ 400 w 3161"/>
                  <a:gd name="T77" fmla="*/ 2607 h 3242"/>
                  <a:gd name="T78" fmla="*/ 237 w 3161"/>
                  <a:gd name="T79" fmla="*/ 2274 h 3242"/>
                  <a:gd name="T80" fmla="*/ 162 w 3161"/>
                  <a:gd name="T81" fmla="*/ 1897 h 3242"/>
                  <a:gd name="T82" fmla="*/ 187 w 3161"/>
                  <a:gd name="T83" fmla="*/ 1506 h 3242"/>
                  <a:gd name="T84" fmla="*/ 308 w 3161"/>
                  <a:gd name="T85" fmla="*/ 1149 h 3242"/>
                  <a:gd name="T86" fmla="*/ 511 w 3161"/>
                  <a:gd name="T87" fmla="*/ 842 h 3242"/>
                  <a:gd name="T88" fmla="*/ 783 w 3161"/>
                  <a:gd name="T89" fmla="*/ 599 h 3242"/>
                  <a:gd name="T90" fmla="*/ 1112 w 3161"/>
                  <a:gd name="T91" fmla="*/ 432 h 3242"/>
                  <a:gd name="T92" fmla="*/ 1482 w 3161"/>
                  <a:gd name="T93" fmla="*/ 357 h 3242"/>
                  <a:gd name="T94" fmla="*/ 206 w 3161"/>
                  <a:gd name="T95" fmla="*/ 867 h 3242"/>
                  <a:gd name="T96" fmla="*/ 3161 w 3161"/>
                  <a:gd name="T97" fmla="*/ 626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1" h="3242">
                    <a:moveTo>
                      <a:pt x="1422" y="996"/>
                    </a:moveTo>
                    <a:lnTo>
                      <a:pt x="1659" y="996"/>
                    </a:lnTo>
                    <a:lnTo>
                      <a:pt x="1659" y="1845"/>
                    </a:lnTo>
                    <a:lnTo>
                      <a:pt x="2292" y="2231"/>
                    </a:lnTo>
                    <a:lnTo>
                      <a:pt x="2165" y="2422"/>
                    </a:lnTo>
                    <a:lnTo>
                      <a:pt x="1422" y="1959"/>
                    </a:lnTo>
                    <a:lnTo>
                      <a:pt x="1422" y="996"/>
                    </a:lnTo>
                    <a:close/>
                    <a:moveTo>
                      <a:pt x="1580" y="674"/>
                    </a:moveTo>
                    <a:lnTo>
                      <a:pt x="1493" y="678"/>
                    </a:lnTo>
                    <a:lnTo>
                      <a:pt x="1408" y="687"/>
                    </a:lnTo>
                    <a:lnTo>
                      <a:pt x="1325" y="704"/>
                    </a:lnTo>
                    <a:lnTo>
                      <a:pt x="1244" y="726"/>
                    </a:lnTo>
                    <a:lnTo>
                      <a:pt x="1167" y="754"/>
                    </a:lnTo>
                    <a:lnTo>
                      <a:pt x="1091" y="787"/>
                    </a:lnTo>
                    <a:lnTo>
                      <a:pt x="1019" y="826"/>
                    </a:lnTo>
                    <a:lnTo>
                      <a:pt x="951" y="870"/>
                    </a:lnTo>
                    <a:lnTo>
                      <a:pt x="887" y="919"/>
                    </a:lnTo>
                    <a:lnTo>
                      <a:pt x="825" y="973"/>
                    </a:lnTo>
                    <a:lnTo>
                      <a:pt x="768" y="1031"/>
                    </a:lnTo>
                    <a:lnTo>
                      <a:pt x="715" y="1092"/>
                    </a:lnTo>
                    <a:lnTo>
                      <a:pt x="667" y="1159"/>
                    </a:lnTo>
                    <a:lnTo>
                      <a:pt x="624" y="1228"/>
                    </a:lnTo>
                    <a:lnTo>
                      <a:pt x="585" y="1301"/>
                    </a:lnTo>
                    <a:lnTo>
                      <a:pt x="553" y="1378"/>
                    </a:lnTo>
                    <a:lnTo>
                      <a:pt x="525" y="1456"/>
                    </a:lnTo>
                    <a:lnTo>
                      <a:pt x="503" y="1538"/>
                    </a:lnTo>
                    <a:lnTo>
                      <a:pt x="487" y="1623"/>
                    </a:lnTo>
                    <a:lnTo>
                      <a:pt x="477" y="1709"/>
                    </a:lnTo>
                    <a:lnTo>
                      <a:pt x="474" y="1798"/>
                    </a:lnTo>
                    <a:lnTo>
                      <a:pt x="477" y="1886"/>
                    </a:lnTo>
                    <a:lnTo>
                      <a:pt x="487" y="1973"/>
                    </a:lnTo>
                    <a:lnTo>
                      <a:pt x="503" y="2057"/>
                    </a:lnTo>
                    <a:lnTo>
                      <a:pt x="525" y="2138"/>
                    </a:lnTo>
                    <a:lnTo>
                      <a:pt x="553" y="2218"/>
                    </a:lnTo>
                    <a:lnTo>
                      <a:pt x="585" y="2293"/>
                    </a:lnTo>
                    <a:lnTo>
                      <a:pt x="624" y="2367"/>
                    </a:lnTo>
                    <a:lnTo>
                      <a:pt x="667" y="2435"/>
                    </a:lnTo>
                    <a:lnTo>
                      <a:pt x="715" y="2502"/>
                    </a:lnTo>
                    <a:lnTo>
                      <a:pt x="768" y="2563"/>
                    </a:lnTo>
                    <a:lnTo>
                      <a:pt x="825" y="2621"/>
                    </a:lnTo>
                    <a:lnTo>
                      <a:pt x="887" y="2675"/>
                    </a:lnTo>
                    <a:lnTo>
                      <a:pt x="951" y="2724"/>
                    </a:lnTo>
                    <a:lnTo>
                      <a:pt x="1019" y="2768"/>
                    </a:lnTo>
                    <a:lnTo>
                      <a:pt x="1091" y="2807"/>
                    </a:lnTo>
                    <a:lnTo>
                      <a:pt x="1167" y="2840"/>
                    </a:lnTo>
                    <a:lnTo>
                      <a:pt x="1244" y="2869"/>
                    </a:lnTo>
                    <a:lnTo>
                      <a:pt x="1325" y="2891"/>
                    </a:lnTo>
                    <a:lnTo>
                      <a:pt x="1408" y="2907"/>
                    </a:lnTo>
                    <a:lnTo>
                      <a:pt x="1493" y="2917"/>
                    </a:lnTo>
                    <a:lnTo>
                      <a:pt x="1580" y="2920"/>
                    </a:lnTo>
                    <a:lnTo>
                      <a:pt x="1668" y="2917"/>
                    </a:lnTo>
                    <a:lnTo>
                      <a:pt x="1753" y="2907"/>
                    </a:lnTo>
                    <a:lnTo>
                      <a:pt x="1836" y="2891"/>
                    </a:lnTo>
                    <a:lnTo>
                      <a:pt x="1917" y="2869"/>
                    </a:lnTo>
                    <a:lnTo>
                      <a:pt x="1994" y="2840"/>
                    </a:lnTo>
                    <a:lnTo>
                      <a:pt x="2070" y="2807"/>
                    </a:lnTo>
                    <a:lnTo>
                      <a:pt x="2142" y="2768"/>
                    </a:lnTo>
                    <a:lnTo>
                      <a:pt x="2210" y="2724"/>
                    </a:lnTo>
                    <a:lnTo>
                      <a:pt x="2274" y="2675"/>
                    </a:lnTo>
                    <a:lnTo>
                      <a:pt x="2336" y="2621"/>
                    </a:lnTo>
                    <a:lnTo>
                      <a:pt x="2393" y="2563"/>
                    </a:lnTo>
                    <a:lnTo>
                      <a:pt x="2446" y="2502"/>
                    </a:lnTo>
                    <a:lnTo>
                      <a:pt x="2494" y="2435"/>
                    </a:lnTo>
                    <a:lnTo>
                      <a:pt x="2537" y="2367"/>
                    </a:lnTo>
                    <a:lnTo>
                      <a:pt x="2576" y="2293"/>
                    </a:lnTo>
                    <a:lnTo>
                      <a:pt x="2608" y="2218"/>
                    </a:lnTo>
                    <a:lnTo>
                      <a:pt x="2636" y="2138"/>
                    </a:lnTo>
                    <a:lnTo>
                      <a:pt x="2658" y="2057"/>
                    </a:lnTo>
                    <a:lnTo>
                      <a:pt x="2674" y="1973"/>
                    </a:lnTo>
                    <a:lnTo>
                      <a:pt x="2684" y="1886"/>
                    </a:lnTo>
                    <a:lnTo>
                      <a:pt x="2687" y="1798"/>
                    </a:lnTo>
                    <a:lnTo>
                      <a:pt x="2684" y="1709"/>
                    </a:lnTo>
                    <a:lnTo>
                      <a:pt x="2674" y="1623"/>
                    </a:lnTo>
                    <a:lnTo>
                      <a:pt x="2658" y="1538"/>
                    </a:lnTo>
                    <a:lnTo>
                      <a:pt x="2636" y="1456"/>
                    </a:lnTo>
                    <a:lnTo>
                      <a:pt x="2608" y="1378"/>
                    </a:lnTo>
                    <a:lnTo>
                      <a:pt x="2576" y="1301"/>
                    </a:lnTo>
                    <a:lnTo>
                      <a:pt x="2537" y="1228"/>
                    </a:lnTo>
                    <a:lnTo>
                      <a:pt x="2494" y="1159"/>
                    </a:lnTo>
                    <a:lnTo>
                      <a:pt x="2446" y="1092"/>
                    </a:lnTo>
                    <a:lnTo>
                      <a:pt x="2393" y="1031"/>
                    </a:lnTo>
                    <a:lnTo>
                      <a:pt x="2336" y="973"/>
                    </a:lnTo>
                    <a:lnTo>
                      <a:pt x="2274" y="919"/>
                    </a:lnTo>
                    <a:lnTo>
                      <a:pt x="2210" y="870"/>
                    </a:lnTo>
                    <a:lnTo>
                      <a:pt x="2142" y="826"/>
                    </a:lnTo>
                    <a:lnTo>
                      <a:pt x="2070" y="787"/>
                    </a:lnTo>
                    <a:lnTo>
                      <a:pt x="1994" y="754"/>
                    </a:lnTo>
                    <a:lnTo>
                      <a:pt x="1917" y="726"/>
                    </a:lnTo>
                    <a:lnTo>
                      <a:pt x="1836" y="704"/>
                    </a:lnTo>
                    <a:lnTo>
                      <a:pt x="1753" y="687"/>
                    </a:lnTo>
                    <a:lnTo>
                      <a:pt x="1668" y="678"/>
                    </a:lnTo>
                    <a:lnTo>
                      <a:pt x="1580" y="674"/>
                    </a:lnTo>
                    <a:close/>
                    <a:moveTo>
                      <a:pt x="1580" y="354"/>
                    </a:moveTo>
                    <a:lnTo>
                      <a:pt x="1679" y="357"/>
                    </a:lnTo>
                    <a:lnTo>
                      <a:pt x="1774" y="367"/>
                    </a:lnTo>
                    <a:lnTo>
                      <a:pt x="1868" y="383"/>
                    </a:lnTo>
                    <a:lnTo>
                      <a:pt x="1960" y="405"/>
                    </a:lnTo>
                    <a:lnTo>
                      <a:pt x="2049" y="432"/>
                    </a:lnTo>
                    <a:lnTo>
                      <a:pt x="2136" y="466"/>
                    </a:lnTo>
                    <a:lnTo>
                      <a:pt x="2219" y="506"/>
                    </a:lnTo>
                    <a:lnTo>
                      <a:pt x="2300" y="550"/>
                    </a:lnTo>
                    <a:lnTo>
                      <a:pt x="2378" y="599"/>
                    </a:lnTo>
                    <a:lnTo>
                      <a:pt x="2451" y="653"/>
                    </a:lnTo>
                    <a:lnTo>
                      <a:pt x="2521" y="711"/>
                    </a:lnTo>
                    <a:lnTo>
                      <a:pt x="2588" y="775"/>
                    </a:lnTo>
                    <a:lnTo>
                      <a:pt x="2650" y="842"/>
                    </a:lnTo>
                    <a:lnTo>
                      <a:pt x="2707" y="913"/>
                    </a:lnTo>
                    <a:lnTo>
                      <a:pt x="2761" y="988"/>
                    </a:lnTo>
                    <a:lnTo>
                      <a:pt x="2810" y="1067"/>
                    </a:lnTo>
                    <a:lnTo>
                      <a:pt x="2853" y="1149"/>
                    </a:lnTo>
                    <a:lnTo>
                      <a:pt x="2892" y="1233"/>
                    </a:lnTo>
                    <a:lnTo>
                      <a:pt x="2924" y="1322"/>
                    </a:lnTo>
                    <a:lnTo>
                      <a:pt x="2952" y="1412"/>
                    </a:lnTo>
                    <a:lnTo>
                      <a:pt x="2974" y="1506"/>
                    </a:lnTo>
                    <a:lnTo>
                      <a:pt x="2990" y="1601"/>
                    </a:lnTo>
                    <a:lnTo>
                      <a:pt x="2999" y="1698"/>
                    </a:lnTo>
                    <a:lnTo>
                      <a:pt x="3003" y="1798"/>
                    </a:lnTo>
                    <a:lnTo>
                      <a:pt x="2999" y="1897"/>
                    </a:lnTo>
                    <a:lnTo>
                      <a:pt x="2990" y="1995"/>
                    </a:lnTo>
                    <a:lnTo>
                      <a:pt x="2974" y="2090"/>
                    </a:lnTo>
                    <a:lnTo>
                      <a:pt x="2952" y="2183"/>
                    </a:lnTo>
                    <a:lnTo>
                      <a:pt x="2924" y="2274"/>
                    </a:lnTo>
                    <a:lnTo>
                      <a:pt x="2892" y="2361"/>
                    </a:lnTo>
                    <a:lnTo>
                      <a:pt x="2853" y="2446"/>
                    </a:lnTo>
                    <a:lnTo>
                      <a:pt x="2810" y="2528"/>
                    </a:lnTo>
                    <a:lnTo>
                      <a:pt x="2761" y="2607"/>
                    </a:lnTo>
                    <a:lnTo>
                      <a:pt x="2707" y="2682"/>
                    </a:lnTo>
                    <a:lnTo>
                      <a:pt x="2650" y="2753"/>
                    </a:lnTo>
                    <a:lnTo>
                      <a:pt x="2588" y="2821"/>
                    </a:lnTo>
                    <a:lnTo>
                      <a:pt x="2521" y="2883"/>
                    </a:lnTo>
                    <a:lnTo>
                      <a:pt x="2451" y="2942"/>
                    </a:lnTo>
                    <a:lnTo>
                      <a:pt x="2378" y="2996"/>
                    </a:lnTo>
                    <a:lnTo>
                      <a:pt x="2300" y="3045"/>
                    </a:lnTo>
                    <a:lnTo>
                      <a:pt x="2219" y="3090"/>
                    </a:lnTo>
                    <a:lnTo>
                      <a:pt x="2136" y="3129"/>
                    </a:lnTo>
                    <a:lnTo>
                      <a:pt x="2049" y="3162"/>
                    </a:lnTo>
                    <a:lnTo>
                      <a:pt x="1960" y="3190"/>
                    </a:lnTo>
                    <a:lnTo>
                      <a:pt x="1868" y="3212"/>
                    </a:lnTo>
                    <a:lnTo>
                      <a:pt x="1774" y="3229"/>
                    </a:lnTo>
                    <a:lnTo>
                      <a:pt x="1679" y="3238"/>
                    </a:lnTo>
                    <a:lnTo>
                      <a:pt x="1580" y="3242"/>
                    </a:lnTo>
                    <a:lnTo>
                      <a:pt x="1482" y="3238"/>
                    </a:lnTo>
                    <a:lnTo>
                      <a:pt x="1387" y="3229"/>
                    </a:lnTo>
                    <a:lnTo>
                      <a:pt x="1293" y="3212"/>
                    </a:lnTo>
                    <a:lnTo>
                      <a:pt x="1201" y="3190"/>
                    </a:lnTo>
                    <a:lnTo>
                      <a:pt x="1112" y="3162"/>
                    </a:lnTo>
                    <a:lnTo>
                      <a:pt x="1025" y="3129"/>
                    </a:lnTo>
                    <a:lnTo>
                      <a:pt x="942" y="3090"/>
                    </a:lnTo>
                    <a:lnTo>
                      <a:pt x="861" y="3045"/>
                    </a:lnTo>
                    <a:lnTo>
                      <a:pt x="783" y="2996"/>
                    </a:lnTo>
                    <a:lnTo>
                      <a:pt x="710" y="2942"/>
                    </a:lnTo>
                    <a:lnTo>
                      <a:pt x="640" y="2883"/>
                    </a:lnTo>
                    <a:lnTo>
                      <a:pt x="573" y="2821"/>
                    </a:lnTo>
                    <a:lnTo>
                      <a:pt x="511" y="2753"/>
                    </a:lnTo>
                    <a:lnTo>
                      <a:pt x="454" y="2682"/>
                    </a:lnTo>
                    <a:lnTo>
                      <a:pt x="400" y="2607"/>
                    </a:lnTo>
                    <a:lnTo>
                      <a:pt x="351" y="2528"/>
                    </a:lnTo>
                    <a:lnTo>
                      <a:pt x="308" y="2446"/>
                    </a:lnTo>
                    <a:lnTo>
                      <a:pt x="269" y="2361"/>
                    </a:lnTo>
                    <a:lnTo>
                      <a:pt x="237" y="2274"/>
                    </a:lnTo>
                    <a:lnTo>
                      <a:pt x="209" y="2183"/>
                    </a:lnTo>
                    <a:lnTo>
                      <a:pt x="187" y="2090"/>
                    </a:lnTo>
                    <a:lnTo>
                      <a:pt x="171" y="1995"/>
                    </a:lnTo>
                    <a:lnTo>
                      <a:pt x="162" y="1897"/>
                    </a:lnTo>
                    <a:lnTo>
                      <a:pt x="158" y="1798"/>
                    </a:lnTo>
                    <a:lnTo>
                      <a:pt x="162" y="1698"/>
                    </a:lnTo>
                    <a:lnTo>
                      <a:pt x="171" y="1601"/>
                    </a:lnTo>
                    <a:lnTo>
                      <a:pt x="187" y="1506"/>
                    </a:lnTo>
                    <a:lnTo>
                      <a:pt x="209" y="1412"/>
                    </a:lnTo>
                    <a:lnTo>
                      <a:pt x="237" y="1322"/>
                    </a:lnTo>
                    <a:lnTo>
                      <a:pt x="269" y="1233"/>
                    </a:lnTo>
                    <a:lnTo>
                      <a:pt x="308" y="1149"/>
                    </a:lnTo>
                    <a:lnTo>
                      <a:pt x="351" y="1067"/>
                    </a:lnTo>
                    <a:lnTo>
                      <a:pt x="400" y="988"/>
                    </a:lnTo>
                    <a:lnTo>
                      <a:pt x="454" y="913"/>
                    </a:lnTo>
                    <a:lnTo>
                      <a:pt x="511" y="842"/>
                    </a:lnTo>
                    <a:lnTo>
                      <a:pt x="573" y="775"/>
                    </a:lnTo>
                    <a:lnTo>
                      <a:pt x="640" y="711"/>
                    </a:lnTo>
                    <a:lnTo>
                      <a:pt x="710" y="653"/>
                    </a:lnTo>
                    <a:lnTo>
                      <a:pt x="783" y="599"/>
                    </a:lnTo>
                    <a:lnTo>
                      <a:pt x="861" y="550"/>
                    </a:lnTo>
                    <a:lnTo>
                      <a:pt x="942" y="506"/>
                    </a:lnTo>
                    <a:lnTo>
                      <a:pt x="1025" y="466"/>
                    </a:lnTo>
                    <a:lnTo>
                      <a:pt x="1112" y="432"/>
                    </a:lnTo>
                    <a:lnTo>
                      <a:pt x="1201" y="405"/>
                    </a:lnTo>
                    <a:lnTo>
                      <a:pt x="1293" y="383"/>
                    </a:lnTo>
                    <a:lnTo>
                      <a:pt x="1387" y="367"/>
                    </a:lnTo>
                    <a:lnTo>
                      <a:pt x="1482" y="357"/>
                    </a:lnTo>
                    <a:lnTo>
                      <a:pt x="1580" y="354"/>
                    </a:lnTo>
                    <a:close/>
                    <a:moveTo>
                      <a:pt x="727" y="16"/>
                    </a:moveTo>
                    <a:lnTo>
                      <a:pt x="932" y="257"/>
                    </a:lnTo>
                    <a:lnTo>
                      <a:pt x="206" y="867"/>
                    </a:lnTo>
                    <a:lnTo>
                      <a:pt x="0" y="626"/>
                    </a:lnTo>
                    <a:lnTo>
                      <a:pt x="727" y="16"/>
                    </a:lnTo>
                    <a:close/>
                    <a:moveTo>
                      <a:pt x="2434" y="0"/>
                    </a:moveTo>
                    <a:lnTo>
                      <a:pt x="3161" y="626"/>
                    </a:lnTo>
                    <a:lnTo>
                      <a:pt x="2955" y="867"/>
                    </a:lnTo>
                    <a:lnTo>
                      <a:pt x="2229" y="241"/>
                    </a:lnTo>
                    <a:lnTo>
                      <a:pt x="243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grpSp>
      </p:grpSp>
      <p:pic>
        <p:nvPicPr>
          <p:cNvPr id="13" name="Picture 12" descr="one-on-one-meeting.png"/>
          <p:cNvPicPr>
            <a:picLocks noChangeAspect="1"/>
          </p:cNvPicPr>
          <p:nvPr/>
        </p:nvPicPr>
        <p:blipFill rotWithShape="1">
          <a:blip r:embed="rId2" cstate="print">
            <a:extLst>
              <a:ext uri="{28A0092B-C50C-407E-A947-70E740481C1C}">
                <a14:useLocalDpi xmlns:a14="http://schemas.microsoft.com/office/drawing/2010/main" xmlns="" val="0"/>
              </a:ext>
            </a:extLst>
          </a:blip>
          <a:srcRect l="17644" r="16774"/>
          <a:stretch/>
        </p:blipFill>
        <p:spPr>
          <a:xfrm>
            <a:off x="3910264" y="642938"/>
            <a:ext cx="5233737" cy="385762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flipH="1">
            <a:off x="2117054" y="2436151"/>
            <a:ext cx="3918859" cy="332438"/>
          </a:xfrm>
          <a:prstGeom prst="rect">
            <a:avLst/>
          </a:prstGeom>
        </p:spPr>
      </p:pic>
    </p:spTree>
    <p:extLst>
      <p:ext uri="{BB962C8B-B14F-4D97-AF65-F5344CB8AC3E}">
        <p14:creationId xmlns:p14="http://schemas.microsoft.com/office/powerpoint/2010/main" xmlns="" val="15399424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Rectangle 3"/>
          <p:cNvSpPr/>
          <p:nvPr/>
        </p:nvSpPr>
        <p:spPr>
          <a:xfrm>
            <a:off x="2929113" y="789439"/>
            <a:ext cx="3285799" cy="623130"/>
          </a:xfrm>
          <a:prstGeom prst="rect">
            <a:avLst/>
          </a:prstGeom>
        </p:spPr>
        <p:txBody>
          <a:bodyPr wrap="square" lIns="68463" tIns="34232" rIns="68463" bIns="34232">
            <a:spAutoFit/>
          </a:bodyPr>
          <a:lstStyle/>
          <a:p>
            <a:pPr algn="ctr" defTabSz="684629"/>
            <a:r>
              <a:rPr lang="zh-TW" altLang="en-US" sz="3600" cap="all" dirty="0">
                <a:ln w="3175">
                  <a:solidFill>
                    <a:srgbClr val="443988"/>
                  </a:solidFill>
                </a:ln>
                <a:solidFill>
                  <a:srgbClr val="443988"/>
                </a:solidFill>
                <a:latin typeface="微軟正黑體" panose="020B0604030504040204" pitchFamily="34" charset="-120"/>
                <a:ea typeface="微軟正黑體" panose="020B0604030504040204" pitchFamily="34" charset="-120"/>
              </a:rPr>
              <a:t>零售目標</a:t>
            </a:r>
            <a:endParaRPr lang="en-US" sz="3600" cap="all" dirty="0">
              <a:ln w="3175">
                <a:solidFill>
                  <a:srgbClr val="443988"/>
                </a:solidFill>
              </a:ln>
              <a:solidFill>
                <a:srgbClr val="443988"/>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365044" y="1308264"/>
            <a:ext cx="8413955" cy="1038629"/>
          </a:xfrm>
          <a:prstGeom prst="rect">
            <a:avLst/>
          </a:prstGeom>
        </p:spPr>
        <p:txBody>
          <a:bodyPr wrap="square" lIns="68463" tIns="34232" rIns="68463" bIns="34232">
            <a:spAutoFit/>
          </a:bodyPr>
          <a:lstStyle/>
          <a:p>
            <a:pPr algn="ctr" defTabSz="684629"/>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新</a:t>
            </a:r>
            <a:r>
              <a:rPr lang="zh-TW"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超連鎖店主的每月目標是本人</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購買並</a:t>
            </a:r>
            <a:r>
              <a:rPr lang="zh-TW"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使用</a:t>
            </a:r>
            <a:r>
              <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200 BV </a:t>
            </a:r>
            <a:r>
              <a:rPr lang="zh-TW"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和 </a:t>
            </a:r>
            <a:r>
              <a:rPr lang="en-US" altLang="zh-CN"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20</a:t>
            </a:r>
            <a:r>
              <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IBV</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的產品</a:t>
            </a:r>
            <a:endPar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684629"/>
            <a:r>
              <a:rPr lang="zh-TW"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開發至少十位優惠顧客， 並且鼓勵每人每月至少購買 </a:t>
            </a:r>
            <a:r>
              <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30 BV / 20 IBV </a:t>
            </a:r>
            <a:r>
              <a:rPr lang="zh-TW"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的產品</a:t>
            </a:r>
            <a:r>
              <a:rPr lang="zh-CN" altLang="en-US" sz="2100" dirty="0" smtClean="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，從</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中產生</a:t>
            </a:r>
            <a:r>
              <a:rPr lang="en-US" altLang="zh-CN"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300</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CN"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BV </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和</a:t>
            </a:r>
            <a:r>
              <a:rPr lang="en-US" altLang="zh-CN"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200 IBV</a:t>
            </a:r>
            <a:endPar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TextBox 5"/>
          <p:cNvSpPr txBox="1"/>
          <p:nvPr/>
        </p:nvSpPr>
        <p:spPr>
          <a:xfrm>
            <a:off x="1143020" y="4087060"/>
            <a:ext cx="6858001" cy="530797"/>
          </a:xfrm>
          <a:prstGeom prst="rect">
            <a:avLst/>
          </a:prstGeom>
          <a:noFill/>
        </p:spPr>
        <p:txBody>
          <a:bodyPr lIns="68463" tIns="34232" rIns="68463" bIns="34232">
            <a:spAutoFit/>
          </a:bodyPr>
          <a:lstStyle/>
          <a:p>
            <a:pPr marL="0" lvl="1" algn="ctr" defTabSz="342315">
              <a:defRPr/>
            </a:pPr>
            <a:r>
              <a:rPr lang="zh-TW" altLang="en-US" sz="3000" b="1"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優惠顧客</a:t>
            </a:r>
            <a:r>
              <a:rPr lang="en-US" sz="3000" b="1"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 = 30 BV</a:t>
            </a:r>
            <a:r>
              <a:rPr lang="zh-TW" altLang="en-US" sz="3000" b="1"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及</a:t>
            </a:r>
            <a:r>
              <a:rPr lang="en-US" sz="3000" b="1"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20 IBV</a:t>
            </a:r>
          </a:p>
        </p:txBody>
      </p:sp>
      <p:grpSp>
        <p:nvGrpSpPr>
          <p:cNvPr id="2" name="Group 1"/>
          <p:cNvGrpSpPr/>
          <p:nvPr/>
        </p:nvGrpSpPr>
        <p:grpSpPr>
          <a:xfrm>
            <a:off x="2717613" y="2579623"/>
            <a:ext cx="3708797" cy="1688963"/>
            <a:chOff x="3863758" y="2672377"/>
            <a:chExt cx="4945062" cy="3002600"/>
          </a:xfrm>
        </p:grpSpPr>
        <p:pic>
          <p:nvPicPr>
            <p:cNvPr id="7" name="Picture 9" descr="20120709_PeopleLeadToMorePeople_NewLookFinal_REVISION_1.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43158" y="2672377"/>
              <a:ext cx="4143375" cy="207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3863758" y="3048615"/>
              <a:ext cx="725487" cy="2626360"/>
            </a:xfrm>
            <a:prstGeom prst="rect">
              <a:avLst/>
            </a:prstGeom>
            <a:noFill/>
          </p:spPr>
          <p:txBody>
            <a:bodyPr>
              <a:spAutoFit/>
            </a:bodyPr>
            <a:lstStyle/>
            <a:p>
              <a:pPr defTabSz="342315">
                <a:defRPr/>
              </a:pPr>
              <a:r>
                <a:rPr lang="en-US" sz="1500" dirty="0">
                  <a:solidFill>
                    <a:srgbClr val="00203F"/>
                  </a:solidFill>
                  <a:ea typeface="ＭＳ Ｐゴシック" charset="0"/>
                  <a:cs typeface="Arial"/>
                </a:rPr>
                <a:t>PC -</a:t>
              </a:r>
            </a:p>
            <a:p>
              <a:pPr defTabSz="342315">
                <a:defRPr/>
              </a:pPr>
              <a:r>
                <a:rPr lang="en-US" sz="1500" dirty="0">
                  <a:solidFill>
                    <a:srgbClr val="00203F"/>
                  </a:solidFill>
                  <a:ea typeface="ＭＳ Ｐゴシック" charset="0"/>
                  <a:cs typeface="Arial"/>
                </a:rPr>
                <a:t>PC -</a:t>
              </a:r>
            </a:p>
            <a:p>
              <a:pPr defTabSz="342315">
                <a:defRPr/>
              </a:pPr>
              <a:r>
                <a:rPr lang="en-US" sz="1500" dirty="0">
                  <a:solidFill>
                    <a:srgbClr val="00203F"/>
                  </a:solidFill>
                  <a:ea typeface="ＭＳ Ｐゴシック" charset="0"/>
                  <a:cs typeface="Arial"/>
                </a:rPr>
                <a:t>PC -</a:t>
              </a:r>
            </a:p>
            <a:p>
              <a:pPr defTabSz="342315">
                <a:defRPr/>
              </a:pPr>
              <a:r>
                <a:rPr lang="en-US" sz="1500" dirty="0">
                  <a:solidFill>
                    <a:srgbClr val="00203F"/>
                  </a:solidFill>
                  <a:ea typeface="ＭＳ Ｐゴシック" charset="0"/>
                  <a:cs typeface="Arial"/>
                </a:rPr>
                <a:t>PC -</a:t>
              </a:r>
            </a:p>
            <a:p>
              <a:pPr defTabSz="342315">
                <a:defRPr/>
              </a:pPr>
              <a:r>
                <a:rPr lang="en-US" sz="1500" dirty="0">
                  <a:solidFill>
                    <a:srgbClr val="00203F"/>
                  </a:solidFill>
                  <a:ea typeface="ＭＳ Ｐゴシック" charset="0"/>
                  <a:cs typeface="Arial"/>
                </a:rPr>
                <a:t>PC -</a:t>
              </a:r>
            </a:p>
            <a:p>
              <a:pPr defTabSz="342315">
                <a:defRPr/>
              </a:pPr>
              <a:endParaRPr lang="en-US" sz="1500" dirty="0">
                <a:solidFill>
                  <a:srgbClr val="00203F"/>
                </a:solidFill>
                <a:ea typeface="ＭＳ Ｐゴシック" charset="0"/>
                <a:cs typeface="Arial"/>
              </a:endParaRPr>
            </a:p>
          </p:txBody>
        </p:sp>
        <p:sp>
          <p:nvSpPr>
            <p:cNvPr id="9" name="TextBox 8"/>
            <p:cNvSpPr txBox="1"/>
            <p:nvPr/>
          </p:nvSpPr>
          <p:spPr>
            <a:xfrm>
              <a:off x="8083333" y="3048617"/>
              <a:ext cx="725487" cy="2626360"/>
            </a:xfrm>
            <a:prstGeom prst="rect">
              <a:avLst/>
            </a:prstGeom>
            <a:noFill/>
          </p:spPr>
          <p:txBody>
            <a:bodyPr>
              <a:spAutoFit/>
            </a:bodyPr>
            <a:lstStyle/>
            <a:p>
              <a:pPr defTabSz="342315">
                <a:defRPr/>
              </a:pPr>
              <a:r>
                <a:rPr lang="en-US" sz="1500" dirty="0">
                  <a:solidFill>
                    <a:srgbClr val="00203F"/>
                  </a:solidFill>
                  <a:ea typeface="ＭＳ Ｐゴシック" charset="0"/>
                  <a:cs typeface="Arial"/>
                </a:rPr>
                <a:t>- PC</a:t>
              </a:r>
            </a:p>
            <a:p>
              <a:pPr defTabSz="342315">
                <a:defRPr/>
              </a:pPr>
              <a:r>
                <a:rPr lang="en-US" sz="1500" dirty="0">
                  <a:solidFill>
                    <a:srgbClr val="00203F"/>
                  </a:solidFill>
                  <a:ea typeface="ＭＳ Ｐゴシック" charset="0"/>
                  <a:cs typeface="Arial"/>
                </a:rPr>
                <a:t>- PC</a:t>
              </a:r>
            </a:p>
            <a:p>
              <a:pPr defTabSz="342315">
                <a:defRPr/>
              </a:pPr>
              <a:r>
                <a:rPr lang="en-US" sz="1500" dirty="0">
                  <a:solidFill>
                    <a:srgbClr val="00203F"/>
                  </a:solidFill>
                  <a:ea typeface="ＭＳ Ｐゴシック" charset="0"/>
                  <a:cs typeface="Arial"/>
                </a:rPr>
                <a:t>- PC</a:t>
              </a:r>
            </a:p>
            <a:p>
              <a:pPr defTabSz="342315">
                <a:defRPr/>
              </a:pPr>
              <a:r>
                <a:rPr lang="en-US" sz="1500" dirty="0">
                  <a:solidFill>
                    <a:srgbClr val="00203F"/>
                  </a:solidFill>
                  <a:ea typeface="ＭＳ Ｐゴシック" charset="0"/>
                  <a:cs typeface="Arial"/>
                </a:rPr>
                <a:t>- PC</a:t>
              </a:r>
            </a:p>
            <a:p>
              <a:pPr defTabSz="342315">
                <a:defRPr/>
              </a:pPr>
              <a:r>
                <a:rPr lang="en-US" sz="1500" dirty="0">
                  <a:solidFill>
                    <a:srgbClr val="00203F"/>
                  </a:solidFill>
                  <a:ea typeface="ＭＳ Ｐゴシック" charset="0"/>
                  <a:cs typeface="Arial"/>
                </a:rPr>
                <a:t>- PC</a:t>
              </a:r>
            </a:p>
            <a:p>
              <a:pPr defTabSz="342315">
                <a:defRPr/>
              </a:pPr>
              <a:endParaRPr lang="en-US" sz="1500" dirty="0">
                <a:solidFill>
                  <a:srgbClr val="00203F"/>
                </a:solidFill>
                <a:ea typeface="ＭＳ Ｐゴシック" charset="0"/>
                <a:cs typeface="Arial"/>
              </a:endParaRPr>
            </a:p>
          </p:txBody>
        </p:sp>
      </p:grpSp>
      <p:sp>
        <p:nvSpPr>
          <p:cNvPr id="10" name="Rectangle 9"/>
          <p:cNvSpPr/>
          <p:nvPr/>
        </p:nvSpPr>
        <p:spPr>
          <a:xfrm>
            <a:off x="604704" y="4521729"/>
            <a:ext cx="7934633" cy="392298"/>
          </a:xfrm>
          <a:prstGeom prst="rect">
            <a:avLst/>
          </a:prstGeom>
        </p:spPr>
        <p:txBody>
          <a:bodyPr wrap="square" lIns="68463" tIns="34232" rIns="68463" bIns="34232">
            <a:spAutoFit/>
          </a:bodyPr>
          <a:lstStyle/>
          <a:p>
            <a:pPr marL="0" lvl="1" algn="ctr" defTabSz="342315">
              <a:defRPr/>
            </a:pPr>
            <a:r>
              <a:rPr lang="zh-TW"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超連鎖店主每月總共產</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生：</a:t>
            </a:r>
            <a:r>
              <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500</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及</a:t>
            </a:r>
            <a:r>
              <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220</a:t>
            </a:r>
            <a:r>
              <a:rPr lang="zh-CN" altLang="en-US"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100"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IBV</a:t>
            </a:r>
            <a:r>
              <a:rPr lang="en-US" dirty="0">
                <a:ln w="3175">
                  <a:solidFill>
                    <a:prstClr val="black">
                      <a:lumMod val="65000"/>
                      <a:lumOff val="35000"/>
                    </a:prstClr>
                  </a:solidFill>
                </a:ln>
                <a:solidFill>
                  <a:prstClr val="black"/>
                </a:solidFill>
                <a:latin typeface="微軟正黑體" panose="020B0604030504040204" pitchFamily="34" charset="-120"/>
                <a:ea typeface="微軟正黑體" panose="020B0604030504040204" pitchFamily="34" charset="-120"/>
                <a:cs typeface="Arial"/>
              </a:rPr>
              <a:t> </a:t>
            </a:r>
          </a:p>
        </p:txBody>
      </p:sp>
    </p:spTree>
    <p:extLst>
      <p:ext uri="{BB962C8B-B14F-4D97-AF65-F5344CB8AC3E}">
        <p14:creationId xmlns:p14="http://schemas.microsoft.com/office/powerpoint/2010/main" xmlns="" val="1298344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Rectangle 3"/>
          <p:cNvSpPr/>
          <p:nvPr/>
        </p:nvSpPr>
        <p:spPr>
          <a:xfrm>
            <a:off x="715316" y="743382"/>
            <a:ext cx="7713407" cy="900129"/>
          </a:xfrm>
          <a:prstGeom prst="rect">
            <a:avLst/>
          </a:prstGeom>
        </p:spPr>
        <p:txBody>
          <a:bodyPr wrap="square" lIns="68463" tIns="34232" rIns="68463" bIns="34232">
            <a:spAutoFit/>
          </a:bodyPr>
          <a:lstStyle/>
          <a:p>
            <a:pPr algn="ctr" defTabSz="684629"/>
            <a:r>
              <a:rPr lang="zh-TW" altLang="en-US" sz="33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零售目標</a:t>
            </a:r>
            <a:r>
              <a:rPr lang="en-US" sz="33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CN" sz="33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a:t>
            </a:r>
            <a:r>
              <a:rPr lang="en-US" sz="33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33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基本十顧客，七人強</a:t>
            </a:r>
            <a:endParaRPr lang="en-US" sz="33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684629"/>
            <a:r>
              <a:rPr lang="en-US" altLang="zh-CN" sz="21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7</a:t>
            </a:r>
            <a:r>
              <a:rPr lang="zh-TW" altLang="en-US" sz="21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位</a:t>
            </a:r>
            <a:r>
              <a:rPr lang="zh-CN" altLang="en-US" sz="21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超連鎖店主，每人有</a:t>
            </a:r>
            <a:r>
              <a:rPr lang="en-US" sz="21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10</a:t>
            </a:r>
            <a:r>
              <a:rPr lang="zh-CN" altLang="en-US" sz="21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位</a:t>
            </a:r>
            <a:r>
              <a:rPr lang="zh-TW" altLang="en-US" sz="21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優惠顧客</a:t>
            </a:r>
            <a:endParaRPr lang="en-US" sz="2100" cap="all" dirty="0">
              <a:ln w="3175">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Rectangle 4"/>
          <p:cNvSpPr/>
          <p:nvPr/>
        </p:nvSpPr>
        <p:spPr>
          <a:xfrm>
            <a:off x="365040" y="1655477"/>
            <a:ext cx="8699742" cy="561575"/>
          </a:xfrm>
          <a:prstGeom prst="rect">
            <a:avLst/>
          </a:prstGeom>
        </p:spPr>
        <p:txBody>
          <a:bodyPr wrap="square" lIns="68463" tIns="34232" rIns="68463" bIns="34232">
            <a:spAutoFit/>
          </a:bodyPr>
          <a:lstStyle/>
          <a:p>
            <a:pPr algn="ctr" defTabSz="684629"/>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每月可產生</a:t>
            </a:r>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500 BV</a:t>
            </a:r>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及</a:t>
            </a:r>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200 IBV</a:t>
            </a:r>
            <a:r>
              <a:rPr lang="zh-CN"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個人</a:t>
            </a:r>
            <a:r>
              <a:rPr lang="zh-CN"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購買</a:t>
            </a:r>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及優惠顧客</a:t>
            </a:r>
            <a:r>
              <a:rPr lang="zh-CN"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購買）</a:t>
            </a:r>
            <a:endPar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684629"/>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佣金</a:t>
            </a:r>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 </a:t>
            </a:r>
            <a:r>
              <a:rPr lang="zh-CN"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每月由</a:t>
            </a:r>
            <a:r>
              <a:rPr lang="en-US" altLang="zh-CN"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BV</a:t>
            </a:r>
            <a:r>
              <a:rPr lang="zh-CN"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a:t>
            </a:r>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300</a:t>
            </a:r>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及每兩個月</a:t>
            </a:r>
            <a:r>
              <a:rPr lang="zh-CN"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由</a:t>
            </a:r>
            <a:r>
              <a:rPr lang="en-US" altLang="zh-CN"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a:t>
            </a:r>
            <a:r>
              <a:rPr lang="en-US" sz="1600" dirty="0">
                <a:ln>
                  <a:solidFill>
                    <a:prstClr val="black">
                      <a:lumMod val="75000"/>
                      <a:lumOff val="25000"/>
                    </a:prstClr>
                  </a:solidFill>
                </a:ln>
                <a:solidFill>
                  <a:prstClr val="black"/>
                </a:solidFill>
                <a:latin typeface="微軟正黑體" panose="020B0604030504040204" pitchFamily="34" charset="-120"/>
                <a:ea typeface="微軟正黑體" panose="020B0604030504040204" pitchFamily="34" charset="-120"/>
                <a:cs typeface="Arial" panose="020B0604020202020204" pitchFamily="34" charset="0"/>
              </a:rPr>
              <a:t>300</a:t>
            </a:r>
          </a:p>
        </p:txBody>
      </p:sp>
      <p:grpSp>
        <p:nvGrpSpPr>
          <p:cNvPr id="7" name="Group 6"/>
          <p:cNvGrpSpPr/>
          <p:nvPr/>
        </p:nvGrpSpPr>
        <p:grpSpPr>
          <a:xfrm>
            <a:off x="467830" y="2207131"/>
            <a:ext cx="8267304" cy="2464594"/>
            <a:chOff x="467830" y="1925613"/>
            <a:chExt cx="8267304" cy="2464594"/>
          </a:xfrm>
        </p:grpSpPr>
        <p:pic>
          <p:nvPicPr>
            <p:cNvPr id="6152" name="Picture 8" descr="T:\Field Training\Field Training\North America\NA_ENGLISH\B5 update\images\Base-10-BV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3174" y="2760162"/>
              <a:ext cx="6977690" cy="1228279"/>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 Box 231"/>
            <p:cNvSpPr txBox="1">
              <a:spLocks noChangeArrowheads="1"/>
            </p:cNvSpPr>
            <p:nvPr/>
          </p:nvSpPr>
          <p:spPr bwMode="auto">
            <a:xfrm>
              <a:off x="6982956" y="3983015"/>
              <a:ext cx="1384310" cy="27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en-US" sz="1350" b="1" dirty="0">
                  <a:solidFill>
                    <a:srgbClr val="00203F"/>
                  </a:solidFill>
                  <a:latin typeface="Calibri"/>
                  <a:cs typeface="Arial" charset="0"/>
                </a:rPr>
                <a:t>500 BV &amp; 200 IBV</a:t>
              </a:r>
            </a:p>
          </p:txBody>
        </p:sp>
        <p:sp>
          <p:nvSpPr>
            <p:cNvPr id="39" name="TextBox 38"/>
            <p:cNvSpPr txBox="1"/>
            <p:nvPr/>
          </p:nvSpPr>
          <p:spPr>
            <a:xfrm>
              <a:off x="7258750" y="3297216"/>
              <a:ext cx="1022726" cy="276843"/>
            </a:xfrm>
            <a:prstGeom prst="rect">
              <a:avLst/>
            </a:prstGeom>
            <a:noFill/>
          </p:spPr>
          <p:txBody>
            <a:bodyPr wrap="none" lIns="91286" tIns="45643" rIns="91286" bIns="45643" rtlCol="0">
              <a:spAutoFit/>
            </a:bodyPr>
            <a:lstStyle/>
            <a:p>
              <a:pPr defTabSz="912839"/>
              <a:r>
                <a:rPr lang="en-US" sz="1050" b="1" dirty="0">
                  <a:solidFill>
                    <a:srgbClr val="00203F"/>
                  </a:solidFill>
                </a:rPr>
                <a:t>5</a:t>
              </a:r>
              <a:r>
                <a:rPr lang="zh-CN" altLang="en-US" sz="1200" b="1" dirty="0">
                  <a:solidFill>
                    <a:srgbClr val="00203F"/>
                  </a:solidFill>
                  <a:latin typeface="PMingLiU" panose="02020500000000000000" pitchFamily="18" charset="-120"/>
                  <a:ea typeface="PMingLiU" panose="02020500000000000000" pitchFamily="18" charset="-120"/>
                </a:rPr>
                <a:t>位優惠顧客</a:t>
              </a:r>
              <a:endParaRPr lang="en-US" sz="1050" b="1" dirty="0">
                <a:solidFill>
                  <a:srgbClr val="00203F"/>
                </a:solidFill>
              </a:endParaRPr>
            </a:p>
          </p:txBody>
        </p:sp>
        <p:sp>
          <p:nvSpPr>
            <p:cNvPr id="47" name="TextBox 46"/>
            <p:cNvSpPr txBox="1"/>
            <p:nvPr/>
          </p:nvSpPr>
          <p:spPr>
            <a:xfrm>
              <a:off x="8281475" y="3623701"/>
              <a:ext cx="453659" cy="576926"/>
            </a:xfrm>
            <a:prstGeom prst="rect">
              <a:avLst/>
            </a:prstGeom>
          </p:spPr>
          <p:txBody>
            <a:bodyPr wrap="non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優惠</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顧客</a:t>
              </a:r>
              <a:endParaRPr lang="en-US" sz="900" b="1" dirty="0">
                <a:solidFill>
                  <a:srgbClr val="00203F"/>
                </a:solidFill>
              </a:endParaRPr>
            </a:p>
          </p:txBody>
        </p:sp>
        <p:grpSp>
          <p:nvGrpSpPr>
            <p:cNvPr id="6" name="Group 5"/>
            <p:cNvGrpSpPr/>
            <p:nvPr/>
          </p:nvGrpSpPr>
          <p:grpSpPr>
            <a:xfrm>
              <a:off x="467830" y="1925613"/>
              <a:ext cx="7736364" cy="2464594"/>
              <a:chOff x="467830" y="1925613"/>
              <a:chExt cx="7736364" cy="2464594"/>
            </a:xfrm>
          </p:grpSpPr>
          <p:pic>
            <p:nvPicPr>
              <p:cNvPr id="6151" name="Picture 7" descr="T:\Field Training\Field Training\North America\NA_ENGLISH\B5 update\images\Base-10-BDC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2817" y="1925613"/>
                <a:ext cx="7281377" cy="246459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Box 230"/>
              <p:cNvSpPr txBox="1">
                <a:spLocks noChangeArrowheads="1"/>
              </p:cNvSpPr>
              <p:nvPr/>
            </p:nvSpPr>
            <p:spPr bwMode="auto">
              <a:xfrm>
                <a:off x="3578211" y="2782863"/>
                <a:ext cx="1984394" cy="530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4629"/>
                <a:r>
                  <a:rPr lang="en-US" sz="1800" b="1" dirty="0">
                    <a:solidFill>
                      <a:srgbClr val="00203F"/>
                    </a:solidFill>
                    <a:latin typeface="Calibri"/>
                    <a:cs typeface="Arial" charset="0"/>
                  </a:rPr>
                  <a:t>500 BV &amp; 200 IBV</a:t>
                </a:r>
                <a:br>
                  <a:rPr lang="en-US" sz="1800" b="1" dirty="0">
                    <a:solidFill>
                      <a:srgbClr val="00203F"/>
                    </a:solidFill>
                    <a:latin typeface="Calibri"/>
                    <a:cs typeface="Arial" charset="0"/>
                  </a:rPr>
                </a:br>
                <a:r>
                  <a:rPr lang="zh-CN" altLang="en-US" sz="1200" b="1" dirty="0">
                    <a:solidFill>
                      <a:srgbClr val="00203F"/>
                    </a:solidFill>
                    <a:latin typeface="PMingLiU" panose="02020500000000000000" pitchFamily="18" charset="-120"/>
                    <a:ea typeface="PMingLiU" panose="02020500000000000000" pitchFamily="18" charset="-120"/>
                    <a:cs typeface="Arial" charset="0"/>
                  </a:rPr>
                  <a:t>點數可以放置</a:t>
                </a:r>
                <a:endParaRPr lang="en-US" sz="1050" b="1" dirty="0">
                  <a:solidFill>
                    <a:srgbClr val="00203F"/>
                  </a:solidFill>
                  <a:latin typeface="PMingLiU" panose="02020500000000000000" pitchFamily="18" charset="-120"/>
                  <a:ea typeface="PMingLiU" panose="02020500000000000000" pitchFamily="18" charset="-120"/>
                  <a:cs typeface="Arial" charset="0"/>
                </a:endParaRPr>
              </a:p>
            </p:txBody>
          </p:sp>
          <p:sp>
            <p:nvSpPr>
              <p:cNvPr id="13" name="Text Box 231"/>
              <p:cNvSpPr txBox="1">
                <a:spLocks noChangeArrowheads="1"/>
              </p:cNvSpPr>
              <p:nvPr/>
            </p:nvSpPr>
            <p:spPr bwMode="auto">
              <a:xfrm>
                <a:off x="1885250" y="3415473"/>
                <a:ext cx="1384310" cy="27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en-US" sz="1350" b="1" dirty="0">
                    <a:solidFill>
                      <a:srgbClr val="00203F"/>
                    </a:solidFill>
                    <a:latin typeface="Calibri"/>
                    <a:cs typeface="Arial" charset="0"/>
                  </a:rPr>
                  <a:t>500 BV &amp; 200 IBV</a:t>
                </a:r>
              </a:p>
            </p:txBody>
          </p:sp>
          <p:grpSp>
            <p:nvGrpSpPr>
              <p:cNvPr id="2" name="Group 1"/>
              <p:cNvGrpSpPr/>
              <p:nvPr/>
            </p:nvGrpSpPr>
            <p:grpSpPr>
              <a:xfrm>
                <a:off x="1392836" y="2332214"/>
                <a:ext cx="6140729" cy="326259"/>
                <a:chOff x="2651114" y="3084973"/>
                <a:chExt cx="8187637" cy="580011"/>
              </a:xfrm>
            </p:grpSpPr>
            <p:sp>
              <p:nvSpPr>
                <p:cNvPr id="14" name="Text Box 237"/>
                <p:cNvSpPr txBox="1">
                  <a:spLocks noChangeArrowheads="1"/>
                </p:cNvSpPr>
                <p:nvPr/>
              </p:nvSpPr>
              <p:spPr bwMode="auto">
                <a:xfrm>
                  <a:off x="8592598" y="3090473"/>
                  <a:ext cx="2246153" cy="574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spcBef>
                      <a:spcPct val="50000"/>
                    </a:spcBef>
                  </a:pPr>
                  <a:r>
                    <a:rPr lang="en-US" sz="1500" b="1" dirty="0">
                      <a:solidFill>
                        <a:srgbClr val="00203F"/>
                      </a:solidFill>
                      <a:latin typeface="Calibri"/>
                      <a:cs typeface="Arial" charset="0"/>
                    </a:rPr>
                    <a:t>1500 BV &amp; 600 IBV</a:t>
                  </a:r>
                </a:p>
              </p:txBody>
            </p:sp>
            <p:sp>
              <p:nvSpPr>
                <p:cNvPr id="15" name="Text Box 239"/>
                <p:cNvSpPr txBox="1">
                  <a:spLocks noChangeArrowheads="1"/>
                </p:cNvSpPr>
                <p:nvPr/>
              </p:nvSpPr>
              <p:spPr bwMode="auto">
                <a:xfrm>
                  <a:off x="2651114" y="3084973"/>
                  <a:ext cx="2257169" cy="574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684629">
                    <a:spcBef>
                      <a:spcPct val="50000"/>
                    </a:spcBef>
                  </a:pPr>
                  <a:r>
                    <a:rPr lang="en-US" sz="1500" b="1" dirty="0">
                      <a:solidFill>
                        <a:srgbClr val="00203F"/>
                      </a:solidFill>
                      <a:latin typeface="Calibri"/>
                      <a:cs typeface="Arial" charset="0"/>
                    </a:rPr>
                    <a:t>1500 BV &amp; 600 IBV</a:t>
                  </a:r>
                </a:p>
              </p:txBody>
            </p:sp>
          </p:grpSp>
          <p:sp>
            <p:nvSpPr>
              <p:cNvPr id="16" name="Text Box 231"/>
              <p:cNvSpPr txBox="1">
                <a:spLocks noChangeArrowheads="1"/>
              </p:cNvSpPr>
              <p:nvPr/>
            </p:nvSpPr>
            <p:spPr bwMode="auto">
              <a:xfrm>
                <a:off x="759907" y="3983015"/>
                <a:ext cx="1384310" cy="27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en-US" sz="1350" b="1" dirty="0">
                    <a:solidFill>
                      <a:srgbClr val="00203F"/>
                    </a:solidFill>
                    <a:latin typeface="Calibri"/>
                    <a:cs typeface="Arial" charset="0"/>
                  </a:rPr>
                  <a:t>500 BV &amp; 200 IBV</a:t>
                </a:r>
              </a:p>
            </p:txBody>
          </p:sp>
          <p:sp>
            <p:nvSpPr>
              <p:cNvPr id="18" name="Text Box 231"/>
              <p:cNvSpPr txBox="1">
                <a:spLocks noChangeArrowheads="1"/>
              </p:cNvSpPr>
              <p:nvPr/>
            </p:nvSpPr>
            <p:spPr bwMode="auto">
              <a:xfrm>
                <a:off x="4900988" y="3983015"/>
                <a:ext cx="1384310" cy="27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en-US" sz="1350" b="1" dirty="0">
                    <a:solidFill>
                      <a:srgbClr val="00203F"/>
                    </a:solidFill>
                    <a:latin typeface="Calibri"/>
                    <a:cs typeface="Arial" charset="0"/>
                  </a:rPr>
                  <a:t>500 BV &amp; 200 IBV</a:t>
                </a:r>
              </a:p>
            </p:txBody>
          </p:sp>
          <p:sp>
            <p:nvSpPr>
              <p:cNvPr id="19" name="Text Box 231"/>
              <p:cNvSpPr txBox="1">
                <a:spLocks noChangeArrowheads="1"/>
              </p:cNvSpPr>
              <p:nvPr/>
            </p:nvSpPr>
            <p:spPr bwMode="auto">
              <a:xfrm>
                <a:off x="2816586" y="3983015"/>
                <a:ext cx="1384310" cy="27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en-US" sz="1350" b="1" dirty="0">
                    <a:solidFill>
                      <a:srgbClr val="00203F"/>
                    </a:solidFill>
                    <a:latin typeface="Calibri"/>
                    <a:cs typeface="Arial" charset="0"/>
                  </a:rPr>
                  <a:t>500 BV &amp; 200 IBV</a:t>
                </a:r>
              </a:p>
            </p:txBody>
          </p:sp>
          <p:sp>
            <p:nvSpPr>
              <p:cNvPr id="20" name="Text Box 231"/>
              <p:cNvSpPr txBox="1">
                <a:spLocks noChangeArrowheads="1"/>
              </p:cNvSpPr>
              <p:nvPr/>
            </p:nvSpPr>
            <p:spPr bwMode="auto">
              <a:xfrm>
                <a:off x="6025639" y="3415473"/>
                <a:ext cx="1384310" cy="27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63" tIns="34232" rIns="68463" bIns="3423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4629"/>
                <a:r>
                  <a:rPr lang="en-US" sz="1350" b="1" dirty="0">
                    <a:solidFill>
                      <a:srgbClr val="00203F"/>
                    </a:solidFill>
                    <a:latin typeface="Calibri"/>
                    <a:cs typeface="Arial" charset="0"/>
                  </a:rPr>
                  <a:t>500 BV &amp; 200 IBV</a:t>
                </a:r>
              </a:p>
            </p:txBody>
          </p:sp>
          <p:sp>
            <p:nvSpPr>
              <p:cNvPr id="3" name="TextBox 2"/>
              <p:cNvSpPr txBox="1"/>
              <p:nvPr/>
            </p:nvSpPr>
            <p:spPr>
              <a:xfrm>
                <a:off x="2381099" y="2611414"/>
                <a:ext cx="1032344" cy="276843"/>
              </a:xfrm>
              <a:prstGeom prst="rect">
                <a:avLst/>
              </a:prstGeom>
              <a:noFill/>
            </p:spPr>
            <p:txBody>
              <a:bodyPr wrap="none" lIns="91286" tIns="45643" rIns="91286" bIns="45643" rtlCol="0">
                <a:spAutoFit/>
              </a:bodyPr>
              <a:lstStyle/>
              <a:p>
                <a:pPr defTabSz="912839"/>
                <a:r>
                  <a:rPr lang="en-US" sz="1200" b="1" dirty="0">
                    <a:solidFill>
                      <a:srgbClr val="00203F"/>
                    </a:solidFill>
                  </a:rPr>
                  <a:t>5</a:t>
                </a:r>
                <a:r>
                  <a:rPr lang="zh-CN" altLang="en-US" sz="1200" b="1" dirty="0">
                    <a:solidFill>
                      <a:srgbClr val="00203F"/>
                    </a:solidFill>
                    <a:latin typeface="PMingLiU" panose="02020500000000000000" pitchFamily="18" charset="-120"/>
                    <a:ea typeface="PMingLiU" panose="02020500000000000000" pitchFamily="18" charset="-120"/>
                  </a:rPr>
                  <a:t>位優惠顧客</a:t>
                </a:r>
                <a:endParaRPr lang="en-US" sz="1200" b="1" dirty="0">
                  <a:solidFill>
                    <a:srgbClr val="00203F"/>
                  </a:solidFill>
                  <a:latin typeface="PMingLiU" panose="02020500000000000000" pitchFamily="18" charset="-120"/>
                  <a:ea typeface="PMingLiU" panose="02020500000000000000" pitchFamily="18" charset="-120"/>
                </a:endParaRPr>
              </a:p>
            </p:txBody>
          </p:sp>
          <p:sp>
            <p:nvSpPr>
              <p:cNvPr id="35" name="TextBox 34"/>
              <p:cNvSpPr txBox="1"/>
              <p:nvPr/>
            </p:nvSpPr>
            <p:spPr>
              <a:xfrm>
                <a:off x="5709029" y="2598199"/>
                <a:ext cx="1032344" cy="276843"/>
              </a:xfrm>
              <a:prstGeom prst="rect">
                <a:avLst/>
              </a:prstGeom>
              <a:noFill/>
            </p:spPr>
            <p:txBody>
              <a:bodyPr wrap="none" lIns="91286" tIns="45643" rIns="91286" bIns="45643" rtlCol="0">
                <a:spAutoFit/>
              </a:bodyPr>
              <a:lstStyle/>
              <a:p>
                <a:pPr defTabSz="912839"/>
                <a:r>
                  <a:rPr lang="en-US" sz="1200" b="1" dirty="0">
                    <a:solidFill>
                      <a:srgbClr val="00203F"/>
                    </a:solidFill>
                  </a:rPr>
                  <a:t>5</a:t>
                </a:r>
                <a:r>
                  <a:rPr lang="zh-CN" altLang="en-US" sz="1200" b="1" dirty="0">
                    <a:solidFill>
                      <a:srgbClr val="00203F"/>
                    </a:solidFill>
                    <a:latin typeface="PMingLiU" panose="02020500000000000000" pitchFamily="18" charset="-120"/>
                    <a:ea typeface="PMingLiU" panose="02020500000000000000" pitchFamily="18" charset="-120"/>
                  </a:rPr>
                  <a:t>位優惠顧客</a:t>
                </a:r>
                <a:endParaRPr lang="en-US" sz="1200" b="1" dirty="0">
                  <a:solidFill>
                    <a:srgbClr val="00203F"/>
                  </a:solidFill>
                  <a:latin typeface="PMingLiU" panose="02020500000000000000" pitchFamily="18" charset="-120"/>
                  <a:ea typeface="PMingLiU" panose="02020500000000000000" pitchFamily="18" charset="-120"/>
                </a:endParaRPr>
              </a:p>
            </p:txBody>
          </p:sp>
          <p:sp>
            <p:nvSpPr>
              <p:cNvPr id="36" name="TextBox 35"/>
              <p:cNvSpPr txBox="1"/>
              <p:nvPr/>
            </p:nvSpPr>
            <p:spPr>
              <a:xfrm>
                <a:off x="770143" y="3272234"/>
                <a:ext cx="1022726" cy="276843"/>
              </a:xfrm>
              <a:prstGeom prst="rect">
                <a:avLst/>
              </a:prstGeom>
              <a:noFill/>
            </p:spPr>
            <p:txBody>
              <a:bodyPr wrap="none" lIns="91286" tIns="45643" rIns="91286" bIns="45643" rtlCol="0">
                <a:spAutoFit/>
              </a:bodyPr>
              <a:lstStyle/>
              <a:p>
                <a:pPr defTabSz="912839"/>
                <a:r>
                  <a:rPr lang="en-US" sz="1050" b="1" dirty="0">
                    <a:solidFill>
                      <a:srgbClr val="00203F"/>
                    </a:solidFill>
                  </a:rPr>
                  <a:t>5</a:t>
                </a:r>
                <a:r>
                  <a:rPr lang="zh-CN" altLang="en-US" sz="1200" b="1" dirty="0">
                    <a:solidFill>
                      <a:srgbClr val="00203F"/>
                    </a:solidFill>
                    <a:latin typeface="PMingLiU" panose="02020500000000000000" pitchFamily="18" charset="-120"/>
                    <a:ea typeface="PMingLiU" panose="02020500000000000000" pitchFamily="18" charset="-120"/>
                  </a:rPr>
                  <a:t>位優惠顧客</a:t>
                </a:r>
                <a:endParaRPr lang="en-US" sz="1050" b="1" dirty="0">
                  <a:solidFill>
                    <a:srgbClr val="00203F"/>
                  </a:solidFill>
                </a:endParaRPr>
              </a:p>
            </p:txBody>
          </p:sp>
          <p:sp>
            <p:nvSpPr>
              <p:cNvPr id="37" name="TextBox 36"/>
              <p:cNvSpPr txBox="1"/>
              <p:nvPr/>
            </p:nvSpPr>
            <p:spPr>
              <a:xfrm>
                <a:off x="3142879" y="3297216"/>
                <a:ext cx="1022726" cy="276843"/>
              </a:xfrm>
              <a:prstGeom prst="rect">
                <a:avLst/>
              </a:prstGeom>
              <a:noFill/>
            </p:spPr>
            <p:txBody>
              <a:bodyPr wrap="none" lIns="91286" tIns="45643" rIns="91286" bIns="45643" rtlCol="0">
                <a:spAutoFit/>
              </a:bodyPr>
              <a:lstStyle/>
              <a:p>
                <a:pPr defTabSz="912839"/>
                <a:r>
                  <a:rPr lang="en-US" sz="1050" b="1" dirty="0">
                    <a:solidFill>
                      <a:srgbClr val="00203F"/>
                    </a:solidFill>
                  </a:rPr>
                  <a:t>5</a:t>
                </a:r>
                <a:r>
                  <a:rPr lang="zh-CN" altLang="en-US" sz="1200" b="1" dirty="0">
                    <a:solidFill>
                      <a:srgbClr val="00203F"/>
                    </a:solidFill>
                    <a:latin typeface="PMingLiU" panose="02020500000000000000" pitchFamily="18" charset="-120"/>
                    <a:ea typeface="PMingLiU" panose="02020500000000000000" pitchFamily="18" charset="-120"/>
                  </a:rPr>
                  <a:t>位優惠顧客</a:t>
                </a:r>
                <a:endParaRPr lang="en-US" sz="1050" b="1" dirty="0">
                  <a:solidFill>
                    <a:srgbClr val="00203F"/>
                  </a:solidFill>
                </a:endParaRPr>
              </a:p>
            </p:txBody>
          </p:sp>
          <p:sp>
            <p:nvSpPr>
              <p:cNvPr id="38" name="TextBox 37"/>
              <p:cNvSpPr txBox="1"/>
              <p:nvPr/>
            </p:nvSpPr>
            <p:spPr>
              <a:xfrm>
                <a:off x="4827508" y="3298492"/>
                <a:ext cx="1134038" cy="276843"/>
              </a:xfrm>
              <a:prstGeom prst="rect">
                <a:avLst/>
              </a:prstGeom>
              <a:noFill/>
            </p:spPr>
            <p:txBody>
              <a:bodyPr wrap="square" lIns="91286" tIns="45643" rIns="91286" bIns="45643" rtlCol="0">
                <a:spAutoFit/>
              </a:bodyPr>
              <a:lstStyle/>
              <a:p>
                <a:pPr defTabSz="912839"/>
                <a:r>
                  <a:rPr lang="en-US" sz="1050" b="1" dirty="0">
                    <a:solidFill>
                      <a:srgbClr val="00203F"/>
                    </a:solidFill>
                  </a:rPr>
                  <a:t>5</a:t>
                </a:r>
                <a:r>
                  <a:rPr lang="zh-CN" altLang="en-US" sz="1200" b="1" dirty="0">
                    <a:solidFill>
                      <a:srgbClr val="00203F"/>
                    </a:solidFill>
                    <a:latin typeface="PMingLiU" panose="02020500000000000000" pitchFamily="18" charset="-120"/>
                    <a:ea typeface="PMingLiU" panose="02020500000000000000" pitchFamily="18" charset="-120"/>
                  </a:rPr>
                  <a:t>位優惠顧客</a:t>
                </a:r>
                <a:endParaRPr lang="en-US" sz="1050" b="1" dirty="0">
                  <a:solidFill>
                    <a:srgbClr val="00203F"/>
                  </a:solidFill>
                </a:endParaRPr>
              </a:p>
            </p:txBody>
          </p:sp>
          <p:sp>
            <p:nvSpPr>
              <p:cNvPr id="40" name="TextBox 39"/>
              <p:cNvSpPr txBox="1"/>
              <p:nvPr/>
            </p:nvSpPr>
            <p:spPr>
              <a:xfrm>
                <a:off x="467830" y="3648381"/>
                <a:ext cx="452303" cy="576926"/>
              </a:xfrm>
              <a:prstGeom prst="rect">
                <a:avLst/>
              </a:prstGeom>
            </p:spPr>
            <p:txBody>
              <a:bodyPr wrap="squar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位優惠顧客</a:t>
                </a:r>
                <a:endParaRPr lang="en-US" sz="900" b="1" dirty="0">
                  <a:solidFill>
                    <a:srgbClr val="00203F"/>
                  </a:solidFill>
                </a:endParaRPr>
              </a:p>
            </p:txBody>
          </p:sp>
          <p:sp>
            <p:nvSpPr>
              <p:cNvPr id="41" name="TextBox 40"/>
              <p:cNvSpPr txBox="1"/>
              <p:nvPr/>
            </p:nvSpPr>
            <p:spPr>
              <a:xfrm>
                <a:off x="2042263" y="3648381"/>
                <a:ext cx="451433" cy="576926"/>
              </a:xfrm>
              <a:prstGeom prst="rect">
                <a:avLst/>
              </a:prstGeom>
            </p:spPr>
            <p:txBody>
              <a:bodyPr wrap="squar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位優惠顧客</a:t>
                </a:r>
                <a:endParaRPr lang="en-US" sz="900" b="1" dirty="0">
                  <a:solidFill>
                    <a:srgbClr val="00203F"/>
                  </a:solidFill>
                </a:endParaRPr>
              </a:p>
            </p:txBody>
          </p:sp>
          <p:sp>
            <p:nvSpPr>
              <p:cNvPr id="42" name="TextBox 41"/>
              <p:cNvSpPr txBox="1"/>
              <p:nvPr/>
            </p:nvSpPr>
            <p:spPr>
              <a:xfrm>
                <a:off x="2483459" y="3648381"/>
                <a:ext cx="551666" cy="576926"/>
              </a:xfrm>
              <a:prstGeom prst="rect">
                <a:avLst/>
              </a:prstGeom>
            </p:spPr>
            <p:txBody>
              <a:bodyPr wrap="squar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優惠</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顧客</a:t>
                </a:r>
                <a:endParaRPr lang="en-US" sz="900" b="1" dirty="0">
                  <a:solidFill>
                    <a:srgbClr val="00203F"/>
                  </a:solidFill>
                </a:endParaRPr>
              </a:p>
            </p:txBody>
          </p:sp>
          <p:sp>
            <p:nvSpPr>
              <p:cNvPr id="45" name="TextBox 44"/>
              <p:cNvSpPr txBox="1"/>
              <p:nvPr/>
            </p:nvSpPr>
            <p:spPr>
              <a:xfrm>
                <a:off x="6185404" y="3672406"/>
                <a:ext cx="453659" cy="576926"/>
              </a:xfrm>
              <a:prstGeom prst="rect">
                <a:avLst/>
              </a:prstGeom>
            </p:spPr>
            <p:txBody>
              <a:bodyPr wrap="non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優惠</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顧客</a:t>
                </a:r>
                <a:endParaRPr lang="en-US" sz="900" b="1" dirty="0">
                  <a:solidFill>
                    <a:srgbClr val="00203F"/>
                  </a:solidFill>
                </a:endParaRPr>
              </a:p>
            </p:txBody>
          </p:sp>
          <p:sp>
            <p:nvSpPr>
              <p:cNvPr id="46" name="TextBox 45"/>
              <p:cNvSpPr txBox="1"/>
              <p:nvPr/>
            </p:nvSpPr>
            <p:spPr>
              <a:xfrm>
                <a:off x="6639063" y="3640997"/>
                <a:ext cx="453659" cy="576926"/>
              </a:xfrm>
              <a:prstGeom prst="rect">
                <a:avLst/>
              </a:prstGeom>
            </p:spPr>
            <p:txBody>
              <a:bodyPr wrap="non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優惠</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顧客</a:t>
                </a:r>
                <a:endParaRPr lang="en-US" sz="900" b="1" dirty="0">
                  <a:solidFill>
                    <a:srgbClr val="00203F"/>
                  </a:solidFill>
                </a:endParaRPr>
              </a:p>
            </p:txBody>
          </p:sp>
          <p:sp>
            <p:nvSpPr>
              <p:cNvPr id="43" name="TextBox 42"/>
              <p:cNvSpPr txBox="1"/>
              <p:nvPr/>
            </p:nvSpPr>
            <p:spPr>
              <a:xfrm>
                <a:off x="4109846" y="3625349"/>
                <a:ext cx="453659" cy="576926"/>
              </a:xfrm>
              <a:prstGeom prst="rect">
                <a:avLst/>
              </a:prstGeom>
            </p:spPr>
            <p:txBody>
              <a:bodyPr wrap="non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優惠</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顧客</a:t>
                </a:r>
                <a:endParaRPr lang="en-US" sz="900" b="1" dirty="0">
                  <a:solidFill>
                    <a:srgbClr val="00203F"/>
                  </a:solidFill>
                </a:endParaRPr>
              </a:p>
            </p:txBody>
          </p:sp>
          <p:sp>
            <p:nvSpPr>
              <p:cNvPr id="44" name="TextBox 43"/>
              <p:cNvSpPr txBox="1"/>
              <p:nvPr/>
            </p:nvSpPr>
            <p:spPr>
              <a:xfrm>
                <a:off x="4600678" y="3640997"/>
                <a:ext cx="453659" cy="576926"/>
              </a:xfrm>
              <a:prstGeom prst="rect">
                <a:avLst/>
              </a:prstGeom>
            </p:spPr>
            <p:txBody>
              <a:bodyPr wrap="none" lIns="91286" tIns="45643" rIns="91286" bIns="45643" rtlCol="0">
                <a:spAutoFit/>
              </a:bodyPr>
              <a:lstStyle/>
              <a:p>
                <a:pPr defTabSz="912839"/>
                <a:r>
                  <a:rPr lang="en-US" sz="900" b="1" dirty="0">
                    <a:solidFill>
                      <a:srgbClr val="00203F"/>
                    </a:solidFill>
                  </a:rPr>
                  <a:t>5</a:t>
                </a:r>
                <a:r>
                  <a:rPr lang="zh-CN" altLang="en-US" sz="1050" b="1" dirty="0">
                    <a:solidFill>
                      <a:srgbClr val="00203F"/>
                    </a:solidFill>
                    <a:latin typeface="PMingLiU" panose="02020500000000000000" pitchFamily="18" charset="-120"/>
                    <a:ea typeface="PMingLiU" panose="02020500000000000000" pitchFamily="18" charset="-120"/>
                  </a:rPr>
                  <a:t>位</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優惠</a:t>
                </a:r>
                <a:endParaRPr lang="en-US" altLang="zh-CN" sz="1050" b="1" dirty="0">
                  <a:solidFill>
                    <a:srgbClr val="00203F"/>
                  </a:solidFill>
                  <a:latin typeface="PMingLiU" panose="02020500000000000000" pitchFamily="18" charset="-120"/>
                  <a:ea typeface="PMingLiU" panose="02020500000000000000" pitchFamily="18" charset="-120"/>
                </a:endParaRPr>
              </a:p>
              <a:p>
                <a:pPr defTabSz="912839"/>
                <a:r>
                  <a:rPr lang="zh-CN" altLang="en-US" sz="1050" b="1" dirty="0">
                    <a:solidFill>
                      <a:srgbClr val="00203F"/>
                    </a:solidFill>
                    <a:latin typeface="PMingLiU" panose="02020500000000000000" pitchFamily="18" charset="-120"/>
                    <a:ea typeface="PMingLiU" panose="02020500000000000000" pitchFamily="18" charset="-120"/>
                  </a:rPr>
                  <a:t>顧客</a:t>
                </a:r>
                <a:endParaRPr lang="en-US" sz="900" b="1" dirty="0">
                  <a:solidFill>
                    <a:srgbClr val="00203F"/>
                  </a:solidFill>
                </a:endParaRPr>
              </a:p>
            </p:txBody>
          </p:sp>
        </p:grpSp>
      </p:grpSp>
      <p:sp>
        <p:nvSpPr>
          <p:cNvPr id="30" name="TextBox 29"/>
          <p:cNvSpPr txBox="1"/>
          <p:nvPr/>
        </p:nvSpPr>
        <p:spPr>
          <a:xfrm>
            <a:off x="7092722" y="4674464"/>
            <a:ext cx="2010174" cy="207749"/>
          </a:xfrm>
          <a:prstGeom prst="rect">
            <a:avLst/>
          </a:prstGeom>
          <a:noFill/>
        </p:spPr>
        <p:txBody>
          <a:bodyPr wrap="square" rtlCol="0">
            <a:spAutoFit/>
          </a:bodyPr>
          <a:lstStyle/>
          <a:p>
            <a:r>
              <a:rPr lang="zh-CN" altLang="en-US" sz="750" dirty="0">
                <a:solidFill>
                  <a:prstClr val="black"/>
                </a:solidFill>
                <a:latin typeface="Arial" panose="020B0604020202020204" pitchFamily="34" charset="0"/>
                <a:ea typeface="PMingLiU" panose="02020500000000000000" pitchFamily="18" charset="-120"/>
                <a:cs typeface="Arial" panose="020B0604020202020204" pitchFamily="34" charset="0"/>
              </a:rPr>
              <a:t>此投影片上</a:t>
            </a:r>
            <a:r>
              <a:rPr lang="en-US" sz="750" dirty="0">
                <a:solidFill>
                  <a:prstClr val="black"/>
                </a:solidFill>
                <a:latin typeface="Arial" panose="020B0604020202020204" pitchFamily="34" charset="0"/>
                <a:ea typeface="PMingLiU" panose="02020500000000000000" pitchFamily="18" charset="-120"/>
                <a:cs typeface="Arial" panose="020B0604020202020204" pitchFamily="34" charset="0"/>
              </a:rPr>
              <a:t>BV</a:t>
            </a:r>
            <a:r>
              <a:rPr lang="zh-CN" altLang="en-US" sz="750" dirty="0">
                <a:solidFill>
                  <a:prstClr val="black"/>
                </a:solidFill>
                <a:latin typeface="Arial" panose="020B0604020202020204" pitchFamily="34" charset="0"/>
                <a:ea typeface="PMingLiU" panose="02020500000000000000" pitchFamily="18" charset="-120"/>
                <a:cs typeface="Arial" panose="020B0604020202020204" pitchFamily="34" charset="0"/>
              </a:rPr>
              <a:t>及</a:t>
            </a:r>
            <a:r>
              <a:rPr lang="en-US" sz="750" dirty="0">
                <a:solidFill>
                  <a:prstClr val="black"/>
                </a:solidFill>
                <a:latin typeface="Arial" panose="020B0604020202020204" pitchFamily="34" charset="0"/>
                <a:ea typeface="PMingLiU" panose="02020500000000000000" pitchFamily="18" charset="-120"/>
                <a:cs typeface="Arial" panose="020B0604020202020204" pitchFamily="34" charset="0"/>
              </a:rPr>
              <a:t>IBV</a:t>
            </a:r>
            <a:r>
              <a:rPr lang="zh-CN" altLang="en-US" sz="750" dirty="0">
                <a:solidFill>
                  <a:prstClr val="black"/>
                </a:solidFill>
                <a:latin typeface="Arial" panose="020B0604020202020204" pitchFamily="34" charset="0"/>
                <a:ea typeface="PMingLiU" panose="02020500000000000000" pitchFamily="18" charset="-120"/>
                <a:cs typeface="Arial" panose="020B0604020202020204" pitchFamily="34" charset="0"/>
              </a:rPr>
              <a:t>庫顯示週期業績累積</a:t>
            </a:r>
            <a:endParaRPr lang="en-US" sz="675" dirty="0">
              <a:solidFill>
                <a:prstClr val="black"/>
              </a:solidFill>
            </a:endParaRPr>
          </a:p>
        </p:txBody>
      </p:sp>
    </p:spTree>
    <p:extLst>
      <p:ext uri="{BB962C8B-B14F-4D97-AF65-F5344CB8AC3E}">
        <p14:creationId xmlns:p14="http://schemas.microsoft.com/office/powerpoint/2010/main" xmlns="" val="1773327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820623" y="270363"/>
            <a:ext cx="2233246" cy="769441"/>
          </a:xfrm>
          <a:prstGeom prst="rect">
            <a:avLst/>
          </a:prstGeom>
          <a:noFill/>
        </p:spPr>
        <p:txBody>
          <a:bodyPr wrap="square" rtlCol="0">
            <a:spAutoFit/>
          </a:bodyPr>
          <a:lstStyle/>
          <a:p>
            <a:r>
              <a:rPr lang="zh-TW" altLang="en-US" sz="4400" dirty="0">
                <a:solidFill>
                  <a:srgbClr val="FFFF00"/>
                </a:solidFill>
              </a:rPr>
              <a:t>狼性</a:t>
            </a:r>
          </a:p>
        </p:txBody>
      </p:sp>
      <p:pic>
        <p:nvPicPr>
          <p:cNvPr id="3074" name="Picture 2" descr="「狼性」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26575"/>
            <a:ext cx="9144000" cy="386541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47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flipH="1">
            <a:off x="2204847" y="2405536"/>
            <a:ext cx="3857624" cy="33243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0" y="642938"/>
            <a:ext cx="3962400" cy="3857625"/>
          </a:xfrm>
          <a:prstGeom prst="rect">
            <a:avLst/>
          </a:prstGeom>
        </p:spPr>
      </p:pic>
      <p:sp>
        <p:nvSpPr>
          <p:cNvPr id="3" name="Rectangle 2"/>
          <p:cNvSpPr/>
          <p:nvPr/>
        </p:nvSpPr>
        <p:spPr>
          <a:xfrm>
            <a:off x="671685" y="1392163"/>
            <a:ext cx="2619051" cy="500020"/>
          </a:xfrm>
          <a:prstGeom prst="rect">
            <a:avLst/>
          </a:prstGeom>
        </p:spPr>
        <p:txBody>
          <a:bodyPr wrap="square" lIns="68463" tIns="34232" rIns="68463" bIns="34232">
            <a:spAutoFit/>
          </a:bodyPr>
          <a:lstStyle/>
          <a:p>
            <a:pPr algn="ctr" defTabSz="684629"/>
            <a:r>
              <a:rPr lang="zh-TW" altLang="en-US" sz="28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行動的力量</a:t>
            </a:r>
            <a:endParaRPr lang="en-US" sz="5400" cap="all"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5" name="Rounded Rectangle 4"/>
          <p:cNvSpPr/>
          <p:nvPr/>
        </p:nvSpPr>
        <p:spPr>
          <a:xfrm>
            <a:off x="4257135" y="892767"/>
            <a:ext cx="3624942"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r>
              <a:rPr lang="zh-CN" altLang="en-US" dirty="0">
                <a:ln w="3175">
                  <a:solidFill>
                    <a:prstClr val="white"/>
                  </a:solidFill>
                </a:ln>
                <a:solidFill>
                  <a:prstClr val="white"/>
                </a:solidFill>
                <a:latin typeface="微軟正黑體" panose="020B0604030504040204" pitchFamily="34" charset="-120"/>
                <a:ea typeface="微軟正黑體" panose="020B0604030504040204" pitchFamily="34" charset="-120"/>
              </a:rPr>
              <a:t>基本業務要求</a:t>
            </a:r>
            <a:r>
              <a:rPr lang="en-US" dirty="0">
                <a:ln w="3175">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6" name="Rectangle 5"/>
          <p:cNvSpPr/>
          <p:nvPr/>
        </p:nvSpPr>
        <p:spPr>
          <a:xfrm>
            <a:off x="4441385" y="1262363"/>
            <a:ext cx="4645281" cy="284576"/>
          </a:xfrm>
          <a:prstGeom prst="rect">
            <a:avLst/>
          </a:prstGeom>
        </p:spPr>
        <p:txBody>
          <a:bodyPr wrap="square" lIns="68463" tIns="34232" rIns="68463" bIns="34232">
            <a:spAutoFit/>
          </a:bodyPr>
          <a:lstStyle/>
          <a:p>
            <a:pPr marL="214295" lvl="1" indent="-214295" defTabSz="684629">
              <a:spcBef>
                <a:spcPct val="40000"/>
              </a:spcBef>
              <a:buFont typeface="Courier New" panose="02070309020205020404" pitchFamily="49" charset="0"/>
              <a:buChar char="o"/>
              <a:defRPr/>
            </a:pP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毎個超連鎖店主每月產生</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 BV</a:t>
            </a: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 IBV</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7" name="Rounded Rectangle 6"/>
          <p:cNvSpPr/>
          <p:nvPr/>
        </p:nvSpPr>
        <p:spPr>
          <a:xfrm>
            <a:off x="4277607" y="1752153"/>
            <a:ext cx="3624942"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spcBef>
                <a:spcPct val="40000"/>
              </a:spcBef>
              <a:tabLst>
                <a:tab pos="294772" algn="l"/>
              </a:tabLst>
              <a:defRPr/>
            </a:pPr>
            <a:r>
              <a:rPr lang="zh-TW" altLang="en-US" dirty="0">
                <a:ln>
                  <a:solidFill>
                    <a:prstClr val="white"/>
                  </a:solidFill>
                </a:ln>
                <a:solidFill>
                  <a:prstClr val="white"/>
                </a:solidFill>
                <a:latin typeface="微軟正黑體" panose="020B0604030504040204" pitchFamily="34" charset="-120"/>
                <a:ea typeface="微軟正黑體" panose="020B0604030504040204" pitchFamily="34" charset="-120"/>
              </a:rPr>
              <a:t>每</a:t>
            </a:r>
            <a:r>
              <a:rPr lang="zh-CN" altLang="en-US" dirty="0">
                <a:ln>
                  <a:solidFill>
                    <a:prstClr val="white"/>
                  </a:solidFill>
                </a:ln>
                <a:solidFill>
                  <a:prstClr val="white"/>
                </a:solidFill>
                <a:latin typeface="微軟正黑體" panose="020B0604030504040204" pitchFamily="34" charset="-120"/>
                <a:ea typeface="微軟正黑體" panose="020B0604030504040204" pitchFamily="34" charset="-120"/>
              </a:rPr>
              <a:t>月</a:t>
            </a:r>
            <a:r>
              <a:rPr lang="zh-TW" altLang="en-US" dirty="0">
                <a:ln>
                  <a:solidFill>
                    <a:prstClr val="white"/>
                  </a:solidFill>
                </a:ln>
                <a:solidFill>
                  <a:prstClr val="white"/>
                </a:solidFill>
                <a:latin typeface="微軟正黑體" panose="020B0604030504040204" pitchFamily="34" charset="-120"/>
                <a:ea typeface="微軟正黑體" panose="020B0604030504040204" pitchFamily="34" charset="-120"/>
              </a:rPr>
              <a:t>目標及基本十顧客</a:t>
            </a:r>
            <a:endParaRPr lang="en-US" dirty="0">
              <a:ln>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4441384" y="2142516"/>
            <a:ext cx="4627554" cy="586197"/>
          </a:xfrm>
          <a:prstGeom prst="rect">
            <a:avLst/>
          </a:prstGeom>
        </p:spPr>
        <p:txBody>
          <a:bodyPr wrap="square" lIns="68463" tIns="34232" rIns="68463" bIns="34232">
            <a:spAutoFit/>
          </a:bodyPr>
          <a:lstStyle/>
          <a:p>
            <a:pPr marL="173535" lvl="1" indent="-173535" defTabSz="684629">
              <a:spcBef>
                <a:spcPct val="40000"/>
              </a:spcBef>
              <a:buFont typeface="Courier New" panose="02070309020205020404" pitchFamily="49" charset="0"/>
              <a:buChar char="o"/>
              <a:tabLst>
                <a:tab pos="294772" algn="l"/>
              </a:tabLst>
              <a:defRPr/>
            </a:pP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每個超連鎖店主每月產生</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200 BV</a:t>
            </a: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 IBV </a:t>
            </a:r>
          </a:p>
          <a:p>
            <a:pPr marL="173535" lvl="1" indent="-173535" defTabSz="684629">
              <a:spcBef>
                <a:spcPct val="40000"/>
              </a:spcBef>
              <a:buFont typeface="Courier New" panose="02070309020205020404" pitchFamily="49" charset="0"/>
              <a:buChar char="o"/>
              <a:tabLst>
                <a:tab pos="294772" algn="l"/>
              </a:tabLst>
              <a:defRPr/>
            </a:pP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每個超連鎖店主</a:t>
            </a:r>
            <a:r>
              <a:rPr lang="zh-CN"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的優惠顧客</a:t>
            </a: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每月產生</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300 BV</a:t>
            </a: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200 IBV</a:t>
            </a:r>
          </a:p>
        </p:txBody>
      </p:sp>
      <p:sp>
        <p:nvSpPr>
          <p:cNvPr id="9" name="Rounded Rectangle 8"/>
          <p:cNvSpPr/>
          <p:nvPr/>
        </p:nvSpPr>
        <p:spPr>
          <a:xfrm>
            <a:off x="4267371" y="3021231"/>
            <a:ext cx="3624942"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3" tIns="34232" rIns="68463" bIns="34232" rtlCol="0" anchor="ctr"/>
          <a:lstStyle/>
          <a:p>
            <a:pPr marL="130746" defTabSz="684629">
              <a:spcBef>
                <a:spcPct val="40000"/>
              </a:spcBef>
              <a:tabLst>
                <a:tab pos="294772" algn="l"/>
              </a:tabLst>
              <a:defRPr/>
            </a:pPr>
            <a:r>
              <a:rPr lang="zh-TW" altLang="en-US" dirty="0">
                <a:ln w="3175">
                  <a:solidFill>
                    <a:prstClr val="white"/>
                  </a:solidFill>
                </a:ln>
                <a:solidFill>
                  <a:prstClr val="white"/>
                </a:solidFill>
                <a:latin typeface="微軟正黑體" panose="020B0604030504040204" pitchFamily="34" charset="-120"/>
                <a:ea typeface="微軟正黑體" panose="020B0604030504040204" pitchFamily="34" charset="-120"/>
              </a:rPr>
              <a:t>購物年金及基本十顧客</a:t>
            </a:r>
            <a:endParaRPr lang="en-US"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4441383" y="3362867"/>
            <a:ext cx="4645282" cy="586197"/>
          </a:xfrm>
          <a:prstGeom prst="rect">
            <a:avLst/>
          </a:prstGeom>
        </p:spPr>
        <p:txBody>
          <a:bodyPr wrap="square" lIns="68463" tIns="34232" rIns="68463" bIns="34232">
            <a:spAutoFit/>
          </a:bodyPr>
          <a:lstStyle/>
          <a:p>
            <a:pPr marL="173535" lvl="1" indent="-173535" defTabSz="684629">
              <a:spcBef>
                <a:spcPct val="40000"/>
              </a:spcBef>
              <a:buFont typeface="Courier New" panose="02070309020205020404" pitchFamily="49" charset="0"/>
              <a:buChar char="o"/>
              <a:tabLst>
                <a:tab pos="294772" algn="l"/>
                <a:tab pos="858163" algn="l"/>
              </a:tabLst>
              <a:defRPr/>
            </a:pP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每個超連鎖店主每月產生</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 BV</a:t>
            </a:r>
            <a:r>
              <a:rPr lang="zh-CN"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200 IBV </a:t>
            </a:r>
          </a:p>
          <a:p>
            <a:pPr marL="173535" lvl="1" indent="-173535" defTabSz="684629">
              <a:spcBef>
                <a:spcPct val="40000"/>
              </a:spcBef>
              <a:buFont typeface="Courier New" panose="02070309020205020404" pitchFamily="49" charset="0"/>
              <a:buChar char="o"/>
              <a:tabLst>
                <a:tab pos="294772" algn="l"/>
                <a:tab pos="858163" algn="l"/>
              </a:tabLst>
              <a:defRPr/>
            </a:pP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每個超連鎖店主</a:t>
            </a:r>
            <a:r>
              <a:rPr lang="zh-CN"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的優惠顧客</a:t>
            </a: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每月產生</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300</a:t>
            </a:r>
            <a:r>
              <a:rPr lang="zh-CN"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en-US" sz="1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200 IBV</a:t>
            </a:r>
          </a:p>
        </p:txBody>
      </p:sp>
    </p:spTree>
    <p:extLst>
      <p:ext uri="{BB962C8B-B14F-4D97-AF65-F5344CB8AC3E}">
        <p14:creationId xmlns:p14="http://schemas.microsoft.com/office/powerpoint/2010/main" xmlns="" val="3055640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7" name="Picture 7" descr="T:\Field Training\Field Training\North America\NA_ENGLISH\B5 update\images\Base-10-BDCs.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22817" y="1971675"/>
            <a:ext cx="7281377" cy="246459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75"/>
          <p:cNvSpPr txBox="1">
            <a:spLocks noChangeArrowheads="1"/>
          </p:cNvSpPr>
          <p:nvPr>
            <p:custDataLst>
              <p:tags r:id="rId1"/>
            </p:custDataLst>
          </p:nvPr>
        </p:nvSpPr>
        <p:spPr bwMode="auto">
          <a:xfrm>
            <a:off x="1295400" y="1071566"/>
            <a:ext cx="6508242" cy="315354"/>
          </a:xfrm>
          <a:prstGeom prst="rect">
            <a:avLst/>
          </a:prstGeom>
          <a:noFill/>
          <a:ln w="9525">
            <a:noFill/>
            <a:miter lim="800000"/>
            <a:headEnd/>
            <a:tailEnd/>
          </a:ln>
          <a:effectLst/>
        </p:spPr>
        <p:txBody>
          <a:bodyPr wrap="square" lIns="68463" tIns="34232" rIns="68463" bIns="34232">
            <a:spAutoFit/>
          </a:bodyPr>
          <a:lstStyle/>
          <a:p>
            <a:pPr marL="175913" indent="-175913" algn="ctr" defTabSz="342307">
              <a:spcBef>
                <a:spcPct val="50000"/>
              </a:spcBef>
              <a:defRPr/>
            </a:pPr>
            <a:r>
              <a:rPr lang="zh-TW" alt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佣金</a:t>
            </a:r>
            <a:r>
              <a:rPr 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 </a:t>
            </a:r>
            <a:r>
              <a:rPr lang="zh-TW" alt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每個月</a:t>
            </a:r>
            <a:r>
              <a:rPr 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4,</a:t>
            </a:r>
            <a:r>
              <a:rPr 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600 </a:t>
            </a:r>
            <a:r>
              <a:rPr lang="en-US" sz="1600" b="1" dirty="0">
                <a:solidFill>
                  <a:srgbClr val="C12D22"/>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及每三個月</a:t>
            </a:r>
            <a:r>
              <a:rPr 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a:t>
            </a:r>
            <a:r>
              <a:rPr lang="en-US" sz="16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300 </a:t>
            </a:r>
            <a:r>
              <a:rPr lang="en-US" sz="1600" b="1" dirty="0">
                <a:solidFill>
                  <a:srgbClr val="00B050"/>
                </a:solidFill>
                <a:latin typeface="微軟正黑體" panose="020B0604030504040204" pitchFamily="34" charset="-120"/>
                <a:ea typeface="微軟正黑體" panose="020B0604030504040204" pitchFamily="34" charset="-120"/>
                <a:cs typeface="Arial" panose="020B0604020202020204" pitchFamily="34" charset="0"/>
              </a:rPr>
              <a:t>(IBV)</a:t>
            </a:r>
          </a:p>
        </p:txBody>
      </p:sp>
      <p:sp>
        <p:nvSpPr>
          <p:cNvPr id="13" name="TextBox 12"/>
          <p:cNvSpPr txBox="1"/>
          <p:nvPr/>
        </p:nvSpPr>
        <p:spPr>
          <a:xfrm>
            <a:off x="5629703" y="1484815"/>
            <a:ext cx="3484937" cy="638343"/>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每兩</a:t>
            </a: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週</a:t>
            </a: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期</a:t>
            </a: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你可</a:t>
            </a: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由</a:t>
            </a:r>
            <a:r>
              <a:rPr lang="en-US" altLang="zh-CN"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300 - $</a:t>
            </a:r>
            <a:r>
              <a:rPr lang="en-US" altLang="zh-TW"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4</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600</a:t>
            </a: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及每三個月</a:t>
            </a: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由</a:t>
            </a:r>
            <a:r>
              <a:rPr lang="en-US" altLang="zh-CN"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300</a:t>
            </a:r>
          </a:p>
        </p:txBody>
      </p:sp>
      <p:sp>
        <p:nvSpPr>
          <p:cNvPr id="16" name="Title 2"/>
          <p:cNvSpPr txBox="1">
            <a:spLocks/>
          </p:cNvSpPr>
          <p:nvPr/>
        </p:nvSpPr>
        <p:spPr>
          <a:xfrm>
            <a:off x="447005" y="814389"/>
            <a:ext cx="8250009" cy="482713"/>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rPr>
              <a:t>組織</a:t>
            </a:r>
            <a:r>
              <a:rPr lang="zh-CN"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rPr>
              <a:t>達到基本業務要求</a:t>
            </a:r>
            <a:endParaRPr lang="zh-TW"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endParaRPr>
          </a:p>
          <a:p>
            <a:pPr algn="ctr"/>
            <a:endParaRPr lang="en-US" sz="1600" cap="all" dirty="0">
              <a:ln>
                <a:solidFill>
                  <a:srgbClr val="443988"/>
                </a:solidFill>
              </a:ln>
              <a:solidFill>
                <a:srgbClr val="443988"/>
              </a:solidFill>
              <a:latin typeface="Calibri"/>
            </a:endParaRPr>
          </a:p>
        </p:txBody>
      </p:sp>
      <p:sp>
        <p:nvSpPr>
          <p:cNvPr id="17" name="TextBox 16"/>
          <p:cNvSpPr txBox="1"/>
          <p:nvPr/>
        </p:nvSpPr>
        <p:spPr>
          <a:xfrm>
            <a:off x="47531" y="1371605"/>
            <a:ext cx="3923969" cy="1004401"/>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300"/>
              </a:spcAft>
            </a:pP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基本業務要求</a:t>
            </a:r>
            <a:endParaRPr lang="en-US" altLang="zh-CN"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defTabSz="684629">
              <a:spcAft>
                <a:spcPts val="300"/>
              </a:spcAft>
            </a:pP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 BV + 10 IBV </a:t>
            </a:r>
          </a:p>
          <a:p>
            <a:pPr defTabSz="684629">
              <a:spcAft>
                <a:spcPts val="300"/>
              </a:spcAft>
            </a:pP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總額 </a:t>
            </a:r>
            <a:r>
              <a:rPr lang="en-US" altLang="zh-TW"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 BV + 10 IBV</a:t>
            </a:r>
            <a:r>
              <a:rPr lang="en-US" sz="1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 </a:t>
            </a:r>
          </a:p>
        </p:txBody>
      </p:sp>
      <p:sp>
        <p:nvSpPr>
          <p:cNvPr id="18" name="Text Box 176"/>
          <p:cNvSpPr txBox="1">
            <a:spLocks noChangeArrowheads="1"/>
          </p:cNvSpPr>
          <p:nvPr>
            <p:custDataLst>
              <p:tags r:id="rId2"/>
            </p:custDataLst>
          </p:nvPr>
        </p:nvSpPr>
        <p:spPr bwMode="auto">
          <a:xfrm>
            <a:off x="1514903" y="4120717"/>
            <a:ext cx="1214718" cy="359709"/>
          </a:xfrm>
          <a:prstGeom prst="rect">
            <a:avLst/>
          </a:prstGeom>
          <a:noFill/>
          <a:ln w="9525">
            <a:noFill/>
            <a:miter lim="800000"/>
            <a:headEnd/>
            <a:tailEnd/>
          </a:ln>
          <a:effectLst/>
        </p:spPr>
        <p:txBody>
          <a:bodyPr wrap="square" lIns="51430" tIns="25715" rIns="51430" bIns="25715">
            <a:spAutoFit/>
          </a:bodyPr>
          <a:lstStyle/>
          <a:p>
            <a:pPr algn="ctr" defTabSz="257141">
              <a:defRPr/>
            </a:pP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50 BV = </a:t>
            </a:r>
            <a:r>
              <a:rPr lang="zh-CN" alt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2,500 BV</a:t>
            </a:r>
          </a:p>
        </p:txBody>
      </p:sp>
      <p:sp>
        <p:nvSpPr>
          <p:cNvPr id="19" name="Text Box 176"/>
          <p:cNvSpPr txBox="1">
            <a:spLocks noChangeArrowheads="1"/>
          </p:cNvSpPr>
          <p:nvPr>
            <p:custDataLst>
              <p:tags r:id="rId3"/>
            </p:custDataLst>
          </p:nvPr>
        </p:nvSpPr>
        <p:spPr bwMode="auto">
          <a:xfrm>
            <a:off x="3103905" y="4120717"/>
            <a:ext cx="1266791"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10 IBV = </a:t>
            </a:r>
            <a:r>
              <a:rPr lang="zh-CN" alt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500 IBV</a:t>
            </a:r>
          </a:p>
        </p:txBody>
      </p:sp>
      <p:sp>
        <p:nvSpPr>
          <p:cNvPr id="20" name="Text Box 176"/>
          <p:cNvSpPr txBox="1">
            <a:spLocks noChangeArrowheads="1"/>
          </p:cNvSpPr>
          <p:nvPr>
            <p:custDataLst>
              <p:tags r:id="rId4"/>
            </p:custDataLst>
          </p:nvPr>
        </p:nvSpPr>
        <p:spPr bwMode="auto">
          <a:xfrm>
            <a:off x="4780128" y="4120718"/>
            <a:ext cx="1195534"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50 BV = </a:t>
            </a:r>
            <a:r>
              <a:rPr lang="zh-CN" alt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2,500 BV</a:t>
            </a:r>
          </a:p>
        </p:txBody>
      </p:sp>
      <p:sp>
        <p:nvSpPr>
          <p:cNvPr id="21" name="Text Box 176"/>
          <p:cNvSpPr txBox="1">
            <a:spLocks noChangeArrowheads="1"/>
          </p:cNvSpPr>
          <p:nvPr>
            <p:custDataLst>
              <p:tags r:id="rId5"/>
            </p:custDataLst>
          </p:nvPr>
        </p:nvSpPr>
        <p:spPr bwMode="auto">
          <a:xfrm>
            <a:off x="6249723" y="4120717"/>
            <a:ext cx="1300869" cy="359709"/>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10 IBV </a:t>
            </a:r>
          </a:p>
          <a:p>
            <a:pPr algn="ctr" defTabSz="257141">
              <a:defRPr/>
            </a:pP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 </a:t>
            </a:r>
            <a:r>
              <a:rPr lang="zh-CN" alt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10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500 IBV </a:t>
            </a:r>
          </a:p>
        </p:txBody>
      </p:sp>
      <p:sp>
        <p:nvSpPr>
          <p:cNvPr id="22" name="TextBox 21"/>
          <p:cNvSpPr txBox="1"/>
          <p:nvPr/>
        </p:nvSpPr>
        <p:spPr>
          <a:xfrm>
            <a:off x="2724324" y="4140602"/>
            <a:ext cx="385993" cy="221209"/>
          </a:xfrm>
          <a:prstGeom prst="rect">
            <a:avLst/>
          </a:prstGeom>
          <a:noFill/>
        </p:spPr>
        <p:txBody>
          <a:bodyPr wrap="none" lIns="51430" tIns="25715" rIns="51430" bIns="25715" rtlCol="0">
            <a:spAutoFit/>
          </a:bodyPr>
          <a:lstStyle/>
          <a:p>
            <a:pPr algn="ctr" defTabSz="514295"/>
            <a:r>
              <a:rPr lang="zh-CN" altLang="en-US" sz="1100" b="1" dirty="0">
                <a:solidFill>
                  <a:prstClr val="black">
                    <a:lumMod val="75000"/>
                    <a:lumOff val="25000"/>
                  </a:prstClr>
                </a:solidFill>
                <a:latin typeface="PMingLiU" panose="02020500000000000000" pitchFamily="18" charset="-120"/>
                <a:ea typeface="PMingLiU" panose="02020500000000000000" pitchFamily="18" charset="-120"/>
              </a:rPr>
              <a:t>加上</a:t>
            </a:r>
            <a:endParaRPr lang="en-US" sz="1100" b="1" dirty="0">
              <a:solidFill>
                <a:prstClr val="black">
                  <a:lumMod val="75000"/>
                  <a:lumOff val="25000"/>
                </a:prstClr>
              </a:solidFill>
              <a:latin typeface="PMingLiU" panose="02020500000000000000" pitchFamily="18" charset="-120"/>
              <a:ea typeface="PMingLiU" panose="02020500000000000000" pitchFamily="18" charset="-120"/>
            </a:endParaRPr>
          </a:p>
        </p:txBody>
      </p:sp>
      <p:sp>
        <p:nvSpPr>
          <p:cNvPr id="23" name="TextBox 22"/>
          <p:cNvSpPr txBox="1"/>
          <p:nvPr/>
        </p:nvSpPr>
        <p:spPr>
          <a:xfrm>
            <a:off x="5942847" y="4140602"/>
            <a:ext cx="385993" cy="221209"/>
          </a:xfrm>
          <a:prstGeom prst="rect">
            <a:avLst/>
          </a:prstGeom>
          <a:noFill/>
        </p:spPr>
        <p:txBody>
          <a:bodyPr wrap="none" lIns="51430" tIns="25715" rIns="51430" bIns="25715" rtlCol="0">
            <a:spAutoFit/>
          </a:bodyPr>
          <a:lstStyle/>
          <a:p>
            <a:pPr algn="ctr" defTabSz="514295"/>
            <a:r>
              <a:rPr lang="zh-CN" altLang="en-US" sz="1100" b="1" dirty="0">
                <a:solidFill>
                  <a:prstClr val="black">
                    <a:lumMod val="75000"/>
                    <a:lumOff val="25000"/>
                  </a:prstClr>
                </a:solidFill>
                <a:latin typeface="PMingLiU" panose="02020500000000000000" pitchFamily="18" charset="-120"/>
                <a:ea typeface="PMingLiU" panose="02020500000000000000" pitchFamily="18" charset="-120"/>
              </a:rPr>
              <a:t>加上</a:t>
            </a:r>
            <a:endParaRPr lang="en-US" sz="1100" b="1" dirty="0">
              <a:solidFill>
                <a:prstClr val="black">
                  <a:lumMod val="75000"/>
                  <a:lumOff val="25000"/>
                </a:prstClr>
              </a:solidFill>
              <a:latin typeface="PMingLiU" panose="02020500000000000000" pitchFamily="18" charset="-120"/>
              <a:ea typeface="PMingLiU" panose="02020500000000000000" pitchFamily="18" charset="-120"/>
            </a:endParaRPr>
          </a:p>
        </p:txBody>
      </p:sp>
      <p:pic>
        <p:nvPicPr>
          <p:cNvPr id="28" name="Picture 3" descr="T:\Field Training\Field Training\North America\NA_ENGLISH\B5 update\images\Base-10-BV2.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6501" y="2768288"/>
            <a:ext cx="6977690" cy="12657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426036" y="4261174"/>
            <a:ext cx="1717964" cy="307777"/>
          </a:xfrm>
          <a:prstGeom prst="rect">
            <a:avLst/>
          </a:prstGeom>
          <a:noFill/>
        </p:spPr>
        <p:txBody>
          <a:bodyPr wrap="square" rtlCol="0">
            <a:spAutoFit/>
          </a:bodyPr>
          <a:lstStyle/>
          <a:p>
            <a:r>
              <a:rPr lang="zh-CN" altLang="en-US" sz="700" dirty="0">
                <a:solidFill>
                  <a:prstClr val="black"/>
                </a:solidFill>
                <a:latin typeface="Arial" panose="020B0604020202020204" pitchFamily="34" charset="0"/>
                <a:ea typeface="PMingLiU" panose="02020500000000000000" pitchFamily="18" charset="-120"/>
                <a:cs typeface="Arial" panose="020B0604020202020204" pitchFamily="34" charset="0"/>
              </a:rPr>
              <a:t>此投影片上</a:t>
            </a:r>
            <a:r>
              <a:rPr lang="en-US" sz="700" dirty="0">
                <a:solidFill>
                  <a:prstClr val="black"/>
                </a:solidFill>
                <a:latin typeface="Arial" panose="020B0604020202020204" pitchFamily="34" charset="0"/>
                <a:ea typeface="PMingLiU" panose="02020500000000000000" pitchFamily="18" charset="-120"/>
                <a:cs typeface="Arial" panose="020B0604020202020204" pitchFamily="34" charset="0"/>
              </a:rPr>
              <a:t>BV</a:t>
            </a:r>
            <a:r>
              <a:rPr lang="zh-CN" altLang="en-US" sz="700" dirty="0">
                <a:solidFill>
                  <a:prstClr val="black"/>
                </a:solidFill>
                <a:latin typeface="Arial" panose="020B0604020202020204" pitchFamily="34" charset="0"/>
                <a:ea typeface="PMingLiU" panose="02020500000000000000" pitchFamily="18" charset="-120"/>
                <a:cs typeface="Arial" panose="020B0604020202020204" pitchFamily="34" charset="0"/>
              </a:rPr>
              <a:t>及</a:t>
            </a:r>
            <a:r>
              <a:rPr lang="en-US" sz="700" dirty="0">
                <a:solidFill>
                  <a:prstClr val="black"/>
                </a:solidFill>
                <a:latin typeface="Arial" panose="020B0604020202020204" pitchFamily="34" charset="0"/>
                <a:ea typeface="PMingLiU" panose="02020500000000000000" pitchFamily="18" charset="-120"/>
                <a:cs typeface="Arial" panose="020B0604020202020204" pitchFamily="34" charset="0"/>
              </a:rPr>
              <a:t>IBV</a:t>
            </a:r>
            <a:r>
              <a:rPr lang="zh-CN" altLang="en-US" sz="700" dirty="0">
                <a:solidFill>
                  <a:prstClr val="black"/>
                </a:solidFill>
                <a:latin typeface="Arial" panose="020B0604020202020204" pitchFamily="34" charset="0"/>
                <a:ea typeface="PMingLiU" panose="02020500000000000000" pitchFamily="18" charset="-120"/>
                <a:cs typeface="Arial" panose="020B0604020202020204" pitchFamily="34" charset="0"/>
              </a:rPr>
              <a:t>庫顯示週期業績累積</a:t>
            </a:r>
            <a:endParaRPr lang="en-US" sz="700" dirty="0">
              <a:solidFill>
                <a:prstClr val="black"/>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xmlns="" val="1651574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1000"/>
                                        <p:tgtEl>
                                          <p:spTgt spid="28"/>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7" name="Picture 7" descr="T:\Field Training\Field Training\North America\NA_ENGLISH\B5 update\images\Base-10-BDCs.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22021" y="1956321"/>
            <a:ext cx="7281377" cy="246459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75"/>
          <p:cNvSpPr txBox="1">
            <a:spLocks noChangeArrowheads="1"/>
          </p:cNvSpPr>
          <p:nvPr>
            <p:custDataLst>
              <p:tags r:id="rId1"/>
            </p:custDataLst>
          </p:nvPr>
        </p:nvSpPr>
        <p:spPr bwMode="auto">
          <a:xfrm>
            <a:off x="1317887" y="1096442"/>
            <a:ext cx="6508242" cy="284576"/>
          </a:xfrm>
          <a:prstGeom prst="rect">
            <a:avLst/>
          </a:prstGeom>
          <a:noFill/>
          <a:ln w="9525">
            <a:noFill/>
            <a:miter lim="800000"/>
            <a:headEnd/>
            <a:tailEnd/>
          </a:ln>
          <a:effectLst/>
        </p:spPr>
        <p:txBody>
          <a:bodyPr wrap="square" lIns="68463" tIns="34232" rIns="68463" bIns="34232">
            <a:spAutoFit/>
          </a:bodyPr>
          <a:lstStyle/>
          <a:p>
            <a:pPr marL="175913" indent="-175913" algn="ctr" defTabSz="342307">
              <a:spcBef>
                <a:spcPct val="50000"/>
              </a:spcBef>
              <a:defRPr/>
            </a:pPr>
            <a:r>
              <a:rPr lang="zh-TW" altLang="en-US"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佣金</a:t>
            </a:r>
            <a:r>
              <a:rPr lang="en-US"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 </a:t>
            </a:r>
            <a:r>
              <a:rPr lang="zh-TW" altLang="en-US"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每月</a:t>
            </a:r>
            <a:r>
              <a:rPr lang="en-US"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46,000</a:t>
            </a:r>
            <a:r>
              <a:rPr lang="en-US"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a:t>
            </a:r>
            <a:r>
              <a:rPr lang="en-US" sz="1400" b="1" dirty="0">
                <a:solidFill>
                  <a:srgbClr val="C12D22"/>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400" b="1" dirty="0">
                <a:solidFill>
                  <a:srgbClr val="C12D22"/>
                </a:solidFill>
                <a:latin typeface="微軟正黑體" panose="020B0604030504040204" pitchFamily="34" charset="-120"/>
                <a:ea typeface="微軟正黑體" panose="020B0604030504040204" pitchFamily="34" charset="-120"/>
                <a:cs typeface="Arial" panose="020B0604020202020204" pitchFamily="34" charset="0"/>
              </a:rPr>
              <a:t>及每月</a:t>
            </a:r>
            <a:r>
              <a:rPr lang="en-US"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2</a:t>
            </a:r>
            <a:r>
              <a:rPr lang="en-US" sz="14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3,000 </a:t>
            </a:r>
            <a:r>
              <a:rPr lang="en-US" sz="1400" b="1" dirty="0">
                <a:solidFill>
                  <a:srgbClr val="00B050"/>
                </a:solidFill>
                <a:latin typeface="微軟正黑體" panose="020B0604030504040204" pitchFamily="34" charset="-120"/>
                <a:ea typeface="微軟正黑體" panose="020B0604030504040204" pitchFamily="34" charset="-120"/>
                <a:cs typeface="Arial" panose="020B0604020202020204" pitchFamily="34" charset="0"/>
              </a:rPr>
              <a:t>(IBV)</a:t>
            </a:r>
          </a:p>
        </p:txBody>
      </p:sp>
      <p:sp>
        <p:nvSpPr>
          <p:cNvPr id="13" name="TextBox 12"/>
          <p:cNvSpPr txBox="1"/>
          <p:nvPr/>
        </p:nvSpPr>
        <p:spPr>
          <a:xfrm>
            <a:off x="5717836" y="1534420"/>
            <a:ext cx="3151046" cy="485110"/>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週</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期</a:t>
            </a: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你可</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由</a:t>
            </a:r>
            <a:r>
              <a:rPr lang="en-US" altLang="zh-CN"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a:t>
            </a:r>
            <a:r>
              <a:rPr lang="en-US" altLang="zh-TW"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a:t>
            </a: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及每兩</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週</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期由</a:t>
            </a:r>
            <a:r>
              <a:rPr lang="en-US" altLang="zh-CN"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11,</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a:t>
            </a:r>
          </a:p>
        </p:txBody>
      </p:sp>
      <p:sp>
        <p:nvSpPr>
          <p:cNvPr id="16" name="Title 2"/>
          <p:cNvSpPr txBox="1">
            <a:spLocks/>
          </p:cNvSpPr>
          <p:nvPr/>
        </p:nvSpPr>
        <p:spPr>
          <a:xfrm>
            <a:off x="447005" y="814389"/>
            <a:ext cx="8250009" cy="482713"/>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組織完成每月</a:t>
            </a:r>
            <a:r>
              <a:rPr lang="zh-CN"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目標</a:t>
            </a:r>
            <a:r>
              <a:rPr lang="zh-TW"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及基本</a:t>
            </a:r>
            <a:r>
              <a:rPr lang="en-US" altLang="zh-TW" sz="1600" cap="all"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10</a:t>
            </a:r>
            <a:r>
              <a:rPr lang="zh-TW"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cs typeface="Arial" panose="020B0604020202020204" pitchFamily="34" charset="0"/>
              </a:rPr>
              <a:t>顧客</a:t>
            </a:r>
          </a:p>
          <a:p>
            <a:pPr algn="ctr"/>
            <a:endParaRPr lang="en-US" sz="1600" cap="all" dirty="0">
              <a:ln>
                <a:solidFill>
                  <a:srgbClr val="443988"/>
                </a:solidFill>
              </a:ln>
              <a:solidFill>
                <a:srgbClr val="443988"/>
              </a:solidFill>
              <a:latin typeface="Calibri"/>
            </a:endParaRPr>
          </a:p>
        </p:txBody>
      </p:sp>
      <p:sp>
        <p:nvSpPr>
          <p:cNvPr id="17" name="TextBox 16"/>
          <p:cNvSpPr txBox="1"/>
          <p:nvPr/>
        </p:nvSpPr>
        <p:spPr>
          <a:xfrm>
            <a:off x="135802" y="1352407"/>
            <a:ext cx="3549094" cy="1430049"/>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300"/>
              </a:spcAft>
            </a:pP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每月目標</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200 BV + 20 IBV </a:t>
            </a:r>
          </a:p>
          <a:p>
            <a:pPr defTabSz="684629">
              <a:spcAft>
                <a:spcPts val="300"/>
              </a:spcAft>
            </a:pP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基本</a:t>
            </a:r>
            <a:r>
              <a:rPr lang="en-US" altLang="zh-TW"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顧客</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超連鎖店主的</a:t>
            </a:r>
            <a:r>
              <a:rPr lang="en-US" altLang="zh-CN"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位優惠顧客產生</a:t>
            </a:r>
            <a:endParaRPr lang="en-US" altLang="zh-CN"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defTabSz="684629">
              <a:spcAft>
                <a:spcPts val="300"/>
              </a:spcAft>
            </a:pP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300 BV + 200 IBV </a:t>
            </a:r>
          </a:p>
          <a:p>
            <a:pPr defTabSz="684629">
              <a:spcAft>
                <a:spcPts val="300"/>
              </a:spcAft>
            </a:pP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總額</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 </a:t>
            </a:r>
            <a:r>
              <a:rPr lang="zh-TW"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 BV + 220 IBV</a:t>
            </a:r>
            <a:r>
              <a:rPr lang="en-US" sz="1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 </a:t>
            </a:r>
          </a:p>
        </p:txBody>
      </p:sp>
      <p:sp>
        <p:nvSpPr>
          <p:cNvPr id="18" name="Text Box 176"/>
          <p:cNvSpPr txBox="1">
            <a:spLocks noChangeArrowheads="1"/>
          </p:cNvSpPr>
          <p:nvPr>
            <p:custDataLst>
              <p:tags r:id="rId2"/>
            </p:custDataLst>
          </p:nvPr>
        </p:nvSpPr>
        <p:spPr bwMode="auto">
          <a:xfrm>
            <a:off x="1791269" y="4174456"/>
            <a:ext cx="1317186"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500 BV = </a:t>
            </a:r>
            <a:r>
              <a:rPr lang="zh-CN" alt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25,000 BV</a:t>
            </a:r>
          </a:p>
        </p:txBody>
      </p:sp>
      <p:sp>
        <p:nvSpPr>
          <p:cNvPr id="19" name="Text Box 176"/>
          <p:cNvSpPr txBox="1">
            <a:spLocks noChangeArrowheads="1"/>
          </p:cNvSpPr>
          <p:nvPr>
            <p:custDataLst>
              <p:tags r:id="rId3"/>
            </p:custDataLst>
          </p:nvPr>
        </p:nvSpPr>
        <p:spPr bwMode="auto">
          <a:xfrm>
            <a:off x="3503108" y="4174457"/>
            <a:ext cx="1307728"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200 IBV = </a:t>
            </a:r>
            <a:r>
              <a:rPr lang="zh-CN" alt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10,000 IBV</a:t>
            </a:r>
          </a:p>
        </p:txBody>
      </p:sp>
      <p:sp>
        <p:nvSpPr>
          <p:cNvPr id="20" name="Text Box 176"/>
          <p:cNvSpPr txBox="1">
            <a:spLocks noChangeArrowheads="1"/>
          </p:cNvSpPr>
          <p:nvPr>
            <p:custDataLst>
              <p:tags r:id="rId4"/>
            </p:custDataLst>
          </p:nvPr>
        </p:nvSpPr>
        <p:spPr bwMode="auto">
          <a:xfrm>
            <a:off x="5056210" y="4174463"/>
            <a:ext cx="1391544"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500 BV = </a:t>
            </a:r>
            <a:r>
              <a:rPr lang="zh-CN" alt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25,000 BV</a:t>
            </a:r>
          </a:p>
        </p:txBody>
      </p:sp>
      <p:sp>
        <p:nvSpPr>
          <p:cNvPr id="21" name="Text Box 176"/>
          <p:cNvSpPr txBox="1">
            <a:spLocks noChangeArrowheads="1"/>
          </p:cNvSpPr>
          <p:nvPr>
            <p:custDataLst>
              <p:tags r:id="rId5"/>
            </p:custDataLst>
          </p:nvPr>
        </p:nvSpPr>
        <p:spPr bwMode="auto">
          <a:xfrm>
            <a:off x="6785425" y="4166119"/>
            <a:ext cx="1392996" cy="328931"/>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900" b="1" dirty="0">
                <a:solidFill>
                  <a:prstClr val="black">
                    <a:lumMod val="75000"/>
                    <a:lumOff val="25000"/>
                  </a:prstClr>
                </a:solidFill>
                <a:ea typeface="ＭＳ Ｐゴシック" pitchFamily="1" charset="-128"/>
              </a:rPr>
              <a:t>5</a:t>
            </a: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0 UFO’s x 200 IBV = </a:t>
            </a:r>
            <a:r>
              <a:rPr lang="zh-CN" alt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9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10,000 IBV</a:t>
            </a:r>
          </a:p>
        </p:txBody>
      </p:sp>
      <p:sp>
        <p:nvSpPr>
          <p:cNvPr id="22" name="TextBox 21"/>
          <p:cNvSpPr txBox="1"/>
          <p:nvPr/>
        </p:nvSpPr>
        <p:spPr>
          <a:xfrm>
            <a:off x="3108454" y="4209400"/>
            <a:ext cx="373170" cy="213515"/>
          </a:xfrm>
          <a:prstGeom prst="rect">
            <a:avLst/>
          </a:prstGeom>
          <a:noFill/>
        </p:spPr>
        <p:txBody>
          <a:bodyPr wrap="none" lIns="51430" tIns="25715" rIns="51430" bIns="25715" rtlCol="0">
            <a:spAutoFit/>
          </a:bodyPr>
          <a:lstStyle/>
          <a:p>
            <a:pPr algn="ctr" defTabSz="514295"/>
            <a:r>
              <a:rPr lang="zh-CN" altLang="en-US" sz="1050" b="1" dirty="0">
                <a:solidFill>
                  <a:prstClr val="black">
                    <a:lumMod val="75000"/>
                    <a:lumOff val="25000"/>
                  </a:prstClr>
                </a:solidFill>
                <a:latin typeface="PMingLiU" panose="02020500000000000000" pitchFamily="18" charset="-120"/>
                <a:ea typeface="PMingLiU" panose="02020500000000000000" pitchFamily="18" charset="-120"/>
              </a:rPr>
              <a:t>加上</a:t>
            </a:r>
            <a:endParaRPr lang="en-US" sz="1050" b="1" dirty="0">
              <a:solidFill>
                <a:prstClr val="black">
                  <a:lumMod val="75000"/>
                  <a:lumOff val="25000"/>
                </a:prstClr>
              </a:solidFill>
              <a:latin typeface="PMingLiU" panose="02020500000000000000" pitchFamily="18" charset="-120"/>
              <a:ea typeface="PMingLiU" panose="02020500000000000000" pitchFamily="18" charset="-120"/>
            </a:endParaRPr>
          </a:p>
        </p:txBody>
      </p:sp>
      <p:sp>
        <p:nvSpPr>
          <p:cNvPr id="23" name="TextBox 22"/>
          <p:cNvSpPr txBox="1"/>
          <p:nvPr/>
        </p:nvSpPr>
        <p:spPr>
          <a:xfrm>
            <a:off x="6436282" y="4209400"/>
            <a:ext cx="373170" cy="213515"/>
          </a:xfrm>
          <a:prstGeom prst="rect">
            <a:avLst/>
          </a:prstGeom>
          <a:noFill/>
        </p:spPr>
        <p:txBody>
          <a:bodyPr wrap="none" lIns="51430" tIns="25715" rIns="51430" bIns="25715" rtlCol="0">
            <a:spAutoFit/>
          </a:bodyPr>
          <a:lstStyle/>
          <a:p>
            <a:pPr algn="ctr" defTabSz="514295"/>
            <a:r>
              <a:rPr lang="zh-CN" altLang="en-US" sz="1050" b="1" dirty="0">
                <a:solidFill>
                  <a:prstClr val="black">
                    <a:lumMod val="75000"/>
                    <a:lumOff val="25000"/>
                  </a:prstClr>
                </a:solidFill>
                <a:latin typeface="PMingLiU" panose="02020500000000000000" pitchFamily="18" charset="-120"/>
                <a:ea typeface="PMingLiU" panose="02020500000000000000" pitchFamily="18" charset="-120"/>
              </a:rPr>
              <a:t>加上</a:t>
            </a:r>
            <a:endParaRPr lang="en-US" sz="1050" b="1" dirty="0">
              <a:solidFill>
                <a:prstClr val="black">
                  <a:lumMod val="75000"/>
                  <a:lumOff val="25000"/>
                </a:prstClr>
              </a:solidFill>
              <a:latin typeface="PMingLiU" panose="02020500000000000000" pitchFamily="18" charset="-120"/>
              <a:ea typeface="PMingLiU" panose="02020500000000000000" pitchFamily="18" charset="-120"/>
            </a:endParaRPr>
          </a:p>
        </p:txBody>
      </p:sp>
      <p:pic>
        <p:nvPicPr>
          <p:cNvPr id="8194" name="Picture 2" descr="T:\Field Training\Field Training\North America\NA_ENGLISH\B5 update\images\Base-10-BV3.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331437" y="2266348"/>
            <a:ext cx="7265300" cy="176272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8177083" y="4230724"/>
            <a:ext cx="998917" cy="276999"/>
          </a:xfrm>
          <a:prstGeom prst="rect">
            <a:avLst/>
          </a:prstGeom>
          <a:noFill/>
        </p:spPr>
        <p:txBody>
          <a:bodyPr wrap="square" rtlCol="0">
            <a:spAutoFit/>
          </a:bodyPr>
          <a:lstStyle/>
          <a:p>
            <a:r>
              <a:rPr lang="zh-CN" altLang="en-US" sz="600" dirty="0">
                <a:solidFill>
                  <a:prstClr val="black"/>
                </a:solidFill>
                <a:latin typeface="Arial" panose="020B0604020202020204" pitchFamily="34" charset="0"/>
                <a:ea typeface="PMingLiU" panose="02020500000000000000" pitchFamily="18" charset="-120"/>
                <a:cs typeface="Arial" panose="020B0604020202020204" pitchFamily="34" charset="0"/>
              </a:rPr>
              <a:t>此投影片上</a:t>
            </a:r>
            <a:r>
              <a:rPr lang="en-US" sz="600" dirty="0">
                <a:solidFill>
                  <a:prstClr val="black"/>
                </a:solidFill>
                <a:latin typeface="Arial" panose="020B0604020202020204" pitchFamily="34" charset="0"/>
                <a:ea typeface="PMingLiU" panose="02020500000000000000" pitchFamily="18" charset="-120"/>
                <a:cs typeface="Arial" panose="020B0604020202020204" pitchFamily="34" charset="0"/>
              </a:rPr>
              <a:t>BV</a:t>
            </a:r>
            <a:r>
              <a:rPr lang="zh-CN" altLang="en-US" sz="600" dirty="0">
                <a:solidFill>
                  <a:prstClr val="black"/>
                </a:solidFill>
                <a:latin typeface="Arial" panose="020B0604020202020204" pitchFamily="34" charset="0"/>
                <a:ea typeface="PMingLiU" panose="02020500000000000000" pitchFamily="18" charset="-120"/>
                <a:cs typeface="Arial" panose="020B0604020202020204" pitchFamily="34" charset="0"/>
              </a:rPr>
              <a:t>及</a:t>
            </a:r>
            <a:r>
              <a:rPr lang="en-US" sz="600" dirty="0">
                <a:solidFill>
                  <a:prstClr val="black"/>
                </a:solidFill>
                <a:latin typeface="Arial" panose="020B0604020202020204" pitchFamily="34" charset="0"/>
                <a:ea typeface="PMingLiU" panose="02020500000000000000" pitchFamily="18" charset="-120"/>
                <a:cs typeface="Arial" panose="020B0604020202020204" pitchFamily="34" charset="0"/>
              </a:rPr>
              <a:t>IBV</a:t>
            </a:r>
            <a:r>
              <a:rPr lang="zh-CN" altLang="en-US" sz="600" dirty="0">
                <a:solidFill>
                  <a:prstClr val="black"/>
                </a:solidFill>
                <a:latin typeface="Arial" panose="020B0604020202020204" pitchFamily="34" charset="0"/>
                <a:ea typeface="PMingLiU" panose="02020500000000000000" pitchFamily="18" charset="-120"/>
                <a:cs typeface="Arial" panose="020B0604020202020204" pitchFamily="34" charset="0"/>
              </a:rPr>
              <a:t>庫顯示週期業績累積</a:t>
            </a:r>
            <a:endParaRPr lang="en-US" sz="500" dirty="0">
              <a:solidFill>
                <a:prstClr val="black"/>
              </a:solidFill>
            </a:endParaRPr>
          </a:p>
        </p:txBody>
      </p:sp>
    </p:spTree>
    <p:extLst>
      <p:ext uri="{BB962C8B-B14F-4D97-AF65-F5344CB8AC3E}">
        <p14:creationId xmlns:p14="http://schemas.microsoft.com/office/powerpoint/2010/main" xmlns="" val="21250237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8194"/>
                                        </p:tgtEl>
                                        <p:attrNameLst>
                                          <p:attrName>style.visibility</p:attrName>
                                        </p:attrNameLst>
                                      </p:cBhvr>
                                      <p:to>
                                        <p:strVal val="visible"/>
                                      </p:to>
                                    </p:set>
                                    <p:animEffect transition="in" filter="wipe(down)">
                                      <p:cBhvr>
                                        <p:cTn id="39" dur="1000"/>
                                        <p:tgtEl>
                                          <p:spTgt spid="8194"/>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24" name="Picture 7" descr="T:\Field Training\Field Training\North America\NA_ENGLISH\B5 update\images\Base-10-BDCs.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91313" y="1971675"/>
            <a:ext cx="7281377" cy="246459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175"/>
          <p:cNvSpPr txBox="1">
            <a:spLocks noChangeArrowheads="1"/>
          </p:cNvSpPr>
          <p:nvPr>
            <p:custDataLst>
              <p:tags r:id="rId1"/>
            </p:custDataLst>
          </p:nvPr>
        </p:nvSpPr>
        <p:spPr bwMode="auto">
          <a:xfrm>
            <a:off x="1295400" y="1071566"/>
            <a:ext cx="6508242" cy="253799"/>
          </a:xfrm>
          <a:prstGeom prst="rect">
            <a:avLst/>
          </a:prstGeom>
          <a:noFill/>
          <a:ln w="9525">
            <a:noFill/>
            <a:miter lim="800000"/>
            <a:headEnd/>
            <a:tailEnd/>
          </a:ln>
          <a:effectLst/>
        </p:spPr>
        <p:txBody>
          <a:bodyPr wrap="square" lIns="68463" tIns="34232" rIns="68463" bIns="34232">
            <a:spAutoFit/>
          </a:bodyPr>
          <a:lstStyle/>
          <a:p>
            <a:pPr marL="175913" indent="-175913" algn="ctr" defTabSz="342307">
              <a:spcBef>
                <a:spcPct val="50000"/>
              </a:spcBef>
              <a:defRPr/>
            </a:pPr>
            <a:r>
              <a:rPr lang="zh-TW" altLang="en-US" sz="1200" b="1" dirty="0">
                <a:solidFill>
                  <a:prstClr val="black"/>
                </a:solidFill>
                <a:latin typeface="微軟正黑體" panose="020B0604030504040204" pitchFamily="34" charset="-120"/>
                <a:ea typeface="微軟正黑體" panose="020B0604030504040204" pitchFamily="34" charset="-120"/>
              </a:rPr>
              <a:t>佣金</a:t>
            </a:r>
            <a:r>
              <a:rPr lang="en-US" sz="1200" b="1" dirty="0">
                <a:solidFill>
                  <a:prstClr val="black"/>
                </a:solidFill>
                <a:latin typeface="微軟正黑體" panose="020B0604030504040204" pitchFamily="34" charset="-120"/>
                <a:ea typeface="微軟正黑體" panose="020B0604030504040204" pitchFamily="34" charset="-120"/>
              </a:rPr>
              <a:t> = </a:t>
            </a:r>
            <a:r>
              <a:rPr lang="zh-TW" altLang="en-US" sz="1200" b="1" dirty="0">
                <a:solidFill>
                  <a:prstClr val="black"/>
                </a:solidFill>
                <a:latin typeface="微軟正黑體" panose="020B0604030504040204" pitchFamily="34" charset="-120"/>
                <a:ea typeface="微軟正黑體" panose="020B0604030504040204" pitchFamily="34" charset="-120"/>
              </a:rPr>
              <a:t>每月</a:t>
            </a:r>
            <a:r>
              <a:rPr lang="en-US" altLang="zh-TW" sz="12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HK</a:t>
            </a:r>
            <a:r>
              <a:rPr lang="en-US" sz="12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$64</a:t>
            </a:r>
            <a:r>
              <a:rPr lang="en-US" altLang="zh-TW" sz="12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,4</a:t>
            </a:r>
            <a:r>
              <a:rPr lang="en-US" sz="12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00 </a:t>
            </a:r>
            <a:r>
              <a:rPr lang="en-US" sz="1200" b="1" dirty="0">
                <a:solidFill>
                  <a:srgbClr val="C12D22"/>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200" b="1" dirty="0">
                <a:solidFill>
                  <a:srgbClr val="C12D22"/>
                </a:solidFill>
                <a:latin typeface="微軟正黑體" panose="020B0604030504040204" pitchFamily="34" charset="-120"/>
                <a:ea typeface="微軟正黑體" panose="020B0604030504040204" pitchFamily="34" charset="-120"/>
                <a:cs typeface="Arial" panose="020B0604020202020204" pitchFamily="34" charset="0"/>
              </a:rPr>
              <a:t>及每月</a:t>
            </a:r>
            <a:r>
              <a:rPr lang="en-US" sz="12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 HK$4</a:t>
            </a:r>
            <a:r>
              <a:rPr lang="en-US" altLang="zh-TW" sz="12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6</a:t>
            </a:r>
            <a:r>
              <a:rPr lang="en-US" sz="1200" b="1" dirty="0">
                <a:solidFill>
                  <a:prstClr val="black"/>
                </a:solidFill>
                <a:latin typeface="微軟正黑體" panose="020B0604030504040204" pitchFamily="34" charset="-120"/>
                <a:ea typeface="微軟正黑體" panose="020B0604030504040204" pitchFamily="34" charset="-120"/>
                <a:cs typeface="Arial" panose="020B0604020202020204" pitchFamily="34" charset="0"/>
              </a:rPr>
              <a:t>,000 </a:t>
            </a:r>
            <a:r>
              <a:rPr lang="en-US" sz="1200" b="1" dirty="0">
                <a:solidFill>
                  <a:srgbClr val="00B050"/>
                </a:solidFill>
                <a:latin typeface="微軟正黑體" panose="020B0604030504040204" pitchFamily="34" charset="-120"/>
                <a:ea typeface="微軟正黑體" panose="020B0604030504040204" pitchFamily="34" charset="-120"/>
                <a:cs typeface="Arial" panose="020B0604020202020204" pitchFamily="34" charset="0"/>
              </a:rPr>
              <a:t>(IBV)</a:t>
            </a:r>
          </a:p>
        </p:txBody>
      </p:sp>
      <p:sp>
        <p:nvSpPr>
          <p:cNvPr id="13" name="TextBox 12"/>
          <p:cNvSpPr txBox="1"/>
          <p:nvPr/>
        </p:nvSpPr>
        <p:spPr>
          <a:xfrm>
            <a:off x="5717836" y="1360084"/>
            <a:ext cx="3320394" cy="451058"/>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週</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期</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你可</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由</a:t>
            </a:r>
            <a:r>
              <a:rPr lang="en-US" altLang="zh-CN"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16,1</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及每</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週</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期由</a:t>
            </a:r>
            <a:r>
              <a:rPr lang="en-US" altLang="zh-CN"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a:t>
            </a:r>
            <a:r>
              <a:rPr lang="en-US" altLang="zh-TW"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a:t>
            </a:r>
          </a:p>
        </p:txBody>
      </p:sp>
      <p:sp>
        <p:nvSpPr>
          <p:cNvPr id="16" name="Title 2"/>
          <p:cNvSpPr txBox="1">
            <a:spLocks/>
          </p:cNvSpPr>
          <p:nvPr/>
        </p:nvSpPr>
        <p:spPr>
          <a:xfrm>
            <a:off x="447005" y="814389"/>
            <a:ext cx="8250009" cy="482713"/>
          </a:xfrm>
          <a:prstGeom prst="rect">
            <a:avLst/>
          </a:prstGeom>
        </p:spPr>
        <p:txBody>
          <a:bodyPr lIns="68463" tIns="34232" rIns="68463" bIns="3423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rPr>
              <a:t>組織完成購物年金及基本</a:t>
            </a:r>
            <a:r>
              <a:rPr lang="en-US" altLang="zh-TW" sz="1600" cap="all" dirty="0">
                <a:ln>
                  <a:solidFill>
                    <a:srgbClr val="443988"/>
                  </a:solidFill>
                </a:ln>
                <a:solidFill>
                  <a:srgbClr val="443988"/>
                </a:solidFill>
                <a:latin typeface="微軟正黑體" panose="020B0604030504040204" pitchFamily="34" charset="-120"/>
                <a:ea typeface="微軟正黑體" panose="020B0604030504040204" pitchFamily="34" charset="-120"/>
              </a:rPr>
              <a:t>10</a:t>
            </a:r>
            <a:r>
              <a:rPr lang="zh-TW" altLang="en-US" sz="1600" cap="all" dirty="0">
                <a:ln>
                  <a:solidFill>
                    <a:srgbClr val="443988"/>
                  </a:solidFill>
                </a:ln>
                <a:solidFill>
                  <a:srgbClr val="443988"/>
                </a:solidFill>
                <a:latin typeface="微軟正黑體" panose="020B0604030504040204" pitchFamily="34" charset="-120"/>
                <a:ea typeface="微軟正黑體" panose="020B0604030504040204" pitchFamily="34" charset="-120"/>
              </a:rPr>
              <a:t>顧客</a:t>
            </a:r>
          </a:p>
          <a:p>
            <a:endParaRPr lang="en-US" sz="1600" cap="all" dirty="0">
              <a:ln>
                <a:solidFill>
                  <a:srgbClr val="443988"/>
                </a:solidFill>
              </a:ln>
              <a:solidFill>
                <a:srgbClr val="443988"/>
              </a:solidFill>
              <a:latin typeface="Calibri"/>
            </a:endParaRPr>
          </a:p>
        </p:txBody>
      </p:sp>
      <p:sp>
        <p:nvSpPr>
          <p:cNvPr id="17" name="TextBox 16"/>
          <p:cNvSpPr txBox="1"/>
          <p:nvPr/>
        </p:nvSpPr>
        <p:spPr>
          <a:xfrm>
            <a:off x="1" y="1363933"/>
            <a:ext cx="3682154" cy="1455588"/>
          </a:xfrm>
          <a:prstGeom prst="roundRect">
            <a:avLst/>
          </a:prstGeom>
          <a:solidFill>
            <a:schemeClr val="accent2">
              <a:lumMod val="75000"/>
            </a:schemeClr>
          </a:solidFill>
          <a:ln>
            <a:noFill/>
          </a:ln>
        </p:spPr>
        <p:txBody>
          <a:bodyPr wrap="square" lIns="68463" tIns="34232" rIns="68463" bIns="34232" rtlCol="0">
            <a:spAutoFit/>
          </a:bodyPr>
          <a:lstStyle/>
          <a:p>
            <a:pPr defTabSz="684629">
              <a:spcAft>
                <a:spcPts val="900"/>
              </a:spcAft>
            </a:pP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購物年金</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 BV + 200 IBV </a:t>
            </a:r>
          </a:p>
          <a:p>
            <a:pPr defTabSz="684629"/>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基本</a:t>
            </a:r>
            <a:r>
              <a:rPr lang="en-US" altLang="zh-TW"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顧客</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超連鎖店主的</a:t>
            </a:r>
            <a:r>
              <a:rPr lang="en-US" altLang="zh-CN"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位優惠顧客</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產生</a:t>
            </a:r>
            <a:endParaRPr lang="en-US" altLang="zh-TW"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defTabSz="684629">
              <a:spcAft>
                <a:spcPts val="900"/>
              </a:spcAft>
            </a:pP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300 BV + 200 IBV </a:t>
            </a:r>
          </a:p>
          <a:p>
            <a:pPr defTabSz="684629">
              <a:spcAft>
                <a:spcPts val="900"/>
              </a:spcAft>
            </a:pP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總額</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 </a:t>
            </a:r>
            <a:r>
              <a:rPr lang="zh-TW"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每位</a:t>
            </a:r>
            <a:r>
              <a:rPr lang="zh-CN" alt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en-US" sz="11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800 BV + 400 IBV </a:t>
            </a:r>
          </a:p>
        </p:txBody>
      </p:sp>
      <p:sp>
        <p:nvSpPr>
          <p:cNvPr id="18" name="Text Box 176"/>
          <p:cNvSpPr txBox="1">
            <a:spLocks noChangeArrowheads="1"/>
          </p:cNvSpPr>
          <p:nvPr>
            <p:custDataLst>
              <p:tags r:id="rId2"/>
            </p:custDataLst>
          </p:nvPr>
        </p:nvSpPr>
        <p:spPr bwMode="auto">
          <a:xfrm>
            <a:off x="1617258" y="4189810"/>
            <a:ext cx="1455500" cy="298153"/>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800 BV = </a:t>
            </a:r>
            <a:r>
              <a:rPr lang="zh-CN" alt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40,000 BV</a:t>
            </a:r>
          </a:p>
        </p:txBody>
      </p:sp>
      <p:sp>
        <p:nvSpPr>
          <p:cNvPr id="19" name="Text Box 176"/>
          <p:cNvSpPr txBox="1">
            <a:spLocks noChangeArrowheads="1"/>
          </p:cNvSpPr>
          <p:nvPr>
            <p:custDataLst>
              <p:tags r:id="rId3"/>
            </p:custDataLst>
          </p:nvPr>
        </p:nvSpPr>
        <p:spPr bwMode="auto">
          <a:xfrm>
            <a:off x="3349569" y="4174456"/>
            <a:ext cx="1449343" cy="298153"/>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400 IBV = </a:t>
            </a:r>
            <a:r>
              <a:rPr lang="zh-CN" alt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20,000 IBV</a:t>
            </a:r>
          </a:p>
        </p:txBody>
      </p:sp>
      <p:sp>
        <p:nvSpPr>
          <p:cNvPr id="20" name="Text Box 176"/>
          <p:cNvSpPr txBox="1">
            <a:spLocks noChangeArrowheads="1"/>
          </p:cNvSpPr>
          <p:nvPr>
            <p:custDataLst>
              <p:tags r:id="rId4"/>
            </p:custDataLst>
          </p:nvPr>
        </p:nvSpPr>
        <p:spPr bwMode="auto">
          <a:xfrm>
            <a:off x="5076968" y="4174457"/>
            <a:ext cx="1267190" cy="298153"/>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800 BV = </a:t>
            </a:r>
            <a:r>
              <a:rPr lang="zh-CN" alt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40,000 BV</a:t>
            </a:r>
          </a:p>
        </p:txBody>
      </p:sp>
      <p:sp>
        <p:nvSpPr>
          <p:cNvPr id="21" name="Text Box 176"/>
          <p:cNvSpPr txBox="1">
            <a:spLocks noChangeArrowheads="1"/>
          </p:cNvSpPr>
          <p:nvPr>
            <p:custDataLst>
              <p:tags r:id="rId5"/>
            </p:custDataLst>
          </p:nvPr>
        </p:nvSpPr>
        <p:spPr bwMode="auto">
          <a:xfrm>
            <a:off x="6690925" y="4174456"/>
            <a:ext cx="1385139" cy="298153"/>
          </a:xfrm>
          <a:prstGeom prst="rect">
            <a:avLst/>
          </a:prstGeom>
          <a:noFill/>
          <a:ln w="9525">
            <a:noFill/>
            <a:miter lim="800000"/>
            <a:headEnd/>
            <a:tailEnd/>
          </a:ln>
          <a:effectLst/>
        </p:spPr>
        <p:txBody>
          <a:bodyPr wrap="square" lIns="51430" tIns="25715" rIns="51430" bIns="25715">
            <a:spAutoFit/>
          </a:bodyPr>
          <a:lstStyle/>
          <a:p>
            <a:pPr algn="ctr" defTabSz="257141">
              <a:spcBef>
                <a:spcPct val="50000"/>
              </a:spcBef>
              <a:defRPr/>
            </a:pP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50 UFO’s x 400 IBV = </a:t>
            </a:r>
            <a:r>
              <a:rPr lang="zh-CN" alt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每月</a:t>
            </a:r>
            <a:r>
              <a:rPr lang="en-US" sz="800" b="1" dirty="0">
                <a:solidFill>
                  <a:prstClr val="black">
                    <a:lumMod val="75000"/>
                    <a:lumOff val="25000"/>
                  </a:prstClr>
                </a:solidFill>
                <a:latin typeface="Arial" panose="020B0604020202020204" pitchFamily="34" charset="0"/>
                <a:ea typeface="PMingLiU" panose="02020500000000000000" pitchFamily="18" charset="-120"/>
                <a:cs typeface="Arial" panose="020B0604020202020204" pitchFamily="34" charset="0"/>
              </a:rPr>
              <a:t>20,000 IBV</a:t>
            </a:r>
          </a:p>
        </p:txBody>
      </p:sp>
      <p:sp>
        <p:nvSpPr>
          <p:cNvPr id="22" name="TextBox 21"/>
          <p:cNvSpPr txBox="1"/>
          <p:nvPr/>
        </p:nvSpPr>
        <p:spPr>
          <a:xfrm>
            <a:off x="3032312" y="4209695"/>
            <a:ext cx="360345" cy="205821"/>
          </a:xfrm>
          <a:prstGeom prst="rect">
            <a:avLst/>
          </a:prstGeom>
          <a:noFill/>
        </p:spPr>
        <p:txBody>
          <a:bodyPr wrap="none" lIns="51430" tIns="25715" rIns="51430" bIns="25715" rtlCol="0">
            <a:spAutoFit/>
          </a:bodyPr>
          <a:lstStyle/>
          <a:p>
            <a:pPr algn="ctr" defTabSz="514295"/>
            <a:r>
              <a:rPr lang="zh-CN" altLang="en-US" sz="1000" b="1" dirty="0">
                <a:solidFill>
                  <a:prstClr val="black">
                    <a:lumMod val="75000"/>
                    <a:lumOff val="25000"/>
                  </a:prstClr>
                </a:solidFill>
                <a:latin typeface="PMingLiU" panose="02020500000000000000" pitchFamily="18" charset="-120"/>
                <a:ea typeface="PMingLiU" panose="02020500000000000000" pitchFamily="18" charset="-120"/>
              </a:rPr>
              <a:t>加上</a:t>
            </a:r>
            <a:endParaRPr lang="en-US" sz="1000" b="1" dirty="0">
              <a:solidFill>
                <a:prstClr val="black">
                  <a:lumMod val="75000"/>
                  <a:lumOff val="25000"/>
                </a:prstClr>
              </a:solidFill>
              <a:latin typeface="PMingLiU" panose="02020500000000000000" pitchFamily="18" charset="-120"/>
              <a:ea typeface="PMingLiU" panose="02020500000000000000" pitchFamily="18" charset="-120"/>
            </a:endParaRPr>
          </a:p>
        </p:txBody>
      </p:sp>
      <p:sp>
        <p:nvSpPr>
          <p:cNvPr id="23" name="TextBox 22"/>
          <p:cNvSpPr txBox="1"/>
          <p:nvPr/>
        </p:nvSpPr>
        <p:spPr>
          <a:xfrm>
            <a:off x="6324167" y="4209695"/>
            <a:ext cx="360345" cy="205821"/>
          </a:xfrm>
          <a:prstGeom prst="rect">
            <a:avLst/>
          </a:prstGeom>
          <a:noFill/>
        </p:spPr>
        <p:txBody>
          <a:bodyPr wrap="none" lIns="51430" tIns="25715" rIns="51430" bIns="25715" rtlCol="0">
            <a:spAutoFit/>
          </a:bodyPr>
          <a:lstStyle/>
          <a:p>
            <a:pPr algn="ctr" defTabSz="514295"/>
            <a:r>
              <a:rPr lang="zh-CN" altLang="en-US" sz="1000" b="1" dirty="0">
                <a:solidFill>
                  <a:prstClr val="black">
                    <a:lumMod val="75000"/>
                    <a:lumOff val="25000"/>
                  </a:prstClr>
                </a:solidFill>
              </a:rPr>
              <a:t>加上</a:t>
            </a:r>
            <a:endParaRPr lang="en-US" sz="1000" b="1" dirty="0">
              <a:solidFill>
                <a:prstClr val="black">
                  <a:lumMod val="75000"/>
                  <a:lumOff val="25000"/>
                </a:prstClr>
              </a:solidFill>
            </a:endParaRPr>
          </a:p>
        </p:txBody>
      </p:sp>
      <p:pic>
        <p:nvPicPr>
          <p:cNvPr id="7170" name="Picture 2" descr="T:\Field Training\Field Training\North America\NA_ENGLISH\B5 update\images\Base-10-BV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89094" y="2281254"/>
            <a:ext cx="7265300" cy="176272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8149993" y="4228920"/>
            <a:ext cx="1052011" cy="246221"/>
          </a:xfrm>
          <a:prstGeom prst="rect">
            <a:avLst/>
          </a:prstGeom>
          <a:noFill/>
        </p:spPr>
        <p:txBody>
          <a:bodyPr wrap="square" rtlCol="0">
            <a:spAutoFit/>
          </a:bodyPr>
          <a:lstStyle/>
          <a:p>
            <a:r>
              <a:rPr lang="zh-CN" altLang="en-US" sz="500" dirty="0">
                <a:solidFill>
                  <a:prstClr val="black"/>
                </a:solidFill>
                <a:latin typeface="Arial" panose="020B0604020202020204" pitchFamily="34" charset="0"/>
                <a:ea typeface="PMingLiU" panose="02020500000000000000" pitchFamily="18" charset="-120"/>
                <a:cs typeface="Arial" panose="020B0604020202020204" pitchFamily="34" charset="0"/>
              </a:rPr>
              <a:t>此投影片上</a:t>
            </a:r>
            <a:r>
              <a:rPr lang="en-US" sz="500" dirty="0">
                <a:solidFill>
                  <a:prstClr val="black"/>
                </a:solidFill>
                <a:latin typeface="Arial" panose="020B0604020202020204" pitchFamily="34" charset="0"/>
                <a:ea typeface="PMingLiU" panose="02020500000000000000" pitchFamily="18" charset="-120"/>
                <a:cs typeface="Arial" panose="020B0604020202020204" pitchFamily="34" charset="0"/>
              </a:rPr>
              <a:t>BV</a:t>
            </a:r>
            <a:r>
              <a:rPr lang="zh-CN" altLang="en-US" sz="500" dirty="0">
                <a:solidFill>
                  <a:prstClr val="black"/>
                </a:solidFill>
                <a:latin typeface="Arial" panose="020B0604020202020204" pitchFamily="34" charset="0"/>
                <a:ea typeface="PMingLiU" panose="02020500000000000000" pitchFamily="18" charset="-120"/>
                <a:cs typeface="Arial" panose="020B0604020202020204" pitchFamily="34" charset="0"/>
              </a:rPr>
              <a:t>及</a:t>
            </a:r>
            <a:r>
              <a:rPr lang="en-US" sz="500" dirty="0">
                <a:solidFill>
                  <a:prstClr val="black"/>
                </a:solidFill>
                <a:latin typeface="Arial" panose="020B0604020202020204" pitchFamily="34" charset="0"/>
                <a:ea typeface="PMingLiU" panose="02020500000000000000" pitchFamily="18" charset="-120"/>
                <a:cs typeface="Arial" panose="020B0604020202020204" pitchFamily="34" charset="0"/>
              </a:rPr>
              <a:t>IBV</a:t>
            </a:r>
            <a:r>
              <a:rPr lang="zh-CN" altLang="en-US" sz="500" dirty="0">
                <a:solidFill>
                  <a:prstClr val="black"/>
                </a:solidFill>
                <a:latin typeface="Arial" panose="020B0604020202020204" pitchFamily="34" charset="0"/>
                <a:ea typeface="PMingLiU" panose="02020500000000000000" pitchFamily="18" charset="-120"/>
                <a:cs typeface="Arial" panose="020B0604020202020204" pitchFamily="34" charset="0"/>
              </a:rPr>
              <a:t>庫顯示週期業績累積</a:t>
            </a:r>
            <a:endParaRPr lang="en-US" sz="400" dirty="0">
              <a:solidFill>
                <a:prstClr val="black"/>
              </a:solidFill>
            </a:endParaRPr>
          </a:p>
        </p:txBody>
      </p:sp>
    </p:spTree>
    <p:extLst>
      <p:ext uri="{BB962C8B-B14F-4D97-AF65-F5344CB8AC3E}">
        <p14:creationId xmlns:p14="http://schemas.microsoft.com/office/powerpoint/2010/main" xmlns="" val="16516755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7170"/>
                                        </p:tgtEl>
                                        <p:attrNameLst>
                                          <p:attrName>style.visibility</p:attrName>
                                        </p:attrNameLst>
                                      </p:cBhvr>
                                      <p:to>
                                        <p:strVal val="visible"/>
                                      </p:to>
                                    </p:set>
                                    <p:animEffect transition="in" filter="wipe(down)">
                                      <p:cBhvr>
                                        <p:cTn id="39" dur="1000"/>
                                        <p:tgtEl>
                                          <p:spTgt spid="7170"/>
                                        </p:tgtEl>
                                      </p:cBhvr>
                                    </p:animEffect>
                                  </p:child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P spid="20" grpId="0"/>
      <p:bldP spid="21" grpId="0"/>
      <p:bldP spid="22" grpId="0"/>
      <p:bldP spid="2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flipH="1">
            <a:off x="2204846" y="2405533"/>
            <a:ext cx="3857624" cy="33243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0" y="642938"/>
            <a:ext cx="3962400" cy="3857625"/>
          </a:xfrm>
          <a:prstGeom prst="rect">
            <a:avLst/>
          </a:prstGeom>
        </p:spPr>
      </p:pic>
      <p:sp>
        <p:nvSpPr>
          <p:cNvPr id="3" name="Rectangle 2"/>
          <p:cNvSpPr/>
          <p:nvPr/>
        </p:nvSpPr>
        <p:spPr>
          <a:xfrm>
            <a:off x="671682" y="1392161"/>
            <a:ext cx="2619050" cy="561581"/>
          </a:xfrm>
          <a:prstGeom prst="rect">
            <a:avLst/>
          </a:prstGeom>
        </p:spPr>
        <p:txBody>
          <a:bodyPr wrap="square" lIns="68469" tIns="34235" rIns="68469" bIns="34235">
            <a:spAutoFit/>
          </a:bodyPr>
          <a:lstStyle/>
          <a:p>
            <a:pPr algn="ctr" defTabSz="684686"/>
            <a:r>
              <a:rPr lang="zh-TW" altLang="en-US" sz="32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行動的力量</a:t>
            </a:r>
            <a:endParaRPr lang="en-US" sz="6000" cap="all"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5" name="Rounded Rectangle 4"/>
          <p:cNvSpPr/>
          <p:nvPr/>
        </p:nvSpPr>
        <p:spPr>
          <a:xfrm>
            <a:off x="4441387" y="1236149"/>
            <a:ext cx="3624943"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rPr>
              <a:t>基本業務要求</a:t>
            </a:r>
            <a:r>
              <a:rPr 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6" name="Rectangle 5"/>
          <p:cNvSpPr/>
          <p:nvPr/>
        </p:nvSpPr>
        <p:spPr>
          <a:xfrm>
            <a:off x="4690009" y="1691897"/>
            <a:ext cx="2486675" cy="376915"/>
          </a:xfrm>
          <a:prstGeom prst="rect">
            <a:avLst/>
          </a:prstGeom>
        </p:spPr>
        <p:txBody>
          <a:bodyPr wrap="none" lIns="68469" tIns="34235" rIns="68469" bIns="34235">
            <a:spAutoFit/>
          </a:bodyPr>
          <a:lstStyle/>
          <a:p>
            <a:pPr marL="0" lvl="1" defTabSz="684686">
              <a:spcBef>
                <a:spcPct val="40000"/>
              </a:spcBef>
              <a:defRPr/>
            </a:pP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平均每月</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佣金</a:t>
            </a:r>
            <a:r>
              <a:rPr lang="en-US" altLang="zh-TW"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$5400</a:t>
            </a:r>
            <a:r>
              <a:rPr 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7" name="Rounded Rectangle 6"/>
          <p:cNvSpPr/>
          <p:nvPr/>
        </p:nvSpPr>
        <p:spPr>
          <a:xfrm>
            <a:off x="4441387" y="2154167"/>
            <a:ext cx="3624943"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spcBef>
                <a:spcPct val="40000"/>
              </a:spcBef>
              <a:tabLst>
                <a:tab pos="294796" algn="l"/>
              </a:tabLst>
              <a:defRPr/>
            </a:pPr>
            <a:r>
              <a:rPr lang="zh-TW" altLang="en-US" sz="2000" dirty="0">
                <a:ln>
                  <a:solidFill>
                    <a:prstClr val="white"/>
                  </a:solidFill>
                </a:ln>
                <a:solidFill>
                  <a:prstClr val="white"/>
                </a:solidFill>
                <a:latin typeface="微軟正黑體" panose="020B0604030504040204" pitchFamily="34" charset="-120"/>
                <a:ea typeface="微軟正黑體" panose="020B0604030504040204" pitchFamily="34" charset="-120"/>
              </a:rPr>
              <a:t>每</a:t>
            </a:r>
            <a:r>
              <a:rPr lang="zh-CN" altLang="en-US" sz="2000" dirty="0">
                <a:ln>
                  <a:solidFill>
                    <a:prstClr val="white"/>
                  </a:solidFill>
                </a:ln>
                <a:solidFill>
                  <a:prstClr val="white"/>
                </a:solidFill>
                <a:latin typeface="微軟正黑體" panose="020B0604030504040204" pitchFamily="34" charset="-120"/>
                <a:ea typeface="微軟正黑體" panose="020B0604030504040204" pitchFamily="34" charset="-120"/>
              </a:rPr>
              <a:t>月</a:t>
            </a:r>
            <a:r>
              <a:rPr lang="zh-TW" altLang="en-US" sz="2000" dirty="0">
                <a:ln>
                  <a:solidFill>
                    <a:prstClr val="white"/>
                  </a:solidFill>
                </a:ln>
                <a:solidFill>
                  <a:prstClr val="white"/>
                </a:solidFill>
                <a:latin typeface="微軟正黑體" panose="020B0604030504040204" pitchFamily="34" charset="-120"/>
                <a:ea typeface="微軟正黑體" panose="020B0604030504040204" pitchFamily="34" charset="-120"/>
              </a:rPr>
              <a:t>目標及基本十顧客</a:t>
            </a:r>
            <a:r>
              <a:rPr lang="en-US" sz="2000" dirty="0">
                <a:ln>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8" name="Rectangle 7"/>
          <p:cNvSpPr/>
          <p:nvPr/>
        </p:nvSpPr>
        <p:spPr>
          <a:xfrm>
            <a:off x="4690015" y="2609915"/>
            <a:ext cx="4007690" cy="376915"/>
          </a:xfrm>
          <a:prstGeom prst="rect">
            <a:avLst/>
          </a:prstGeom>
        </p:spPr>
        <p:txBody>
          <a:bodyPr wrap="square" lIns="68469" tIns="34235" rIns="68469" bIns="34235">
            <a:spAutoFit/>
          </a:bodyPr>
          <a:lstStyle/>
          <a:p>
            <a:pPr marL="0" lvl="1" defTabSz="684686">
              <a:spcBef>
                <a:spcPct val="40000"/>
              </a:spcBef>
              <a:defRPr/>
            </a:pP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平均每月</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佣金</a:t>
            </a:r>
            <a:r>
              <a:rPr lang="en-US" altLang="zh-CN"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HK</a:t>
            </a:r>
            <a:r>
              <a:rPr lang="en-US" altLang="zh-TW"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$69,000</a:t>
            </a:r>
            <a:r>
              <a:rPr 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9" name="Rounded Rectangle 8"/>
          <p:cNvSpPr/>
          <p:nvPr/>
        </p:nvSpPr>
        <p:spPr>
          <a:xfrm>
            <a:off x="4441387" y="3067295"/>
            <a:ext cx="3624943" cy="292020"/>
          </a:xfrm>
          <a:prstGeom prst="roundRect">
            <a:avLst>
              <a:gd name="adj" fmla="val 54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469" tIns="34235" rIns="68469" bIns="34235" rtlCol="0" anchor="ctr"/>
          <a:lstStyle/>
          <a:p>
            <a:pPr marL="130757" defTabSz="684686">
              <a:spcBef>
                <a:spcPct val="40000"/>
              </a:spcBef>
              <a:tabLst>
                <a:tab pos="294796" algn="l"/>
              </a:tabLst>
              <a:defRPr/>
            </a:pP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rPr>
              <a:t>購物年金及基本十顧客</a:t>
            </a:r>
            <a:r>
              <a:rPr 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rPr>
              <a:t> </a:t>
            </a:r>
          </a:p>
        </p:txBody>
      </p:sp>
      <p:sp>
        <p:nvSpPr>
          <p:cNvPr id="10" name="Rectangle 9"/>
          <p:cNvSpPr/>
          <p:nvPr/>
        </p:nvSpPr>
        <p:spPr>
          <a:xfrm>
            <a:off x="4690015" y="3523044"/>
            <a:ext cx="4007690" cy="376915"/>
          </a:xfrm>
          <a:prstGeom prst="rect">
            <a:avLst/>
          </a:prstGeom>
        </p:spPr>
        <p:txBody>
          <a:bodyPr wrap="square" lIns="68469" tIns="34235" rIns="68469" bIns="34235">
            <a:spAutoFit/>
          </a:bodyPr>
          <a:lstStyle/>
          <a:p>
            <a:pPr marL="0" lvl="1" defTabSz="684686">
              <a:spcBef>
                <a:spcPct val="40000"/>
              </a:spcBef>
              <a:defRPr/>
            </a:pP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平均每月</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佣金</a:t>
            </a:r>
            <a:r>
              <a:rPr lang="en-US" altLang="zh-TW"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$110,400</a:t>
            </a:r>
            <a:endParaRPr 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xmlns="" val="12199339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2940"/>
            <a:ext cx="9144000" cy="3856435"/>
          </a:xfrm>
          <a:prstGeom prst="rect">
            <a:avLst/>
          </a:prstGeom>
          <a:gradFill flip="none" rotWithShape="1">
            <a:gsLst>
              <a:gs pos="0">
                <a:srgbClr val="5C8DAA">
                  <a:alpha val="82000"/>
                </a:srgbClr>
              </a:gs>
              <a:gs pos="100000">
                <a:srgbClr val="FFFFFF">
                  <a:alpha val="82000"/>
                </a:srgbClr>
              </a:gs>
            </a:gsLst>
            <a:lin ang="36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2" name="Title 1"/>
          <p:cNvSpPr>
            <a:spLocks noGrp="1"/>
          </p:cNvSpPr>
          <p:nvPr>
            <p:ph type="title"/>
          </p:nvPr>
        </p:nvSpPr>
        <p:spPr>
          <a:xfrm>
            <a:off x="457200" y="698600"/>
            <a:ext cx="8624646" cy="642938"/>
          </a:xfrm>
        </p:spPr>
        <p:txBody>
          <a:bodyPr>
            <a:noAutofit/>
          </a:bodyPr>
          <a:lstStyle/>
          <a:p>
            <a:r>
              <a:rPr lang="en-US" sz="2000" b="1" dirty="0"/>
              <a:t>EXAMPLE: Qualify to Accumulate and Accrue</a:t>
            </a:r>
            <a:br>
              <a:rPr lang="en-US" sz="2000" b="1" dirty="0"/>
            </a:br>
            <a:r>
              <a:rPr lang="en-US" sz="2000" b="1" dirty="0">
                <a:solidFill>
                  <a:srgbClr val="FF0000"/>
                </a:solidFill>
              </a:rPr>
              <a:t>BV and IBV on the Shopping Annuity with YOU + 10L/R)!</a:t>
            </a:r>
          </a:p>
        </p:txBody>
      </p:sp>
      <p:sp>
        <p:nvSpPr>
          <p:cNvPr id="10" name="Rectangle 9"/>
          <p:cNvSpPr/>
          <p:nvPr/>
        </p:nvSpPr>
        <p:spPr>
          <a:xfrm>
            <a:off x="76206" y="1410120"/>
            <a:ext cx="4408243" cy="3856435"/>
          </a:xfrm>
          <a:prstGeom prst="rect">
            <a:avLst/>
          </a:prstGeom>
          <a:gradFill flip="none" rotWithShape="1">
            <a:gsLst>
              <a:gs pos="0">
                <a:srgbClr val="090922">
                  <a:alpha val="82000"/>
                </a:srgbClr>
              </a:gs>
              <a:gs pos="50000">
                <a:srgbClr val="5C8DAA"/>
              </a:gs>
              <a:gs pos="100000">
                <a:srgbClr val="152F40"/>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9" name="Rectangle 8"/>
          <p:cNvSpPr/>
          <p:nvPr/>
        </p:nvSpPr>
        <p:spPr>
          <a:xfrm>
            <a:off x="4673605" y="1410120"/>
            <a:ext cx="4408243" cy="3856435"/>
          </a:xfrm>
          <a:prstGeom prst="rect">
            <a:avLst/>
          </a:prstGeom>
          <a:gradFill flip="none" rotWithShape="1">
            <a:gsLst>
              <a:gs pos="0">
                <a:srgbClr val="090922">
                  <a:alpha val="82000"/>
                </a:srgbClr>
              </a:gs>
              <a:gs pos="50000">
                <a:srgbClr val="5C8DAA"/>
              </a:gs>
              <a:gs pos="100000">
                <a:srgbClr val="152F40"/>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4" name="Content Placeholder 3"/>
          <p:cNvSpPr>
            <a:spLocks noGrp="1"/>
          </p:cNvSpPr>
          <p:nvPr>
            <p:ph idx="1"/>
          </p:nvPr>
        </p:nvSpPr>
        <p:spPr>
          <a:xfrm>
            <a:off x="223524" y="2012686"/>
            <a:ext cx="4450081" cy="3253868"/>
          </a:xfrm>
        </p:spPr>
        <p:txBody>
          <a:bodyPr>
            <a:normAutofit/>
          </a:bodyPr>
          <a:lstStyle/>
          <a:p>
            <a:pPr marL="458788"/>
            <a:r>
              <a:rPr lang="en-US" sz="900" b="1" dirty="0">
                <a:solidFill>
                  <a:srgbClr val="FFFFFF"/>
                </a:solidFill>
              </a:rPr>
              <a:t>500 BV/ month =             1500 BV/qtr.</a:t>
            </a:r>
          </a:p>
          <a:p>
            <a:pPr marL="458788"/>
            <a:r>
              <a:rPr lang="en-US" sz="900" b="1" dirty="0">
                <a:solidFill>
                  <a:srgbClr val="FFFFFF"/>
                </a:solidFill>
              </a:rPr>
              <a:t>SABP Bonus BV =                  400 BV/qtr.</a:t>
            </a:r>
          </a:p>
          <a:p>
            <a:pPr marL="458788"/>
            <a:r>
              <a:rPr lang="en-US" sz="900" b="1" dirty="0">
                <a:solidFill>
                  <a:srgbClr val="FFFFFF"/>
                </a:solidFill>
              </a:rPr>
              <a:t>Subtotal             =               1,900 BV/qtr.</a:t>
            </a:r>
          </a:p>
          <a:p>
            <a:pPr marL="458788"/>
            <a:r>
              <a:rPr lang="en-US" sz="900" b="1" dirty="0">
                <a:solidFill>
                  <a:srgbClr val="FFFFFF"/>
                </a:solidFill>
              </a:rPr>
              <a:t>10 x 1850          =              19,000 BV/ qtr.</a:t>
            </a:r>
          </a:p>
          <a:p>
            <a:pPr marL="458788"/>
            <a:r>
              <a:rPr lang="en-US" sz="900" b="1" dirty="0">
                <a:solidFill>
                  <a:srgbClr val="FFFFFF"/>
                </a:solidFill>
              </a:rPr>
              <a:t>10 UFO’s left x 50BV=          500  BV/ qtr.</a:t>
            </a:r>
          </a:p>
          <a:p>
            <a:pPr marL="458788"/>
            <a:r>
              <a:rPr lang="en-US" sz="900" b="1" dirty="0">
                <a:solidFill>
                  <a:srgbClr val="FFFFFF"/>
                </a:solidFill>
              </a:rPr>
              <a:t>10UFO’s right x50BV =         500 BV/ qtr.</a:t>
            </a:r>
          </a:p>
          <a:p>
            <a:pPr marL="458788"/>
            <a:r>
              <a:rPr lang="en-US" sz="900" b="1" dirty="0">
                <a:solidFill>
                  <a:srgbClr val="FFFFFF"/>
                </a:solidFill>
              </a:rPr>
              <a:t>TOTAL…………………………20,000 BV/qtr.</a:t>
            </a:r>
          </a:p>
          <a:p>
            <a:pPr marL="458788"/>
            <a:r>
              <a:rPr lang="en-US" sz="900" b="1" dirty="0">
                <a:solidFill>
                  <a:srgbClr val="FFFFFF"/>
                </a:solidFill>
              </a:rPr>
              <a:t>ANNUAL……………………..80,000 BV/yr.</a:t>
            </a:r>
          </a:p>
          <a:p>
            <a:pPr marL="458788"/>
            <a:r>
              <a:rPr lang="en-US" sz="900" b="1" dirty="0">
                <a:solidFill>
                  <a:srgbClr val="FFFFFF"/>
                </a:solidFill>
              </a:rPr>
              <a:t>Plus You = 7600BV =       87,600BV/yr.</a:t>
            </a:r>
          </a:p>
          <a:p>
            <a:pPr marL="458788">
              <a:buNone/>
            </a:pPr>
            <a:r>
              <a:rPr lang="en-US" sz="900" b="1" dirty="0">
                <a:solidFill>
                  <a:srgbClr val="FFFFFF"/>
                </a:solidFill>
              </a:rPr>
              <a:t>VS. BEFORE.  50BV x  3=150 BV X 20 = 3000 BV/qtr.</a:t>
            </a:r>
          </a:p>
          <a:p>
            <a:pPr marL="458788">
              <a:buNone/>
            </a:pPr>
            <a:r>
              <a:rPr lang="en-US" sz="900" b="1" dirty="0">
                <a:solidFill>
                  <a:srgbClr val="FFFFFF"/>
                </a:solidFill>
              </a:rPr>
              <a:t>           Annual: 4qtrs. X 12,000 BV/yr.</a:t>
            </a:r>
            <a:endParaRPr lang="en-US" sz="2800" b="1" dirty="0">
              <a:solidFill>
                <a:srgbClr val="FFFF00"/>
              </a:solidFill>
            </a:endParaRPr>
          </a:p>
          <a:p>
            <a:pPr marL="0" indent="0">
              <a:buNone/>
            </a:pPr>
            <a:r>
              <a:rPr lang="en-US" sz="2800" b="1" dirty="0">
                <a:solidFill>
                  <a:srgbClr val="FFFF00"/>
                </a:solidFill>
              </a:rPr>
              <a:t>7.3 times more BV</a:t>
            </a:r>
          </a:p>
          <a:p>
            <a:pPr marL="0" indent="0">
              <a:buNone/>
            </a:pPr>
            <a:r>
              <a:rPr lang="en-US" sz="2800" b="1" dirty="0">
                <a:solidFill>
                  <a:srgbClr val="FFFF00"/>
                </a:solidFill>
              </a:rPr>
              <a:t>on same size group!</a:t>
            </a:r>
          </a:p>
          <a:p>
            <a:pPr marL="0" indent="0">
              <a:buNone/>
            </a:pPr>
            <a:endParaRPr lang="en-US" sz="900" b="1" dirty="0"/>
          </a:p>
          <a:p>
            <a:endParaRPr lang="en-US" sz="900" dirty="0"/>
          </a:p>
        </p:txBody>
      </p:sp>
      <p:sp>
        <p:nvSpPr>
          <p:cNvPr id="3" name="Text Placeholder 2"/>
          <p:cNvSpPr>
            <a:spLocks noGrp="1"/>
          </p:cNvSpPr>
          <p:nvPr>
            <p:ph type="body" idx="4294967295"/>
          </p:nvPr>
        </p:nvSpPr>
        <p:spPr>
          <a:xfrm>
            <a:off x="341915" y="1489556"/>
            <a:ext cx="4040188" cy="426244"/>
          </a:xfrm>
          <a:ln w="28575" cmpd="sng">
            <a:noFill/>
          </a:ln>
        </p:spPr>
        <p:txBody>
          <a:bodyPr anchor="ctr">
            <a:noAutofit/>
          </a:bodyPr>
          <a:lstStyle/>
          <a:p>
            <a:r>
              <a:rPr lang="en-US" sz="1400" dirty="0">
                <a:solidFill>
                  <a:srgbClr val="FFFFFF"/>
                </a:solidFill>
              </a:rPr>
              <a:t>Accumulation or Accrual of </a:t>
            </a:r>
            <a:r>
              <a:rPr lang="en-US" sz="1400" b="1" dirty="0">
                <a:solidFill>
                  <a:srgbClr val="FFFF00"/>
                </a:solidFill>
              </a:rPr>
              <a:t>BV</a:t>
            </a:r>
          </a:p>
          <a:p>
            <a:r>
              <a:rPr lang="en-US" sz="1400" dirty="0">
                <a:solidFill>
                  <a:srgbClr val="FFFFFF"/>
                </a:solidFill>
              </a:rPr>
              <a:t>In MPCP with SA + SABP</a:t>
            </a:r>
          </a:p>
        </p:txBody>
      </p:sp>
      <p:sp>
        <p:nvSpPr>
          <p:cNvPr id="6" name="Content Placeholder 5"/>
          <p:cNvSpPr>
            <a:spLocks noGrp="1"/>
          </p:cNvSpPr>
          <p:nvPr>
            <p:ph sz="quarter" idx="4294967295"/>
          </p:nvPr>
        </p:nvSpPr>
        <p:spPr>
          <a:xfrm>
            <a:off x="4777160" y="1999143"/>
            <a:ext cx="4304689" cy="3193256"/>
          </a:xfrm>
        </p:spPr>
        <p:txBody>
          <a:bodyPr>
            <a:noAutofit/>
          </a:bodyPr>
          <a:lstStyle/>
          <a:p>
            <a:pPr marL="458788" indent="-233363"/>
            <a:r>
              <a:rPr lang="en-US" sz="1050" b="1" dirty="0">
                <a:solidFill>
                  <a:srgbClr val="FFFFFF"/>
                </a:solidFill>
              </a:rPr>
              <a:t>$1000/mo. Partners = $3000/qt. $150 to 450 IBV </a:t>
            </a:r>
            <a:br>
              <a:rPr lang="en-US" sz="1050" b="1" dirty="0">
                <a:solidFill>
                  <a:srgbClr val="FFFFFF"/>
                </a:solidFill>
              </a:rPr>
            </a:br>
            <a:r>
              <a:rPr lang="en-US" sz="1050" b="1" dirty="0">
                <a:solidFill>
                  <a:srgbClr val="FFFFFF"/>
                </a:solidFill>
              </a:rPr>
              <a:t>Say  10% = 300 IBV/qtr.</a:t>
            </a:r>
          </a:p>
          <a:p>
            <a:pPr marL="458788" indent="-233363"/>
            <a:r>
              <a:rPr lang="en-US" sz="1050" b="1" dirty="0">
                <a:solidFill>
                  <a:srgbClr val="FFFFFF"/>
                </a:solidFill>
              </a:rPr>
              <a:t> SABP IBV Bonus                                   = 140 IBV/qtr.</a:t>
            </a:r>
          </a:p>
          <a:p>
            <a:pPr marL="458788" indent="-233363"/>
            <a:r>
              <a:rPr lang="en-US" sz="1050" b="1" dirty="0">
                <a:solidFill>
                  <a:srgbClr val="FFFFFF"/>
                </a:solidFill>
              </a:rPr>
              <a:t>Subtotal                                                    = 440 IBV/qtr.</a:t>
            </a:r>
          </a:p>
          <a:p>
            <a:pPr marL="458788" indent="-233363"/>
            <a:r>
              <a:rPr lang="en-US" sz="1050" b="1" dirty="0">
                <a:solidFill>
                  <a:srgbClr val="FFFFFF"/>
                </a:solidFill>
              </a:rPr>
              <a:t>10 X 440                                                 =  440 IBV/qtr.</a:t>
            </a:r>
          </a:p>
          <a:p>
            <a:pPr marL="458788" indent="-233363"/>
            <a:r>
              <a:rPr lang="en-US" sz="1050" b="1" dirty="0">
                <a:solidFill>
                  <a:srgbClr val="FFFFFF"/>
                </a:solidFill>
              </a:rPr>
              <a:t>10 +10 UFO’S on left x 25 IBV    =           250 IBV/qtr.</a:t>
            </a:r>
          </a:p>
          <a:p>
            <a:pPr marL="458788" indent="-233363"/>
            <a:r>
              <a:rPr lang="en-US" sz="1050" b="1" dirty="0">
                <a:solidFill>
                  <a:srgbClr val="FFFFFF"/>
                </a:solidFill>
              </a:rPr>
              <a:t>TOTAL.................................                 4900 IBV/qtr.</a:t>
            </a:r>
          </a:p>
          <a:p>
            <a:pPr marL="458788" indent="-233363"/>
            <a:r>
              <a:rPr lang="en-US" sz="1050" b="1" dirty="0">
                <a:solidFill>
                  <a:srgbClr val="FFFFFF"/>
                </a:solidFill>
              </a:rPr>
              <a:t>ANNUAL …………………………             19,600 IBV/yr.</a:t>
            </a:r>
          </a:p>
          <a:p>
            <a:pPr marL="458788" indent="-233363"/>
            <a:r>
              <a:rPr lang="en-US" sz="1050" b="1" dirty="0">
                <a:solidFill>
                  <a:srgbClr val="FFFFFF"/>
                </a:solidFill>
              </a:rPr>
              <a:t>Plus You =1760/yr. …………                   21,360 IBV/yr.      </a:t>
            </a:r>
          </a:p>
          <a:p>
            <a:pPr marL="458788" indent="-233363"/>
            <a:r>
              <a:rPr lang="en-US" sz="1050" b="1" dirty="0">
                <a:solidFill>
                  <a:srgbClr val="FFFFFF"/>
                </a:solidFill>
              </a:rPr>
              <a:t>VS. BEFORE:  9 IBV/mo. x 3mo =24 IBV/qtr. x 20 = 480 IBV/qtr.</a:t>
            </a:r>
          </a:p>
          <a:p>
            <a:pPr marL="458788" indent="-233363"/>
            <a:r>
              <a:rPr lang="en-US" sz="1050" b="1" dirty="0">
                <a:solidFill>
                  <a:srgbClr val="FFFFFF"/>
                </a:solidFill>
              </a:rPr>
              <a:t> Annual : 4qts. X 480 IBV   =  1920 IBV/yr</a:t>
            </a:r>
            <a:r>
              <a:rPr lang="en-US" sz="800" b="1" dirty="0">
                <a:solidFill>
                  <a:srgbClr val="FFFFFF"/>
                </a:solidFill>
              </a:rPr>
              <a:t>.</a:t>
            </a:r>
            <a:endParaRPr lang="en-US" sz="2800" b="1" dirty="0">
              <a:solidFill>
                <a:srgbClr val="FFFFFF"/>
              </a:solidFill>
            </a:endParaRPr>
          </a:p>
          <a:p>
            <a:pPr marL="0" indent="0">
              <a:buNone/>
            </a:pPr>
            <a:r>
              <a:rPr lang="en-US" sz="2800" b="1" dirty="0">
                <a:solidFill>
                  <a:srgbClr val="FFFF00"/>
                </a:solidFill>
              </a:rPr>
              <a:t>11.1  times more IBV on the same group</a:t>
            </a:r>
          </a:p>
          <a:p>
            <a:endParaRPr lang="en-US" sz="2800" b="1" dirty="0"/>
          </a:p>
          <a:p>
            <a:endParaRPr lang="en-US" sz="800" b="1" dirty="0"/>
          </a:p>
          <a:p>
            <a:endParaRPr lang="en-US" sz="800" b="1" dirty="0"/>
          </a:p>
        </p:txBody>
      </p:sp>
      <p:sp>
        <p:nvSpPr>
          <p:cNvPr id="7" name="Text Placeholder 2"/>
          <p:cNvSpPr txBox="1">
            <a:spLocks/>
          </p:cNvSpPr>
          <p:nvPr/>
        </p:nvSpPr>
        <p:spPr>
          <a:xfrm>
            <a:off x="4777154" y="1489556"/>
            <a:ext cx="4040188" cy="426244"/>
          </a:xfrm>
          <a:prstGeom prst="rect">
            <a:avLst/>
          </a:prstGeom>
          <a:ln w="28575" cmpd="sng">
            <a:noFill/>
          </a:ln>
        </p:spPr>
        <p:txBody>
          <a:bodyPr vert="horz" lIns="91440" tIns="45720" rIns="91440" bIns="45720" rtlCol="0" anchor="ctr">
            <a:noAutofit/>
          </a:bodyPr>
          <a:lstStyle>
            <a:lvl1pPr marL="225425" indent="-225425"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257300" indent="-342900" algn="l" defTabSz="457200" rtl="0" eaLnBrk="1" latinLnBrk="0" hangingPunct="1">
              <a:spcBef>
                <a:spcPct val="20000"/>
              </a:spcBef>
              <a:buFont typeface="+mj-lt"/>
              <a:buAutoNum type="arabicParenR"/>
              <a:defRPr sz="1800" kern="1200">
                <a:solidFill>
                  <a:schemeClr val="tx1"/>
                </a:solidFill>
                <a:latin typeface="+mn-lt"/>
                <a:ea typeface="+mn-ea"/>
                <a:cs typeface="+mn-cs"/>
              </a:defRPr>
            </a:lvl3pPr>
            <a:lvl4pPr marL="1601788" indent="-230188" algn="l" defTabSz="457200" rtl="0" eaLnBrk="1" latinLnBrk="0" hangingPunct="1">
              <a:spcBef>
                <a:spcPct val="20000"/>
              </a:spcBef>
              <a:buFont typeface="+mj-lt"/>
              <a:buAutoNum type="alphaUcPeriod"/>
              <a:defRPr sz="1600" kern="1200">
                <a:solidFill>
                  <a:schemeClr val="tx1"/>
                </a:solidFill>
                <a:latin typeface="+mn-lt"/>
                <a:ea typeface="+mn-ea"/>
                <a:cs typeface="+mn-cs"/>
              </a:defRPr>
            </a:lvl4pPr>
            <a:lvl5pPr marL="2003425" indent="-174625" algn="l" defTabSz="457200" rtl="0" eaLnBrk="1" latinLnBrk="0" hangingPunct="1">
              <a:spcBef>
                <a:spcPct val="20000"/>
              </a:spcBef>
              <a:buFont typeface="+mj-lt"/>
              <a:buAutoNum type="romanUcPeriod"/>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marR="0" lvl="0" indent="-2254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FFFFFF"/>
                </a:solidFill>
                <a:effectLst/>
                <a:uLnTx/>
                <a:uFillTx/>
                <a:latin typeface="+mn-lt"/>
                <a:ea typeface="+mn-ea"/>
                <a:cs typeface="+mn-cs"/>
              </a:rPr>
              <a:t>Accumulation or Accrual of </a:t>
            </a:r>
            <a:r>
              <a:rPr kumimoji="0" lang="en-US" sz="1400" b="1" i="0" u="none" strike="noStrike" kern="1200" cap="none" spc="0" normalizeH="0" baseline="0" noProof="0" dirty="0">
                <a:ln>
                  <a:noFill/>
                </a:ln>
                <a:solidFill>
                  <a:srgbClr val="FFFF00"/>
                </a:solidFill>
                <a:effectLst/>
                <a:uLnTx/>
                <a:uFillTx/>
                <a:latin typeface="+mn-lt"/>
                <a:ea typeface="+mn-ea"/>
                <a:cs typeface="+mn-cs"/>
              </a:rPr>
              <a:t>IBV</a:t>
            </a:r>
          </a:p>
          <a:p>
            <a:pPr marL="225425" marR="0" lvl="0" indent="-225425" algn="l" defTabSz="457200" rtl="0" eaLnBrk="1" fontAlgn="auto" latinLnBrk="0" hangingPunct="1">
              <a:lnSpc>
                <a:spcPct val="10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srgbClr val="FFFFFF"/>
                </a:solidFill>
                <a:effectLst/>
                <a:uLnTx/>
                <a:uFillTx/>
                <a:latin typeface="+mn-lt"/>
                <a:ea typeface="+mn-ea"/>
                <a:cs typeface="+mn-cs"/>
              </a:rPr>
              <a:t>In MPCP with SA + SABP</a:t>
            </a:r>
          </a:p>
        </p:txBody>
      </p:sp>
      <p:sp>
        <p:nvSpPr>
          <p:cNvPr id="11" name="Rectangle 10"/>
          <p:cNvSpPr/>
          <p:nvPr/>
        </p:nvSpPr>
        <p:spPr>
          <a:xfrm>
            <a:off x="0" y="516045"/>
            <a:ext cx="6786880" cy="177584"/>
          </a:xfrm>
          <a:prstGeom prst="rect">
            <a:avLst/>
          </a:prstGeom>
          <a:gradFill flip="none" rotWithShape="1">
            <a:gsLst>
              <a:gs pos="0">
                <a:srgbClr val="152F40">
                  <a:alpha val="82000"/>
                </a:srgbClr>
              </a:gs>
              <a:gs pos="100000">
                <a:srgbClr val="5C8DA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sp>
        <p:nvSpPr>
          <p:cNvPr id="12" name="Rectangle 11"/>
          <p:cNvSpPr/>
          <p:nvPr/>
        </p:nvSpPr>
        <p:spPr>
          <a:xfrm>
            <a:off x="0" y="604840"/>
            <a:ext cx="8696960" cy="125144"/>
          </a:xfrm>
          <a:prstGeom prst="rect">
            <a:avLst/>
          </a:prstGeom>
          <a:gradFill flip="none" rotWithShape="1">
            <a:gsLst>
              <a:gs pos="0">
                <a:srgbClr val="090922">
                  <a:alpha val="82000"/>
                </a:srgbClr>
              </a:gs>
              <a:gs pos="100000">
                <a:srgbClr val="5C8DAA">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endParaRPr>
          </a:p>
        </p:txBody>
      </p:sp>
      <p:pic>
        <p:nvPicPr>
          <p:cNvPr id="13" name="Picture 12" descr="SA_Circle.pn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34812" y="590676"/>
            <a:ext cx="690880" cy="518160"/>
          </a:xfrm>
          <a:prstGeom prst="rect">
            <a:avLst/>
          </a:prstGeom>
        </p:spPr>
      </p:pic>
    </p:spTree>
    <p:extLst>
      <p:ext uri="{BB962C8B-B14F-4D97-AF65-F5344CB8AC3E}">
        <p14:creationId xmlns:p14="http://schemas.microsoft.com/office/powerpoint/2010/main" xmlns="" val="779117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alphaModFix amt="35000"/>
            <a:extLst>
              <a:ext uri="{28A0092B-C50C-407E-A947-70E740481C1C}">
                <a14:useLocalDpi xmlns:a14="http://schemas.microsoft.com/office/drawing/2010/main" xmlns="" val="0"/>
              </a:ext>
            </a:extLst>
          </a:blip>
          <a:stretch>
            <a:fillRect/>
          </a:stretch>
        </p:blipFill>
        <p:spPr>
          <a:xfrm>
            <a:off x="3" y="321547"/>
            <a:ext cx="9143999" cy="4451419"/>
          </a:xfrm>
          <a:prstGeom prst="rect">
            <a:avLst/>
          </a:prstGeom>
          <a:ln>
            <a:noFill/>
          </a:ln>
        </p:spPr>
      </p:pic>
      <p:pic>
        <p:nvPicPr>
          <p:cNvPr id="5" name="Picture 4" descr="SA_Circle.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30304" y="777240"/>
            <a:ext cx="1480490" cy="1036833"/>
          </a:xfrm>
          <a:prstGeom prst="rect">
            <a:avLst/>
          </a:prstGeom>
        </p:spPr>
      </p:pic>
      <p:sp>
        <p:nvSpPr>
          <p:cNvPr id="10" name="TextBox 9"/>
          <p:cNvSpPr txBox="1"/>
          <p:nvPr/>
        </p:nvSpPr>
        <p:spPr>
          <a:xfrm>
            <a:off x="-36928" y="2769901"/>
            <a:ext cx="1097280" cy="1477328"/>
          </a:xfrm>
          <a:prstGeom prst="rect">
            <a:avLst/>
          </a:prstGeom>
          <a:noFill/>
        </p:spPr>
        <p:txBody>
          <a:bodyPr wrap="square" rtlCol="0">
            <a:spAutoFit/>
          </a:bodyPr>
          <a:lstStyle/>
          <a:p>
            <a:pPr defTabSz="685800"/>
            <a:r>
              <a:rPr lang="en-US" sz="9000" kern="0" dirty="0">
                <a:solidFill>
                  <a:srgbClr val="0381B8"/>
                </a:solidFill>
              </a:rPr>
              <a:t>[</a:t>
            </a:r>
          </a:p>
        </p:txBody>
      </p:sp>
      <p:sp>
        <p:nvSpPr>
          <p:cNvPr id="12" name="TextBox 11"/>
          <p:cNvSpPr txBox="1"/>
          <p:nvPr/>
        </p:nvSpPr>
        <p:spPr>
          <a:xfrm rot="10800000">
            <a:off x="8081886" y="2861002"/>
            <a:ext cx="1097280" cy="1477328"/>
          </a:xfrm>
          <a:prstGeom prst="rect">
            <a:avLst/>
          </a:prstGeom>
          <a:noFill/>
        </p:spPr>
        <p:txBody>
          <a:bodyPr wrap="square" rtlCol="0">
            <a:spAutoFit/>
          </a:bodyPr>
          <a:lstStyle/>
          <a:p>
            <a:pPr defTabSz="685800"/>
            <a:r>
              <a:rPr lang="en-US" sz="9000" kern="0" dirty="0">
                <a:solidFill>
                  <a:srgbClr val="0381B8"/>
                </a:solidFill>
              </a:rPr>
              <a:t>[</a:t>
            </a:r>
          </a:p>
        </p:txBody>
      </p:sp>
      <p:sp>
        <p:nvSpPr>
          <p:cNvPr id="14" name="Rectangle 13"/>
          <p:cNvSpPr/>
          <p:nvPr/>
        </p:nvSpPr>
        <p:spPr>
          <a:xfrm>
            <a:off x="-36928" y="2954632"/>
            <a:ext cx="9144000" cy="1289153"/>
          </a:xfrm>
          <a:prstGeom prst="rect">
            <a:avLst/>
          </a:prstGeom>
          <a:solidFill>
            <a:schemeClr val="accent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kern="0" dirty="0">
              <a:solidFill>
                <a:prstClr val="white"/>
              </a:solidFill>
            </a:endParaRPr>
          </a:p>
        </p:txBody>
      </p:sp>
      <p:sp>
        <p:nvSpPr>
          <p:cNvPr id="13" name="Rectangle 12"/>
          <p:cNvSpPr/>
          <p:nvPr/>
        </p:nvSpPr>
        <p:spPr>
          <a:xfrm>
            <a:off x="-11434" y="3012394"/>
            <a:ext cx="9327763" cy="1015663"/>
          </a:xfrm>
          <a:prstGeom prst="rect">
            <a:avLst/>
          </a:prstGeom>
        </p:spPr>
        <p:txBody>
          <a:bodyPr wrap="square">
            <a:spAutoFit/>
          </a:bodyPr>
          <a:lstStyle/>
          <a:p>
            <a:pPr algn="ctr"/>
            <a:r>
              <a:rPr lang="zh-TW" altLang="en-US" sz="1500" kern="0" dirty="0" smtClean="0">
                <a:solidFill>
                  <a:prstClr val="white"/>
                </a:solidFill>
                <a:latin typeface="微軟正黑體" panose="020B0604030504040204" pitchFamily="34" charset="-120"/>
                <a:ea typeface="微軟正黑體" panose="020B0604030504040204" pitchFamily="34" charset="-120"/>
              </a:rPr>
              <a:t>你會加入我們嗎？</a:t>
            </a:r>
            <a:endParaRPr lang="en-US" altLang="zh-TW" sz="1500" kern="0" dirty="0" smtClean="0">
              <a:solidFill>
                <a:prstClr val="white"/>
              </a:solidFill>
              <a:latin typeface="微軟正黑體" panose="020B0604030504040204" pitchFamily="34" charset="-120"/>
              <a:ea typeface="微軟正黑體" panose="020B0604030504040204" pitchFamily="34" charset="-120"/>
            </a:endParaRPr>
          </a:p>
          <a:p>
            <a:pPr algn="ctr"/>
            <a:r>
              <a:rPr lang="zh-TW" altLang="en-US" sz="1500" kern="0" dirty="0" smtClean="0">
                <a:solidFill>
                  <a:prstClr val="white"/>
                </a:solidFill>
                <a:latin typeface="微軟正黑體" panose="020B0604030504040204" pitchFamily="34" charset="-120"/>
                <a:ea typeface="微軟正黑體" panose="020B0604030504040204" pitchFamily="34" charset="-120"/>
              </a:rPr>
              <a:t>這是美安公司的獨到的眼光，而且是剛剛開始。</a:t>
            </a:r>
            <a:endParaRPr lang="en-US" altLang="zh-TW" sz="1500" kern="0" dirty="0" smtClean="0">
              <a:solidFill>
                <a:prstClr val="white"/>
              </a:solidFill>
              <a:latin typeface="微軟正黑體" panose="020B0604030504040204" pitchFamily="34" charset="-120"/>
              <a:ea typeface="微軟正黑體" panose="020B0604030504040204" pitchFamily="34" charset="-120"/>
            </a:endParaRPr>
          </a:p>
          <a:p>
            <a:pPr algn="ctr"/>
            <a:r>
              <a:rPr lang="zh-TW" altLang="en-US" sz="1500" kern="0" dirty="0" smtClean="0">
                <a:solidFill>
                  <a:prstClr val="white"/>
                </a:solidFill>
                <a:latin typeface="微軟正黑體" panose="020B0604030504040204" pitchFamily="34" charset="-120"/>
                <a:ea typeface="微軟正黑體" panose="020B0604030504040204" pitchFamily="34" charset="-120"/>
              </a:rPr>
              <a:t>這會成功，因為我們會令它成功！</a:t>
            </a:r>
            <a:r>
              <a:rPr lang="en-US" sz="1500" kern="0" dirty="0" smtClean="0">
                <a:solidFill>
                  <a:prstClr val="white"/>
                </a:solidFill>
                <a:latin typeface="微軟正黑體" panose="020B0604030504040204" pitchFamily="34" charset="-120"/>
                <a:ea typeface="微軟正黑體" panose="020B0604030504040204" pitchFamily="34" charset="-120"/>
              </a:rPr>
              <a:t> </a:t>
            </a:r>
          </a:p>
          <a:p>
            <a:pPr algn="ctr"/>
            <a:r>
              <a:rPr lang="zh-TW" altLang="en-US" sz="1500" kern="0" dirty="0" smtClean="0">
                <a:solidFill>
                  <a:prstClr val="white"/>
                </a:solidFill>
                <a:latin typeface="微軟正黑體" panose="020B0604030504040204" pitchFamily="34" charset="-120"/>
                <a:ea typeface="微軟正黑體" panose="020B0604030504040204" pitchFamily="34" charset="-120"/>
              </a:rPr>
              <a:t>「我們藉由購物年金去改變人們的購物習慣和經濟。」</a:t>
            </a:r>
            <a:r>
              <a:rPr lang="en-US" sz="1500" kern="0" dirty="0" smtClean="0">
                <a:solidFill>
                  <a:prstClr val="white"/>
                </a:solidFill>
                <a:latin typeface="微軟正黑體" panose="020B0604030504040204" pitchFamily="34" charset="-120"/>
                <a:ea typeface="微軟正黑體" panose="020B0604030504040204" pitchFamily="34" charset="-120"/>
              </a:rPr>
              <a:t>JR </a:t>
            </a:r>
            <a:r>
              <a:rPr lang="en-US" sz="1500" kern="0" dirty="0">
                <a:solidFill>
                  <a:prstClr val="white"/>
                </a:solidFill>
                <a:latin typeface="微軟正黑體" panose="020B0604030504040204" pitchFamily="34" charset="-120"/>
                <a:ea typeface="微軟正黑體" panose="020B0604030504040204" pitchFamily="34" charset="-120"/>
              </a:rPr>
              <a:t>Ridinger</a:t>
            </a:r>
          </a:p>
        </p:txBody>
      </p:sp>
    </p:spTree>
    <p:extLst>
      <p:ext uri="{BB962C8B-B14F-4D97-AF65-F5344CB8AC3E}">
        <p14:creationId xmlns:p14="http://schemas.microsoft.com/office/powerpoint/2010/main" xmlns="" val="3518579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909997" y="1199530"/>
            <a:ext cx="7710182" cy="3276770"/>
          </a:xfrm>
        </p:spPr>
      </p:pic>
      <p:pic>
        <p:nvPicPr>
          <p:cNvPr id="5" name="圖片 4"/>
          <p:cNvPicPr>
            <a:picLocks noChangeAspect="1"/>
          </p:cNvPicPr>
          <p:nvPr/>
        </p:nvPicPr>
        <p:blipFill>
          <a:blip r:embed="rId3" cstate="print"/>
          <a:stretch>
            <a:fillRect/>
          </a:stretch>
        </p:blipFill>
        <p:spPr>
          <a:xfrm>
            <a:off x="2181620" y="3324089"/>
            <a:ext cx="4932728" cy="330677"/>
          </a:xfrm>
          <a:prstGeom prst="rect">
            <a:avLst/>
          </a:prstGeom>
        </p:spPr>
      </p:pic>
      <p:pic>
        <p:nvPicPr>
          <p:cNvPr id="6" name="圖片 5"/>
          <p:cNvPicPr>
            <a:picLocks noChangeAspect="1"/>
          </p:cNvPicPr>
          <p:nvPr/>
        </p:nvPicPr>
        <p:blipFill>
          <a:blip r:embed="rId3" cstate="print"/>
          <a:stretch>
            <a:fillRect/>
          </a:stretch>
        </p:blipFill>
        <p:spPr>
          <a:xfrm>
            <a:off x="2181620" y="3654766"/>
            <a:ext cx="4506740" cy="330120"/>
          </a:xfrm>
          <a:prstGeom prst="rect">
            <a:avLst/>
          </a:prstGeom>
        </p:spPr>
      </p:pic>
      <p:pic>
        <p:nvPicPr>
          <p:cNvPr id="7" name="圖片 6"/>
          <p:cNvPicPr>
            <a:picLocks noChangeAspect="1"/>
          </p:cNvPicPr>
          <p:nvPr/>
        </p:nvPicPr>
        <p:blipFill>
          <a:blip r:embed="rId4" cstate="print"/>
          <a:stretch>
            <a:fillRect/>
          </a:stretch>
        </p:blipFill>
        <p:spPr>
          <a:xfrm>
            <a:off x="2181620" y="3965030"/>
            <a:ext cx="4366450" cy="350533"/>
          </a:xfrm>
          <a:prstGeom prst="rect">
            <a:avLst/>
          </a:prstGeom>
        </p:spPr>
      </p:pic>
      <p:sp>
        <p:nvSpPr>
          <p:cNvPr id="8" name="Rounded Rectangle 3"/>
          <p:cNvSpPr/>
          <p:nvPr/>
        </p:nvSpPr>
        <p:spPr>
          <a:xfrm>
            <a:off x="1103427" y="745148"/>
            <a:ext cx="6663127" cy="746294"/>
          </a:xfrm>
          <a:prstGeom prst="roundRect">
            <a:avLst>
              <a:gd name="adj" fmla="val 4517"/>
            </a:avLst>
          </a:prstGeom>
          <a:solidFill>
            <a:srgbClr val="00A9FC">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300" normalizeH="0" baseline="0" noProof="0" dirty="0">
                <a:ln w="3175">
                  <a:solidFill>
                    <a:prstClr val="white"/>
                  </a:solidFill>
                </a:ln>
                <a:solidFill>
                  <a:prstClr val="white"/>
                </a:solidFill>
                <a:effectLst/>
                <a:uLnTx/>
                <a:uFillTx/>
                <a:latin typeface="Arial" panose="020B0604020202020204" pitchFamily="34" charset="0"/>
                <a:ea typeface="+mn-ea"/>
                <a:cs typeface="Arial" panose="020B0604020202020204" pitchFamily="34" charset="0"/>
              </a:rPr>
              <a:t>T</a:t>
            </a:r>
            <a:r>
              <a:rPr kumimoji="0" lang="en-US" sz="2400" b="0" i="0" u="none" strike="noStrike" kern="0" cap="none" spc="0" normalizeH="0" baseline="30000" noProof="0" dirty="0">
                <a:ln w="3175">
                  <a:solidFill>
                    <a:prstClr val="white"/>
                  </a:solidFill>
                </a:ln>
                <a:solidFill>
                  <a:prstClr val="white"/>
                </a:solidFill>
                <a:effectLst/>
                <a:uLnTx/>
                <a:uFillTx/>
                <a:latin typeface="Arial" panose="020B0604020202020204" pitchFamily="34" charset="0"/>
                <a:ea typeface="+mn-ea"/>
                <a:cs typeface="Arial" panose="020B0604020202020204" pitchFamily="34" charset="0"/>
              </a:rPr>
              <a:t>Q</a:t>
            </a:r>
            <a:r>
              <a:rPr kumimoji="0" lang="en-US" sz="2400"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mn-ea"/>
                <a:cs typeface="Arial" panose="020B0604020202020204" pitchFamily="34" charset="0"/>
              </a:rPr>
              <a:t> = G</a:t>
            </a:r>
            <a:r>
              <a:rPr kumimoji="0" lang="en-US" sz="2400" b="0" i="0" u="none" strike="noStrike" kern="0" cap="none" spc="0" normalizeH="0" baseline="30000" noProof="0" dirty="0">
                <a:ln w="3175">
                  <a:solidFill>
                    <a:prstClr val="white"/>
                  </a:solidFill>
                </a:ln>
                <a:solidFill>
                  <a:prstClr val="white"/>
                </a:solidFill>
                <a:effectLst/>
                <a:uLnTx/>
                <a:uFillTx/>
                <a:latin typeface="Arial" panose="020B0604020202020204" pitchFamily="34" charset="0"/>
                <a:ea typeface="+mn-ea"/>
                <a:cs typeface="Arial" panose="020B0604020202020204" pitchFamily="34" charset="0"/>
              </a:rPr>
              <a:t>D</a:t>
            </a:r>
            <a:r>
              <a:rPr kumimoji="0" lang="en-US" sz="2400"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mn-ea"/>
                <a:cs typeface="Arial" panose="020B0604020202020204" pitchFamily="34" charset="0"/>
              </a:rPr>
              <a:t> =  BV / IBV  =  $</a:t>
            </a:r>
            <a:r>
              <a:rPr kumimoji="0" lang="en-US" sz="2400" b="0" i="0" u="none" strike="noStrike" kern="0" cap="none" spc="0" normalizeH="0" baseline="0" noProof="0" dirty="0">
                <a:ln w="3175">
                  <a:solidFill>
                    <a:prstClr val="white"/>
                  </a:solidFill>
                </a:ln>
                <a:solidFill>
                  <a:prstClr val="white"/>
                </a:solidFill>
                <a:effectLst/>
                <a:uLnTx/>
                <a:uFillTx/>
                <a:latin typeface="Calibri"/>
                <a:ea typeface="+mn-ea"/>
              </a:rPr>
              <a:t/>
            </a:r>
            <a:br>
              <a:rPr kumimoji="0" lang="en-US" sz="2400" b="0" i="0" u="none" strike="noStrike" kern="0" cap="none" spc="0" normalizeH="0" baseline="0" noProof="0" dirty="0">
                <a:ln w="3175">
                  <a:solidFill>
                    <a:prstClr val="white"/>
                  </a:solidFill>
                </a:ln>
                <a:solidFill>
                  <a:prstClr val="white"/>
                </a:solidFill>
                <a:effectLst/>
                <a:uLnTx/>
                <a:uFillTx/>
                <a:latin typeface="Calibri"/>
                <a:ea typeface="+mn-ea"/>
              </a:rPr>
            </a:br>
            <a:r>
              <a:rPr kumimoji="0" lang="zh-CN" alt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有效</a:t>
            </a:r>
            <a:r>
              <a:rPr kumimoji="0" lang="zh-TW" alt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時間</a:t>
            </a:r>
            <a:r>
              <a:rPr kumimoji="0" 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 = </a:t>
            </a:r>
            <a:r>
              <a:rPr kumimoji="0" lang="zh-TW" alt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複製成長</a:t>
            </a:r>
            <a:r>
              <a:rPr kumimoji="0" 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 = </a:t>
            </a:r>
            <a:r>
              <a:rPr kumimoji="0" lang="zh-TW" alt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業績</a:t>
            </a:r>
            <a:r>
              <a:rPr kumimoji="0" lang="zh-CN" alt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 </a:t>
            </a:r>
            <a:r>
              <a:rPr kumimoji="0" 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 </a:t>
            </a:r>
            <a:r>
              <a:rPr kumimoji="0" lang="zh-TW" alt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rPr>
              <a:t>收入</a:t>
            </a:r>
            <a:endParaRPr kumimoji="0" lang="en-US" b="0" i="0" u="none" strike="noStrike" kern="0" cap="none" spc="0" normalizeH="0" baseline="0" noProof="0" dirty="0">
              <a:ln w="3175">
                <a:solidFill>
                  <a:prstClr val="white"/>
                </a:solidFill>
              </a:ln>
              <a:solidFill>
                <a:prstClr val="white"/>
              </a:solidFill>
              <a:effectLst/>
              <a:uLnTx/>
              <a:uFillTx/>
              <a:latin typeface="Arial" panose="020B0604020202020204" pitchFamily="34" charset="0"/>
              <a:ea typeface="PMingLiU" panose="02020500000000000000" pitchFamily="18" charset="-120"/>
              <a:cs typeface="Arial" panose="020B0604020202020204" pitchFamily="34" charset="0"/>
            </a:endParaRPr>
          </a:p>
        </p:txBody>
      </p:sp>
      <p:sp>
        <p:nvSpPr>
          <p:cNvPr id="2" name="矩形 1"/>
          <p:cNvSpPr/>
          <p:nvPr/>
        </p:nvSpPr>
        <p:spPr>
          <a:xfrm>
            <a:off x="3419326" y="131036"/>
            <a:ext cx="2031325" cy="646331"/>
          </a:xfrm>
          <a:prstGeom prst="rect">
            <a:avLst/>
          </a:prstGeom>
        </p:spPr>
        <p:txBody>
          <a:bodyPr wrap="none">
            <a:spAutoFit/>
          </a:bodyPr>
          <a:lstStyle/>
          <a:p>
            <a:pPr lvl="0" algn="ctr"/>
            <a:r>
              <a:rPr lang="zh-TW" altLang="en-US" sz="3600" cap="all" dirty="0">
                <a:solidFill>
                  <a:srgbClr val="FFFF00"/>
                </a:solidFill>
                <a:latin typeface="微軟正黑體" panose="020B0604030504040204" pitchFamily="34" charset="-120"/>
                <a:ea typeface="微軟正黑體" panose="020B0604030504040204" pitchFamily="34" charset="-120"/>
              </a:rPr>
              <a:t>成功公式</a:t>
            </a:r>
            <a:endParaRPr lang="en-US" altLang="zh-TW" sz="3600" cap="all"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221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29761" y="596382"/>
            <a:ext cx="1905000" cy="707886"/>
          </a:xfrm>
          <a:prstGeom prst="rect">
            <a:avLst/>
          </a:prstGeom>
          <a:noFill/>
        </p:spPr>
        <p:txBody>
          <a:bodyPr wrap="square" rtlCol="0">
            <a:spAutoFit/>
          </a:bodyPr>
          <a:lstStyle/>
          <a:p>
            <a:r>
              <a:rPr lang="zh-TW" altLang="en-US" sz="4000" dirty="0">
                <a:solidFill>
                  <a:srgbClr val="FFFFFF"/>
                </a:solidFill>
                <a:latin typeface="+mn-ea"/>
              </a:rPr>
              <a:t>創業家</a:t>
            </a:r>
          </a:p>
        </p:txBody>
      </p:sp>
      <p:sp>
        <p:nvSpPr>
          <p:cNvPr id="3" name="矩形 2"/>
          <p:cNvSpPr/>
          <p:nvPr/>
        </p:nvSpPr>
        <p:spPr>
          <a:xfrm>
            <a:off x="2216387" y="596381"/>
            <a:ext cx="2486578" cy="707886"/>
          </a:xfrm>
          <a:prstGeom prst="rect">
            <a:avLst/>
          </a:prstGeom>
        </p:spPr>
        <p:txBody>
          <a:bodyPr wrap="none">
            <a:spAutoFit/>
          </a:bodyPr>
          <a:lstStyle/>
          <a:p>
            <a:r>
              <a:rPr lang="en-US" altLang="zh-TW" sz="4000" dirty="0">
                <a:solidFill>
                  <a:srgbClr val="FFFFFF"/>
                </a:solidFill>
                <a:latin typeface="標楷體" pitchFamily="65" charset="-120"/>
                <a:ea typeface="標楷體" pitchFamily="65" charset="-120"/>
              </a:rPr>
              <a:t> </a:t>
            </a:r>
            <a:r>
              <a:rPr lang="en-US" altLang="zh-TW" sz="4000" dirty="0">
                <a:solidFill>
                  <a:srgbClr val="FFFFFF"/>
                </a:solidFill>
                <a:latin typeface="+mn-ea"/>
              </a:rPr>
              <a:t>= </a:t>
            </a:r>
            <a:r>
              <a:rPr lang="zh-TW" altLang="en-US" sz="4000" dirty="0">
                <a:solidFill>
                  <a:srgbClr val="FFFF00"/>
                </a:solidFill>
                <a:latin typeface="+mn-ea"/>
              </a:rPr>
              <a:t>夢想家</a:t>
            </a:r>
          </a:p>
        </p:txBody>
      </p:sp>
      <p:sp>
        <p:nvSpPr>
          <p:cNvPr id="7" name="矩形 6"/>
          <p:cNvSpPr/>
          <p:nvPr/>
        </p:nvSpPr>
        <p:spPr>
          <a:xfrm>
            <a:off x="1227307" y="3408048"/>
            <a:ext cx="8458200" cy="1015663"/>
          </a:xfrm>
          <a:prstGeom prst="rect">
            <a:avLst/>
          </a:prstGeom>
        </p:spPr>
        <p:txBody>
          <a:bodyPr wrap="square">
            <a:spAutoFit/>
          </a:bodyPr>
          <a:lstStyle/>
          <a:p>
            <a:r>
              <a:rPr lang="en-US" altLang="zh-TW" sz="3200" dirty="0">
                <a:solidFill>
                  <a:srgbClr val="FFFF00"/>
                </a:solidFill>
              </a:rPr>
              <a:t>Dream Big </a:t>
            </a:r>
          </a:p>
          <a:p>
            <a:r>
              <a:rPr lang="en-US" altLang="zh-TW" sz="2800" dirty="0">
                <a:solidFill>
                  <a:srgbClr val="FFFFFF"/>
                </a:solidFill>
              </a:rPr>
              <a:t>Because you'll never be bigger than your dreams</a:t>
            </a:r>
            <a:endParaRPr lang="zh-TW" altLang="en-US" sz="2800" dirty="0">
              <a:solidFill>
                <a:srgbClr val="FFFFFF"/>
              </a:solidFill>
            </a:endParaRPr>
          </a:p>
        </p:txBody>
      </p:sp>
      <p:pic>
        <p:nvPicPr>
          <p:cNvPr id="1028" name="Picture 4" descr="http://www.uprich.com/Uploads/article/20130814/20130814103818_1404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56408" y="241641"/>
            <a:ext cx="3477515" cy="1738757"/>
          </a:xfrm>
          <a:prstGeom prst="rect">
            <a:avLst/>
          </a:prstGeom>
          <a:ln>
            <a:noFill/>
          </a:ln>
          <a:effectLst>
            <a:outerShdw blurRad="292100" dist="139700" dir="2700000" algn="tl" rotWithShape="0">
              <a:srgbClr val="333333">
                <a:alpha val="65000"/>
              </a:srgbClr>
            </a:outerShdw>
          </a:effectLst>
        </p:spPr>
      </p:pic>
      <p:sp>
        <p:nvSpPr>
          <p:cNvPr id="8" name="文字方塊 7"/>
          <p:cNvSpPr txBox="1"/>
          <p:nvPr/>
        </p:nvSpPr>
        <p:spPr>
          <a:xfrm>
            <a:off x="1219570" y="2068172"/>
            <a:ext cx="6189415" cy="1384995"/>
          </a:xfrm>
          <a:prstGeom prst="rect">
            <a:avLst/>
          </a:prstGeom>
          <a:noFill/>
        </p:spPr>
        <p:txBody>
          <a:bodyPr wrap="square" rtlCol="0">
            <a:spAutoFit/>
          </a:bodyPr>
          <a:lstStyle/>
          <a:p>
            <a:r>
              <a:rPr lang="zh-TW" altLang="en-US" sz="2800" b="1" dirty="0">
                <a:solidFill>
                  <a:srgbClr val="FFFF00"/>
                </a:solidFill>
                <a:latin typeface="+mn-ea"/>
              </a:rPr>
              <a:t>讓夢想再大一點</a:t>
            </a:r>
            <a:endParaRPr lang="en-US" altLang="zh-TW" sz="2800" b="1" dirty="0">
              <a:solidFill>
                <a:srgbClr val="FFFF00"/>
              </a:solidFill>
              <a:latin typeface="+mn-ea"/>
            </a:endParaRPr>
          </a:p>
          <a:p>
            <a:endParaRPr lang="en-US" altLang="zh-TW" sz="2800" b="1" dirty="0">
              <a:solidFill>
                <a:srgbClr val="FFFFFF"/>
              </a:solidFill>
              <a:latin typeface="+mn-ea"/>
            </a:endParaRPr>
          </a:p>
          <a:p>
            <a:r>
              <a:rPr lang="zh-TW" altLang="en-US" sz="2800" b="1" dirty="0">
                <a:solidFill>
                  <a:srgbClr val="FFFFFF"/>
                </a:solidFill>
                <a:latin typeface="+mn-ea"/>
              </a:rPr>
              <a:t>因為你永遠不會大過於你的夢想</a:t>
            </a:r>
          </a:p>
        </p:txBody>
      </p:sp>
    </p:spTree>
    <p:extLst>
      <p:ext uri="{BB962C8B-B14F-4D97-AF65-F5344CB8AC3E}">
        <p14:creationId xmlns:p14="http://schemas.microsoft.com/office/powerpoint/2010/main" xmlns="" val="1642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399" y="-16786"/>
            <a:ext cx="7924800" cy="857250"/>
          </a:xfrm>
        </p:spPr>
        <p:txBody>
          <a:bodyPr>
            <a:normAutofit/>
          </a:bodyPr>
          <a:lstStyle/>
          <a:p>
            <a:r>
              <a:rPr kumimoji="1" lang="zh-TW" altLang="en-US" sz="4000" dirty="0"/>
              <a:t>經營</a:t>
            </a:r>
            <a:r>
              <a:rPr kumimoji="1" lang="en-US" altLang="zh-TW" sz="4000" dirty="0"/>
              <a:t>Shop.com</a:t>
            </a:r>
            <a:r>
              <a:rPr kumimoji="1" lang="zh-TW" altLang="en-US" sz="4000" dirty="0"/>
              <a:t>時</a:t>
            </a:r>
            <a:r>
              <a:rPr kumimoji="1" lang="en-US" altLang="zh-TW" sz="4000" dirty="0"/>
              <a:t>…..</a:t>
            </a:r>
            <a:endParaRPr kumimoji="1" lang="zh-TW" altLang="en-US" sz="4000" dirty="0"/>
          </a:p>
        </p:txBody>
      </p:sp>
      <p:sp>
        <p:nvSpPr>
          <p:cNvPr id="3" name="文字方塊 2"/>
          <p:cNvSpPr txBox="1"/>
          <p:nvPr/>
        </p:nvSpPr>
        <p:spPr>
          <a:xfrm>
            <a:off x="940823" y="1134775"/>
            <a:ext cx="4801314" cy="707886"/>
          </a:xfrm>
          <a:prstGeom prst="rect">
            <a:avLst/>
          </a:prstGeom>
          <a:noFill/>
        </p:spPr>
        <p:txBody>
          <a:bodyPr wrap="none" rtlCol="0">
            <a:spAutoFit/>
          </a:bodyPr>
          <a:lstStyle/>
          <a:p>
            <a:pPr defTabSz="457189"/>
            <a:r>
              <a:rPr kumimoji="1" lang="zh-TW" altLang="en-US" sz="4000" dirty="0">
                <a:solidFill>
                  <a:prstClr val="white"/>
                </a:solidFill>
              </a:rPr>
              <a:t>你曾許過什麼願望？</a:t>
            </a:r>
          </a:p>
        </p:txBody>
      </p:sp>
      <p:sp>
        <p:nvSpPr>
          <p:cNvPr id="9" name="文字方塊 8"/>
          <p:cNvSpPr txBox="1"/>
          <p:nvPr/>
        </p:nvSpPr>
        <p:spPr>
          <a:xfrm>
            <a:off x="375138" y="2781042"/>
            <a:ext cx="6224954" cy="707886"/>
          </a:xfrm>
          <a:prstGeom prst="rect">
            <a:avLst/>
          </a:prstGeom>
          <a:noFill/>
        </p:spPr>
        <p:txBody>
          <a:bodyPr wrap="square" rtlCol="0">
            <a:spAutoFit/>
          </a:bodyPr>
          <a:lstStyle/>
          <a:p>
            <a:endParaRPr lang="zh-TW" altLang="en-US" sz="4000" dirty="0">
              <a:solidFill>
                <a:srgbClr val="FFFF00"/>
              </a:solidFill>
            </a:endParaRPr>
          </a:p>
        </p:txBody>
      </p:sp>
      <p:pic>
        <p:nvPicPr>
          <p:cNvPr id="10" name="圖片 9"/>
          <p:cNvPicPr>
            <a:picLocks noChangeAspect="1"/>
          </p:cNvPicPr>
          <p:nvPr/>
        </p:nvPicPr>
        <p:blipFill>
          <a:blip r:embed="rId3" cstate="print"/>
          <a:stretch>
            <a:fillRect/>
          </a:stretch>
        </p:blipFill>
        <p:spPr>
          <a:xfrm>
            <a:off x="5742138" y="13390"/>
            <a:ext cx="3401863" cy="1700932"/>
          </a:xfrm>
          <a:prstGeom prst="rect">
            <a:avLst/>
          </a:prstGeom>
        </p:spPr>
      </p:pic>
      <p:pic>
        <p:nvPicPr>
          <p:cNvPr id="11" name="圖片 10"/>
          <p:cNvPicPr>
            <a:picLocks noChangeAspect="1"/>
          </p:cNvPicPr>
          <p:nvPr/>
        </p:nvPicPr>
        <p:blipFill>
          <a:blip r:embed="rId4" cstate="print"/>
          <a:stretch>
            <a:fillRect/>
          </a:stretch>
        </p:blipFill>
        <p:spPr>
          <a:xfrm>
            <a:off x="3607850" y="1846173"/>
            <a:ext cx="5090601" cy="2862320"/>
          </a:xfrm>
          <a:prstGeom prst="rect">
            <a:avLst/>
          </a:prstGeom>
        </p:spPr>
      </p:pic>
      <p:sp>
        <p:nvSpPr>
          <p:cNvPr id="12" name="語音泡泡: 圓角矩形 11"/>
          <p:cNvSpPr/>
          <p:nvPr/>
        </p:nvSpPr>
        <p:spPr>
          <a:xfrm>
            <a:off x="375139" y="2289850"/>
            <a:ext cx="4062001" cy="1022106"/>
          </a:xfrm>
          <a:prstGeom prst="wedgeRoundRectCallout">
            <a:avLst>
              <a:gd name="adj1" fmla="val 56206"/>
              <a:gd name="adj2" fmla="val 392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2800" dirty="0">
                <a:solidFill>
                  <a:srgbClr val="FFFF00"/>
                </a:solidFill>
              </a:rPr>
              <a:t>又快又穩地完成一家店</a:t>
            </a:r>
            <a:endParaRPr lang="en-US" altLang="zh-TW" sz="2800" dirty="0">
              <a:solidFill>
                <a:srgbClr val="FFFF00"/>
              </a:solidFill>
            </a:endParaRPr>
          </a:p>
          <a:p>
            <a:pPr lvl="0"/>
            <a:r>
              <a:rPr lang="zh-TW" altLang="en-US" sz="2800" dirty="0">
                <a:solidFill>
                  <a:srgbClr val="FFFF00"/>
                </a:solidFill>
              </a:rPr>
              <a:t>每週領</a:t>
            </a:r>
            <a:r>
              <a:rPr lang="en-US" altLang="zh-TW" sz="2800" dirty="0">
                <a:solidFill>
                  <a:srgbClr val="FFFF00"/>
                </a:solidFill>
              </a:rPr>
              <a:t>$16,100</a:t>
            </a:r>
            <a:r>
              <a:rPr lang="zh-TW" altLang="en-US" sz="2800" dirty="0">
                <a:solidFill>
                  <a:srgbClr val="FFFF00"/>
                </a:solidFill>
              </a:rPr>
              <a:t>永續收入</a:t>
            </a:r>
          </a:p>
        </p:txBody>
      </p:sp>
    </p:spTree>
    <p:extLst>
      <p:ext uri="{BB962C8B-B14F-4D97-AF65-F5344CB8AC3E}">
        <p14:creationId xmlns:p14="http://schemas.microsoft.com/office/powerpoint/2010/main" xmlns="" val="3946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9313" y="92218"/>
            <a:ext cx="7924800" cy="857250"/>
          </a:xfrm>
        </p:spPr>
        <p:txBody>
          <a:bodyPr>
            <a:normAutofit/>
          </a:bodyPr>
          <a:lstStyle/>
          <a:p>
            <a:r>
              <a:rPr kumimoji="1" lang="zh-TW" altLang="en-US" sz="4000" dirty="0"/>
              <a:t>阿拉丁的神燈會說：</a:t>
            </a:r>
          </a:p>
        </p:txBody>
      </p:sp>
      <p:pic>
        <p:nvPicPr>
          <p:cNvPr id="2052" name="Picture 4" descr="「秘密 阿拉丁神燈」的圖片搜尋結果"/>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76226" y="1377991"/>
            <a:ext cx="5091926" cy="28618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語音泡泡: 圓角矩形 3"/>
          <p:cNvSpPr/>
          <p:nvPr/>
        </p:nvSpPr>
        <p:spPr>
          <a:xfrm>
            <a:off x="474784" y="1065125"/>
            <a:ext cx="4176346" cy="1557495"/>
          </a:xfrm>
          <a:prstGeom prst="wedgeRoundRectCallout">
            <a:avLst>
              <a:gd name="adj1" fmla="val 74115"/>
              <a:gd name="adj2" fmla="val -73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189"/>
            <a:r>
              <a:rPr kumimoji="1" lang="zh-TW" altLang="en-US" sz="3200" dirty="0">
                <a:solidFill>
                  <a:srgbClr val="FFFF00"/>
                </a:solidFill>
              </a:rPr>
              <a:t>自己完成購物年金</a:t>
            </a:r>
            <a:endParaRPr kumimoji="1" lang="en-US" altLang="zh-TW" sz="3200" dirty="0">
              <a:solidFill>
                <a:srgbClr val="FFFF00"/>
              </a:solidFill>
            </a:endParaRPr>
          </a:p>
          <a:p>
            <a:pPr lvl="0" defTabSz="457189"/>
            <a:r>
              <a:rPr kumimoji="1" lang="zh-TW" altLang="en-US" sz="3200" dirty="0">
                <a:solidFill>
                  <a:srgbClr val="FFFF00"/>
                </a:solidFill>
              </a:rPr>
              <a:t>並帶著夥伴</a:t>
            </a:r>
            <a:endParaRPr kumimoji="1" lang="en-US" altLang="zh-TW" sz="3200" dirty="0">
              <a:solidFill>
                <a:srgbClr val="FFFF00"/>
              </a:solidFill>
            </a:endParaRPr>
          </a:p>
          <a:p>
            <a:pPr lvl="0" defTabSz="457189"/>
            <a:r>
              <a:rPr kumimoji="1" lang="zh-TW" altLang="en-US" sz="3200" dirty="0">
                <a:solidFill>
                  <a:srgbClr val="FFFF00"/>
                </a:solidFill>
              </a:rPr>
              <a:t>一起完成購物年金吧</a:t>
            </a:r>
            <a:r>
              <a:rPr kumimoji="1" lang="en-US" altLang="zh-TW" sz="3200" dirty="0">
                <a:solidFill>
                  <a:srgbClr val="FFFF00"/>
                </a:solidFill>
              </a:rPr>
              <a:t>!</a:t>
            </a:r>
            <a:endParaRPr lang="zh-TW" altLang="en-US" sz="3600" dirty="0">
              <a:solidFill>
                <a:srgbClr val="FFFF00"/>
              </a:solidFill>
            </a:endParaRPr>
          </a:p>
        </p:txBody>
      </p:sp>
      <p:pic>
        <p:nvPicPr>
          <p:cNvPr id="5" name="圖片 4"/>
          <p:cNvPicPr>
            <a:picLocks noChangeAspect="1"/>
          </p:cNvPicPr>
          <p:nvPr/>
        </p:nvPicPr>
        <p:blipFill>
          <a:blip r:embed="rId3" cstate="print"/>
          <a:stretch>
            <a:fillRect/>
          </a:stretch>
        </p:blipFill>
        <p:spPr>
          <a:xfrm>
            <a:off x="148382" y="3442569"/>
            <a:ext cx="3401863" cy="1700932"/>
          </a:xfrm>
          <a:prstGeom prst="rect">
            <a:avLst/>
          </a:prstGeom>
        </p:spPr>
      </p:pic>
    </p:spTree>
    <p:extLst>
      <p:ext uri="{BB962C8B-B14F-4D97-AF65-F5344CB8AC3E}">
        <p14:creationId xmlns:p14="http://schemas.microsoft.com/office/powerpoint/2010/main" xmlns="" val="16459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4294967295"/>
          </p:nvPr>
        </p:nvSpPr>
        <p:spPr>
          <a:xfrm>
            <a:off x="323850" y="357188"/>
            <a:ext cx="7772400" cy="3086100"/>
          </a:xfrm>
          <a:prstGeom prst="rect">
            <a:avLst/>
          </a:prstGeom>
        </p:spPr>
        <p:txBody>
          <a:bodyPr/>
          <a:lstStyle/>
          <a:p>
            <a:pPr>
              <a:buFont typeface="Wingdings" pitchFamily="2" charset="2"/>
              <a:buNone/>
            </a:pPr>
            <a:r>
              <a:rPr lang="en-US" altLang="zh-TW" sz="4400" dirty="0"/>
              <a:t>                                   </a:t>
            </a:r>
          </a:p>
        </p:txBody>
      </p:sp>
      <p:pic>
        <p:nvPicPr>
          <p:cNvPr id="99331" name="Picture 3" descr="19142_286776884211_51283364211_3562158_710510_n">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538" y="2444388"/>
            <a:ext cx="4716462" cy="2331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文字方塊 2"/>
          <p:cNvSpPr txBox="1"/>
          <p:nvPr/>
        </p:nvSpPr>
        <p:spPr>
          <a:xfrm>
            <a:off x="179512" y="87474"/>
            <a:ext cx="7992888" cy="2939266"/>
          </a:xfrm>
          <a:prstGeom prst="rect">
            <a:avLst/>
          </a:prstGeom>
          <a:noFill/>
        </p:spPr>
        <p:txBody>
          <a:bodyPr wrap="square" rtlCol="0">
            <a:spAutoFit/>
          </a:bodyPr>
          <a:lstStyle/>
          <a:p>
            <a:r>
              <a:rPr lang="zh-TW" altLang="en-US" sz="4000" dirty="0">
                <a:solidFill>
                  <a:schemeClr val="bg2">
                    <a:lumMod val="40000"/>
                    <a:lumOff val="60000"/>
                  </a:schemeClr>
                </a:solidFill>
                <a:latin typeface="微軟正黑體" pitchFamily="34" charset="-120"/>
                <a:ea typeface="微軟正黑體" pitchFamily="34" charset="-120"/>
              </a:rPr>
              <a:t>美安的終極目標</a:t>
            </a:r>
            <a:r>
              <a:rPr lang="en-US" altLang="zh-TW" sz="4000" dirty="0">
                <a:solidFill>
                  <a:schemeClr val="bg2">
                    <a:lumMod val="40000"/>
                    <a:lumOff val="60000"/>
                  </a:schemeClr>
                </a:solidFill>
                <a:latin typeface="微軟正黑體" pitchFamily="34" charset="-120"/>
                <a:ea typeface="微軟正黑體" pitchFamily="34" charset="-120"/>
              </a:rPr>
              <a:t>:</a:t>
            </a:r>
          </a:p>
          <a:p>
            <a:endParaRPr lang="en-US" altLang="zh-TW" sz="600" dirty="0">
              <a:solidFill>
                <a:srgbClr val="FFFF00"/>
              </a:solidFill>
              <a:latin typeface="微軟正黑體" pitchFamily="34" charset="-120"/>
              <a:ea typeface="微軟正黑體" pitchFamily="34" charset="-120"/>
            </a:endParaRPr>
          </a:p>
          <a:p>
            <a:r>
              <a:rPr lang="en-US" altLang="zh-TW" sz="2800" dirty="0">
                <a:latin typeface="微軟正黑體" pitchFamily="34" charset="-120"/>
                <a:ea typeface="微軟正黑體" pitchFamily="34" charset="-120"/>
              </a:rPr>
              <a:t>1.   100</a:t>
            </a:r>
            <a:r>
              <a:rPr lang="zh-TW" altLang="en-US" sz="2800" dirty="0">
                <a:latin typeface="微軟正黑體" pitchFamily="34" charset="-120"/>
                <a:ea typeface="微軟正黑體" pitchFamily="34" charset="-120"/>
              </a:rPr>
              <a:t>萬美元</a:t>
            </a:r>
            <a:r>
              <a:rPr lang="en-US" altLang="zh-TW" sz="2800" dirty="0">
                <a:latin typeface="微軟正黑體" pitchFamily="34" charset="-120"/>
                <a:ea typeface="微軟正黑體" pitchFamily="34" charset="-120"/>
              </a:rPr>
              <a:t>/</a:t>
            </a:r>
            <a:r>
              <a:rPr lang="zh-TW" altLang="en-US" sz="2800" dirty="0">
                <a:latin typeface="微軟正黑體" pitchFamily="34" charset="-120"/>
                <a:ea typeface="微軟正黑體" pitchFamily="34" charset="-120"/>
              </a:rPr>
              <a:t>天   </a:t>
            </a:r>
            <a:r>
              <a:rPr lang="zh-TW" altLang="en-US" sz="2800" b="1" dirty="0">
                <a:latin typeface="新細明體"/>
                <a:ea typeface="新細明體"/>
              </a:rPr>
              <a:t>→</a:t>
            </a:r>
            <a:r>
              <a:rPr lang="en-US" altLang="zh-TW" sz="4800" dirty="0">
                <a:solidFill>
                  <a:srgbClr val="FF0000"/>
                </a:solidFill>
                <a:latin typeface="微軟正黑體" pitchFamily="34" charset="-120"/>
                <a:ea typeface="微軟正黑體" pitchFamily="34" charset="-120"/>
              </a:rPr>
              <a:t>10</a:t>
            </a:r>
            <a:r>
              <a:rPr lang="zh-TW" altLang="en-US" sz="2800" dirty="0">
                <a:solidFill>
                  <a:srgbClr val="FF0000"/>
                </a:solidFill>
                <a:latin typeface="微軟正黑體" pitchFamily="34" charset="-120"/>
                <a:ea typeface="微軟正黑體" pitchFamily="34" charset="-120"/>
              </a:rPr>
              <a:t>億美元</a:t>
            </a:r>
            <a:r>
              <a:rPr lang="en-US" altLang="zh-TW" sz="2800" dirty="0">
                <a:latin typeface="微軟正黑體" pitchFamily="34" charset="-120"/>
                <a:ea typeface="微軟正黑體" pitchFamily="34" charset="-120"/>
              </a:rPr>
              <a:t>/</a:t>
            </a:r>
            <a:r>
              <a:rPr lang="zh-TW" altLang="en-US" sz="2800" dirty="0">
                <a:latin typeface="微軟正黑體" pitchFamily="34" charset="-120"/>
                <a:ea typeface="微軟正黑體" pitchFamily="34" charset="-120"/>
              </a:rPr>
              <a:t>天</a:t>
            </a:r>
            <a:r>
              <a:rPr lang="zh-TW" altLang="en-US" sz="2800" dirty="0">
                <a:solidFill>
                  <a:schemeClr val="bg2">
                    <a:lumMod val="50000"/>
                  </a:schemeClr>
                </a:solidFill>
                <a:latin typeface="微軟正黑體" pitchFamily="34" charset="-120"/>
                <a:ea typeface="微軟正黑體" pitchFamily="34" charset="-120"/>
              </a:rPr>
              <a:t>           </a:t>
            </a:r>
            <a:endParaRPr lang="en-US" altLang="zh-TW" sz="2800" dirty="0">
              <a:solidFill>
                <a:schemeClr val="bg2">
                  <a:lumMod val="50000"/>
                </a:schemeClr>
              </a:solidFill>
              <a:latin typeface="微軟正黑體" pitchFamily="34" charset="-120"/>
              <a:ea typeface="微軟正黑體" pitchFamily="34" charset="-120"/>
            </a:endParaRPr>
          </a:p>
          <a:p>
            <a:r>
              <a:rPr lang="en-US" altLang="zh-TW" sz="2800" dirty="0">
                <a:latin typeface="微軟正黑體" pitchFamily="34" charset="-120"/>
                <a:ea typeface="微軟正黑體" pitchFamily="34" charset="-120"/>
              </a:rPr>
              <a:t>                            </a:t>
            </a:r>
            <a:r>
              <a:rPr lang="en-US" altLang="zh-TW" sz="2800" dirty="0">
                <a:solidFill>
                  <a:srgbClr val="FFFF00"/>
                </a:solidFill>
                <a:latin typeface="微軟正黑體" pitchFamily="34" charset="-120"/>
                <a:ea typeface="微軟正黑體" pitchFamily="34" charset="-120"/>
              </a:rPr>
              <a:t>(</a:t>
            </a:r>
            <a:r>
              <a:rPr lang="zh-TW" altLang="en-US" sz="2800" dirty="0">
                <a:solidFill>
                  <a:srgbClr val="FFFF00"/>
                </a:solidFill>
                <a:latin typeface="微軟正黑體" pitchFamily="34" charset="-120"/>
                <a:ea typeface="微軟正黑體" pitchFamily="34" charset="-120"/>
              </a:rPr>
              <a:t>成長</a:t>
            </a:r>
            <a:r>
              <a:rPr lang="en-US" altLang="zh-TW" sz="2800" dirty="0">
                <a:solidFill>
                  <a:srgbClr val="FFFF00"/>
                </a:solidFill>
                <a:latin typeface="微軟正黑體" pitchFamily="34" charset="-120"/>
                <a:ea typeface="微軟正黑體" pitchFamily="34" charset="-120"/>
              </a:rPr>
              <a:t>1000</a:t>
            </a:r>
            <a:r>
              <a:rPr lang="zh-TW" altLang="en-US" sz="2800" dirty="0">
                <a:solidFill>
                  <a:srgbClr val="FFFF00"/>
                </a:solidFill>
                <a:latin typeface="微軟正黑體" pitchFamily="34" charset="-120"/>
                <a:ea typeface="微軟正黑體" pitchFamily="34" charset="-120"/>
              </a:rPr>
              <a:t>倍</a:t>
            </a:r>
            <a:r>
              <a:rPr lang="en-US" altLang="zh-TW" sz="2800" dirty="0">
                <a:solidFill>
                  <a:srgbClr val="FFFF00"/>
                </a:solidFill>
                <a:latin typeface="微軟正黑體" pitchFamily="34" charset="-120"/>
                <a:ea typeface="微軟正黑體" pitchFamily="34" charset="-120"/>
              </a:rPr>
              <a:t>)</a:t>
            </a:r>
          </a:p>
          <a:p>
            <a:endParaRPr lang="en-US" altLang="zh-TW" sz="700" dirty="0">
              <a:solidFill>
                <a:schemeClr val="bg2">
                  <a:lumMod val="50000"/>
                </a:schemeClr>
              </a:solidFill>
              <a:latin typeface="微軟正黑體" pitchFamily="34" charset="-120"/>
              <a:ea typeface="微軟正黑體" pitchFamily="34" charset="-120"/>
            </a:endParaRPr>
          </a:p>
          <a:p>
            <a:r>
              <a:rPr lang="en-US" altLang="zh-TW" sz="2800" dirty="0">
                <a:latin typeface="微軟正黑體" pitchFamily="34" charset="-120"/>
                <a:ea typeface="微軟正黑體" pitchFamily="34" charset="-120"/>
              </a:rPr>
              <a:t>2.</a:t>
            </a:r>
            <a:r>
              <a:rPr lang="zh-TW" altLang="en-US" sz="2800" dirty="0">
                <a:latin typeface="微軟正黑體" pitchFamily="34" charset="-120"/>
                <a:ea typeface="微軟正黑體" pitchFamily="34" charset="-120"/>
              </a:rPr>
              <a:t>   </a:t>
            </a:r>
            <a:r>
              <a:rPr lang="en-US" altLang="zh-TW" sz="2800" dirty="0">
                <a:solidFill>
                  <a:srgbClr val="FF0000"/>
                </a:solidFill>
                <a:latin typeface="微軟正黑體" pitchFamily="34" charset="-120"/>
                <a:ea typeface="微軟正黑體" pitchFamily="34" charset="-120"/>
              </a:rPr>
              <a:t>25000</a:t>
            </a:r>
            <a:r>
              <a:rPr lang="zh-TW" altLang="en-US" sz="2800" dirty="0">
                <a:solidFill>
                  <a:srgbClr val="FF0000"/>
                </a:solidFill>
                <a:latin typeface="微軟正黑體" pitchFamily="34" charset="-120"/>
                <a:ea typeface="微軟正黑體" pitchFamily="34" charset="-120"/>
              </a:rPr>
              <a:t>個</a:t>
            </a:r>
            <a:r>
              <a:rPr lang="zh-TW" altLang="en-US" sz="2800" dirty="0">
                <a:latin typeface="微軟正黑體" pitchFamily="34" charset="-120"/>
                <a:ea typeface="微軟正黑體" pitchFamily="34" charset="-120"/>
              </a:rPr>
              <a:t>高級顧問經理級經銷商</a:t>
            </a:r>
            <a:endParaRPr lang="en-US" altLang="zh-TW" sz="2800" dirty="0">
              <a:latin typeface="微軟正黑體" pitchFamily="34" charset="-120"/>
              <a:ea typeface="微軟正黑體" pitchFamily="34" charset="-120"/>
            </a:endParaRPr>
          </a:p>
          <a:p>
            <a:r>
              <a:rPr lang="en-US" altLang="zh-TW" sz="2800" dirty="0">
                <a:solidFill>
                  <a:prstClr val="white"/>
                </a:solidFill>
                <a:latin typeface="微軟正黑體" pitchFamily="34" charset="-120"/>
              </a:rPr>
              <a:t>                           </a:t>
            </a:r>
            <a:r>
              <a:rPr lang="en-US" altLang="zh-TW" sz="2800" dirty="0">
                <a:solidFill>
                  <a:srgbClr val="FFFF00"/>
                </a:solidFill>
                <a:latin typeface="微軟正黑體" pitchFamily="34" charset="-120"/>
              </a:rPr>
              <a:t>($138,000/</a:t>
            </a:r>
            <a:r>
              <a:rPr lang="zh-TW" altLang="en-US" sz="2800" dirty="0">
                <a:solidFill>
                  <a:srgbClr val="FFFF00"/>
                </a:solidFill>
                <a:latin typeface="微軟正黑體" pitchFamily="34" charset="-120"/>
              </a:rPr>
              <a:t>四週</a:t>
            </a:r>
            <a:r>
              <a:rPr lang="en-US" altLang="zh-TW" sz="2800" dirty="0">
                <a:solidFill>
                  <a:srgbClr val="FFFF00"/>
                </a:solidFill>
                <a:latin typeface="微軟正黑體" pitchFamily="34" charset="-120"/>
              </a:rPr>
              <a:t>)</a:t>
            </a:r>
            <a:endParaRPr lang="zh-TW" altLang="en-US" sz="2000" dirty="0">
              <a:solidFill>
                <a:srgbClr val="FFFFFF"/>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2818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xmlns="" val="1800737541"/>
              </p:ext>
            </p:extLst>
          </p:nvPr>
        </p:nvGraphicFramePr>
        <p:xfrm>
          <a:off x="0" y="1451610"/>
          <a:ext cx="9144000" cy="3691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3"/>
          <p:cNvSpPr txBox="1"/>
          <p:nvPr/>
        </p:nvSpPr>
        <p:spPr>
          <a:xfrm>
            <a:off x="-136647" y="360201"/>
            <a:ext cx="9280648" cy="1704277"/>
          </a:xfrm>
          <a:prstGeom prst="rect">
            <a:avLst/>
          </a:prstGeom>
          <a:noFill/>
        </p:spPr>
        <p:txBody>
          <a:bodyPr wrap="square" lIns="91278" tIns="45639" rIns="91278" bIns="45639" rtlCol="0">
            <a:spAutoFit/>
          </a:bodyPr>
          <a:lstStyle/>
          <a:p>
            <a:pPr algn="ctr" defTabSz="410037" fontAlgn="base" hangingPunct="0">
              <a:spcBef>
                <a:spcPct val="0"/>
              </a:spcBef>
              <a:spcAft>
                <a:spcPct val="0"/>
              </a:spcAft>
            </a:pPr>
            <a:r>
              <a:rPr lang="zh-TW" altLang="en-US" sz="4781"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Light" charset="0"/>
              </a:rPr>
              <a:t>S</a:t>
            </a:r>
            <a:r>
              <a:rPr lang="en-US" altLang="zh-TW" sz="4781"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Light" charset="0"/>
              </a:rPr>
              <a:t>HOP.COM</a:t>
            </a:r>
            <a:r>
              <a:rPr lang="zh-TW" altLang="en-US" sz="4781"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Light" charset="0"/>
              </a:rPr>
              <a:t>完美呈現了四贏概念</a:t>
            </a:r>
            <a:endParaRPr lang="en-US" altLang="zh-TW" sz="4781"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Light" charset="0"/>
            </a:endParaRPr>
          </a:p>
          <a:p>
            <a:pPr algn="ctr" defTabSz="410037" fontAlgn="base" hangingPunct="0">
              <a:spcBef>
                <a:spcPct val="0"/>
              </a:spcBef>
              <a:spcAft>
                <a:spcPct val="0"/>
              </a:spcAft>
            </a:pPr>
            <a:r>
              <a:rPr lang="zh-TW" altLang="en-US" sz="5695"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Helvetica Neue Light" charset="0"/>
              </a:rPr>
              <a:t>加速創造新經濟</a:t>
            </a:r>
          </a:p>
        </p:txBody>
      </p:sp>
    </p:spTree>
    <p:extLst>
      <p:ext uri="{BB962C8B-B14F-4D97-AF65-F5344CB8AC3E}">
        <p14:creationId xmlns:p14="http://schemas.microsoft.com/office/powerpoint/2010/main" xmlns="" val="1478705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stretch>
            <a:fillRect/>
          </a:stretch>
        </p:blipFill>
        <p:spPr>
          <a:xfrm>
            <a:off x="-793" y="187023"/>
            <a:ext cx="9144793" cy="4956478"/>
          </a:xfrm>
          <a:prstGeom prst="rect">
            <a:avLst/>
          </a:prstGeom>
        </p:spPr>
      </p:pic>
      <p:sp>
        <p:nvSpPr>
          <p:cNvPr id="2" name="AutoShape 2" descr="登山图片"/>
          <p:cNvSpPr>
            <a:spLocks noChangeAspect="1" noChangeArrowheads="1"/>
          </p:cNvSpPr>
          <p:nvPr/>
        </p:nvSpPr>
        <p:spPr bwMode="auto">
          <a:xfrm>
            <a:off x="63500" y="-102394"/>
            <a:ext cx="304800" cy="2286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4" name="圖片 3"/>
          <p:cNvPicPr>
            <a:picLocks noChangeAspect="1"/>
          </p:cNvPicPr>
          <p:nvPr/>
        </p:nvPicPr>
        <p:blipFill>
          <a:blip r:embed="rId3" cstate="print"/>
          <a:stretch>
            <a:fillRect/>
          </a:stretch>
        </p:blipFill>
        <p:spPr>
          <a:xfrm>
            <a:off x="368300" y="187022"/>
            <a:ext cx="8166100" cy="3513657"/>
          </a:xfrm>
          <a:prstGeom prst="rect">
            <a:avLst/>
          </a:prstGeom>
        </p:spPr>
      </p:pic>
    </p:spTree>
    <p:extLst>
      <p:ext uri="{BB962C8B-B14F-4D97-AF65-F5344CB8AC3E}">
        <p14:creationId xmlns:p14="http://schemas.microsoft.com/office/powerpoint/2010/main" xmlns="" val="13393884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68844" y="642938"/>
            <a:ext cx="5775158" cy="385762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endParaRPr lang="en-US" sz="1400" kern="0" dirty="0">
              <a:solidFill>
                <a:srgbClr val="92D050"/>
              </a:solidFill>
            </a:endParaRPr>
          </a:p>
        </p:txBody>
      </p:sp>
      <p:pic>
        <p:nvPicPr>
          <p:cNvPr id="7" name="Picture 6"/>
          <p:cNvPicPr>
            <a:picLocks noChangeAspect="1"/>
          </p:cNvPicPr>
          <p:nvPr/>
        </p:nvPicPr>
        <p:blipFill>
          <a:blip r:embed="rId3" cstate="print">
            <a:alphaModFix amt="5000"/>
            <a:extLst>
              <a:ext uri="{28A0092B-C50C-407E-A947-70E740481C1C}">
                <a14:useLocalDpi xmlns:a14="http://schemas.microsoft.com/office/drawing/2010/main" xmlns="" val="0"/>
              </a:ext>
            </a:extLst>
          </a:blip>
          <a:stretch>
            <a:fillRect/>
          </a:stretch>
        </p:blipFill>
        <p:spPr>
          <a:xfrm>
            <a:off x="4839732" y="1352112"/>
            <a:ext cx="2868410" cy="2220705"/>
          </a:xfrm>
          <a:prstGeom prst="rect">
            <a:avLst/>
          </a:prstGeom>
        </p:spPr>
      </p:pic>
      <p:sp>
        <p:nvSpPr>
          <p:cNvPr id="8" name="Title 1"/>
          <p:cNvSpPr>
            <a:spLocks noGrp="1"/>
          </p:cNvSpPr>
          <p:nvPr>
            <p:ph type="title"/>
          </p:nvPr>
        </p:nvSpPr>
        <p:spPr>
          <a:xfrm>
            <a:off x="290668" y="2213809"/>
            <a:ext cx="2764031" cy="497309"/>
          </a:xfrm>
        </p:spPr>
        <p:txBody>
          <a:bodyPr>
            <a:noAutofit/>
          </a:bodyPr>
          <a:lstStyle/>
          <a:p>
            <a:pPr algn="ctr"/>
            <a:r>
              <a:rPr lang="zh-TW" altLang="en-US" sz="3600" dirty="0" smtClean="0">
                <a:ln w="3175">
                  <a:noFill/>
                </a:ln>
                <a:solidFill>
                  <a:srgbClr val="00B0F0"/>
                </a:solidFill>
                <a:latin typeface="微軟正黑體" panose="020B0604030504040204" pitchFamily="34" charset="-120"/>
                <a:ea typeface="微軟正黑體" panose="020B0604030504040204" pitchFamily="34" charset="-120"/>
                <a:cs typeface="Helvetica Regular" charset="0"/>
              </a:rPr>
              <a:t>甚麼是</a:t>
            </a:r>
            <a:r>
              <a:rPr lang="en-US" altLang="zh-TW" sz="3600" dirty="0" smtClean="0">
                <a:ln w="3175">
                  <a:noFill/>
                </a:ln>
                <a:solidFill>
                  <a:srgbClr val="00B0F0"/>
                </a:solidFill>
                <a:latin typeface="微軟正黑體" panose="020B0604030504040204" pitchFamily="34" charset="-120"/>
                <a:ea typeface="微軟正黑體" panose="020B0604030504040204" pitchFamily="34" charset="-120"/>
                <a:cs typeface="Helvetica Regular" charset="0"/>
              </a:rPr>
              <a:t/>
            </a:r>
            <a:br>
              <a:rPr lang="en-US" altLang="zh-TW" sz="3600" dirty="0" smtClean="0">
                <a:ln w="3175">
                  <a:noFill/>
                </a:ln>
                <a:solidFill>
                  <a:srgbClr val="00B0F0"/>
                </a:solidFill>
                <a:latin typeface="微軟正黑體" panose="020B0604030504040204" pitchFamily="34" charset="-120"/>
                <a:ea typeface="微軟正黑體" panose="020B0604030504040204" pitchFamily="34" charset="-120"/>
                <a:cs typeface="Helvetica Regular" charset="0"/>
              </a:rPr>
            </a:br>
            <a:r>
              <a:rPr lang="zh-TW" altLang="en-US" sz="3600" dirty="0" smtClean="0">
                <a:ln w="3175">
                  <a:noFill/>
                </a:ln>
                <a:solidFill>
                  <a:srgbClr val="00B0F0"/>
                </a:solidFill>
                <a:latin typeface="微軟正黑體" panose="020B0604030504040204" pitchFamily="34" charset="-120"/>
                <a:ea typeface="微軟正黑體" panose="020B0604030504040204" pitchFamily="34" charset="-120"/>
                <a:cs typeface="Helvetica Regular" charset="0"/>
              </a:rPr>
              <a:t>購物年金？</a:t>
            </a:r>
            <a:endParaRPr lang="en-US" sz="3600" dirty="0">
              <a:ln w="3175">
                <a:noFill/>
              </a:ln>
              <a:solidFill>
                <a:srgbClr val="00B0F0"/>
              </a:solidFill>
              <a:latin typeface="微軟正黑體" panose="020B0604030504040204" pitchFamily="34" charset="-120"/>
              <a:ea typeface="微軟正黑體" panose="020B0604030504040204" pitchFamily="34" charset="-120"/>
              <a:cs typeface="Helvetica Regular" charset="0"/>
            </a:endParaRPr>
          </a:p>
        </p:txBody>
      </p:sp>
      <p:sp>
        <p:nvSpPr>
          <p:cNvPr id="3" name="Rectangle 2"/>
          <p:cNvSpPr/>
          <p:nvPr/>
        </p:nvSpPr>
        <p:spPr>
          <a:xfrm>
            <a:off x="4561951" y="1140590"/>
            <a:ext cx="3597310" cy="2862322"/>
          </a:xfrm>
          <a:prstGeom prst="rect">
            <a:avLst/>
          </a:prstGeom>
        </p:spPr>
        <p:txBody>
          <a:bodyPr wrap="square">
            <a:spAutoFit/>
          </a:bodyPr>
          <a:lstStyle/>
          <a:p>
            <a:pPr algn="ctr" defTabSz="457178"/>
            <a:r>
              <a:rPr lang="zh-TW" altLang="en-US" sz="2000" kern="0" dirty="0" smtClean="0">
                <a:solidFill>
                  <a:srgbClr val="00B0F0"/>
                </a:solidFill>
                <a:latin typeface="微軟正黑體" panose="020B0604030504040204" pitchFamily="34" charset="-120"/>
                <a:ea typeface="微軟正黑體" panose="020B0604030504040204" pitchFamily="34" charset="-120"/>
              </a:rPr>
              <a:t>購物年金</a:t>
            </a:r>
            <a:r>
              <a:rPr lang="zh-TW" altLang="en-US" sz="2000" kern="0" dirty="0" smtClean="0">
                <a:solidFill>
                  <a:prstClr val="white"/>
                </a:solidFill>
                <a:latin typeface="微軟正黑體" panose="020B0604030504040204" pitchFamily="34" charset="-120"/>
                <a:ea typeface="微軟正黑體" panose="020B0604030504040204" pitchFamily="34" charset="-120"/>
              </a:rPr>
              <a:t>是一個革命性的概念，幫助精明的</a:t>
            </a:r>
            <a:r>
              <a:rPr lang="en-US" altLang="zh-TW" sz="2000" kern="0" dirty="0" smtClean="0">
                <a:solidFill>
                  <a:prstClr val="white"/>
                </a:solidFill>
                <a:latin typeface="微軟正黑體" panose="020B0604030504040204" pitchFamily="34" charset="-120"/>
                <a:ea typeface="微軟正黑體" panose="020B0604030504040204" pitchFamily="34" charset="-120"/>
              </a:rPr>
              <a:t>SHOP.COM</a:t>
            </a:r>
            <a:r>
              <a:rPr lang="zh-TW" altLang="en-US" sz="2000" kern="0" dirty="0" smtClean="0">
                <a:solidFill>
                  <a:prstClr val="white"/>
                </a:solidFill>
                <a:latin typeface="微軟正黑體" panose="020B0604030504040204" pitchFamily="34" charset="-120"/>
                <a:ea typeface="微軟正黑體" panose="020B0604030504040204" pitchFamily="34" charset="-120"/>
              </a:rPr>
              <a:t>網購用戶</a:t>
            </a:r>
            <a:r>
              <a:rPr lang="zh-TW" altLang="en-US" sz="2000" kern="0" dirty="0" smtClean="0">
                <a:solidFill>
                  <a:srgbClr val="00B0F0"/>
                </a:solidFill>
                <a:latin typeface="微軟正黑體" panose="020B0604030504040204" pitchFamily="34" charset="-120"/>
                <a:ea typeface="微軟正黑體" panose="020B0604030504040204" pitchFamily="34" charset="-120"/>
              </a:rPr>
              <a:t>轉消費為收入</a:t>
            </a:r>
            <a:r>
              <a:rPr lang="zh-TW" altLang="en-US" sz="2000" kern="0" dirty="0" smtClean="0">
                <a:solidFill>
                  <a:prstClr val="white"/>
                </a:solidFill>
                <a:latin typeface="微軟正黑體" panose="020B0604030504040204" pitchFamily="34" charset="-120"/>
                <a:ea typeface="微軟正黑體" panose="020B0604030504040204" pitchFamily="34" charset="-120"/>
              </a:rPr>
              <a:t>。有別於銀行或保險公司所提供的傳統年金，你無需事前投資大筆資金，你的投資正是你的日常消費。透過在</a:t>
            </a:r>
            <a:r>
              <a:rPr lang="en-US" altLang="zh-TW" sz="2000" kern="0" dirty="0" smtClean="0">
                <a:solidFill>
                  <a:prstClr val="white"/>
                </a:solidFill>
                <a:latin typeface="微軟正黑體" panose="020B0604030504040204" pitchFamily="34" charset="-120"/>
                <a:ea typeface="微軟正黑體" panose="020B0604030504040204" pitchFamily="34" charset="-120"/>
              </a:rPr>
              <a:t>SHOP.COM</a:t>
            </a:r>
            <a:r>
              <a:rPr lang="zh-TW" altLang="en-US" sz="2000" kern="0" dirty="0" smtClean="0">
                <a:solidFill>
                  <a:prstClr val="white"/>
                </a:solidFill>
                <a:latin typeface="微軟正黑體" panose="020B0604030504040204" pitchFamily="34" charset="-120"/>
                <a:ea typeface="微軟正黑體" panose="020B0604030504040204" pitchFamily="34" charset="-120"/>
              </a:rPr>
              <a:t>購物，你可以賺取高達</a:t>
            </a:r>
            <a:r>
              <a:rPr lang="en-US" altLang="zh-TW" sz="2000" kern="0" dirty="0" smtClean="0">
                <a:solidFill>
                  <a:prstClr val="white"/>
                </a:solidFill>
                <a:latin typeface="微軟正黑體" panose="020B0604030504040204" pitchFamily="34" charset="-120"/>
                <a:ea typeface="微軟正黑體" panose="020B0604030504040204" pitchFamily="34" charset="-120"/>
              </a:rPr>
              <a:t>50%</a:t>
            </a:r>
            <a:r>
              <a:rPr lang="zh-TW" altLang="en-US" sz="2000" kern="0" dirty="0" smtClean="0">
                <a:solidFill>
                  <a:prstClr val="white"/>
                </a:solidFill>
                <a:latin typeface="微軟正黑體" panose="020B0604030504040204" pitchFamily="34" charset="-120"/>
                <a:ea typeface="微軟正黑體" panose="020B0604030504040204" pitchFamily="34" charset="-120"/>
              </a:rPr>
              <a:t>的現金回贈。</a:t>
            </a:r>
            <a:endParaRPr lang="en-US" altLang="zh-TW" sz="2000" kern="0" dirty="0" smtClean="0">
              <a:solidFill>
                <a:prstClr val="white"/>
              </a:solidFill>
              <a:latin typeface="微軟正黑體" panose="020B0604030504040204" pitchFamily="34" charset="-120"/>
              <a:ea typeface="微軟正黑體" panose="020B0604030504040204" pitchFamily="34" charset="-120"/>
            </a:endParaRPr>
          </a:p>
          <a:p>
            <a:pPr algn="ctr" defTabSz="457178"/>
            <a:r>
              <a:rPr lang="zh-TW" altLang="en-US" sz="2000" kern="0" dirty="0" smtClean="0">
                <a:solidFill>
                  <a:srgbClr val="00B0F0"/>
                </a:solidFill>
                <a:latin typeface="微軟正黑體" panose="020B0604030504040204" pitchFamily="34" charset="-120"/>
                <a:ea typeface="微軟正黑體" panose="020B0604030504040204" pitchFamily="34" charset="-120"/>
              </a:rPr>
              <a:t>轉消費為收入</a:t>
            </a:r>
            <a:r>
              <a:rPr lang="zh-TW" altLang="en-US" sz="2000" kern="0" dirty="0" smtClean="0">
                <a:solidFill>
                  <a:schemeClr val="bg1"/>
                </a:solidFill>
                <a:latin typeface="微軟正黑體" panose="020B0604030504040204" pitchFamily="34" charset="-120"/>
                <a:ea typeface="微軟正黑體" panose="020B0604030504040204" pitchFamily="34" charset="-120"/>
              </a:rPr>
              <a:t>！</a:t>
            </a:r>
            <a:endParaRPr lang="en-US" sz="2000" kern="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730433350"/>
      </p:ext>
    </p:extLst>
  </p:cSld>
  <p:clrMapOvr>
    <a:masterClrMapping/>
  </p:clrMapOvr>
  <mc:AlternateContent xmlns:mc="http://schemas.openxmlformats.org/markup-compatibility/2006">
    <mc:Choice xmlns:p14="http://schemas.microsoft.com/office/powerpoint/2010/main" xmlns="" Requires="p14">
      <p:transition spd="slow" p14:dur="1250">
        <p14:flythroug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圓角矩形 6"/>
          <p:cNvSpPr/>
          <p:nvPr/>
        </p:nvSpPr>
        <p:spPr>
          <a:xfrm>
            <a:off x="729979" y="1477112"/>
            <a:ext cx="7581417" cy="1305032"/>
          </a:xfrm>
          <a:prstGeom prst="roundRect">
            <a:avLst>
              <a:gd name="adj" fmla="val 7387"/>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b="1"/>
          </a:p>
        </p:txBody>
      </p:sp>
      <p:sp>
        <p:nvSpPr>
          <p:cNvPr id="6" name="圓角矩形 5"/>
          <p:cNvSpPr/>
          <p:nvPr/>
        </p:nvSpPr>
        <p:spPr>
          <a:xfrm>
            <a:off x="729979" y="3005825"/>
            <a:ext cx="7581417" cy="1777410"/>
          </a:xfrm>
          <a:prstGeom prst="roundRect">
            <a:avLst>
              <a:gd name="adj" fmla="val 7387"/>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b="1"/>
          </a:p>
        </p:txBody>
      </p:sp>
      <p:sp>
        <p:nvSpPr>
          <p:cNvPr id="3" name="內容版面配置區 2"/>
          <p:cNvSpPr txBox="1">
            <a:spLocks/>
          </p:cNvSpPr>
          <p:nvPr/>
        </p:nvSpPr>
        <p:spPr>
          <a:xfrm>
            <a:off x="961601" y="1511838"/>
            <a:ext cx="6967831" cy="1200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b="1" dirty="0">
                <a:solidFill>
                  <a:srgbClr val="C00000"/>
                </a:solidFill>
                <a:latin typeface="微軟正黑體" panose="020B0604030504040204" pitchFamily="34" charset="-120"/>
                <a:ea typeface="微軟正黑體" panose="020B0604030504040204" pitchFamily="34" charset="-120"/>
              </a:rPr>
              <a:t>計算期間極單純</a:t>
            </a:r>
            <a:endParaRPr lang="en-US" altLang="zh-TW" b="1" dirty="0">
              <a:solidFill>
                <a:srgbClr val="C00000"/>
              </a:solidFill>
              <a:latin typeface="微軟正黑體" panose="020B0604030504040204" pitchFamily="34" charset="-120"/>
              <a:ea typeface="微軟正黑體" panose="020B0604030504040204" pitchFamily="34" charset="-120"/>
            </a:endParaRPr>
          </a:p>
          <a:p>
            <a:pPr marL="0" indent="0">
              <a:buNone/>
            </a:pPr>
            <a:r>
              <a:rPr lang="en-US" altLang="zh-TW" sz="2000" b="1" dirty="0">
                <a:latin typeface="微軟正黑體" panose="020B0604030504040204" pitchFamily="34" charset="-120"/>
                <a:ea typeface="微軟正黑體" panose="020B0604030504040204" pitchFamily="34" charset="-120"/>
              </a:rPr>
              <a:t>01</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日</a:t>
            </a:r>
            <a:r>
              <a:rPr lang="en-US" altLang="zh-TW" sz="2000" b="1" dirty="0">
                <a:latin typeface="微軟正黑體" panose="020B0604030504040204" pitchFamily="34" charset="-120"/>
                <a:ea typeface="微軟正黑體" panose="020B0604030504040204" pitchFamily="34" charset="-120"/>
              </a:rPr>
              <a:t>-03</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31</a:t>
            </a:r>
            <a:r>
              <a:rPr lang="zh-TW" altLang="en-US" sz="2000" b="1" dirty="0">
                <a:latin typeface="微軟正黑體" panose="020B0604030504040204" pitchFamily="34" charset="-120"/>
                <a:ea typeface="微軟正黑體" panose="020B0604030504040204" pitchFamily="34" charset="-120"/>
              </a:rPr>
              <a:t>日    </a:t>
            </a:r>
            <a:r>
              <a:rPr lang="en-US" altLang="zh-TW" sz="2000" b="1" dirty="0">
                <a:latin typeface="微軟正黑體" panose="020B0604030504040204" pitchFamily="34" charset="-120"/>
                <a:ea typeface="微軟正黑體" panose="020B0604030504040204" pitchFamily="34" charset="-120"/>
              </a:rPr>
              <a:t>04</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日</a:t>
            </a:r>
            <a:r>
              <a:rPr lang="en-US" altLang="zh-TW" sz="2000" b="1" dirty="0">
                <a:latin typeface="微軟正黑體" panose="020B0604030504040204" pitchFamily="34" charset="-120"/>
                <a:ea typeface="微軟正黑體" panose="020B0604030504040204" pitchFamily="34" charset="-120"/>
              </a:rPr>
              <a:t>-06</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30</a:t>
            </a:r>
            <a:r>
              <a:rPr lang="zh-TW" altLang="en-US" sz="2000" b="1" dirty="0">
                <a:latin typeface="微軟正黑體" panose="020B0604030504040204" pitchFamily="34" charset="-120"/>
                <a:ea typeface="微軟正黑體" panose="020B0604030504040204" pitchFamily="34" charset="-120"/>
              </a:rPr>
              <a:t>日</a:t>
            </a:r>
            <a:endParaRPr lang="en-US" altLang="zh-TW" sz="2000" b="1" dirty="0">
              <a:latin typeface="微軟正黑體" panose="020B0604030504040204" pitchFamily="34" charset="-120"/>
              <a:ea typeface="微軟正黑體" panose="020B0604030504040204" pitchFamily="34" charset="-120"/>
            </a:endParaRPr>
          </a:p>
          <a:p>
            <a:pPr marL="0" indent="0">
              <a:buNone/>
            </a:pPr>
            <a:r>
              <a:rPr lang="en-US" altLang="zh-TW" sz="2000" b="1" dirty="0">
                <a:latin typeface="微軟正黑體" panose="020B0604030504040204" pitchFamily="34" charset="-120"/>
                <a:ea typeface="微軟正黑體" panose="020B0604030504040204" pitchFamily="34" charset="-120"/>
              </a:rPr>
              <a:t>07</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日</a:t>
            </a:r>
            <a:r>
              <a:rPr lang="en-US" altLang="zh-TW" sz="2000" b="1" dirty="0">
                <a:latin typeface="微軟正黑體" panose="020B0604030504040204" pitchFamily="34" charset="-120"/>
                <a:ea typeface="微軟正黑體" panose="020B0604030504040204" pitchFamily="34" charset="-120"/>
              </a:rPr>
              <a:t>-09</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30</a:t>
            </a:r>
            <a:r>
              <a:rPr lang="zh-TW" altLang="en-US" sz="2000" b="1" dirty="0">
                <a:latin typeface="微軟正黑體" panose="020B0604030504040204" pitchFamily="34" charset="-120"/>
                <a:ea typeface="微軟正黑體" panose="020B0604030504040204" pitchFamily="34" charset="-120"/>
              </a:rPr>
              <a:t>日    </a:t>
            </a:r>
            <a:r>
              <a:rPr lang="en-US" altLang="zh-TW" sz="2000" b="1" dirty="0">
                <a:latin typeface="微軟正黑體" panose="020B0604030504040204" pitchFamily="34" charset="-120"/>
                <a:ea typeface="微軟正黑體" panose="020B0604030504040204" pitchFamily="34" charset="-120"/>
              </a:rPr>
              <a:t>10</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日</a:t>
            </a:r>
            <a:r>
              <a:rPr lang="en-US" altLang="zh-TW" sz="2000" b="1" dirty="0">
                <a:latin typeface="微軟正黑體" panose="020B0604030504040204" pitchFamily="34" charset="-120"/>
                <a:ea typeface="微軟正黑體" panose="020B0604030504040204" pitchFamily="34" charset="-120"/>
              </a:rPr>
              <a:t>-12</a:t>
            </a:r>
            <a:r>
              <a:rPr lang="zh-TW" altLang="en-US" sz="2000" b="1" dirty="0">
                <a:latin typeface="微軟正黑體" panose="020B0604030504040204" pitchFamily="34" charset="-120"/>
                <a:ea typeface="微軟正黑體" panose="020B0604030504040204" pitchFamily="34" charset="-120"/>
              </a:rPr>
              <a:t>月</a:t>
            </a:r>
            <a:r>
              <a:rPr lang="en-US" altLang="zh-TW" sz="2000" b="1" dirty="0">
                <a:latin typeface="微軟正黑體" panose="020B0604030504040204" pitchFamily="34" charset="-120"/>
                <a:ea typeface="微軟正黑體" panose="020B0604030504040204" pitchFamily="34" charset="-120"/>
              </a:rPr>
              <a:t>31</a:t>
            </a:r>
            <a:r>
              <a:rPr lang="zh-TW" altLang="en-US" sz="2000" b="1" dirty="0">
                <a:latin typeface="微軟正黑體" panose="020B0604030504040204" pitchFamily="34" charset="-120"/>
                <a:ea typeface="微軟正黑體" panose="020B0604030504040204" pitchFamily="34" charset="-120"/>
              </a:rPr>
              <a:t>日</a:t>
            </a:r>
          </a:p>
          <a:p>
            <a:pPr marL="0" indent="0">
              <a:buFont typeface="Arial" panose="020B0604020202020204" pitchFamily="34" charset="0"/>
              <a:buNone/>
            </a:pPr>
            <a:endParaRPr lang="zh-TW" altLang="en-US" sz="3600" b="1" dirty="0">
              <a:latin typeface="微軟正黑體" panose="020B0604030504040204" pitchFamily="34" charset="-120"/>
              <a:ea typeface="微軟正黑體" panose="020B0604030504040204" pitchFamily="34" charset="-120"/>
            </a:endParaRPr>
          </a:p>
        </p:txBody>
      </p:sp>
      <p:sp>
        <p:nvSpPr>
          <p:cNvPr id="5" name="矩形 4"/>
          <p:cNvSpPr/>
          <p:nvPr/>
        </p:nvSpPr>
        <p:spPr>
          <a:xfrm>
            <a:off x="839680" y="3005825"/>
            <a:ext cx="7809020" cy="1754326"/>
          </a:xfrm>
          <a:prstGeom prst="rect">
            <a:avLst/>
          </a:prstGeom>
        </p:spPr>
        <p:txBody>
          <a:bodyPr wrap="square">
            <a:spAutoFit/>
          </a:bodyPr>
          <a:lstStyle/>
          <a:p>
            <a:pPr marL="109728"/>
            <a:r>
              <a:rPr lang="zh-TW" altLang="en-US" sz="2800" b="1" dirty="0">
                <a:solidFill>
                  <a:srgbClr val="C00000"/>
                </a:solidFill>
                <a:latin typeface="微軟正黑體" panose="020B0604030504040204" pitchFamily="34" charset="-120"/>
                <a:ea typeface="微軟正黑體" panose="020B0604030504040204" pitchFamily="34" charset="-120"/>
              </a:rPr>
              <a:t>達成條件極簡明</a:t>
            </a:r>
            <a:endParaRPr lang="en-US" altLang="zh-TW" sz="2800" b="1" dirty="0">
              <a:solidFill>
                <a:srgbClr val="C00000"/>
              </a:solidFill>
              <a:latin typeface="微軟正黑體" panose="020B0604030504040204" pitchFamily="34" charset="-120"/>
              <a:ea typeface="微軟正黑體" panose="020B0604030504040204" pitchFamily="34" charset="-120"/>
            </a:endParaRPr>
          </a:p>
          <a:p>
            <a:pPr marL="624078" indent="-514350">
              <a:buFont typeface="+mj-lt"/>
              <a:buAutoNum type="arabicPeriod"/>
            </a:pPr>
            <a:r>
              <a:rPr lang="zh-TW" altLang="en-US" sz="2000" b="1" dirty="0">
                <a:latin typeface="微軟正黑體" panose="020B0604030504040204" pitchFamily="34" charset="-120"/>
                <a:ea typeface="微軟正黑體" panose="020B0604030504040204" pitchFamily="34" charset="-120"/>
              </a:rPr>
              <a:t>完成「購物年金評量表」</a:t>
            </a:r>
            <a:endParaRPr lang="zh-TW" altLang="en-US" sz="1600" b="1" dirty="0">
              <a:solidFill>
                <a:schemeClr val="bg1">
                  <a:lumMod val="50000"/>
                </a:schemeClr>
              </a:solidFill>
              <a:latin typeface="微軟正黑體" panose="020B0604030504040204" pitchFamily="34" charset="-120"/>
              <a:ea typeface="微軟正黑體" panose="020B0604030504040204" pitchFamily="34" charset="-120"/>
            </a:endParaRPr>
          </a:p>
          <a:p>
            <a:pPr marL="624078" indent="-514350">
              <a:buFont typeface="+mj-lt"/>
              <a:buAutoNum type="arabicPeriod"/>
            </a:pPr>
            <a:r>
              <a:rPr lang="zh-TW" altLang="en-US" sz="2000" b="1" dirty="0">
                <a:latin typeface="微軟正黑體" panose="020B0604030504040204" pitchFamily="34" charset="-120"/>
                <a:ea typeface="微軟正黑體" panose="020B0604030504040204" pitchFamily="34" charset="-120"/>
              </a:rPr>
              <a:t>完成「本人購滿</a:t>
            </a:r>
            <a:r>
              <a:rPr lang="en-US" altLang="zh-TW" sz="2000" b="1" dirty="0">
                <a:latin typeface="微軟正黑體" panose="020B0604030504040204" pitchFamily="34" charset="-120"/>
                <a:ea typeface="微軟正黑體" panose="020B0604030504040204" pitchFamily="34" charset="-120"/>
              </a:rPr>
              <a:t>1,500BV</a:t>
            </a:r>
            <a:r>
              <a:rPr lang="zh-TW" altLang="en-US" sz="2000" b="1" dirty="0">
                <a:latin typeface="微軟正黑體" panose="020B0604030504040204" pitchFamily="34" charset="-120"/>
                <a:ea typeface="微軟正黑體" panose="020B0604030504040204" pitchFamily="34" charset="-120"/>
              </a:rPr>
              <a:t> 」美安商品</a:t>
            </a:r>
          </a:p>
          <a:p>
            <a:pPr marL="624078" indent="-514350">
              <a:buFont typeface="+mj-lt"/>
              <a:buAutoNum type="arabicPeriod"/>
            </a:pPr>
            <a:r>
              <a:rPr lang="zh-TW" altLang="en-US" sz="2000" b="1" dirty="0">
                <a:latin typeface="微軟正黑體" panose="020B0604030504040204" pitchFamily="34" charset="-120"/>
                <a:ea typeface="微軟正黑體" panose="020B0604030504040204" pitchFamily="34" charset="-120"/>
              </a:rPr>
              <a:t>完成「本地夥伴商店</a:t>
            </a:r>
            <a:r>
              <a:rPr lang="en-US" altLang="zh-TW" sz="2000" b="1" dirty="0">
                <a:latin typeface="微軟正黑體" panose="020B0604030504040204" pitchFamily="34" charset="-120"/>
                <a:ea typeface="微軟正黑體" panose="020B0604030504040204" pitchFamily="34" charset="-120"/>
              </a:rPr>
              <a:t>$23,000</a:t>
            </a:r>
            <a:r>
              <a:rPr lang="zh-TW" altLang="en-US" sz="2000" b="1" dirty="0">
                <a:latin typeface="微軟正黑體" panose="020B0604030504040204" pitchFamily="34" charset="-120"/>
                <a:ea typeface="微軟正黑體" panose="020B0604030504040204" pitchFamily="34" charset="-120"/>
              </a:rPr>
              <a:t>」購物轉換</a:t>
            </a:r>
            <a:endParaRPr lang="en-US" altLang="zh-TW" sz="2000" b="1" dirty="0">
              <a:latin typeface="微軟正黑體" panose="020B0604030504040204" pitchFamily="34" charset="-120"/>
              <a:ea typeface="微軟正黑體" panose="020B0604030504040204" pitchFamily="34" charset="-120"/>
            </a:endParaRPr>
          </a:p>
          <a:p>
            <a:pPr marL="109728"/>
            <a:r>
              <a:rPr lang="zh-TW" altLang="en-US" sz="2000" b="1" dirty="0">
                <a:solidFill>
                  <a:schemeClr val="accent4">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當季超連鎖店主本人購物至少</a:t>
            </a:r>
            <a:r>
              <a:rPr lang="zh-TW" altLang="en-US" b="1" dirty="0" smtClean="0">
                <a:solidFill>
                  <a:schemeClr val="accent4">
                    <a:lumMod val="50000"/>
                  </a:schemeClr>
                </a:solidFill>
                <a:latin typeface="微軟正黑體" panose="020B0604030504040204" pitchFamily="34" charset="-120"/>
                <a:ea typeface="微軟正黑體" panose="020B0604030504040204" pitchFamily="34" charset="-120"/>
              </a:rPr>
              <a:t>達</a:t>
            </a: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HK$11,500</a:t>
            </a:r>
            <a:endParaRPr lang="zh-TW" altLang="en-US" b="1" dirty="0">
              <a:solidFill>
                <a:schemeClr val="accent4">
                  <a:lumMod val="50000"/>
                </a:schemeClr>
              </a:solidFill>
              <a:latin typeface="微軟正黑體" panose="020B0604030504040204" pitchFamily="34" charset="-120"/>
              <a:ea typeface="微軟正黑體" panose="020B0604030504040204" pitchFamily="34" charset="-120"/>
            </a:endParaRPr>
          </a:p>
        </p:txBody>
      </p:sp>
      <p:sp>
        <p:nvSpPr>
          <p:cNvPr id="14" name="標題 1"/>
          <p:cNvSpPr txBox="1">
            <a:spLocks/>
          </p:cNvSpPr>
          <p:nvPr/>
        </p:nvSpPr>
        <p:spPr>
          <a:xfrm>
            <a:off x="633845" y="407670"/>
            <a:ext cx="8370455"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TW" altLang="en-US" sz="5400" b="1" dirty="0">
                <a:solidFill>
                  <a:srgbClr val="C00000"/>
                </a:solidFill>
                <a:latin typeface="微軟正黑體" panose="020B0604030504040204" pitchFamily="34" charset="-120"/>
                <a:ea typeface="微軟正黑體" panose="020B0604030504040204" pitchFamily="34" charset="-120"/>
              </a:rPr>
              <a:t>啟動 </a:t>
            </a:r>
            <a:r>
              <a:rPr lang="zh-TW" altLang="en-US" sz="4000" b="1" dirty="0">
                <a:latin typeface="微軟正黑體" panose="020B0604030504040204" pitchFamily="34" charset="-120"/>
                <a:ea typeface="微軟正黑體" panose="020B0604030504040204" pitchFamily="34" charset="-120"/>
              </a:rPr>
              <a:t>購物年金</a:t>
            </a:r>
            <a:r>
              <a:rPr lang="zh-TW" altLang="en-US" sz="4000" b="1" dirty="0" smtClean="0">
                <a:latin typeface="微軟正黑體" panose="020B0604030504040204" pitchFamily="34" charset="-120"/>
                <a:ea typeface="微軟正黑體" panose="020B0604030504040204" pitchFamily="34" charset="-120"/>
              </a:rPr>
              <a:t>計劃 </a:t>
            </a:r>
            <a:r>
              <a:rPr lang="en-US" altLang="zh-TW" sz="4000" b="1" dirty="0">
                <a:latin typeface="微軟正黑體" panose="020B0604030504040204" pitchFamily="34" charset="-120"/>
                <a:ea typeface="微軟正黑體" panose="020B0604030504040204" pitchFamily="34" charset="-120"/>
              </a:rPr>
              <a:t>(</a:t>
            </a:r>
            <a:r>
              <a:rPr lang="en-US" altLang="zh-TW" sz="3200" b="1" dirty="0">
                <a:latin typeface="微軟正黑體" panose="020B0604030504040204" pitchFamily="34" charset="-120"/>
                <a:ea typeface="微軟正黑體" panose="020B0604030504040204" pitchFamily="34" charset="-120"/>
              </a:rPr>
              <a:t>2014Q4)</a:t>
            </a:r>
            <a:endParaRPr lang="zh-TW" altLang="en-US" sz="3200" b="1" dirty="0">
              <a:latin typeface="微軟正黑體" panose="020B0604030504040204" pitchFamily="34" charset="-120"/>
              <a:ea typeface="微軟正黑體" panose="020B0604030504040204" pitchFamily="34" charset="-120"/>
            </a:endParaRPr>
          </a:p>
        </p:txBody>
      </p:sp>
      <p:cxnSp>
        <p:nvCxnSpPr>
          <p:cNvPr id="15" name="直線接點 14"/>
          <p:cNvCxnSpPr/>
          <p:nvPr/>
        </p:nvCxnSpPr>
        <p:spPr>
          <a:xfrm>
            <a:off x="777186" y="1178542"/>
            <a:ext cx="7871514" cy="255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4648375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1000"/>
                                        <p:tgtEl>
                                          <p:spTgt spid="6"/>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out)">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_rels/theme17.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7.xml><?xml version="1.0" encoding="utf-8"?>
<a:theme xmlns:a="http://schemas.openxmlformats.org/drawingml/2006/main" name="2_Industrial">
  <a:themeElements>
    <a:clrScheme name="">
      <a:dk1>
        <a:srgbClr val="53585F"/>
      </a:dk1>
      <a:lt1>
        <a:srgbClr val="FFFFFF"/>
      </a:lt1>
      <a:dk2>
        <a:srgbClr val="BC00FF"/>
      </a:dk2>
      <a:lt2>
        <a:srgbClr val="DCDEE0"/>
      </a:lt2>
      <a:accent1>
        <a:srgbClr val="0073CF"/>
      </a:accent1>
      <a:accent2>
        <a:srgbClr val="1A941F"/>
      </a:accent2>
      <a:accent3>
        <a:srgbClr val="DAAAFF"/>
      </a:accent3>
      <a:accent4>
        <a:srgbClr val="DADADA"/>
      </a:accent4>
      <a:accent5>
        <a:srgbClr val="AABCE4"/>
      </a:accent5>
      <a:accent6>
        <a:srgbClr val="16861B"/>
      </a:accent6>
      <a:hlink>
        <a:srgbClr val="0000FF"/>
      </a:hlink>
      <a:folHlink>
        <a:srgbClr val="FF00FF"/>
      </a:folHlink>
    </a:clrScheme>
    <a:fontScheme name="Industrial">
      <a:majorFont>
        <a:latin typeface="Helvetica Neue Light"/>
        <a:ea typeface="新細明體"/>
        <a:cs typeface="Helvetica Neue Light"/>
      </a:majorFont>
      <a:minorFont>
        <a:latin typeface="Helvetica Neue Light"/>
        <a:ea typeface="新細明體"/>
        <a:cs typeface="Helvetica Neue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FFFFFF"/>
          </a:solidFill>
          <a:prstDash val="solid"/>
          <a:miter lim="4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zh-TW" alt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新細明體" charset="0"/>
            <a:cs typeface="Helvetica Neue Light" charset="0"/>
            <a:sym typeface="Helvetica Neue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FFFFFF"/>
          </a:solidFill>
          <a:prstDash val="solid"/>
          <a:miter lim="4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zh-TW" alt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新細明體" charset="0"/>
            <a:cs typeface="Helvetica Neue Light" charset="0"/>
            <a:sym typeface="Helvetica Neue Light" charset="0"/>
          </a:defRPr>
        </a:defPPr>
      </a:lstStyle>
    </a:lnDef>
  </a:objectDefaults>
  <a:extraClrSchemeLst/>
</a:theme>
</file>

<file path=ppt/theme/theme18.xml><?xml version="1.0" encoding="utf-8"?>
<a:theme xmlns:a="http://schemas.openxmlformats.org/drawingml/2006/main" name="6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0.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3_Analysis">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nalysis" id="{693DAEE8-2515-47C0-BCD2-555228D819F2}" vid="{E7CC3CC3-AD30-4A78-98F6-8F6C8C41B1F7}"/>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7.xml><?xml version="1.0" encoding="utf-8"?>
<a:theme xmlns:a="http://schemas.openxmlformats.org/drawingml/2006/main" name="1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5268</TotalTime>
  <Words>2584</Words>
  <Application>Microsoft Office PowerPoint</Application>
  <PresentationFormat>On-screen Show (16:9)</PresentationFormat>
  <Paragraphs>342</Paragraphs>
  <Slides>43</Slides>
  <Notes>9</Notes>
  <HiddenSlides>0</HiddenSlides>
  <MMClips>0</MMClips>
  <ScaleCrop>false</ScaleCrop>
  <HeadingPairs>
    <vt:vector size="4" baseType="variant">
      <vt:variant>
        <vt:lpstr>Theme</vt:lpstr>
      </vt:variant>
      <vt:variant>
        <vt:i4>21</vt:i4>
      </vt:variant>
      <vt:variant>
        <vt:lpstr>Slide Titles</vt:lpstr>
      </vt:variant>
      <vt:variant>
        <vt:i4>43</vt:i4>
      </vt:variant>
    </vt:vector>
  </HeadingPairs>
  <TitlesOfParts>
    <vt:vector size="64" baseType="lpstr">
      <vt:lpstr>17_Office Theme</vt:lpstr>
      <vt:lpstr>地平線</vt:lpstr>
      <vt:lpstr>60_Office Theme</vt:lpstr>
      <vt:lpstr>23_Analysis</vt:lpstr>
      <vt:lpstr>5_Office Theme</vt:lpstr>
      <vt:lpstr>5_地平線</vt:lpstr>
      <vt:lpstr>1_地平線</vt:lpstr>
      <vt:lpstr>1_Office Theme</vt:lpstr>
      <vt:lpstr>7_Office Theme</vt:lpstr>
      <vt:lpstr>8_Office Theme</vt:lpstr>
      <vt:lpstr>9_Office Theme</vt:lpstr>
      <vt:lpstr>10_Office Theme</vt:lpstr>
      <vt:lpstr>11_Office Theme</vt:lpstr>
      <vt:lpstr>12_Office Theme</vt:lpstr>
      <vt:lpstr>13_Office Theme</vt:lpstr>
      <vt:lpstr>HDOfficeLightV0</vt:lpstr>
      <vt:lpstr>2_Industrial</vt:lpstr>
      <vt:lpstr>6_地平線</vt:lpstr>
      <vt:lpstr>19_Office Theme</vt:lpstr>
      <vt:lpstr>Office 佈景主題</vt:lpstr>
      <vt:lpstr>4_Office Theme</vt:lpstr>
      <vt:lpstr>Slide 1</vt:lpstr>
      <vt:lpstr>Slide 2</vt:lpstr>
      <vt:lpstr>Slide 3</vt:lpstr>
      <vt:lpstr>Slide 4</vt:lpstr>
      <vt:lpstr>Slide 5</vt:lpstr>
      <vt:lpstr>Slide 6</vt:lpstr>
      <vt:lpstr>Slide 7</vt:lpstr>
      <vt:lpstr>甚麼是 購物年金？</vt:lpstr>
      <vt:lpstr>Slide 9</vt:lpstr>
      <vt:lpstr>Slide 10</vt:lpstr>
      <vt:lpstr>Slide 11</vt:lpstr>
      <vt:lpstr>Slide 12</vt:lpstr>
      <vt:lpstr>Slide 13</vt:lpstr>
      <vt:lpstr>Slide 14</vt:lpstr>
      <vt:lpstr>Slide 15</vt:lpstr>
      <vt:lpstr>Slide 16</vt:lpstr>
      <vt:lpstr>一分鐘推銷人?</vt:lpstr>
      <vt:lpstr>1500BV 如何達成？</vt:lpstr>
      <vt:lpstr>Slide 19</vt:lpstr>
      <vt:lpstr>Slide 20</vt:lpstr>
      <vt:lpstr>23,000元 關鍵在做法！</vt:lpstr>
      <vt:lpstr>Slide 22</vt:lpstr>
      <vt:lpstr>Slide 23</vt:lpstr>
      <vt:lpstr>Slide 24</vt:lpstr>
      <vt:lpstr>Slide 25</vt:lpstr>
      <vt:lpstr>Slide 26</vt:lpstr>
      <vt:lpstr>Slide 27</vt:lpstr>
      <vt:lpstr>關鍵：在創業初期 我們怎麼輔導夥伴</vt:lpstr>
      <vt:lpstr>強烈建議正確的美安創業策略</vt:lpstr>
      <vt:lpstr>Slide 30</vt:lpstr>
      <vt:lpstr>Slide 31</vt:lpstr>
      <vt:lpstr>Slide 32</vt:lpstr>
      <vt:lpstr>Slide 33</vt:lpstr>
      <vt:lpstr>Slide 34</vt:lpstr>
      <vt:lpstr>Slide 35</vt:lpstr>
      <vt:lpstr>Slide 36</vt:lpstr>
      <vt:lpstr>Slide 37</vt:lpstr>
      <vt:lpstr>Slide 38</vt:lpstr>
      <vt:lpstr>EXAMPLE: Qualify to Accumulate and Accrue BV and IBV on the Shopping Annuity with YOU + 10L/R)!</vt:lpstr>
      <vt:lpstr>Slide 40</vt:lpstr>
      <vt:lpstr>Slide 41</vt:lpstr>
      <vt:lpstr>經營Shop.com時…..</vt:lpstr>
      <vt:lpstr>阿拉丁的神燈會說：</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shawx</dc:creator>
  <cp:lastModifiedBy>MHK213</cp:lastModifiedBy>
  <cp:revision>156</cp:revision>
  <dcterms:created xsi:type="dcterms:W3CDTF">2014-09-30T16:15:41Z</dcterms:created>
  <dcterms:modified xsi:type="dcterms:W3CDTF">2016-11-11T08:06:03Z</dcterms:modified>
</cp:coreProperties>
</file>