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14" r:id="rId1"/>
  </p:sldMasterIdLst>
  <p:notesMasterIdLst>
    <p:notesMasterId r:id="rId18"/>
  </p:notesMasterIdLst>
  <p:handoutMasterIdLst>
    <p:handoutMasterId r:id="rId19"/>
  </p:handoutMasterIdLst>
  <p:sldIdLst>
    <p:sldId id="555" r:id="rId2"/>
    <p:sldId id="540" r:id="rId3"/>
    <p:sldId id="541" r:id="rId4"/>
    <p:sldId id="550" r:id="rId5"/>
    <p:sldId id="542" r:id="rId6"/>
    <p:sldId id="543" r:id="rId7"/>
    <p:sldId id="544" r:id="rId8"/>
    <p:sldId id="545" r:id="rId9"/>
    <p:sldId id="546" r:id="rId10"/>
    <p:sldId id="547" r:id="rId11"/>
    <p:sldId id="548" r:id="rId12"/>
    <p:sldId id="549" r:id="rId13"/>
    <p:sldId id="554" r:id="rId14"/>
    <p:sldId id="551" r:id="rId15"/>
    <p:sldId id="552" r:id="rId16"/>
    <p:sldId id="553" r:id="rId17"/>
  </p:sldIdLst>
  <p:sldSz cx="12192000" cy="6858000"/>
  <p:notesSz cx="12039600" cy="70104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208">
          <p15:clr>
            <a:srgbClr val="A4A3A4"/>
          </p15:clr>
        </p15:guide>
        <p15:guide id="2" pos="379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983D"/>
    <a:srgbClr val="DEDEDE"/>
    <a:srgbClr val="443988"/>
    <a:srgbClr val="99D8E5"/>
    <a:srgbClr val="FFFFFF"/>
    <a:srgbClr val="84DE1D"/>
    <a:srgbClr val="00A9FC"/>
    <a:srgbClr val="FFF7EC"/>
    <a:srgbClr val="FFFCF5"/>
    <a:srgbClr val="0C486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98" autoAdjust="0"/>
    <p:restoredTop sz="94939" autoAdjust="0"/>
  </p:normalViewPr>
  <p:slideViewPr>
    <p:cSldViewPr snapToGrid="0">
      <p:cViewPr>
        <p:scale>
          <a:sx n="66" d="100"/>
          <a:sy n="66" d="100"/>
        </p:scale>
        <p:origin x="-996" y="-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1046"/>
    </p:cViewPr>
  </p:sorterViewPr>
  <p:notesViewPr>
    <p:cSldViewPr snapToGrid="0" showGuides="1">
      <p:cViewPr varScale="1">
        <p:scale>
          <a:sx n="85" d="100"/>
          <a:sy n="85" d="100"/>
        </p:scale>
        <p:origin x="-3732" y="-84"/>
      </p:cViewPr>
      <p:guideLst>
        <p:guide orient="horz" pos="2208"/>
        <p:guide pos="3792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5218250" cy="3507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6818625" y="0"/>
            <a:ext cx="5218250" cy="3507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D754B6-3EE8-4520-982A-9A4FCE430F37}" type="datetimeFigureOut">
              <a:rPr lang="en-US" smtClean="0"/>
              <a:pPr/>
              <a:t>11/11/2016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6658443"/>
            <a:ext cx="5218250" cy="350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6818625" y="6658443"/>
            <a:ext cx="5218250" cy="350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1F6DD8-D932-4846-A331-F494C23C8C6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323271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17160" cy="351738"/>
          </a:xfrm>
          <a:prstGeom prst="rect">
            <a:avLst/>
          </a:prstGeom>
        </p:spPr>
        <p:txBody>
          <a:bodyPr vert="horz" lIns="93175" tIns="46587" rIns="93175" bIns="4658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819654" y="0"/>
            <a:ext cx="5217160" cy="351738"/>
          </a:xfrm>
          <a:prstGeom prst="rect">
            <a:avLst/>
          </a:prstGeom>
        </p:spPr>
        <p:txBody>
          <a:bodyPr vert="horz" lIns="93175" tIns="46587" rIns="93175" bIns="46587" rtlCol="0"/>
          <a:lstStyle>
            <a:lvl1pPr algn="r">
              <a:defRPr sz="1200"/>
            </a:lvl1pPr>
          </a:lstStyle>
          <a:p>
            <a:fld id="{405C789B-0E1F-4CA5-926D-61594E8D601C}" type="datetimeFigureOut">
              <a:rPr lang="en-US" smtClean="0"/>
              <a:pPr/>
              <a:t>11/11/2016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179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5" tIns="46587" rIns="93175" bIns="4658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03960" y="3373757"/>
            <a:ext cx="9631680" cy="2760345"/>
          </a:xfrm>
          <a:prstGeom prst="rect">
            <a:avLst/>
          </a:prstGeom>
        </p:spPr>
        <p:txBody>
          <a:bodyPr vert="horz" lIns="93175" tIns="46587" rIns="93175" bIns="46587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5"/>
            <a:ext cx="5217160" cy="351737"/>
          </a:xfrm>
          <a:prstGeom prst="rect">
            <a:avLst/>
          </a:prstGeom>
        </p:spPr>
        <p:txBody>
          <a:bodyPr vert="horz" lIns="93175" tIns="46587" rIns="93175" bIns="4658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819654" y="6658665"/>
            <a:ext cx="5217160" cy="351737"/>
          </a:xfrm>
          <a:prstGeom prst="rect">
            <a:avLst/>
          </a:prstGeom>
        </p:spPr>
        <p:txBody>
          <a:bodyPr vert="horz" lIns="93175" tIns="46587" rIns="93175" bIns="46587" rtlCol="0" anchor="b"/>
          <a:lstStyle>
            <a:lvl1pPr algn="r">
              <a:defRPr sz="1200"/>
            </a:lvl1pPr>
          </a:lstStyle>
          <a:p>
            <a:fld id="{6AE18445-38C2-41A3-A358-77E2E53FF1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1315506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pPr/>
              <a:t>11/11/2016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6688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含標題的全景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將圖片拖曳至版面配置區或按一下圖示以新增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pPr/>
              <a:t>11/11/2016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71525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和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pPr/>
              <a:t>11/11/2016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139121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具有說明文字的引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pPr/>
              <a:t>11/11/2016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3185625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pPr/>
              <a:t>11/11/2016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969908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pPr/>
              <a:t>11/11/2016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82932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將圖片拖曳至版面配置區或按一下圖示以新增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將圖片拖曳至版面配置區或按一下圖示以新增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將圖片拖曳至版面配置區或按一下圖示以新增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pPr/>
              <a:t>11/11/2016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667599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pPr/>
              <a:t>11/11/2016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659833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pPr/>
              <a:t>11/11/2016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4054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pPr/>
              <a:t>11/11/2016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9417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pPr/>
              <a:t>11/11/2016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89384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pPr/>
              <a:t>11/11/2016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08311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pPr/>
              <a:t>11/11/2016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93745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pPr/>
              <a:t>11/11/2016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99944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pPr/>
              <a:t>11/11/2016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20877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pPr/>
              <a:t>11/11/2016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44004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將圖片拖曳至版面配置區或按一下圖示以新增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pPr/>
              <a:t>11/11/2016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49592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 cstate="print">
            <a:alphaModFix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C7C13A08-8A04-4CF9-9370-C7D73858924D}" type="datetimeFigureOut">
              <a:rPr lang="en-US" smtClean="0"/>
              <a:pPr/>
              <a:t>11/11/2016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F8504FCD-AA76-409F-84F8-B13164B4A2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6873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6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1373"/>
            <a:ext cx="12192000" cy="6858000"/>
          </a:xfrm>
          <a:prstGeom prst="rect">
            <a:avLst/>
          </a:prstGeom>
        </p:spPr>
      </p:pic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3813412" y="3325587"/>
            <a:ext cx="7663543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defRPr/>
            </a:pPr>
            <a:r>
              <a:rPr lang="zh-TW" altLang="en-US" sz="3600" dirty="0">
                <a:solidFill>
                  <a:srgbClr val="003366"/>
                </a:solidFill>
                <a:ea typeface="華康儷中黑" panose="020B0509000000000000" pitchFamily="49" charset="-120"/>
                <a:cs typeface="Heiti TC Light"/>
              </a:rPr>
              <a:t>執行副總裁</a:t>
            </a:r>
            <a:r>
              <a:rPr lang="zh-TW" altLang="en-US" sz="3600" dirty="0" smtClean="0">
                <a:solidFill>
                  <a:srgbClr val="003366"/>
                </a:solidFill>
                <a:ea typeface="華康儷中黑" panose="020B0509000000000000" pitchFamily="49" charset="-120"/>
                <a:cs typeface="Heiti TC Light"/>
              </a:rPr>
              <a:t>級</a:t>
            </a:r>
            <a:endParaRPr lang="en-US" altLang="zh-TW" sz="3600" dirty="0">
              <a:solidFill>
                <a:srgbClr val="003366"/>
              </a:solidFill>
              <a:ea typeface="華康儷中黑" panose="020B0509000000000000" pitchFamily="49" charset="-120"/>
              <a:cs typeface="Heiti TC Light"/>
            </a:endParaRPr>
          </a:p>
          <a:p>
            <a:pPr algn="ctr">
              <a:spcBef>
                <a:spcPts val="1200"/>
              </a:spcBef>
              <a:defRPr/>
            </a:pPr>
            <a:r>
              <a:rPr lang="en-US" altLang="zh-TW" sz="3600" dirty="0" smtClean="0">
                <a:solidFill>
                  <a:srgbClr val="003366"/>
                </a:solidFill>
                <a:ea typeface="華康儷中黑" panose="020B0509000000000000" pitchFamily="49" charset="-120"/>
                <a:cs typeface="Heiti TC Light"/>
              </a:rPr>
              <a:t>Executive </a:t>
            </a:r>
            <a:r>
              <a:rPr lang="en-US" altLang="zh-TW" sz="3600" dirty="0">
                <a:solidFill>
                  <a:srgbClr val="003366"/>
                </a:solidFill>
                <a:ea typeface="華康儷中黑" panose="020B0509000000000000" pitchFamily="49" charset="-120"/>
                <a:cs typeface="Heiti TC Light"/>
              </a:rPr>
              <a:t>Field Vice President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-1" y="6534835"/>
            <a:ext cx="117565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本簡報中提到的收入等級純屬舉例說明，無意代表美安香</a:t>
            </a:r>
            <a:r>
              <a:rPr lang="zh-TW" altLang="en-US" sz="500" dirty="0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港超連鎖™店主的</a:t>
            </a:r>
            <a:r>
              <a:rPr lang="zh-TW" altLang="en-US" sz="500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一般收入，也無意表示任何超連</a:t>
            </a:r>
            <a:r>
              <a:rPr lang="zh-TW" altLang="en-US" sz="500" dirty="0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鎖™店</a:t>
            </a:r>
            <a:r>
              <a:rPr lang="zh-TW" altLang="en-US" sz="500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主皆可賺取同等收入。美安香港超連</a:t>
            </a:r>
            <a:r>
              <a:rPr lang="zh-TW" altLang="en-US" sz="500" dirty="0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鎖™店</a:t>
            </a:r>
            <a:r>
              <a:rPr lang="zh-TW" altLang="en-US" sz="500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主的成功與否，取決於其在發展事業時的努力、才能與投入程度。</a:t>
            </a:r>
            <a:r>
              <a:rPr lang="en-US" sz="500" b="1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The income levels mentioned in the following presentation are for illustration purposes only. They are not intended to represent the income of a typical Market Hong Kong </a:t>
            </a:r>
            <a:r>
              <a:rPr lang="en-US" altLang="zh-TW" sz="500" b="1" dirty="0" err="1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500" b="1" dirty="0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 ™Owner</a:t>
            </a:r>
            <a:r>
              <a:rPr lang="en-US" sz="500" b="1" dirty="0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, </a:t>
            </a:r>
            <a:r>
              <a:rPr lang="en-US" sz="500" b="1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nor </a:t>
            </a:r>
            <a:r>
              <a:rPr lang="en-US" sz="500" b="1" dirty="0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are </a:t>
            </a:r>
            <a:r>
              <a:rPr lang="en-US" sz="500" b="1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they intended to represent that any given Independent </a:t>
            </a:r>
            <a:r>
              <a:rPr lang="en-US" altLang="zh-TW" sz="500" b="1" dirty="0" err="1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500" b="1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 ™</a:t>
            </a:r>
            <a:r>
              <a:rPr lang="en-US" altLang="zh-TW" sz="500" b="1" dirty="0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 </a:t>
            </a:r>
            <a:r>
              <a:rPr lang="en-US" altLang="zh-TW" sz="500" b="1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Owner</a:t>
            </a:r>
            <a:r>
              <a:rPr lang="en-US" sz="500" b="1" dirty="0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 </a:t>
            </a:r>
            <a:r>
              <a:rPr lang="en-US" sz="500" b="1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will earn income in that amount. The success of any Market Hong Kong Independent </a:t>
            </a:r>
            <a:r>
              <a:rPr lang="en-US" altLang="zh-TW" sz="500" b="1" dirty="0" err="1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500" b="1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 ™</a:t>
            </a:r>
            <a:r>
              <a:rPr lang="en-US" altLang="zh-TW" sz="500" b="1" dirty="0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 </a:t>
            </a:r>
            <a:r>
              <a:rPr lang="en-US" altLang="zh-TW" sz="500" b="1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Owner</a:t>
            </a:r>
            <a:r>
              <a:rPr lang="en-US" sz="500" b="1" dirty="0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 </a:t>
            </a:r>
            <a:r>
              <a:rPr lang="en-US" sz="500" b="1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will depend upon the amount of hard work, talent, and dedication which he or she devotes to building his or her Market Hong Kong Business.</a:t>
            </a:r>
            <a:endParaRPr lang="en-US" sz="500" dirty="0">
              <a:solidFill>
                <a:srgbClr val="003366"/>
              </a:solidFill>
              <a:ea typeface="Apple LiGothic" pitchFamily="2" charset="-120"/>
              <a:cs typeface="Heiti TC Light"/>
            </a:endParaRP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4390637" y="1943971"/>
            <a:ext cx="6374719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6600" b="1" dirty="0">
                <a:solidFill>
                  <a:srgbClr val="33CCFF"/>
                </a:solidFill>
                <a:ea typeface="華康儷中黑" panose="020B0509000000000000" pitchFamily="49" charset="-120"/>
                <a:cs typeface="Heiti TC Light"/>
              </a:rPr>
              <a:t>Stacy Tung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16172" y="5995312"/>
            <a:ext cx="536127" cy="52160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4172" y="225013"/>
            <a:ext cx="11778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rgbClr val="003366"/>
                </a:solidFill>
                <a:ea typeface="Apple LiGothic" pitchFamily="2" charset="-120"/>
              </a:rPr>
              <a:t>複製的力量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74173" y="871345"/>
            <a:ext cx="117783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3366"/>
                </a:solidFill>
                <a:ea typeface="Apple LiGothic" pitchFamily="2" charset="-120"/>
              </a:rPr>
              <a:t>The Power of Duplication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4348" y="1465269"/>
            <a:ext cx="2972480" cy="3950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9791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210283"/>
          </a:xfrm>
        </p:spPr>
        <p:txBody>
          <a:bodyPr>
            <a:normAutofit/>
          </a:bodyPr>
          <a:lstStyle/>
          <a:p>
            <a:r>
              <a:rPr kumimoji="1" lang="zh-TW" altLang="en-US" sz="8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Kaiti TC" charset="-120"/>
              </a:rPr>
              <a:t>行動計劃</a:t>
            </a:r>
            <a:endParaRPr kumimoji="1" lang="zh-TW" altLang="en-US" sz="7200" b="1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Kaiti TC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51152" y="1828800"/>
            <a:ext cx="7689695" cy="420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16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210283"/>
          </a:xfrm>
        </p:spPr>
        <p:txBody>
          <a:bodyPr>
            <a:noAutofit/>
          </a:bodyPr>
          <a:lstStyle/>
          <a:p>
            <a:r>
              <a:rPr kumimoji="1" lang="zh-TW" altLang="en-US" sz="8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Kaiti TC" charset="-120"/>
              </a:rPr>
              <a:t>行銷自己</a:t>
            </a:r>
            <a:endParaRPr kumimoji="1" lang="zh-TW" altLang="en-US" sz="7200" b="1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Kaiti TC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0" y="1828800"/>
            <a:ext cx="76200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98345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210283"/>
          </a:xfrm>
        </p:spPr>
        <p:txBody>
          <a:bodyPr>
            <a:normAutofit/>
          </a:bodyPr>
          <a:lstStyle/>
          <a:p>
            <a:r>
              <a:rPr kumimoji="1" lang="zh-TW" altLang="en-US" sz="8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Kaiti TC" charset="-120"/>
              </a:rPr>
              <a:t>分享自己的生活</a:t>
            </a:r>
            <a:endParaRPr kumimoji="1" lang="zh-TW" altLang="en-US" sz="7200" b="1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Kaiti TC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8292" y="1969072"/>
            <a:ext cx="9236143" cy="37041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4920" y="1985541"/>
            <a:ext cx="124822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分享見證</a:t>
            </a:r>
            <a:endParaRPr lang="en-US" sz="6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591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210283"/>
          </a:xfrm>
        </p:spPr>
        <p:txBody>
          <a:bodyPr>
            <a:normAutofit/>
          </a:bodyPr>
          <a:lstStyle/>
          <a:p>
            <a:r>
              <a:rPr kumimoji="1" lang="zh-TW" altLang="en-US" sz="8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Kaiti TC" charset="-120"/>
              </a:rPr>
              <a:t>複製系統</a:t>
            </a:r>
            <a:endParaRPr kumimoji="1" lang="zh-TW" altLang="en-US" sz="7200" b="1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Kaiti TC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60395" y="1828800"/>
            <a:ext cx="4434133" cy="4434133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87166" y="1828800"/>
            <a:ext cx="3448770" cy="443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4316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210283"/>
          </a:xfrm>
        </p:spPr>
        <p:txBody>
          <a:bodyPr>
            <a:normAutofit/>
          </a:bodyPr>
          <a:lstStyle/>
          <a:p>
            <a:r>
              <a:rPr kumimoji="1" lang="zh-TW" altLang="en-US" sz="8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Kaiti TC" charset="-120"/>
              </a:rPr>
              <a:t>打造一個夢幻團隊</a:t>
            </a:r>
            <a:endParaRPr kumimoji="1" lang="zh-TW" altLang="en-US" sz="7200" b="1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Kaiti TC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02340" y="1828800"/>
            <a:ext cx="9138551" cy="376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6060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210283"/>
          </a:xfrm>
        </p:spPr>
        <p:txBody>
          <a:bodyPr>
            <a:noAutofit/>
          </a:bodyPr>
          <a:lstStyle/>
          <a:p>
            <a:r>
              <a:rPr kumimoji="1" lang="zh-TW" altLang="en-US" sz="8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rPr>
              <a:t> </a:t>
            </a:r>
            <a:r>
              <a:rPr kumimoji="1" lang="zh-TW" altLang="en-US" sz="8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Kaiti TC" charset="-120"/>
              </a:rPr>
              <a:t>建立團隊文化</a:t>
            </a:r>
            <a:endParaRPr kumimoji="1" lang="zh-TW" altLang="en-US" sz="8000" b="1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Kaiti TC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alphaModFix amt="64000"/>
          </a:blip>
          <a:stretch>
            <a:fillRect/>
          </a:stretch>
        </p:blipFill>
        <p:spPr>
          <a:xfrm>
            <a:off x="2813856" y="1828800"/>
            <a:ext cx="6796515" cy="4652478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2960915" y="2077547"/>
            <a:ext cx="651691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4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abriola" charset="0"/>
              </a:rPr>
              <a:t>如你沒有</a:t>
            </a:r>
            <a:r>
              <a:rPr kumimoji="1" lang="en-US" altLang="zh-TW" sz="4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abriola" charset="0"/>
              </a:rPr>
              <a:t>                              </a:t>
            </a:r>
            <a:r>
              <a:rPr kumimoji="1" lang="zh-TW" altLang="en-US" sz="4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abriola" charset="0"/>
              </a:rPr>
              <a:t>　　　　</a:t>
            </a:r>
            <a:endParaRPr kumimoji="1" lang="en-US" altLang="zh-TW" sz="4800" dirty="0" smtClean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Gabriola" charset="0"/>
            </a:endParaRPr>
          </a:p>
          <a:p>
            <a:r>
              <a:rPr kumimoji="1" lang="zh-TW" altLang="en-US" sz="4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abriola" charset="0"/>
              </a:rPr>
              <a:t>　　　　     優秀的</a:t>
            </a:r>
            <a:endParaRPr kumimoji="1" lang="en-US" altLang="zh-TW" sz="4800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Gabriola" charset="0"/>
            </a:endParaRPr>
          </a:p>
          <a:p>
            <a:r>
              <a:rPr kumimoji="1" lang="zh-TW" altLang="en-US" sz="4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abriola" charset="0"/>
              </a:rPr>
              <a:t>　　　　　　      </a:t>
            </a:r>
            <a:r>
              <a:rPr kumimoji="1" lang="zh-TW" altLang="en-US" sz="6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abriola" charset="0"/>
              </a:rPr>
              <a:t>文化</a:t>
            </a:r>
            <a:endParaRPr kumimoji="1" lang="en-US" altLang="zh-TW" sz="6000" dirty="0" smtClean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Gabriola" charset="0"/>
            </a:endParaRPr>
          </a:p>
          <a:p>
            <a:r>
              <a:rPr kumimoji="1" lang="en-US" altLang="zh-TW" sz="48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abriola" charset="0"/>
              </a:rPr>
              <a:t> </a:t>
            </a:r>
            <a:r>
              <a:rPr kumimoji="1" lang="zh-TW" altLang="en-US" sz="48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abriola" charset="0"/>
              </a:rPr>
              <a:t>你便無法吸引</a:t>
            </a:r>
            <a:endParaRPr kumimoji="1" lang="en-US" altLang="zh-TW" sz="48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Gabriola" charset="0"/>
            </a:endParaRPr>
          </a:p>
          <a:p>
            <a:r>
              <a:rPr kumimoji="1" lang="en-US" altLang="zh-TW" sz="60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abriola" charset="0"/>
              </a:rPr>
              <a:t>          </a:t>
            </a:r>
            <a:r>
              <a:rPr kumimoji="1" lang="zh-TW" altLang="en-US" sz="6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abriola" charset="0"/>
              </a:rPr>
              <a:t> </a:t>
            </a:r>
            <a:r>
              <a:rPr kumimoji="1" lang="zh-TW" altLang="en-US" sz="60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abriola" charset="0"/>
              </a:rPr>
              <a:t>     卓越的人</a:t>
            </a:r>
            <a:endParaRPr kumimoji="1" lang="zh-TW" altLang="en-US" sz="6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Gabriola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864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 cstate="print">
            <a:alphaModFix amt="78000"/>
          </a:blip>
          <a:srcRect l="1" t="6624" r="144"/>
          <a:stretch/>
        </p:blipFill>
        <p:spPr>
          <a:xfrm>
            <a:off x="2959910" y="1828800"/>
            <a:ext cx="6826116" cy="471670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210283"/>
          </a:xfrm>
        </p:spPr>
        <p:txBody>
          <a:bodyPr>
            <a:normAutofit/>
          </a:bodyPr>
          <a:lstStyle/>
          <a:p>
            <a:r>
              <a:rPr kumimoji="1" lang="zh-TW" altLang="en-US" sz="8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Kaiti TC" charset="-120"/>
              </a:rPr>
              <a:t>你並不孤單</a:t>
            </a:r>
            <a:endParaRPr kumimoji="1" lang="zh-TW" altLang="en-US" sz="7200" b="1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Kaiti TC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6372968" y="5159546"/>
            <a:ext cx="305724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pple Chancery" charset="0"/>
              </a:rPr>
              <a:t>在沉默中努力</a:t>
            </a:r>
            <a:endParaRPr kumimoji="1" lang="en-US" altLang="zh-TW" sz="32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pple Chancery" charset="0"/>
            </a:endParaRPr>
          </a:p>
          <a:p>
            <a:r>
              <a:rPr kumimoji="1" lang="zh-TW" altLang="en-US" sz="32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pple Chancery" charset="0"/>
              </a:rPr>
              <a:t>讓成功為你發聲</a:t>
            </a:r>
            <a:endParaRPr kumimoji="1" lang="zh-TW" altLang="en-US" sz="3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pple Chancery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80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23615" y="632563"/>
            <a:ext cx="7324035" cy="614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defRPr/>
            </a:pPr>
            <a:r>
              <a:rPr lang="zh-TW" altLang="en-US" sz="4000" spc="30" dirty="0" smtClean="0">
                <a:solidFill>
                  <a:srgbClr val="0070C0"/>
                </a:solidFill>
                <a:latin typeface="Monotype Corsiva" pitchFamily="66" charset="0"/>
                <a:ea typeface="標楷體" pitchFamily="65" charset="-120"/>
              </a:rPr>
              <a:t> </a:t>
            </a:r>
            <a:r>
              <a:rPr lang="en-US" altLang="zh-TW" sz="4000" spc="30" dirty="0" smtClean="0">
                <a:solidFill>
                  <a:srgbClr val="0070C0"/>
                </a:solidFill>
                <a:latin typeface="Monotype Corsiva" pitchFamily="66" charset="0"/>
                <a:ea typeface="標楷體" pitchFamily="65" charset="-120"/>
              </a:rPr>
              <a:t>Stacy Tung </a:t>
            </a:r>
            <a:r>
              <a:rPr lang="zh-TW" altLang="en-US" sz="4000" spc="30" dirty="0" smtClean="0">
                <a:solidFill>
                  <a:srgbClr val="0070C0"/>
                </a:solidFill>
                <a:latin typeface="Monotype Corsiva" pitchFamily="66" charset="0"/>
                <a:ea typeface="標楷體" pitchFamily="65" charset="-120"/>
              </a:rPr>
              <a:t> </a:t>
            </a:r>
            <a:r>
              <a:rPr lang="zh-TW" altLang="en-US" sz="4000" spc="30" dirty="0" smtClean="0">
                <a:solidFill>
                  <a:srgbClr val="0070C0"/>
                </a:solidFill>
                <a:latin typeface="Kaiti TC" charset="-120"/>
                <a:ea typeface="Kaiti TC" charset="-120"/>
                <a:cs typeface="Kaiti TC" charset="-120"/>
              </a:rPr>
              <a:t>董宥均</a:t>
            </a:r>
            <a:endParaRPr lang="en-US" altLang="zh-TW" sz="4000" spc="30" dirty="0">
              <a:solidFill>
                <a:srgbClr val="0070C0"/>
              </a:solidFill>
              <a:latin typeface="Kaiti TC" charset="-120"/>
              <a:ea typeface="Kaiti TC" charset="-120"/>
              <a:cs typeface="Kaiti TC" charset="-120"/>
            </a:endParaRPr>
          </a:p>
          <a:p>
            <a:pPr marL="342900" lvl="0" indent="-3429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defRPr/>
            </a:pPr>
            <a:endParaRPr lang="en-US" altLang="zh-TW" sz="1600" spc="30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Tahoma" pitchFamily="34" charset="0"/>
            </a:endParaRPr>
          </a:p>
          <a:p>
            <a:pPr>
              <a:buNone/>
            </a:pPr>
            <a:r>
              <a:rPr lang="zh-TW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教師（</a:t>
            </a:r>
            <a:r>
              <a:rPr lang="en-US" altLang="zh-TW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10</a:t>
            </a:r>
            <a:r>
              <a:rPr lang="zh-TW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年）</a:t>
            </a:r>
            <a:endParaRPr lang="en-US" altLang="zh-TW" dirty="0" smtClean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  <a:p>
            <a:pPr>
              <a:buNone/>
            </a:pPr>
            <a:r>
              <a:rPr lang="zh-TW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於</a:t>
            </a:r>
            <a:r>
              <a:rPr lang="zh-TW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國立台北教育大</a:t>
            </a:r>
            <a:r>
              <a:rPr lang="zh-TW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學主修教育</a:t>
            </a:r>
            <a:endParaRPr lang="en-US" altLang="zh-TW" dirty="0" smtClean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  <a:p>
            <a:pPr>
              <a:buNone/>
            </a:pPr>
            <a:endParaRPr lang="en-US" altLang="zh-TW" dirty="0" smtClean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  <a:p>
            <a:pPr>
              <a:buNone/>
            </a:pPr>
            <a:r>
              <a:rPr lang="en-US" altLang="zh-TW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2005</a:t>
            </a:r>
            <a:r>
              <a:rPr lang="zh-TW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年</a:t>
            </a:r>
            <a:r>
              <a:rPr lang="en-US" altLang="zh-TW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9</a:t>
            </a:r>
            <a:r>
              <a:rPr lang="zh-TW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月加入美安台灣</a:t>
            </a:r>
            <a:endParaRPr lang="en-US" altLang="zh-TW" dirty="0" smtClean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  <a:p>
            <a:pPr>
              <a:buNone/>
            </a:pPr>
            <a:r>
              <a:rPr lang="zh-TW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執行副總裁級</a:t>
            </a:r>
            <a:endParaRPr lang="en-US" altLang="zh-TW" dirty="0" smtClean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  <a:p>
            <a:pPr>
              <a:buNone/>
            </a:pPr>
            <a:endParaRPr lang="en-US" altLang="zh-TW" dirty="0" smtClean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  <a:p>
            <a:pPr>
              <a:buNone/>
            </a:pPr>
            <a:r>
              <a:rPr lang="en-US" altLang="zh-TW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UBP</a:t>
            </a:r>
            <a:r>
              <a:rPr lang="zh-TW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經理（</a:t>
            </a:r>
            <a:r>
              <a:rPr lang="en-US" altLang="zh-TW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4</a:t>
            </a:r>
            <a:r>
              <a:rPr lang="zh-TW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年）</a:t>
            </a:r>
            <a:endParaRPr lang="en-US" altLang="zh-TW" dirty="0" smtClean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  <a:p>
            <a:pPr>
              <a:buNone/>
            </a:pPr>
            <a:r>
              <a:rPr lang="zh-TW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台北領袖訓練經理（</a:t>
            </a:r>
            <a:r>
              <a:rPr lang="en-US" altLang="zh-TW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2</a:t>
            </a:r>
            <a:r>
              <a:rPr lang="zh-TW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年）</a:t>
            </a:r>
            <a:endParaRPr lang="en-US" altLang="zh-TW" dirty="0" smtClean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  <a:p>
            <a:pPr>
              <a:buNone/>
            </a:pPr>
            <a:r>
              <a:rPr lang="zh-TW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授</a:t>
            </a:r>
            <a:r>
              <a:rPr lang="zh-TW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證教</a:t>
            </a:r>
            <a:r>
              <a:rPr lang="zh-TW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練（</a:t>
            </a:r>
            <a:r>
              <a:rPr lang="en-US" altLang="zh-TW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8</a:t>
            </a:r>
            <a:r>
              <a:rPr lang="zh-TW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年）</a:t>
            </a:r>
            <a:endParaRPr lang="en-US" altLang="zh-TW" dirty="0" smtClean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  <a:p>
            <a:pPr>
              <a:buNone/>
            </a:pPr>
            <a:r>
              <a:rPr lang="en-US" altLang="zh-TW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TLS</a:t>
            </a:r>
            <a:r>
              <a:rPr lang="zh-TW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 教練（</a:t>
            </a:r>
            <a:r>
              <a:rPr lang="en-US" altLang="zh-TW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2</a:t>
            </a:r>
            <a:r>
              <a:rPr lang="zh-TW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年）</a:t>
            </a:r>
            <a:endParaRPr lang="en-US" altLang="zh-TW" dirty="0" smtClean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  <a:p>
            <a:pPr>
              <a:buNone/>
            </a:pPr>
            <a:r>
              <a:rPr lang="zh-TW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百萬美元俱樂部</a:t>
            </a:r>
            <a:endParaRPr lang="en-US" altLang="zh-TW" dirty="0" smtClean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  <a:p>
            <a:pPr>
              <a:buNone/>
            </a:pPr>
            <a:r>
              <a:rPr lang="zh-TW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諮詢評議委員會成</a:t>
            </a:r>
            <a:r>
              <a:rPr lang="zh-TW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員</a:t>
            </a:r>
            <a:endParaRPr lang="en-US" altLang="zh-TW" dirty="0" smtClean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  <a:p>
            <a:pPr>
              <a:buNone/>
            </a:pPr>
            <a:endParaRPr lang="en-US" altLang="zh-TW" dirty="0" smtClean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  <a:p>
            <a:pPr>
              <a:buNone/>
            </a:pPr>
            <a:r>
              <a:rPr lang="zh-TW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達成</a:t>
            </a:r>
            <a:r>
              <a:rPr lang="zh-TW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 </a:t>
            </a:r>
            <a:r>
              <a:rPr lang="zh-TW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超連鎖店店主 </a:t>
            </a:r>
            <a:r>
              <a:rPr lang="en-US" altLang="zh-TW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28</a:t>
            </a:r>
            <a:r>
              <a:rPr lang="zh-TW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 次</a:t>
            </a:r>
            <a:endParaRPr lang="en-US" altLang="zh-TW" dirty="0" smtClean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  <a:p>
            <a:pPr>
              <a:buNone/>
            </a:pPr>
            <a:r>
              <a:rPr lang="en-US" altLang="zh-TW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      </a:t>
            </a:r>
            <a:r>
              <a:rPr lang="zh-TW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   總裁級挑戰賽 </a:t>
            </a:r>
            <a:r>
              <a:rPr lang="en-US" altLang="zh-TW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14</a:t>
            </a:r>
            <a:r>
              <a:rPr lang="zh-TW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 次</a:t>
            </a:r>
            <a:endParaRPr lang="en-US" altLang="zh-TW" dirty="0" smtClean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  <a:p>
            <a:pPr>
              <a:buNone/>
            </a:pPr>
            <a:r>
              <a:rPr lang="en-US" altLang="zh-TW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         Motives </a:t>
            </a:r>
            <a:r>
              <a:rPr lang="zh-TW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挑戰賽 </a:t>
            </a:r>
            <a:r>
              <a:rPr lang="en-US" altLang="zh-TW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12</a:t>
            </a:r>
            <a:r>
              <a:rPr lang="zh-TW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次</a:t>
            </a:r>
            <a:endParaRPr lang="en-US" altLang="zh-TW" dirty="0" smtClean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  <a:p>
            <a:pPr>
              <a:buNone/>
            </a:pPr>
            <a:r>
              <a:rPr lang="en-US" altLang="zh-TW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         </a:t>
            </a:r>
            <a:r>
              <a:rPr lang="zh-TW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網路中心挑戰賽 </a:t>
            </a:r>
            <a:r>
              <a:rPr lang="en-US" altLang="zh-TW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6 </a:t>
            </a:r>
            <a:r>
              <a:rPr lang="zh-TW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次</a:t>
            </a:r>
            <a:endParaRPr lang="en-US" altLang="zh-TW" dirty="0" smtClean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  <a:p>
            <a:pPr>
              <a:buNone/>
            </a:pPr>
            <a:r>
              <a:rPr lang="en-US" altLang="zh-TW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      </a:t>
            </a:r>
            <a:r>
              <a:rPr lang="zh-TW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   </a:t>
            </a:r>
            <a:r>
              <a:rPr lang="en-US" altLang="zh-TW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TLS </a:t>
            </a:r>
            <a:r>
              <a:rPr lang="zh-TW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挑戰賽</a:t>
            </a:r>
            <a:r>
              <a:rPr lang="en-US" altLang="zh-TW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 3 </a:t>
            </a:r>
            <a:r>
              <a:rPr lang="zh-TW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次</a:t>
            </a:r>
            <a:endParaRPr lang="en-US" altLang="zh-TW" dirty="0" smtClean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14854" y="794459"/>
            <a:ext cx="3568795" cy="53536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ctrTitle"/>
          </p:nvPr>
        </p:nvSpPr>
        <p:spPr>
          <a:xfrm>
            <a:off x="1177334" y="1138129"/>
            <a:ext cx="10047713" cy="2387600"/>
          </a:xfrm>
        </p:spPr>
        <p:txBody>
          <a:bodyPr>
            <a:noAutofit/>
          </a:bodyPr>
          <a:lstStyle/>
          <a:p>
            <a:r>
              <a:rPr kumimoji="1" lang="en-US" altLang="zh-TW" sz="8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  <a:t/>
            </a:r>
            <a:br>
              <a:rPr kumimoji="1" lang="en-US" altLang="zh-TW" sz="8000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rPr>
            </a:br>
            <a:r>
              <a:rPr lang="zh-TW" altLang="en-US" sz="8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Kaiti TC" charset="-120"/>
              </a:rPr>
              <a:t>成功的複製</a:t>
            </a:r>
            <a:endParaRPr kumimoji="1" lang="zh-TW" altLang="en-US" sz="8800" b="1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Kaiti TC" charset="-120"/>
            </a:endParaRPr>
          </a:p>
        </p:txBody>
      </p:sp>
      <p:sp>
        <p:nvSpPr>
          <p:cNvPr id="2" name="子標題 1"/>
          <p:cNvSpPr>
            <a:spLocks noGrp="1"/>
          </p:cNvSpPr>
          <p:nvPr>
            <p:ph type="subTitle" idx="1"/>
          </p:nvPr>
        </p:nvSpPr>
        <p:spPr>
          <a:xfrm>
            <a:off x="1177334" y="3808378"/>
            <a:ext cx="9902410" cy="1752600"/>
          </a:xfrm>
        </p:spPr>
        <p:txBody>
          <a:bodyPr>
            <a:normAutofit/>
          </a:bodyPr>
          <a:lstStyle/>
          <a:p>
            <a:r>
              <a:rPr kumimoji="1" lang="en-US" altLang="zh-TW" sz="320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rPr>
              <a:t>2016</a:t>
            </a:r>
            <a:r>
              <a:rPr kumimoji="1" lang="zh-TW" altLang="en-US" sz="3200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rPr>
              <a:t> 美安香港領袖訓練</a:t>
            </a:r>
            <a:endParaRPr kumimoji="1" lang="en-US" altLang="zh-TW" sz="3200" dirty="0" smtClean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charset="0"/>
            </a:endParaRPr>
          </a:p>
          <a:p>
            <a:r>
              <a:rPr kumimoji="1" lang="zh-TW" altLang="en-US" sz="32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rPr>
              <a:t>董宥均 </a:t>
            </a:r>
            <a:r>
              <a:rPr kumimoji="1" lang="en-US" altLang="zh-TW" sz="32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rPr>
              <a:t>Stacy Tung</a:t>
            </a:r>
          </a:p>
        </p:txBody>
      </p:sp>
    </p:spTree>
    <p:extLst>
      <p:ext uri="{BB962C8B-B14F-4D97-AF65-F5344CB8AC3E}">
        <p14:creationId xmlns:p14="http://schemas.microsoft.com/office/powerpoint/2010/main" xmlns="" val="2330006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210283"/>
          </a:xfrm>
        </p:spPr>
        <p:txBody>
          <a:bodyPr>
            <a:normAutofit/>
          </a:bodyPr>
          <a:lstStyle/>
          <a:p>
            <a:r>
              <a:rPr kumimoji="1" lang="zh-TW" altLang="en-US" sz="8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Kaiti TC" charset="-120"/>
              </a:rPr>
              <a:t>複製系統</a:t>
            </a:r>
            <a:endParaRPr kumimoji="1" lang="zh-TW" altLang="en-US" sz="7200" b="1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Kaiti TC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60395" y="1828800"/>
            <a:ext cx="4434133" cy="4434133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87166" y="1828800"/>
            <a:ext cx="3448770" cy="443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7106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210283"/>
          </a:xfrm>
        </p:spPr>
        <p:txBody>
          <a:bodyPr>
            <a:normAutofit/>
          </a:bodyPr>
          <a:lstStyle/>
          <a:p>
            <a:r>
              <a:rPr kumimoji="1" lang="zh-TW" altLang="en-US" sz="8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Kaiti TC" charset="-120"/>
              </a:rPr>
              <a:t>改變的意願</a:t>
            </a:r>
            <a:endParaRPr kumimoji="1" lang="zh-TW" altLang="en-US" sz="7200" b="1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Kaiti TC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99211" y="1828800"/>
            <a:ext cx="6593578" cy="43725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392789" y="2122265"/>
            <a:ext cx="229325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 smtClean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創業</a:t>
            </a:r>
            <a:endParaRPr lang="en-US" altLang="zh-TW" sz="4800" b="1" dirty="0">
              <a:solidFill>
                <a:schemeClr val="accent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過幾年一般人不會過的生活</a:t>
            </a:r>
            <a:endParaRPr lang="en-US" altLang="zh-TW" sz="32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是為了讓你餘生都過跟別人不一樣</a:t>
            </a:r>
            <a:endParaRPr 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905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35647" y="482327"/>
            <a:ext cx="10364451" cy="1210283"/>
          </a:xfrm>
        </p:spPr>
        <p:txBody>
          <a:bodyPr>
            <a:noAutofit/>
          </a:bodyPr>
          <a:lstStyle/>
          <a:p>
            <a:r>
              <a:rPr kumimoji="1" lang="zh-TW" altLang="en-US" sz="8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rPr>
              <a:t> </a:t>
            </a:r>
            <a:r>
              <a:rPr kumimoji="1" lang="zh-TW" altLang="en-US" sz="8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Kaiti TC" charset="-120"/>
              </a:rPr>
              <a:t>差別為何</a:t>
            </a:r>
            <a:endParaRPr kumimoji="1" lang="zh-TW" altLang="en-US" sz="8000" b="1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Kaiti TC" charset="-12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980633" y="1692610"/>
            <a:ext cx="10153282" cy="4591457"/>
            <a:chOff x="1372175" y="1692611"/>
            <a:chExt cx="10153282" cy="4591457"/>
          </a:xfrm>
        </p:grpSpPr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7279" y="1692611"/>
              <a:ext cx="6524273" cy="4591457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372175" y="4310296"/>
              <a:ext cx="1313180" cy="12618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44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員工</a:t>
              </a:r>
              <a:endParaRPr lang="en-US" altLang="zh-TW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endParaRPr 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648020" y="4264130"/>
              <a:ext cx="187743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4400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創業家</a:t>
              </a:r>
              <a:endParaRPr lang="en-US" sz="44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" name="Left Arrow 3"/>
            <p:cNvSpPr/>
            <p:nvPr/>
          </p:nvSpPr>
          <p:spPr>
            <a:xfrm>
              <a:off x="1610383" y="5033571"/>
              <a:ext cx="871560" cy="538609"/>
            </a:xfrm>
            <a:prstGeom prst="lef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" name="Right Arrow 5"/>
            <p:cNvSpPr/>
            <p:nvPr/>
          </p:nvSpPr>
          <p:spPr>
            <a:xfrm>
              <a:off x="10246616" y="5004937"/>
              <a:ext cx="887299" cy="595876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18445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210283"/>
          </a:xfrm>
        </p:spPr>
        <p:txBody>
          <a:bodyPr>
            <a:noAutofit/>
          </a:bodyPr>
          <a:lstStyle/>
          <a:p>
            <a:r>
              <a:rPr kumimoji="1" lang="zh-TW" altLang="en-US" sz="8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rPr>
              <a:t> </a:t>
            </a:r>
            <a:r>
              <a:rPr kumimoji="1" lang="zh-TW" altLang="en-US" sz="8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Kaiti TC" charset="-120"/>
              </a:rPr>
              <a:t>態度</a:t>
            </a:r>
            <a:endParaRPr kumimoji="1" lang="zh-TW" altLang="en-US" sz="8000" b="1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Kaiti TC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46336" y="1828800"/>
            <a:ext cx="6306226" cy="43603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3485" y="2467429"/>
            <a:ext cx="22642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我（不）能做到</a:t>
            </a:r>
            <a:endParaRPr lang="en-US" sz="5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06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210283"/>
          </a:xfrm>
        </p:spPr>
        <p:txBody>
          <a:bodyPr>
            <a:noAutofit/>
          </a:bodyPr>
          <a:lstStyle/>
          <a:p>
            <a:r>
              <a:rPr kumimoji="1" lang="zh-TW" altLang="en-US" sz="8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Kaiti TC" charset="-120"/>
              </a:rPr>
              <a:t>知識</a:t>
            </a:r>
            <a:endParaRPr kumimoji="1" lang="zh-TW" altLang="en-US" sz="7200" b="1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Kaiti TC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99932" y="1828800"/>
            <a:ext cx="6992135" cy="46672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9943" y="2365828"/>
            <a:ext cx="172354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時常</a:t>
            </a:r>
            <a:endParaRPr lang="en-US" altLang="zh-TW" sz="6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尋求</a:t>
            </a:r>
            <a:endParaRPr lang="en-US" altLang="zh-TW" sz="6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知識</a:t>
            </a:r>
            <a:endParaRPr lang="en-US" sz="6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158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210283"/>
          </a:xfrm>
        </p:spPr>
        <p:txBody>
          <a:bodyPr>
            <a:normAutofit/>
          </a:bodyPr>
          <a:lstStyle/>
          <a:p>
            <a:r>
              <a:rPr kumimoji="1" lang="zh-TW" altLang="en-US" sz="8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Kaiti TC" charset="-120"/>
              </a:rPr>
              <a:t>目標</a:t>
            </a:r>
            <a:endParaRPr kumimoji="1" lang="zh-TW" altLang="en-US" sz="7200" b="1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Kaiti TC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76642" y="1828800"/>
            <a:ext cx="6462406" cy="452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7763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4"/>
  <p:tag name="MMPROD_UIDATA" val="&lt;database version=&quot;7.0&quot;&gt;&lt;object type=&quot;1&quot; unique_id=&quot;10001&quot;&gt;&lt;object type=&quot;8&quot; unique_id=&quot;354774&quot;&gt;&lt;/object&gt;&lt;object type=&quot;2&quot; unique_id=&quot;354775&quot;&gt;&lt;object type=&quot;3&quot; unique_id=&quot;354776&quot;&gt;&lt;property id=&quot;20148&quot; value=&quot;5&quot;/&gt;&lt;property id=&quot;20300&quot; value=&quot;Slide 1&quot;/&gt;&lt;property id=&quot;20307&quot; value=&quot;256&quot;/&gt;&lt;/object&gt;&lt;object type=&quot;3&quot; unique_id=&quot;354778&quot;&gt;&lt;property id=&quot;20148&quot; value=&quot;5&quot;/&gt;&lt;property id=&quot;20300&quot; value=&quot;Slide 4&quot;/&gt;&lt;property id=&quot;20307&quot; value=&quot;258&quot;/&gt;&lt;/object&gt;&lt;object type=&quot;3&quot; unique_id=&quot;354779&quot;&gt;&lt;property id=&quot;20148&quot; value=&quot;5&quot;/&gt;&lt;property id=&quot;20300&quot; value=&quot;Slide 5&quot;/&gt;&lt;property id=&quot;20307&quot; value=&quot;259&quot;/&gt;&lt;/object&gt;&lt;object type=&quot;3&quot; unique_id=&quot;354782&quot;&gt;&lt;property id=&quot;20148&quot; value=&quot;5&quot;/&gt;&lt;property id=&quot;20300&quot; value=&quot;Slide 7&quot;/&gt;&lt;property id=&quot;20307&quot; value=&quot;261&quot;/&gt;&lt;/object&gt;&lt;object type=&quot;3&quot; unique_id=&quot;354783&quot;&gt;&lt;property id=&quot;20148&quot; value=&quot;5&quot;/&gt;&lt;property id=&quot;20300&quot; value=&quot;Slide 8&quot;/&gt;&lt;property id=&quot;20307&quot; value=&quot;264&quot;/&gt;&lt;/object&gt;&lt;object type=&quot;3&quot; unique_id=&quot;354784&quot;&gt;&lt;property id=&quot;20148&quot; value=&quot;5&quot;/&gt;&lt;property id=&quot;20300&quot; value=&quot;Slide 9&quot;/&gt;&lt;property id=&quot;20307&quot; value=&quot;265&quot;/&gt;&lt;/object&gt;&lt;object type=&quot;3&quot; unique_id=&quot;354785&quot;&gt;&lt;property id=&quot;20148&quot; value=&quot;5&quot;/&gt;&lt;property id=&quot;20300&quot; value=&quot;Slide 10&quot;/&gt;&lt;property id=&quot;20307&quot; value=&quot;266&quot;/&gt;&lt;/object&gt;&lt;object type=&quot;3&quot; unique_id=&quot;354786&quot;&gt;&lt;property id=&quot;20148&quot; value=&quot;5&quot;/&gt;&lt;property id=&quot;20300&quot; value=&quot;Slide 11&quot;/&gt;&lt;property id=&quot;20307&quot; value=&quot;267&quot;/&gt;&lt;/object&gt;&lt;object type=&quot;3&quot; unique_id=&quot;354787&quot;&gt;&lt;property id=&quot;20148&quot; value=&quot;5&quot;/&gt;&lt;property id=&quot;20300&quot; value=&quot;Slide 12&quot;/&gt;&lt;property id=&quot;20307&quot; value=&quot;268&quot;/&gt;&lt;/object&gt;&lt;object type=&quot;3&quot; unique_id=&quot;354788&quot;&gt;&lt;property id=&quot;20148&quot; value=&quot;5&quot;/&gt;&lt;property id=&quot;20300&quot; value=&quot;Slide 13&quot;/&gt;&lt;property id=&quot;20307&quot; value=&quot;269&quot;/&gt;&lt;/object&gt;&lt;object type=&quot;3&quot; unique_id=&quot;354789&quot;&gt;&lt;property id=&quot;20148&quot; value=&quot;5&quot;/&gt;&lt;property id=&quot;20300&quot; value=&quot;Slide 14&quot;/&gt;&lt;property id=&quot;20307&quot; value=&quot;270&quot;/&gt;&lt;/object&gt;&lt;object type=&quot;3&quot; unique_id=&quot;354790&quot;&gt;&lt;property id=&quot;20148&quot; value=&quot;5&quot;/&gt;&lt;property id=&quot;20300&quot; value=&quot;Slide 15&quot;/&gt;&lt;property id=&quot;20307&quot; value=&quot;271&quot;/&gt;&lt;/object&gt;&lt;object type=&quot;3&quot; unique_id=&quot;354791&quot;&gt;&lt;property id=&quot;20148&quot; value=&quot;5&quot;/&gt;&lt;property id=&quot;20300&quot; value=&quot;Slide 16&quot;/&gt;&lt;property id=&quot;20307&quot; value=&quot;272&quot;/&gt;&lt;/object&gt;&lt;object type=&quot;3&quot; unique_id=&quot;354792&quot;&gt;&lt;property id=&quot;20148&quot; value=&quot;5&quot;/&gt;&lt;property id=&quot;20300&quot; value=&quot;Slide 17&quot;/&gt;&lt;property id=&quot;20307&quot; value=&quot;273&quot;/&gt;&lt;/object&gt;&lt;object type=&quot;3&quot; unique_id=&quot;354793&quot;&gt;&lt;property id=&quot;20148&quot; value=&quot;5&quot;/&gt;&lt;property id=&quot;20300&quot; value=&quot;Slide 18&quot;/&gt;&lt;property id=&quot;20307&quot; value=&quot;327&quot;/&gt;&lt;/object&gt;&lt;object type=&quot;3&quot; unique_id=&quot;354794&quot;&gt;&lt;property id=&quot;20148&quot; value=&quot;5&quot;/&gt;&lt;property id=&quot;20300&quot; value=&quot;Slide 19&quot;/&gt;&lt;property id=&quot;20307&quot; value=&quot;274&quot;/&gt;&lt;/object&gt;&lt;object type=&quot;3&quot; unique_id=&quot;354795&quot;&gt;&lt;property id=&quot;20148&quot; value=&quot;5&quot;/&gt;&lt;property id=&quot;20300&quot; value=&quot;Slide 20&quot;/&gt;&lt;property id=&quot;20307&quot; value=&quot;279&quot;/&gt;&lt;/object&gt;&lt;object type=&quot;3&quot; unique_id=&quot;354796&quot;&gt;&lt;property id=&quot;20148&quot; value=&quot;5&quot;/&gt;&lt;property id=&quot;20300&quot; value=&quot;Slide 24&quot;/&gt;&lt;property id=&quot;20307&quot; value=&quot;280&quot;/&gt;&lt;/object&gt;&lt;object type=&quot;3&quot; unique_id=&quot;354797&quot;&gt;&lt;property id=&quot;20148&quot; value=&quot;5&quot;/&gt;&lt;property id=&quot;20300&quot; value=&quot;Slide 21&quot;/&gt;&lt;property id=&quot;20307&quot; value=&quot;275&quot;/&gt;&lt;/object&gt;&lt;object type=&quot;3&quot; unique_id=&quot;354798&quot;&gt;&lt;property id=&quot;20148&quot; value=&quot;5&quot;/&gt;&lt;property id=&quot;20300&quot; value=&quot;Slide 22&quot;/&gt;&lt;property id=&quot;20307&quot; value=&quot;331&quot;/&gt;&lt;/object&gt;&lt;object type=&quot;3&quot; unique_id=&quot;354799&quot;&gt;&lt;property id=&quot;20148&quot; value=&quot;5&quot;/&gt;&lt;property id=&quot;20300&quot; value=&quot;Slide 23&quot;/&gt;&lt;property id=&quot;20307&quot; value=&quot;278&quot;/&gt;&lt;/object&gt;&lt;object type=&quot;3&quot; unique_id=&quot;354800&quot;&gt;&lt;property id=&quot;20148&quot; value=&quot;5&quot;/&gt;&lt;property id=&quot;20300&quot; value=&quot;Slide 25&quot;/&gt;&lt;property id=&quot;20307&quot; value=&quot;282&quot;/&gt;&lt;/object&gt;&lt;object type=&quot;3&quot; unique_id=&quot;354801&quot;&gt;&lt;property id=&quot;20148&quot; value=&quot;5&quot;/&gt;&lt;property id=&quot;20300&quot; value=&quot;Slide 27&quot;/&gt;&lt;property id=&quot;20307&quot; value=&quot;283&quot;/&gt;&lt;/object&gt;&lt;object type=&quot;3&quot; unique_id=&quot;354802&quot;&gt;&lt;property id=&quot;20148&quot; value=&quot;5&quot;/&gt;&lt;property id=&quot;20300&quot; value=&quot;Slide 26&quot;/&gt;&lt;property id=&quot;20307&quot; value=&quot;281&quot;/&gt;&lt;/object&gt;&lt;object type=&quot;3&quot; unique_id=&quot;354803&quot;&gt;&lt;property id=&quot;20148&quot; value=&quot;5&quot;/&gt;&lt;property id=&quot;20300&quot; value=&quot;Slide 28&quot;/&gt;&lt;property id=&quot;20307&quot; value=&quot;284&quot;/&gt;&lt;/object&gt;&lt;object type=&quot;3&quot; unique_id=&quot;354804&quot;&gt;&lt;property id=&quot;20148&quot; value=&quot;5&quot;/&gt;&lt;property id=&quot;20300&quot; value=&quot;Slide 29&quot;/&gt;&lt;property id=&quot;20307&quot; value=&quot;285&quot;/&gt;&lt;/object&gt;&lt;object type=&quot;3&quot; unique_id=&quot;354805&quot;&gt;&lt;property id=&quot;20148&quot; value=&quot;5&quot;/&gt;&lt;property id=&quot;20300&quot; value=&quot;Slide 30&quot;/&gt;&lt;property id=&quot;20307&quot; value=&quot;286&quot;/&gt;&lt;/object&gt;&lt;object type=&quot;3&quot; unique_id=&quot;354806&quot;&gt;&lt;property id=&quot;20148&quot; value=&quot;5&quot;/&gt;&lt;property id=&quot;20300&quot; value=&quot;Slide 32&quot;/&gt;&lt;property id=&quot;20307&quot; value=&quot;287&quot;/&gt;&lt;/object&gt;&lt;object type=&quot;3&quot; unique_id=&quot;354808&quot;&gt;&lt;property id=&quot;20148&quot; value=&quot;5&quot;/&gt;&lt;property id=&quot;20300&quot; value=&quot;Slide 34&quot;/&gt;&lt;property id=&quot;20307&quot; value=&quot;291&quot;/&gt;&lt;/object&gt;&lt;object type=&quot;3&quot; unique_id=&quot;354809&quot;&gt;&lt;property id=&quot;20148&quot; value=&quot;5&quot;/&gt;&lt;property id=&quot;20300&quot; value=&quot;Slide 35&quot;/&gt;&lt;property id=&quot;20307&quot; value=&quot;292&quot;/&gt;&lt;/object&gt;&lt;object type=&quot;3&quot; unique_id=&quot;354810&quot;&gt;&lt;property id=&quot;20148&quot; value=&quot;5&quot;/&gt;&lt;property id=&quot;20300&quot; value=&quot;Slide 36&quot;/&gt;&lt;property id=&quot;20307&quot; value=&quot;290&quot;/&gt;&lt;/object&gt;&lt;object type=&quot;3&quot; unique_id=&quot;354811&quot;&gt;&lt;property id=&quot;20148&quot; value=&quot;5&quot;/&gt;&lt;property id=&quot;20300&quot; value=&quot;Slide 37&quot;/&gt;&lt;property id=&quot;20307&quot; value=&quot;293&quot;/&gt;&lt;/object&gt;&lt;object type=&quot;3&quot; unique_id=&quot;354812&quot;&gt;&lt;property id=&quot;20148&quot; value=&quot;5&quot;/&gt;&lt;property id=&quot;20300&quot; value=&quot;Slide 38&quot;/&gt;&lt;property id=&quot;20307&quot; value=&quot;319&quot;/&gt;&lt;/object&gt;&lt;object type=&quot;3&quot; unique_id=&quot;354813&quot;&gt;&lt;property id=&quot;20148&quot; value=&quot;5&quot;/&gt;&lt;property id=&quot;20300&quot; value=&quot;Slide 39&quot;/&gt;&lt;property id=&quot;20307&quot; value=&quot;320&quot;/&gt;&lt;/object&gt;&lt;object type=&quot;3&quot; unique_id=&quot;354814&quot;&gt;&lt;property id=&quot;20148&quot; value=&quot;5&quot;/&gt;&lt;property id=&quot;20300&quot; value=&quot;Slide 40&quot;/&gt;&lt;property id=&quot;20307&quot; value=&quot;294&quot;/&gt;&lt;/object&gt;&lt;object type=&quot;3&quot; unique_id=&quot;354815&quot;&gt;&lt;property id=&quot;20148&quot; value=&quot;5&quot;/&gt;&lt;property id=&quot;20300&quot; value=&quot;Slide 41&quot;/&gt;&lt;property id=&quot;20307&quot; value=&quot;300&quot;/&gt;&lt;/object&gt;&lt;object type=&quot;3&quot; unique_id=&quot;354816&quot;&gt;&lt;property id=&quot;20148&quot; value=&quot;5&quot;/&gt;&lt;property id=&quot;20300&quot; value=&quot;Slide 42&quot;/&gt;&lt;property id=&quot;20307&quot; value=&quot;295&quot;/&gt;&lt;/object&gt;&lt;object type=&quot;3&quot; unique_id=&quot;354817&quot;&gt;&lt;property id=&quot;20148&quot; value=&quot;5&quot;/&gt;&lt;property id=&quot;20300&quot; value=&quot;Slide 43&quot;/&gt;&lt;property id=&quot;20307&quot; value=&quot;297&quot;/&gt;&lt;/object&gt;&lt;object type=&quot;3&quot; unique_id=&quot;354818&quot;&gt;&lt;property id=&quot;20148&quot; value=&quot;5&quot;/&gt;&lt;property id=&quot;20300&quot; value=&quot;Slide 44&quot;/&gt;&lt;property id=&quot;20307&quot; value=&quot;299&quot;/&gt;&lt;/object&gt;&lt;object type=&quot;3&quot; unique_id=&quot;354819&quot;&gt;&lt;property id=&quot;20148&quot; value=&quot;5&quot;/&gt;&lt;property id=&quot;20300&quot; value=&quot;Slide 45&quot;/&gt;&lt;property id=&quot;20307&quot; value=&quot;301&quot;/&gt;&lt;/object&gt;&lt;object type=&quot;3&quot; unique_id=&quot;354820&quot;&gt;&lt;property id=&quot;20148&quot; value=&quot;5&quot;/&gt;&lt;property id=&quot;20300&quot; value=&quot;Slide 46&quot;/&gt;&lt;property id=&quot;20307&quot; value=&quot;303&quot;/&gt;&lt;/object&gt;&lt;object type=&quot;3&quot; unique_id=&quot;354821&quot;&gt;&lt;property id=&quot;20148&quot; value=&quot;5&quot;/&gt;&lt;property id=&quot;20300&quot; value=&quot;Slide 47&quot;/&gt;&lt;property id=&quot;20307&quot; value=&quot;302&quot;/&gt;&lt;/object&gt;&lt;object type=&quot;3&quot; unique_id=&quot;354823&quot;&gt;&lt;property id=&quot;20148&quot; value=&quot;5&quot;/&gt;&lt;property id=&quot;20300&quot; value=&quot;Slide 49&quot;/&gt;&lt;property id=&quot;20307&quot; value=&quot;304&quot;/&gt;&lt;/object&gt;&lt;object type=&quot;3&quot; unique_id=&quot;354824&quot;&gt;&lt;property id=&quot;20148&quot; value=&quot;5&quot;/&gt;&lt;property id=&quot;20300&quot; value=&quot;Slide 50&quot;/&gt;&lt;property id=&quot;20307&quot; value=&quot;305&quot;/&gt;&lt;/object&gt;&lt;object type=&quot;3&quot; unique_id=&quot;354825&quot;&gt;&lt;property id=&quot;20148&quot; value=&quot;5&quot;/&gt;&lt;property id=&quot;20300&quot; value=&quot;Slide 51&quot;/&gt;&lt;property id=&quot;20307&quot; value=&quot;307&quot;/&gt;&lt;/object&gt;&lt;object type=&quot;3&quot; unique_id=&quot;354826&quot;&gt;&lt;property id=&quot;20148&quot; value=&quot;5&quot;/&gt;&lt;property id=&quot;20300&quot; value=&quot;Slide 52&quot;/&gt;&lt;property id=&quot;20307&quot; value=&quot;308&quot;/&gt;&lt;/object&gt;&lt;object type=&quot;3&quot; unique_id=&quot;354827&quot;&gt;&lt;property id=&quot;20148&quot; value=&quot;5&quot;/&gt;&lt;property id=&quot;20300&quot; value=&quot;Slide 53&quot;/&gt;&lt;property id=&quot;20307&quot; value=&quot;309&quot;/&gt;&lt;/object&gt;&lt;object type=&quot;3&quot; unique_id=&quot;354828&quot;&gt;&lt;property id=&quot;20148&quot; value=&quot;5&quot;/&gt;&lt;property id=&quot;20300&quot; value=&quot;Slide 54&quot;/&gt;&lt;property id=&quot;20307&quot; value=&quot;306&quot;/&gt;&lt;/object&gt;&lt;object type=&quot;3&quot; unique_id=&quot;354829&quot;&gt;&lt;property id=&quot;20148&quot; value=&quot;5&quot;/&gt;&lt;property id=&quot;20300&quot; value=&quot;Slide 55&quot;/&gt;&lt;property id=&quot;20307&quot; value=&quot;310&quot;/&gt;&lt;/object&gt;&lt;object type=&quot;3&quot; unique_id=&quot;354830&quot;&gt;&lt;property id=&quot;20148&quot; value=&quot;5&quot;/&gt;&lt;property id=&quot;20300&quot; value=&quot;Slide 56&quot;/&gt;&lt;property id=&quot;20307&quot; value=&quot;311&quot;/&gt;&lt;/object&gt;&lt;object type=&quot;3&quot; unique_id=&quot;354835&quot;&gt;&lt;property id=&quot;20148&quot; value=&quot;5&quot;/&gt;&lt;property id=&quot;20300&quot; value=&quot;Slide 61&quot;/&gt;&lt;property id=&quot;20307&quot; value=&quot;316&quot;/&gt;&lt;/object&gt;&lt;object type=&quot;3&quot; unique_id=&quot;354838&quot;&gt;&lt;property id=&quot;20148&quot; value=&quot;5&quot;/&gt;&lt;property id=&quot;20300&quot; value=&quot;Slide 59&quot;/&gt;&lt;property id=&quot;20307&quot; value=&quot;321&quot;/&gt;&lt;/object&gt;&lt;object type=&quot;3&quot; unique_id=&quot;354839&quot;&gt;&lt;property id=&quot;20148&quot; value=&quot;5&quot;/&gt;&lt;property id=&quot;20300&quot; value=&quot;Slide 58&quot;/&gt;&lt;property id=&quot;20307&quot; value=&quot;322&quot;/&gt;&lt;/object&gt;&lt;object type=&quot;3&quot; unique_id=&quot;354842&quot;&gt;&lt;property id=&quot;20148&quot; value=&quot;5&quot;/&gt;&lt;property id=&quot;20300&quot; value=&quot;Slide 62&quot;/&gt;&lt;property id=&quot;20307&quot; value=&quot;325&quot;/&gt;&lt;/object&gt;&lt;object type=&quot;3&quot; unique_id=&quot;354843&quot;&gt;&lt;property id=&quot;20148&quot; value=&quot;5&quot;/&gt;&lt;property id=&quot;20300&quot; value=&quot;Slide 63&quot;/&gt;&lt;property id=&quot;20307&quot; value=&quot;326&quot;/&gt;&lt;/object&gt;&lt;object type=&quot;3&quot; unique_id=&quot;356759&quot;&gt;&lt;property id=&quot;20148&quot; value=&quot;5&quot;/&gt;&lt;property id=&quot;20300&quot; value=&quot;Slide 60&quot;/&gt;&lt;property id=&quot;20307&quot; value=&quot;335&quot;/&gt;&lt;/object&gt;&lt;object type=&quot;3&quot; unique_id=&quot;356951&quot;&gt;&lt;property id=&quot;20148&quot; value=&quot;5&quot;/&gt;&lt;property id=&quot;20300&quot; value=&quot;Slide 57&quot;/&gt;&lt;property id=&quot;20307&quot; value=&quot;336&quot;/&gt;&lt;/object&gt;&lt;object type=&quot;3&quot; unique_id=&quot;357079&quot;&gt;&lt;property id=&quot;20148&quot; value=&quot;5&quot;/&gt;&lt;property id=&quot;20300&quot; value=&quot;Slide 6&quot;/&gt;&lt;property id=&quot;20307&quot; value=&quot;337&quot;/&gt;&lt;/object&gt;&lt;object type=&quot;3&quot; unique_id=&quot;369692&quot;&gt;&lt;property id=&quot;20148&quot; value=&quot;5&quot;/&gt;&lt;property id=&quot;20300&quot; value=&quot;Slide 64&quot;/&gt;&lt;property id=&quot;20307&quot; value=&quot;338&quot;/&gt;&lt;/object&gt;&lt;object type=&quot;3&quot; unique_id=&quot;369693&quot;&gt;&lt;property id=&quot;20148&quot; value=&quot;5&quot;/&gt;&lt;property id=&quot;20300&quot; value=&quot;Slide 65&quot;/&gt;&lt;property id=&quot;20307&quot; value=&quot;339&quot;/&gt;&lt;/object&gt;&lt;object type=&quot;3&quot; unique_id=&quot;369694&quot;&gt;&lt;property id=&quot;20148&quot; value=&quot;5&quot;/&gt;&lt;property id=&quot;20300&quot; value=&quot;Slide 66&quot;/&gt;&lt;property id=&quot;20307&quot; value=&quot;340&quot;/&gt;&lt;/object&gt;&lt;object type=&quot;3&quot; unique_id=&quot;369695&quot;&gt;&lt;property id=&quot;20148&quot; value=&quot;5&quot;/&gt;&lt;property id=&quot;20300&quot; value=&quot;Slide 67&quot;/&gt;&lt;property id=&quot;20307&quot; value=&quot;341&quot;/&gt;&lt;/object&gt;&lt;object type=&quot;3&quot; unique_id=&quot;369696&quot;&gt;&lt;property id=&quot;20148&quot; value=&quot;5&quot;/&gt;&lt;property id=&quot;20300&quot; value=&quot;Slide 68&quot;/&gt;&lt;property id=&quot;20307&quot; value=&quot;342&quot;/&gt;&lt;/object&gt;&lt;object type=&quot;3&quot; unique_id=&quot;369697&quot;&gt;&lt;property id=&quot;20148&quot; value=&quot;5&quot;/&gt;&lt;property id=&quot;20300&quot; value=&quot;Slide 69&quot;/&gt;&lt;property id=&quot;20307&quot; value=&quot;343&quot;/&gt;&lt;/object&gt;&lt;object type=&quot;3&quot; unique_id=&quot;369698&quot;&gt;&lt;property id=&quot;20148&quot; value=&quot;5&quot;/&gt;&lt;property id=&quot;20300&quot; value=&quot;Slide 70&quot;/&gt;&lt;property id=&quot;20307&quot; value=&quot;344&quot;/&gt;&lt;/object&gt;&lt;object type=&quot;3&quot; unique_id=&quot;369699&quot;&gt;&lt;property id=&quot;20148&quot; value=&quot;5&quot;/&gt;&lt;property id=&quot;20300&quot; value=&quot;Slide 71&quot;/&gt;&lt;property id=&quot;20307&quot; value=&quot;345&quot;/&gt;&lt;/object&gt;&lt;object type=&quot;3&quot; unique_id=&quot;369700&quot;&gt;&lt;property id=&quot;20148&quot; value=&quot;5&quot;/&gt;&lt;property id=&quot;20300&quot; value=&quot;Slide 72&quot;/&gt;&lt;property id=&quot;20307&quot; value=&quot;346&quot;/&gt;&lt;/object&gt;&lt;object type=&quot;3&quot; unique_id=&quot;369701&quot;&gt;&lt;property id=&quot;20148&quot; value=&quot;5&quot;/&gt;&lt;property id=&quot;20300&quot; value=&quot;Slide 73&quot;/&gt;&lt;property id=&quot;20307&quot; value=&quot;347&quot;/&gt;&lt;/object&gt;&lt;object type=&quot;3&quot; unique_id=&quot;369702&quot;&gt;&lt;property id=&quot;20148&quot; value=&quot;5&quot;/&gt;&lt;property id=&quot;20300&quot; value=&quot;Slide 74&quot;/&gt;&lt;property id=&quot;20307&quot; value=&quot;348&quot;/&gt;&lt;/object&gt;&lt;object type=&quot;3&quot; unique_id=&quot;369703&quot;&gt;&lt;property id=&quot;20148&quot; value=&quot;5&quot;/&gt;&lt;property id=&quot;20300&quot; value=&quot;Slide 75&quot;/&gt;&lt;property id=&quot;20307&quot; value=&quot;349&quot;/&gt;&lt;/object&gt;&lt;object type=&quot;3&quot; unique_id=&quot;369704&quot;&gt;&lt;property id=&quot;20148&quot; value=&quot;5&quot;/&gt;&lt;property id=&quot;20300&quot; value=&quot;Slide 76&quot;/&gt;&lt;property id=&quot;20307&quot; value=&quot;350&quot;/&gt;&lt;/object&gt;&lt;object type=&quot;3&quot; unique_id=&quot;369705&quot;&gt;&lt;property id=&quot;20148&quot; value=&quot;5&quot;/&gt;&lt;property id=&quot;20300&quot; value=&quot;Slide 77&quot;/&gt;&lt;property id=&quot;20307&quot; value=&quot;351&quot;/&gt;&lt;/object&gt;&lt;object type=&quot;3&quot; unique_id=&quot;369706&quot;&gt;&lt;property id=&quot;20148&quot; value=&quot;5&quot;/&gt;&lt;property id=&quot;20300&quot; value=&quot;Slide 78&quot;/&gt;&lt;property id=&quot;20307&quot; value=&quot;352&quot;/&gt;&lt;/object&gt;&lt;object type=&quot;3&quot; unique_id=&quot;369707&quot;&gt;&lt;property id=&quot;20148&quot; value=&quot;5&quot;/&gt;&lt;property id=&quot;20300&quot; value=&quot;Slide 79&quot;/&gt;&lt;property id=&quot;20307&quot; value=&quot;353&quot;/&gt;&lt;/object&gt;&lt;object type=&quot;3&quot; unique_id=&quot;369708&quot;&gt;&lt;property id=&quot;20148&quot; value=&quot;5&quot;/&gt;&lt;property id=&quot;20300&quot; value=&quot;Slide 80&quot;/&gt;&lt;property id=&quot;20307&quot; value=&quot;354&quot;/&gt;&lt;/object&gt;&lt;object type=&quot;3&quot; unique_id=&quot;369709&quot;&gt;&lt;property id=&quot;20148&quot; value=&quot;5&quot;/&gt;&lt;property id=&quot;20300&quot; value=&quot;Slide 81&quot;/&gt;&lt;property id=&quot;20307&quot; value=&quot;355&quot;/&gt;&lt;/object&gt;&lt;object type=&quot;3&quot; unique_id=&quot;369710&quot;&gt;&lt;property id=&quot;20148&quot; value=&quot;5&quot;/&gt;&lt;property id=&quot;20300&quot; value=&quot;Slide 82&quot;/&gt;&lt;property id=&quot;20307&quot; value=&quot;356&quot;/&gt;&lt;/object&gt;&lt;object type=&quot;3&quot; unique_id=&quot;369711&quot;&gt;&lt;property id=&quot;20148&quot; value=&quot;5&quot;/&gt;&lt;property id=&quot;20300&quot; value=&quot;Slide 83&quot;/&gt;&lt;property id=&quot;20307&quot; value=&quot;357&quot;/&gt;&lt;/object&gt;&lt;object type=&quot;3&quot; unique_id=&quot;369712&quot;&gt;&lt;property id=&quot;20148&quot; value=&quot;5&quot;/&gt;&lt;property id=&quot;20300&quot; value=&quot;Slide 84&quot;/&gt;&lt;property id=&quot;20307&quot; value=&quot;358&quot;/&gt;&lt;/object&gt;&lt;object type=&quot;3&quot; unique_id=&quot;369713&quot;&gt;&lt;property id=&quot;20148&quot; value=&quot;5&quot;/&gt;&lt;property id=&quot;20300&quot; value=&quot;Slide 85&quot;/&gt;&lt;property id=&quot;20307&quot; value=&quot;359&quot;/&gt;&lt;/object&gt;&lt;object type=&quot;3&quot; unique_id=&quot;369714&quot;&gt;&lt;property id=&quot;20148&quot; value=&quot;5&quot;/&gt;&lt;property id=&quot;20300&quot; value=&quot;Slide 86&quot;/&gt;&lt;property id=&quot;20307&quot; value=&quot;360&quot;/&gt;&lt;/object&gt;&lt;object type=&quot;3&quot; unique_id=&quot;369715&quot;&gt;&lt;property id=&quot;20148&quot; value=&quot;5&quot;/&gt;&lt;property id=&quot;20300&quot; value=&quot;Slide 87&quot;/&gt;&lt;property id=&quot;20307&quot; value=&quot;361&quot;/&gt;&lt;/object&gt;&lt;object type=&quot;3&quot; unique_id=&quot;369716&quot;&gt;&lt;property id=&quot;20148&quot; value=&quot;5&quot;/&gt;&lt;property id=&quot;20300&quot; value=&quot;Slide 88&quot;/&gt;&lt;property id=&quot;20307&quot; value=&quot;362&quot;/&gt;&lt;/object&gt;&lt;object type=&quot;3&quot; unique_id=&quot;369717&quot;&gt;&lt;property id=&quot;20148&quot; value=&quot;5&quot;/&gt;&lt;property id=&quot;20300&quot; value=&quot;Slide 89&quot;/&gt;&lt;property id=&quot;20307&quot; value=&quot;363&quot;/&gt;&lt;/object&gt;&lt;object type=&quot;3&quot; unique_id=&quot;369718&quot;&gt;&lt;property id=&quot;20148&quot; value=&quot;5&quot;/&gt;&lt;property id=&quot;20300&quot; value=&quot;Slide 90&quot;/&gt;&lt;property id=&quot;20307&quot; value=&quot;364&quot;/&gt;&lt;/object&gt;&lt;object type=&quot;3&quot; unique_id=&quot;369719&quot;&gt;&lt;property id=&quot;20148&quot; value=&quot;5&quot;/&gt;&lt;property id=&quot;20300&quot; value=&quot;Slide 91&quot;/&gt;&lt;property id=&quot;20307&quot; value=&quot;365&quot;/&gt;&lt;/object&gt;&lt;object type=&quot;3&quot; unique_id=&quot;369720&quot;&gt;&lt;property id=&quot;20148&quot; value=&quot;5&quot;/&gt;&lt;property id=&quot;20300&quot; value=&quot;Slide 92&quot;/&gt;&lt;property id=&quot;20307&quot; value=&quot;366&quot;/&gt;&lt;/object&gt;&lt;object type=&quot;3&quot; unique_id=&quot;369721&quot;&gt;&lt;property id=&quot;20148&quot; value=&quot;5&quot;/&gt;&lt;property id=&quot;20300&quot; value=&quot;Slide 93&quot;/&gt;&lt;property id=&quot;20307&quot; value=&quot;367&quot;/&gt;&lt;/object&gt;&lt;object type=&quot;3&quot; unique_id=&quot;369722&quot;&gt;&lt;property id=&quot;20148&quot; value=&quot;5&quot;/&gt;&lt;property id=&quot;20300&quot; value=&quot;Slide 94&quot;/&gt;&lt;property id=&quot;20307&quot; value=&quot;368&quot;/&gt;&lt;/object&gt;&lt;object type=&quot;3&quot; unique_id=&quot;369723&quot;&gt;&lt;property id=&quot;20148&quot; value=&quot;5&quot;/&gt;&lt;property id=&quot;20300&quot; value=&quot;Slide 95&quot;/&gt;&lt;property id=&quot;20307&quot; value=&quot;369&quot;/&gt;&lt;/object&gt;&lt;object type=&quot;3&quot; unique_id=&quot;369724&quot;&gt;&lt;property id=&quot;20148&quot; value=&quot;5&quot;/&gt;&lt;property id=&quot;20300&quot; value=&quot;Slide 96&quot;/&gt;&lt;property id=&quot;20307&quot; value=&quot;370&quot;/&gt;&lt;/object&gt;&lt;object type=&quot;3&quot; unique_id=&quot;369725&quot;&gt;&lt;property id=&quot;20148&quot; value=&quot;5&quot;/&gt;&lt;property id=&quot;20300&quot; value=&quot;Slide 97&quot;/&gt;&lt;property id=&quot;20307&quot; value=&quot;371&quot;/&gt;&lt;/object&gt;&lt;object type=&quot;3&quot; unique_id=&quot;369726&quot;&gt;&lt;property id=&quot;20148&quot; value=&quot;5&quot;/&gt;&lt;property id=&quot;20300&quot; value=&quot;Slide 98&quot;/&gt;&lt;property id=&quot;20307&quot; value=&quot;372&quot;/&gt;&lt;/object&gt;&lt;object type=&quot;3&quot; unique_id=&quot;369727&quot;&gt;&lt;property id=&quot;20148&quot; value=&quot;5&quot;/&gt;&lt;property id=&quot;20300&quot; value=&quot;Slide 99&quot;/&gt;&lt;property id=&quot;20307&quot; value=&quot;373&quot;/&gt;&lt;/object&gt;&lt;object type=&quot;3&quot; unique_id=&quot;369728&quot;&gt;&lt;property id=&quot;20148&quot; value=&quot;5&quot;/&gt;&lt;property id=&quot;20300&quot; value=&quot;Slide 100&quot;/&gt;&lt;property id=&quot;20307&quot; value=&quot;374&quot;/&gt;&lt;/object&gt;&lt;object type=&quot;3&quot; unique_id=&quot;369729&quot;&gt;&lt;property id=&quot;20148&quot; value=&quot;5&quot;/&gt;&lt;property id=&quot;20300&quot; value=&quot;Slide 101&quot;/&gt;&lt;property id=&quot;20307&quot; value=&quot;375&quot;/&gt;&lt;/object&gt;&lt;object type=&quot;3&quot; unique_id=&quot;369730&quot;&gt;&lt;property id=&quot;20148&quot; value=&quot;5&quot;/&gt;&lt;property id=&quot;20300&quot; value=&quot;Slide 102&quot;/&gt;&lt;property id=&quot;20307&quot; value=&quot;376&quot;/&gt;&lt;/object&gt;&lt;object type=&quot;3&quot; unique_id=&quot;369731&quot;&gt;&lt;property id=&quot;20148&quot; value=&quot;5&quot;/&gt;&lt;property id=&quot;20300&quot; value=&quot;Slide 103&quot;/&gt;&lt;property id=&quot;20307&quot; value=&quot;377&quot;/&gt;&lt;/object&gt;&lt;object type=&quot;3&quot; unique_id=&quot;369732&quot;&gt;&lt;property id=&quot;20148&quot; value=&quot;5&quot;/&gt;&lt;property id=&quot;20300&quot; value=&quot;Slide 104&quot;/&gt;&lt;property id=&quot;20307&quot; value=&quot;378&quot;/&gt;&lt;/object&gt;&lt;object type=&quot;3&quot; unique_id=&quot;369733&quot;&gt;&lt;property id=&quot;20148&quot; value=&quot;5&quot;/&gt;&lt;property id=&quot;20300&quot; value=&quot;Slide 105&quot;/&gt;&lt;property id=&quot;20307&quot; value=&quot;379&quot;/&gt;&lt;/object&gt;&lt;object type=&quot;3&quot; unique_id=&quot;369734&quot;&gt;&lt;property id=&quot;20148&quot; value=&quot;5&quot;/&gt;&lt;property id=&quot;20300&quot; value=&quot;Slide 106&quot;/&gt;&lt;property id=&quot;20307&quot; value=&quot;380&quot;/&gt;&lt;/object&gt;&lt;object type=&quot;3&quot; unique_id=&quot;369735&quot;&gt;&lt;property id=&quot;20148&quot; value=&quot;5&quot;/&gt;&lt;property id=&quot;20300&quot; value=&quot;Slide 107&quot;/&gt;&lt;property id=&quot;20307&quot; value=&quot;381&quot;/&gt;&lt;/object&gt;&lt;object type=&quot;3&quot; unique_id=&quot;369736&quot;&gt;&lt;property id=&quot;20148&quot; value=&quot;5&quot;/&gt;&lt;property id=&quot;20300&quot; value=&quot;Slide 108&quot;/&gt;&lt;property id=&quot;20307&quot; value=&quot;382&quot;/&gt;&lt;/object&gt;&lt;object type=&quot;3&quot; unique_id=&quot;369737&quot;&gt;&lt;property id=&quot;20148&quot; value=&quot;5&quot;/&gt;&lt;property id=&quot;20300&quot; value=&quot;Slide 109&quot;/&gt;&lt;property id=&quot;20307&quot; value=&quot;383&quot;/&gt;&lt;/object&gt;&lt;object type=&quot;3&quot; unique_id=&quot;369738&quot;&gt;&lt;property id=&quot;20148&quot; value=&quot;5&quot;/&gt;&lt;property id=&quot;20300&quot; value=&quot;Slide 110&quot;/&gt;&lt;property id=&quot;20307&quot; value=&quot;384&quot;/&gt;&lt;/object&gt;&lt;object type=&quot;3&quot; unique_id=&quot;369739&quot;&gt;&lt;property id=&quot;20148&quot; value=&quot;5&quot;/&gt;&lt;property id=&quot;20300&quot; value=&quot;Slide 114&quot;/&gt;&lt;property id=&quot;20307&quot; value=&quot;385&quot;/&gt;&lt;/object&gt;&lt;object type=&quot;3&quot; unique_id=&quot;369740&quot;&gt;&lt;property id=&quot;20148&quot; value=&quot;5&quot;/&gt;&lt;property id=&quot;20300&quot; value=&quot;Slide 115&quot;/&gt;&lt;property id=&quot;20307&quot; value=&quot;386&quot;/&gt;&lt;/object&gt;&lt;object type=&quot;3&quot; unique_id=&quot;369741&quot;&gt;&lt;property id=&quot;20148&quot; value=&quot;5&quot;/&gt;&lt;property id=&quot;20300&quot; value=&quot;Slide 116&quot;/&gt;&lt;property id=&quot;20307&quot; value=&quot;387&quot;/&gt;&lt;/object&gt;&lt;object type=&quot;3&quot; unique_id=&quot;369742&quot;&gt;&lt;property id=&quot;20148&quot; value=&quot;5&quot;/&gt;&lt;property id=&quot;20300&quot; value=&quot;Slide 117&quot;/&gt;&lt;property id=&quot;20307&quot; value=&quot;388&quot;/&gt;&lt;/object&gt;&lt;object type=&quot;3&quot; unique_id=&quot;369743&quot;&gt;&lt;property id=&quot;20148&quot; value=&quot;5&quot;/&gt;&lt;property id=&quot;20300&quot; value=&quot;Slide 120&quot;/&gt;&lt;property id=&quot;20307&quot; value=&quot;389&quot;/&gt;&lt;/object&gt;&lt;object type=&quot;3&quot; unique_id=&quot;369744&quot;&gt;&lt;property id=&quot;20148&quot; value=&quot;5&quot;/&gt;&lt;property id=&quot;20300&quot; value=&quot;Slide 121&quot;/&gt;&lt;property id=&quot;20307&quot; value=&quot;390&quot;/&gt;&lt;/object&gt;&lt;object type=&quot;3&quot; unique_id=&quot;369745&quot;&gt;&lt;property id=&quot;20148&quot; value=&quot;5&quot;/&gt;&lt;property id=&quot;20300&quot; value=&quot;Slide 122&quot;/&gt;&lt;property id=&quot;20307&quot; value=&quot;391&quot;/&gt;&lt;/object&gt;&lt;object type=&quot;3&quot; unique_id=&quot;369746&quot;&gt;&lt;property id=&quot;20148&quot; value=&quot;5&quot;/&gt;&lt;property id=&quot;20300&quot; value=&quot;Slide 123&quot;/&gt;&lt;property id=&quot;20307&quot; value=&quot;392&quot;/&gt;&lt;/object&gt;&lt;object type=&quot;3&quot; unique_id=&quot;369747&quot;&gt;&lt;property id=&quot;20148&quot; value=&quot;5&quot;/&gt;&lt;property id=&quot;20300&quot; value=&quot;Slide 124&quot;/&gt;&lt;property id=&quot;20307&quot; value=&quot;393&quot;/&gt;&lt;/object&gt;&lt;object type=&quot;3&quot; unique_id=&quot;369748&quot;&gt;&lt;property id=&quot;20148&quot; value=&quot;5&quot;/&gt;&lt;property id=&quot;20300&quot; value=&quot;Slide 125&quot;/&gt;&lt;property id=&quot;20307&quot; value=&quot;394&quot;/&gt;&lt;/object&gt;&lt;object type=&quot;3&quot; unique_id=&quot;369749&quot;&gt;&lt;property id=&quot;20148&quot; value=&quot;5&quot;/&gt;&lt;property id=&quot;20300&quot; value=&quot;Slide 126&quot;/&gt;&lt;property id=&quot;20307&quot; value=&quot;395&quot;/&gt;&lt;/object&gt;&lt;object type=&quot;3&quot; unique_id=&quot;369750&quot;&gt;&lt;property id=&quot;20148&quot; value=&quot;5&quot;/&gt;&lt;property id=&quot;20300&quot; value=&quot;Slide 127&quot;/&gt;&lt;property id=&quot;20307&quot; value=&quot;396&quot;/&gt;&lt;/object&gt;&lt;object type=&quot;3&quot; unique_id=&quot;369751&quot;&gt;&lt;property id=&quot;20148&quot; value=&quot;5&quot;/&gt;&lt;property id=&quot;20300&quot; value=&quot;Slide 128&quot;/&gt;&lt;property id=&quot;20307&quot; value=&quot;397&quot;/&gt;&lt;/object&gt;&lt;object type=&quot;3&quot; unique_id=&quot;369752&quot;&gt;&lt;property id=&quot;20148&quot; value=&quot;5&quot;/&gt;&lt;property id=&quot;20300&quot; value=&quot;Slide 129&quot;/&gt;&lt;property id=&quot;20307&quot; value=&quot;398&quot;/&gt;&lt;/object&gt;&lt;object type=&quot;3&quot; unique_id=&quot;369753&quot;&gt;&lt;property id=&quot;20148&quot; value=&quot;5&quot;/&gt;&lt;property id=&quot;20300&quot; value=&quot;Slide 130&quot;/&gt;&lt;property id=&quot;20307&quot; value=&quot;399&quot;/&gt;&lt;/object&gt;&lt;object type=&quot;3&quot; unique_id=&quot;369754&quot;&gt;&lt;property id=&quot;20148&quot; value=&quot;5&quot;/&gt;&lt;property id=&quot;20300&quot; value=&quot;Slide 131&quot;/&gt;&lt;property id=&quot;20307&quot; value=&quot;400&quot;/&gt;&lt;/object&gt;&lt;object type=&quot;3&quot; unique_id=&quot;369755&quot;&gt;&lt;property id=&quot;20148&quot; value=&quot;5&quot;/&gt;&lt;property id=&quot;20300&quot; value=&quot;Slide 132&quot;/&gt;&lt;property id=&quot;20307&quot; value=&quot;401&quot;/&gt;&lt;/object&gt;&lt;object type=&quot;3&quot; unique_id=&quot;369756&quot;&gt;&lt;property id=&quot;20148&quot; value=&quot;5&quot;/&gt;&lt;property id=&quot;20300&quot; value=&quot;Slide 137&quot;/&gt;&lt;property id=&quot;20307&quot; value=&quot;402&quot;/&gt;&lt;/object&gt;&lt;object type=&quot;3&quot; unique_id=&quot;369757&quot;&gt;&lt;property id=&quot;20148&quot; value=&quot;5&quot;/&gt;&lt;property id=&quot;20300&quot; value=&quot;Slide 138&quot;/&gt;&lt;property id=&quot;20307&quot; value=&quot;403&quot;/&gt;&lt;/object&gt;&lt;object type=&quot;3&quot; unique_id=&quot;369758&quot;&gt;&lt;property id=&quot;20148&quot; value=&quot;5&quot;/&gt;&lt;property id=&quot;20300&quot; value=&quot;Slide 139&quot;/&gt;&lt;property id=&quot;20307&quot; value=&quot;404&quot;/&gt;&lt;/object&gt;&lt;object type=&quot;3&quot; unique_id=&quot;369759&quot;&gt;&lt;property id=&quot;20148&quot; value=&quot;5&quot;/&gt;&lt;property id=&quot;20300&quot; value=&quot;Slide 140&quot;/&gt;&lt;property id=&quot;20307&quot; value=&quot;405&quot;/&gt;&lt;/object&gt;&lt;object type=&quot;3&quot; unique_id=&quot;369760&quot;&gt;&lt;property id=&quot;20148&quot; value=&quot;5&quot;/&gt;&lt;property id=&quot;20300&quot; value=&quot;Slide 141&quot;/&gt;&lt;property id=&quot;20307&quot; value=&quot;406&quot;/&gt;&lt;/object&gt;&lt;object type=&quot;3&quot; unique_id=&quot;369761&quot;&gt;&lt;property id=&quot;20148&quot; value=&quot;5&quot;/&gt;&lt;property id=&quot;20300&quot; value=&quot;Slide 142&quot;/&gt;&lt;property id=&quot;20307&quot; value=&quot;407&quot;/&gt;&lt;/object&gt;&lt;object type=&quot;3&quot; unique_id=&quot;369762&quot;&gt;&lt;property id=&quot;20148&quot; value=&quot;5&quot;/&gt;&lt;property id=&quot;20300&quot; value=&quot;Slide 143&quot;/&gt;&lt;property id=&quot;20307&quot; value=&quot;408&quot;/&gt;&lt;/object&gt;&lt;object type=&quot;3&quot; unique_id=&quot;369763&quot;&gt;&lt;property id=&quot;20148&quot; value=&quot;5&quot;/&gt;&lt;property id=&quot;20300&quot; value=&quot;Slide 144&quot;/&gt;&lt;property id=&quot;20307&quot; value=&quot;409&quot;/&gt;&lt;/object&gt;&lt;object type=&quot;3&quot; unique_id=&quot;369764&quot;&gt;&lt;property id=&quot;20148&quot; value=&quot;5&quot;/&gt;&lt;property id=&quot;20300&quot; value=&quot;Slide 145&quot;/&gt;&lt;property id=&quot;20307&quot; value=&quot;410&quot;/&gt;&lt;/object&gt;&lt;object type=&quot;3&quot; unique_id=&quot;369765&quot;&gt;&lt;property id=&quot;20148&quot; value=&quot;5&quot;/&gt;&lt;property id=&quot;20300&quot; value=&quot;Slide 146&quot;/&gt;&lt;property id=&quot;20307&quot; value=&quot;411&quot;/&gt;&lt;/object&gt;&lt;object type=&quot;3&quot; unique_id=&quot;369766&quot;&gt;&lt;property id=&quot;20148&quot; value=&quot;5&quot;/&gt;&lt;property id=&quot;20300&quot; value=&quot;Slide 147&quot;/&gt;&lt;property id=&quot;20307&quot; value=&quot;412&quot;/&gt;&lt;/object&gt;&lt;object type=&quot;3&quot; unique_id=&quot;369767&quot;&gt;&lt;property id=&quot;20148&quot; value=&quot;5&quot;/&gt;&lt;property id=&quot;20300&quot; value=&quot;Slide 148&quot;/&gt;&lt;property id=&quot;20307&quot; value=&quot;413&quot;/&gt;&lt;/object&gt;&lt;object type=&quot;3&quot; unique_id=&quot;369768&quot;&gt;&lt;property id=&quot;20148&quot; value=&quot;5&quot;/&gt;&lt;property id=&quot;20300&quot; value=&quot;Slide 149&quot;/&gt;&lt;property id=&quot;20307&quot; value=&quot;414&quot;/&gt;&lt;/object&gt;&lt;object type=&quot;3&quot; unique_id=&quot;369769&quot;&gt;&lt;property id=&quot;20148&quot; value=&quot;5&quot;/&gt;&lt;property id=&quot;20300&quot; value=&quot;Slide 150&quot;/&gt;&lt;property id=&quot;20307&quot; value=&quot;415&quot;/&gt;&lt;/object&gt;&lt;object type=&quot;3&quot; unique_id=&quot;369770&quot;&gt;&lt;property id=&quot;20148&quot; value=&quot;5&quot;/&gt;&lt;property id=&quot;20300&quot; value=&quot;Slide 151&quot;/&gt;&lt;property id=&quot;20307&quot; value=&quot;416&quot;/&gt;&lt;/object&gt;&lt;object type=&quot;3&quot; unique_id=&quot;369771&quot;&gt;&lt;property id=&quot;20148&quot; value=&quot;5&quot;/&gt;&lt;property id=&quot;20300&quot; value=&quot;Slide 152&quot;/&gt;&lt;property id=&quot;20307&quot; value=&quot;417&quot;/&gt;&lt;/object&gt;&lt;object type=&quot;3&quot; unique_id=&quot;369772&quot;&gt;&lt;property id=&quot;20148&quot; value=&quot;5&quot;/&gt;&lt;property id=&quot;20300&quot; value=&quot;Slide 153&quot;/&gt;&lt;property id=&quot;20307&quot; value=&quot;418&quot;/&gt;&lt;/object&gt;&lt;object type=&quot;3&quot; unique_id=&quot;369773&quot;&gt;&lt;property id=&quot;20148&quot; value=&quot;5&quot;/&gt;&lt;property id=&quot;20300&quot; value=&quot;Slide 154&quot;/&gt;&lt;property id=&quot;20307&quot; value=&quot;419&quot;/&gt;&lt;/object&gt;&lt;object type=&quot;3&quot; unique_id=&quot;369774&quot;&gt;&lt;property id=&quot;20148&quot; value=&quot;5&quot;/&gt;&lt;property id=&quot;20300&quot; value=&quot;Slide 155 - &amp;quot;Sources of Possibilities&amp;quot;&quot;/&gt;&lt;property id=&quot;20307&quot; value=&quot;420&quot;/&gt;&lt;/object&gt;&lt;object type=&quot;3&quot; unique_id=&quot;369775&quot;&gt;&lt;property id=&quot;20148&quot; value=&quot;5&quot;/&gt;&lt;property id=&quot;20300&quot; value=&quot;Slide 156&quot;/&gt;&lt;property id=&quot;20307&quot; value=&quot;421&quot;/&gt;&lt;/object&gt;&lt;object type=&quot;3&quot; unique_id=&quot;369777&quot;&gt;&lt;property id=&quot;20148&quot; value=&quot;5&quot;/&gt;&lt;property id=&quot;20300&quot; value=&quot;Slide 157&quot;/&gt;&lt;property id=&quot;20307&quot; value=&quot;423&quot;/&gt;&lt;/object&gt;&lt;object type=&quot;3&quot; unique_id=&quot;369778&quot;&gt;&lt;property id=&quot;20148&quot; value=&quot;5&quot;/&gt;&lt;property id=&quot;20300&quot; value=&quot;Slide 158&quot;/&gt;&lt;property id=&quot;20307&quot; value=&quot;424&quot;/&gt;&lt;/object&gt;&lt;object type=&quot;3&quot; unique_id=&quot;369779&quot;&gt;&lt;property id=&quot;20148&quot; value=&quot;5&quot;/&gt;&lt;property id=&quot;20300&quot; value=&quot;Slide 159&quot;/&gt;&lt;property id=&quot;20307&quot; value=&quot;425&quot;/&gt;&lt;/object&gt;&lt;object type=&quot;3&quot; unique_id=&quot;369780&quot;&gt;&lt;property id=&quot;20148&quot; value=&quot;5&quot;/&gt;&lt;property id=&quot;20300&quot; value=&quot;Slide 160&quot;/&gt;&lt;property id=&quot;20307&quot; value=&quot;426&quot;/&gt;&lt;/object&gt;&lt;object type=&quot;3&quot; unique_id=&quot;369781&quot;&gt;&lt;property id=&quot;20148&quot; value=&quot;5&quot;/&gt;&lt;property id=&quot;20300&quot; value=&quot;Slide 161&quot;/&gt;&lt;property id=&quot;20307&quot; value=&quot;427&quot;/&gt;&lt;/object&gt;&lt;object type=&quot;3&quot; unique_id=&quot;369782&quot;&gt;&lt;property id=&quot;20148&quot; value=&quot;5&quot;/&gt;&lt;property id=&quot;20300&quot; value=&quot;Slide 162&quot;/&gt;&lt;property id=&quot;20307&quot; value=&quot;428&quot;/&gt;&lt;/object&gt;&lt;object type=&quot;3&quot; unique_id=&quot;369783&quot;&gt;&lt;property id=&quot;20148&quot; value=&quot;5&quot;/&gt;&lt;property id=&quot;20300&quot; value=&quot;Slide 163&quot;/&gt;&lt;property id=&quot;20307&quot; value=&quot;429&quot;/&gt;&lt;/object&gt;&lt;object type=&quot;3&quot; unique_id=&quot;369784&quot;&gt;&lt;property id=&quot;20148&quot; value=&quot;5&quot;/&gt;&lt;property id=&quot;20300&quot; value=&quot;Slide 164&quot;/&gt;&lt;property id=&quot;20307&quot; value=&quot;430&quot;/&gt;&lt;/object&gt;&lt;object type=&quot;3&quot; unique_id=&quot;369785&quot;&gt;&lt;property id=&quot;20148&quot; value=&quot;5&quot;/&gt;&lt;property id=&quot;20300&quot; value=&quot;Slide 165&quot;/&gt;&lt;property id=&quot;20307&quot; value=&quot;431&quot;/&gt;&lt;/object&gt;&lt;object type=&quot;3&quot; unique_id=&quot;369786&quot;&gt;&lt;property id=&quot;20148&quot; value=&quot;5&quot;/&gt;&lt;property id=&quot;20300&quot; value=&quot;Slide 166&quot;/&gt;&lt;property id=&quot;20307&quot; value=&quot;432&quot;/&gt;&lt;/object&gt;&lt;object type=&quot;3&quot; unique_id=&quot;369787&quot;&gt;&lt;property id=&quot;20148&quot; value=&quot;5&quot;/&gt;&lt;property id=&quot;20300&quot; value=&quot;Slide 167&quot;/&gt;&lt;property id=&quot;20307&quot; value=&quot;433&quot;/&gt;&lt;/object&gt;&lt;object type=&quot;3&quot; unique_id=&quot;369788&quot;&gt;&lt;property id=&quot;20148&quot; value=&quot;5&quot;/&gt;&lt;property id=&quot;20300&quot; value=&quot;Slide 168&quot;/&gt;&lt;property id=&quot;20307&quot; value=&quot;434&quot;/&gt;&lt;/object&gt;&lt;object type=&quot;3&quot; unique_id=&quot;369789&quot;&gt;&lt;property id=&quot;20148&quot; value=&quot;5&quot;/&gt;&lt;property id=&quot;20300&quot; value=&quot;Slide 169&quot;/&gt;&lt;property id=&quot;20307&quot; value=&quot;435&quot;/&gt;&lt;/object&gt;&lt;object type=&quot;3&quot; unique_id=&quot;369790&quot;&gt;&lt;property id=&quot;20148&quot; value=&quot;5&quot;/&gt;&lt;property id=&quot;20300&quot; value=&quot;Slide 170&quot;/&gt;&lt;property id=&quot;20307&quot; value=&quot;436&quot;/&gt;&lt;/object&gt;&lt;object type=&quot;3&quot; unique_id=&quot;369791&quot;&gt;&lt;property id=&quot;20148&quot; value=&quot;5&quot;/&gt;&lt;property id=&quot;20300&quot; value=&quot;Slide 171&quot;/&gt;&lt;property id=&quot;20307&quot; value=&quot;437&quot;/&gt;&lt;/object&gt;&lt;object type=&quot;3&quot; unique_id=&quot;369792&quot;&gt;&lt;property id=&quot;20148&quot; value=&quot;5&quot;/&gt;&lt;property id=&quot;20300&quot; value=&quot;Slide 172&quot;/&gt;&lt;property id=&quot;20307&quot; value=&quot;438&quot;/&gt;&lt;/object&gt;&lt;object type=&quot;3&quot; unique_id=&quot;369793&quot;&gt;&lt;property id=&quot;20148&quot; value=&quot;5&quot;/&gt;&lt;property id=&quot;20300&quot; value=&quot;Slide 173&quot;/&gt;&lt;property id=&quot;20307&quot; value=&quot;439&quot;/&gt;&lt;/object&gt;&lt;object type=&quot;3&quot; unique_id=&quot;369794&quot;&gt;&lt;property id=&quot;20148&quot; value=&quot;5&quot;/&gt;&lt;property id=&quot;20300&quot; value=&quot;Slide 174&quot;/&gt;&lt;property id=&quot;20307&quot; value=&quot;440&quot;/&gt;&lt;/object&gt;&lt;object type=&quot;3&quot; unique_id=&quot;369795&quot;&gt;&lt;property id=&quot;20148&quot; value=&quot;5&quot;/&gt;&lt;property id=&quot;20300&quot; value=&quot;Slide 175&quot;/&gt;&lt;property id=&quot;20307&quot; value=&quot;441&quot;/&gt;&lt;/object&gt;&lt;object type=&quot;3&quot; unique_id=&quot;369796&quot;&gt;&lt;property id=&quot;20148&quot; value=&quot;5&quot;/&gt;&lt;property id=&quot;20300&quot; value=&quot;Slide 176&quot;/&gt;&lt;property id=&quot;20307&quot; value=&quot;442&quot;/&gt;&lt;/object&gt;&lt;object type=&quot;3&quot; unique_id=&quot;369797&quot;&gt;&lt;property id=&quot;20148&quot; value=&quot;5&quot;/&gt;&lt;property id=&quot;20300&quot; value=&quot;Slide 177 - &amp;quot;DRS is built on &amp;#x0D;&amp;#x0A;maWebCenters technology&amp;quot;&quot;/&gt;&lt;property id=&quot;20307&quot; value=&quot;443&quot;/&gt;&lt;/object&gt;&lt;object type=&quot;3&quot; unique_id=&quot;369798&quot;&gt;&lt;property id=&quot;20148&quot; value=&quot;5&quot;/&gt;&lt;property id=&quot;20300&quot; value=&quot;Slide 178&quot;/&gt;&lt;property id=&quot;20307&quot; value=&quot;444&quot;/&gt;&lt;/object&gt;&lt;object type=&quot;3&quot; unique_id=&quot;369799&quot;&gt;&lt;property id=&quot;20148&quot; value=&quot;5&quot;/&gt;&lt;property id=&quot;20300&quot; value=&quot;Slide 179&quot;/&gt;&lt;property id=&quot;20307&quot; value=&quot;445&quot;/&gt;&lt;/object&gt;&lt;object type=&quot;3&quot; unique_id=&quot;369800&quot;&gt;&lt;property id=&quot;20148&quot; value=&quot;5&quot;/&gt;&lt;property id=&quot;20300&quot; value=&quot;Slide 180&quot;/&gt;&lt;property id=&quot;20307&quot; value=&quot;446&quot;/&gt;&lt;/object&gt;&lt;object type=&quot;3&quot; unique_id=&quot;369801&quot;&gt;&lt;property id=&quot;20148&quot; value=&quot;5&quot;/&gt;&lt;property id=&quot;20300&quot; value=&quot;Slide 181&quot;/&gt;&lt;property id=&quot;20307&quot; value=&quot;447&quot;/&gt;&lt;/object&gt;&lt;object type=&quot;3&quot; unique_id=&quot;369802&quot;&gt;&lt;property id=&quot;20148&quot; value=&quot;5&quot;/&gt;&lt;property id=&quot;20300&quot; value=&quot;Slide 182&quot;/&gt;&lt;property id=&quot;20307&quot; value=&quot;448&quot;/&gt;&lt;/object&gt;&lt;object type=&quot;3&quot; unique_id=&quot;369803&quot;&gt;&lt;property id=&quot;20148&quot; value=&quot;5&quot;/&gt;&lt;property id=&quot;20300&quot; value=&quot;Slide 183&quot;/&gt;&lt;property id=&quot;20307&quot; value=&quot;449&quot;/&gt;&lt;/object&gt;&lt;object type=&quot;3&quot; unique_id=&quot;369804&quot;&gt;&lt;property id=&quot;20148&quot; value=&quot;5&quot;/&gt;&lt;property id=&quot;20300&quot; value=&quot;Slide 184&quot;/&gt;&lt;property id=&quot;20307&quot; value=&quot;450&quot;/&gt;&lt;/object&gt;&lt;object type=&quot;3&quot; unique_id=&quot;369805&quot;&gt;&lt;property id=&quot;20148&quot; value=&quot;5&quot;/&gt;&lt;property id=&quot;20300&quot; value=&quot;Slide 185&quot;/&gt;&lt;property id=&quot;20307&quot; value=&quot;451&quot;/&gt;&lt;/object&gt;&lt;object type=&quot;3&quot; unique_id=&quot;369806&quot;&gt;&lt;property id=&quot;20148&quot; value=&quot;5&quot;/&gt;&lt;property id=&quot;20300&quot; value=&quot;Slide 186&quot;/&gt;&lt;property id=&quot;20307&quot; value=&quot;452&quot;/&gt;&lt;/object&gt;&lt;object type=&quot;3&quot; unique_id=&quot;369807&quot;&gt;&lt;property id=&quot;20148&quot; value=&quot;5&quot;/&gt;&lt;property id=&quot;20300&quot; value=&quot;Slide 187&quot;/&gt;&lt;property id=&quot;20307&quot; value=&quot;453&quot;/&gt;&lt;/object&gt;&lt;object type=&quot;3&quot; unique_id=&quot;369808&quot;&gt;&lt;property id=&quot;20148&quot; value=&quot;5&quot;/&gt;&lt;property id=&quot;20300&quot; value=&quot;Slide 188&quot;/&gt;&lt;property id=&quot;20307&quot; value=&quot;454&quot;/&gt;&lt;/object&gt;&lt;object type=&quot;3&quot; unique_id=&quot;369809&quot;&gt;&lt;property id=&quot;20148&quot; value=&quot;5&quot;/&gt;&lt;property id=&quot;20300&quot; value=&quot;Slide 189&quot;/&gt;&lt;property id=&quot;20307&quot; value=&quot;455&quot;/&gt;&lt;/object&gt;&lt;object type=&quot;3&quot; unique_id=&quot;369810&quot;&gt;&lt;property id=&quot;20148&quot; value=&quot;5&quot;/&gt;&lt;property id=&quot;20300&quot; value=&quot;Slide 190&quot;/&gt;&lt;property id=&quot;20307&quot; value=&quot;456&quot;/&gt;&lt;/object&gt;&lt;object type=&quot;3&quot; unique_id=&quot;369811&quot;&gt;&lt;property id=&quot;20148&quot; value=&quot;5&quot;/&gt;&lt;property id=&quot;20300&quot; value=&quot;Slide 191&quot;/&gt;&lt;property id=&quot;20307&quot; value=&quot;457&quot;/&gt;&lt;/object&gt;&lt;object type=&quot;3&quot; unique_id=&quot;369812&quot;&gt;&lt;property id=&quot;20148&quot; value=&quot;5&quot;/&gt;&lt;property id=&quot;20300&quot; value=&quot;Slide 192&quot;/&gt;&lt;property id=&quot;20307&quot; value=&quot;458&quot;/&gt;&lt;/object&gt;&lt;object type=&quot;3&quot; unique_id=&quot;369813&quot;&gt;&lt;property id=&quot;20148&quot; value=&quot;5&quot;/&gt;&lt;property id=&quot;20300&quot; value=&quot;Slide 193&quot;/&gt;&lt;property id=&quot;20307&quot; value=&quot;459&quot;/&gt;&lt;/object&gt;&lt;object type=&quot;3&quot; unique_id=&quot;369814&quot;&gt;&lt;property id=&quot;20148&quot; value=&quot;5&quot;/&gt;&lt;property id=&quot;20300&quot; value=&quot;Slide 194&quot;/&gt;&lt;property id=&quot;20307&quot; value=&quot;460&quot;/&gt;&lt;/object&gt;&lt;object type=&quot;3&quot; unique_id=&quot;369815&quot;&gt;&lt;property id=&quot;20148&quot; value=&quot;5&quot;/&gt;&lt;property id=&quot;20300&quot; value=&quot;Slide 195&quot;/&gt;&lt;property id=&quot;20307&quot; value=&quot;461&quot;/&gt;&lt;/object&gt;&lt;object type=&quot;3&quot; unique_id=&quot;369816&quot;&gt;&lt;property id=&quot;20148&quot; value=&quot;5&quot;/&gt;&lt;property id=&quot;20300&quot; value=&quot;Slide 196&quot;/&gt;&lt;property id=&quot;20307&quot; value=&quot;462&quot;/&gt;&lt;/object&gt;&lt;object type=&quot;3&quot; unique_id=&quot;369817&quot;&gt;&lt;property id=&quot;20148&quot; value=&quot;5&quot;/&gt;&lt;property id=&quot;20300&quot; value=&quot;Slide 197&quot;/&gt;&lt;property id=&quot;20307&quot; value=&quot;463&quot;/&gt;&lt;/object&gt;&lt;object type=&quot;3&quot; unique_id=&quot;369818&quot;&gt;&lt;property id=&quot;20148&quot; value=&quot;5&quot;/&gt;&lt;property id=&quot;20300&quot; value=&quot;Slide 198&quot;/&gt;&lt;property id=&quot;20307&quot; value=&quot;464&quot;/&gt;&lt;/object&gt;&lt;object type=&quot;3&quot; unique_id=&quot;369819&quot;&gt;&lt;property id=&quot;20148&quot; value=&quot;5&quot;/&gt;&lt;property id=&quot;20300&quot; value=&quot;Slide 199&quot;/&gt;&lt;property id=&quot;20307&quot; value=&quot;465&quot;/&gt;&lt;/object&gt;&lt;object type=&quot;3&quot; unique_id=&quot;369820&quot;&gt;&lt;property id=&quot;20148&quot; value=&quot;5&quot;/&gt;&lt;property id=&quot;20300&quot; value=&quot;Slide 200&quot;/&gt;&lt;property id=&quot;20307&quot; value=&quot;466&quot;/&gt;&lt;/object&gt;&lt;object type=&quot;3&quot; unique_id=&quot;369821&quot;&gt;&lt;property id=&quot;20148&quot; value=&quot;5&quot;/&gt;&lt;property id=&quot;20300&quot; value=&quot;Slide 201&quot;/&gt;&lt;property id=&quot;20307&quot; value=&quot;467&quot;/&gt;&lt;/object&gt;&lt;object type=&quot;3&quot; unique_id=&quot;369822&quot;&gt;&lt;property id=&quot;20148&quot; value=&quot;5&quot;/&gt;&lt;property id=&quot;20300&quot; value=&quot;Slide 202&quot;/&gt;&lt;property id=&quot;20307&quot; value=&quot;468&quot;/&gt;&lt;/object&gt;&lt;object type=&quot;3&quot; unique_id=&quot;369823&quot;&gt;&lt;property id=&quot;20148&quot; value=&quot;5&quot;/&gt;&lt;property id=&quot;20300&quot; value=&quot;Slide 203&quot;/&gt;&lt;property id=&quot;20307&quot; value=&quot;469&quot;/&gt;&lt;/object&gt;&lt;object type=&quot;3&quot; unique_id=&quot;369824&quot;&gt;&lt;property id=&quot;20148&quot; value=&quot;5&quot;/&gt;&lt;property id=&quot;20300&quot; value=&quot;Slide 204&quot;/&gt;&lt;property id=&quot;20307&quot; value=&quot;470&quot;/&gt;&lt;/object&gt;&lt;object type=&quot;3&quot; unique_id=&quot;369825&quot;&gt;&lt;property id=&quot;20148&quot; value=&quot;5&quot;/&gt;&lt;property id=&quot;20300&quot; value=&quot;Slide 205&quot;/&gt;&lt;property id=&quot;20307&quot; value=&quot;471&quot;/&gt;&lt;/object&gt;&lt;object type=&quot;3&quot; unique_id=&quot;369826&quot;&gt;&lt;property id=&quot;20148&quot; value=&quot;5&quot;/&gt;&lt;property id=&quot;20300&quot; value=&quot;Slide 206&quot;/&gt;&lt;property id=&quot;20307&quot; value=&quot;472&quot;/&gt;&lt;/object&gt;&lt;object type=&quot;3&quot; unique_id=&quot;369827&quot;&gt;&lt;property id=&quot;20148&quot; value=&quot;5&quot;/&gt;&lt;property id=&quot;20300&quot; value=&quot;Slide 207&quot;/&gt;&lt;property id=&quot;20307&quot; value=&quot;473&quot;/&gt;&lt;/object&gt;&lt;object type=&quot;3&quot; unique_id=&quot;369828&quot;&gt;&lt;property id=&quot;20148&quot; value=&quot;5&quot;/&gt;&lt;property id=&quot;20300&quot; value=&quot;Slide 208&quot;/&gt;&lt;property id=&quot;20307&quot; value=&quot;474&quot;/&gt;&lt;/object&gt;&lt;object type=&quot;3&quot; unique_id=&quot;369829&quot;&gt;&lt;property id=&quot;20148&quot; value=&quot;5&quot;/&gt;&lt;property id=&quot;20300&quot; value=&quot;Slide 209&quot;/&gt;&lt;property id=&quot;20307&quot; value=&quot;475&quot;/&gt;&lt;/object&gt;&lt;object type=&quot;3&quot; unique_id=&quot;369830&quot;&gt;&lt;property id=&quot;20148&quot; value=&quot;5&quot;/&gt;&lt;property id=&quot;20300&quot; value=&quot;Slide 210&quot;/&gt;&lt;property id=&quot;20307&quot; value=&quot;476&quot;/&gt;&lt;/object&gt;&lt;object type=&quot;3&quot; unique_id=&quot;369831&quot;&gt;&lt;property id=&quot;20148&quot; value=&quot;5&quot;/&gt;&lt;property id=&quot;20300&quot; value=&quot;Slide 211&quot;/&gt;&lt;property id=&quot;20307&quot; value=&quot;477&quot;/&gt;&lt;/object&gt;&lt;object type=&quot;3&quot; unique_id=&quot;369832&quot;&gt;&lt;property id=&quot;20148&quot; value=&quot;5&quot;/&gt;&lt;property id=&quot;20300&quot; value=&quot;Slide 212&quot;/&gt;&lt;property id=&quot;20307&quot; value=&quot;478&quot;/&gt;&lt;/object&gt;&lt;object type=&quot;3&quot; unique_id=&quot;369833&quot;&gt;&lt;property id=&quot;20148&quot; value=&quot;5&quot;/&gt;&lt;property id=&quot;20300&quot; value=&quot;Slide 213&quot;/&gt;&lt;property id=&quot;20307&quot; value=&quot;479&quot;/&gt;&lt;/object&gt;&lt;object type=&quot;3&quot; unique_id=&quot;369834&quot;&gt;&lt;property id=&quot;20148&quot; value=&quot;5&quot;/&gt;&lt;property id=&quot;20300&quot; value=&quot;Slide 214&quot;/&gt;&lt;property id=&quot;20307&quot; value=&quot;480&quot;/&gt;&lt;/object&gt;&lt;object type=&quot;3&quot; unique_id=&quot;369835&quot;&gt;&lt;property id=&quot;20148&quot; value=&quot;5&quot;/&gt;&lt;property id=&quot;20300&quot; value=&quot;Slide 215&quot;/&gt;&lt;property id=&quot;20307&quot; value=&quot;481&quot;/&gt;&lt;/object&gt;&lt;object type=&quot;3&quot; unique_id=&quot;369836&quot;&gt;&lt;property id=&quot;20148&quot; value=&quot;5&quot;/&gt;&lt;property id=&quot;20300&quot; value=&quot;Slide 216&quot;/&gt;&lt;property id=&quot;20307&quot; value=&quot;482&quot;/&gt;&lt;/object&gt;&lt;object type=&quot;3&quot; unique_id=&quot;369837&quot;&gt;&lt;property id=&quot;20148&quot; value=&quot;5&quot;/&gt;&lt;property id=&quot;20300&quot; value=&quot;Slide 217&quot;/&gt;&lt;property id=&quot;20307&quot; value=&quot;483&quot;/&gt;&lt;/object&gt;&lt;object type=&quot;3&quot; unique_id=&quot;369838&quot;&gt;&lt;property id=&quot;20148&quot; value=&quot;5&quot;/&gt;&lt;property id=&quot;20300&quot; value=&quot;Slide 218&quot;/&gt;&lt;property id=&quot;20307&quot; value=&quot;484&quot;/&gt;&lt;/object&gt;&lt;object type=&quot;3&quot; unique_id=&quot;369839&quot;&gt;&lt;property id=&quot;20148&quot; value=&quot;5&quot;/&gt;&lt;property id=&quot;20300&quot; value=&quot;Slide 219&quot;/&gt;&lt;property id=&quot;20307&quot; value=&quot;485&quot;/&gt;&lt;/object&gt;&lt;object type=&quot;3&quot; unique_id=&quot;369840&quot;&gt;&lt;property id=&quot;20148&quot; value=&quot;5&quot;/&gt;&lt;property id=&quot;20300&quot; value=&quot;Slide 220&quot;/&gt;&lt;property id=&quot;20307&quot; value=&quot;486&quot;/&gt;&lt;/object&gt;&lt;object type=&quot;3&quot; unique_id=&quot;369841&quot;&gt;&lt;property id=&quot;20148&quot; value=&quot;5&quot;/&gt;&lt;property id=&quot;20300&quot; value=&quot;Slide 221&quot;/&gt;&lt;property id=&quot;20307&quot; value=&quot;487&quot;/&gt;&lt;/object&gt;&lt;object type=&quot;3&quot; unique_id=&quot;369842&quot;&gt;&lt;property id=&quot;20148&quot; value=&quot;5&quot;/&gt;&lt;property id=&quot;20300&quot; value=&quot;Slide 222&quot;/&gt;&lt;property id=&quot;20307&quot; value=&quot;488&quot;/&gt;&lt;/object&gt;&lt;object type=&quot;3&quot; unique_id=&quot;369843&quot;&gt;&lt;property id=&quot;20148&quot; value=&quot;5&quot;/&gt;&lt;property id=&quot;20300&quot; value=&quot;Slide 223&quot;/&gt;&lt;property id=&quot;20307&quot; value=&quot;489&quot;/&gt;&lt;/object&gt;&lt;object type=&quot;3&quot; unique_id=&quot;369844&quot;&gt;&lt;property id=&quot;20148&quot; value=&quot;5&quot;/&gt;&lt;property id=&quot;20300&quot; value=&quot;Slide 224&quot;/&gt;&lt;property id=&quot;20307&quot; value=&quot;490&quot;/&gt;&lt;/object&gt;&lt;object type=&quot;3&quot; unique_id=&quot;369845&quot;&gt;&lt;property id=&quot;20148&quot; value=&quot;5&quot;/&gt;&lt;property id=&quot;20300&quot; value=&quot;Slide 225&quot;/&gt;&lt;property id=&quot;20307&quot; value=&quot;491&quot;/&gt;&lt;/object&gt;&lt;object type=&quot;3&quot; unique_id=&quot;369846&quot;&gt;&lt;property id=&quot;20148&quot; value=&quot;5&quot;/&gt;&lt;property id=&quot;20300&quot; value=&quot;Slide 226&quot;/&gt;&lt;property id=&quot;20307&quot; value=&quot;492&quot;/&gt;&lt;/object&gt;&lt;object type=&quot;3&quot; unique_id=&quot;369847&quot;&gt;&lt;property id=&quot;20148&quot; value=&quot;5&quot;/&gt;&lt;property id=&quot;20300&quot; value=&quot;Slide 227&quot;/&gt;&lt;property id=&quot;20307&quot; value=&quot;493&quot;/&gt;&lt;/object&gt;&lt;object type=&quot;3&quot; unique_id=&quot;369848&quot;&gt;&lt;property id=&quot;20148&quot; value=&quot;5&quot;/&gt;&lt;property id=&quot;20300&quot; value=&quot;Slide 228&quot;/&gt;&lt;property id=&quot;20307&quot; value=&quot;494&quot;/&gt;&lt;/object&gt;&lt;object type=&quot;3&quot; unique_id=&quot;369849&quot;&gt;&lt;property id=&quot;20148&quot; value=&quot;5&quot;/&gt;&lt;property id=&quot;20300&quot; value=&quot;Slide 229&quot;/&gt;&lt;property id=&quot;20307&quot; value=&quot;495&quot;/&gt;&lt;/object&gt;&lt;object type=&quot;3&quot; unique_id=&quot;379272&quot;&gt;&lt;property id=&quot;20148&quot; value=&quot;5&quot;/&gt;&lt;property id=&quot;20300&quot; value=&quot;Slide 33&quot;/&gt;&lt;property id=&quot;20307&quot; value=&quot;496&quot;/&gt;&lt;/object&gt;&lt;object type=&quot;3&quot; unique_id=&quot;389778&quot;&gt;&lt;property id=&quot;20148&quot; value=&quot;5&quot;/&gt;&lt;property id=&quot;20300&quot; value=&quot;Slide 48&quot;/&gt;&lt;property id=&quot;20307&quot; value=&quot;497&quot;/&gt;&lt;/object&gt;&lt;object type=&quot;3&quot; unique_id=&quot;406161&quot;&gt;&lt;property id=&quot;20148&quot; value=&quot;5&quot;/&gt;&lt;property id=&quot;20300&quot; value=&quot;Slide 3&quot;/&gt;&lt;property id=&quot;20307&quot; value=&quot;498&quot;/&gt;&lt;/object&gt;&lt;object type=&quot;3&quot; unique_id=&quot;410976&quot;&gt;&lt;property id=&quot;20148&quot; value=&quot;5&quot;/&gt;&lt;property id=&quot;20300&quot; value=&quot;Slide 2&quot;/&gt;&lt;property id=&quot;20307&quot; value=&quot;500&quot;/&gt;&lt;/object&gt;&lt;object type=&quot;3&quot; unique_id=&quot;417562&quot;&gt;&lt;property id=&quot;20148&quot; value=&quot;5&quot;/&gt;&lt;property id=&quot;20300&quot; value=&quot;Slide 31&quot;/&gt;&lt;property id=&quot;20307&quot; value=&quot;520&quot;/&gt;&lt;/object&gt;&lt;object type=&quot;3&quot; unique_id=&quot;417563&quot;&gt;&lt;property id=&quot;20148&quot; value=&quot;5&quot;/&gt;&lt;property id=&quot;20300&quot; value=&quot;Slide 111&quot;/&gt;&lt;property id=&quot;20307&quot; value=&quot;515&quot;/&gt;&lt;/object&gt;&lt;object type=&quot;3&quot; unique_id=&quot;417564&quot;&gt;&lt;property id=&quot;20148&quot; value=&quot;5&quot;/&gt;&lt;property id=&quot;20300&quot; value=&quot;Slide 112&quot;/&gt;&lt;property id=&quot;20307&quot; value=&quot;516&quot;/&gt;&lt;/object&gt;&lt;object type=&quot;3&quot; unique_id=&quot;417565&quot;&gt;&lt;property id=&quot;20148&quot; value=&quot;5&quot;/&gt;&lt;property id=&quot;20300&quot; value=&quot;Slide 113&quot;/&gt;&lt;property id=&quot;20307&quot; value=&quot;517&quot;/&gt;&lt;/object&gt;&lt;object type=&quot;3&quot; unique_id=&quot;417566&quot;&gt;&lt;property id=&quot;20148&quot; value=&quot;5&quot;/&gt;&lt;property id=&quot;20300&quot; value=&quot;Slide 118&quot;/&gt;&lt;property id=&quot;20307&quot; value=&quot;518&quot;/&gt;&lt;/object&gt;&lt;object type=&quot;3&quot; unique_id=&quot;417567&quot;&gt;&lt;property id=&quot;20148&quot; value=&quot;5&quot;/&gt;&lt;property id=&quot;20300&quot; value=&quot;Slide 119&quot;/&gt;&lt;property id=&quot;20307&quot; value=&quot;519&quot;/&gt;&lt;/object&gt;&lt;object type=&quot;3&quot; unique_id=&quot;417568&quot;&gt;&lt;property id=&quot;20148&quot; value=&quot;5&quot;/&gt;&lt;property id=&quot;20300&quot; value=&quot;Slide 133&quot;/&gt;&lt;property id=&quot;20307&quot; value=&quot;511&quot;/&gt;&lt;/object&gt;&lt;object type=&quot;3&quot; unique_id=&quot;417569&quot;&gt;&lt;property id=&quot;20148&quot; value=&quot;5&quot;/&gt;&lt;property id=&quot;20300&quot; value=&quot;Slide 134&quot;/&gt;&lt;property id=&quot;20307&quot; value=&quot;512&quot;/&gt;&lt;/object&gt;&lt;object type=&quot;3&quot; unique_id=&quot;417570&quot;&gt;&lt;property id=&quot;20148&quot; value=&quot;5&quot;/&gt;&lt;property id=&quot;20300&quot; value=&quot;Slide 135&quot;/&gt;&lt;property id=&quot;20307&quot; value=&quot;513&quot;/&gt;&lt;/object&gt;&lt;object type=&quot;3&quot; unique_id=&quot;417571&quot;&gt;&lt;property id=&quot;20148&quot; value=&quot;5&quot;/&gt;&lt;property id=&quot;20300&quot; value=&quot;Slide 136&quot;/&gt;&lt;property id=&quot;20307&quot; value=&quot;514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水滴">
  <a:themeElements>
    <a:clrScheme name="水滴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水滴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水滴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0</TotalTime>
  <Words>354</Words>
  <Application>Microsoft Office PowerPoint</Application>
  <PresentationFormat>Custom</PresentationFormat>
  <Paragraphs>59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水滴</vt:lpstr>
      <vt:lpstr>Slide 1</vt:lpstr>
      <vt:lpstr>Slide 2</vt:lpstr>
      <vt:lpstr> 成功的複製</vt:lpstr>
      <vt:lpstr>複製系統</vt:lpstr>
      <vt:lpstr>改變的意願</vt:lpstr>
      <vt:lpstr> 差別為何</vt:lpstr>
      <vt:lpstr> 態度</vt:lpstr>
      <vt:lpstr>知識</vt:lpstr>
      <vt:lpstr>目標</vt:lpstr>
      <vt:lpstr>行動計劃</vt:lpstr>
      <vt:lpstr>行銷自己</vt:lpstr>
      <vt:lpstr>分享自己的生活</vt:lpstr>
      <vt:lpstr>複製系統</vt:lpstr>
      <vt:lpstr>打造一個夢幻團隊</vt:lpstr>
      <vt:lpstr> 建立團隊文化</vt:lpstr>
      <vt:lpstr>你並不孤單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2015-06-22T13:57:52Z</dcterms:created>
  <dcterms:modified xsi:type="dcterms:W3CDTF">2016-11-11T14:03:50Z</dcterms:modified>
</cp:coreProperties>
</file>