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5" r:id="rId8"/>
    <p:sldMasterId id="2147483760" r:id="rId9"/>
    <p:sldMasterId id="2147483764" r:id="rId10"/>
  </p:sldMasterIdLst>
  <p:notesMasterIdLst>
    <p:notesMasterId r:id="rId28"/>
  </p:notesMasterIdLst>
  <p:sldIdLst>
    <p:sldId id="265" r:id="rId11"/>
    <p:sldId id="275" r:id="rId12"/>
    <p:sldId id="266" r:id="rId13"/>
    <p:sldId id="258" r:id="rId14"/>
    <p:sldId id="259" r:id="rId15"/>
    <p:sldId id="261" r:id="rId16"/>
    <p:sldId id="262" r:id="rId17"/>
    <p:sldId id="263" r:id="rId18"/>
    <p:sldId id="260" r:id="rId19"/>
    <p:sldId id="264" r:id="rId20"/>
    <p:sldId id="269" r:id="rId21"/>
    <p:sldId id="270" r:id="rId22"/>
    <p:sldId id="271" r:id="rId23"/>
    <p:sldId id="274" r:id="rId24"/>
    <p:sldId id="272" r:id="rId25"/>
    <p:sldId id="273" r:id="rId26"/>
    <p:sldId id="267" r:id="rId2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7F57-D0D2-0D49-B2A3-EB557D64D83B}" type="datetimeFigureOut">
              <a:rPr kumimoji="1" lang="zh-TW" altLang="en-US" smtClean="0"/>
              <a:t>17/10/24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8CFA5-6799-D043-B0E0-0C6CAE2B62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264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B6CF6D-473D-AB47-BABC-F91925F2C655}" type="slidenum">
              <a:rPr lang="en-US" altLang="zh-TW" sz="1200">
                <a:solidFill>
                  <a:prstClr val="black"/>
                </a:solidFill>
                <a:latin typeface="Calisto MT" charset="0"/>
              </a:rPr>
              <a:pPr eaLnBrk="1" hangingPunct="1"/>
              <a:t>2</a:t>
            </a:fld>
            <a:endParaRPr lang="en-US" altLang="zh-TW" sz="1200" dirty="0">
              <a:solidFill>
                <a:prstClr val="black"/>
              </a:solidFill>
              <a:latin typeface="Calisto MT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F59A-8E6D-E64A-9916-50DA390F927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80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47CFC-0A15-9D41-AFF4-DD94DD1194F7}" type="slidenum">
              <a:rPr lang="en-US" altLang="zh-TW">
                <a:solidFill>
                  <a:prstClr val="black"/>
                </a:solidFill>
                <a:latin typeface="Arial" charset="0"/>
                <a:ea typeface="新細明體" charset="-120"/>
              </a:rPr>
              <a:pPr>
                <a:defRPr/>
              </a:pPr>
              <a:t>14</a:t>
            </a:fld>
            <a:endParaRPr lang="en-US" altLang="zh-TW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9" charset="0"/>
              <a:ea typeface="新細明體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47CFC-0A15-9D41-AFF4-DD94DD1194F7}" type="slidenum">
              <a:rPr lang="en-US" altLang="zh-TW">
                <a:solidFill>
                  <a:prstClr val="black"/>
                </a:solidFill>
                <a:latin typeface="Arial" charset="0"/>
                <a:ea typeface="新細明體" charset="-120"/>
              </a:rPr>
              <a:pPr>
                <a:defRPr/>
              </a:pPr>
              <a:t>16</a:t>
            </a:fld>
            <a:endParaRPr lang="en-US" altLang="zh-TW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9" charset="0"/>
              <a:ea typeface="新細明體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9" y="1122363"/>
            <a:ext cx="6858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19" y="3602076"/>
            <a:ext cx="6858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29" indent="0" algn="ctr">
              <a:buNone/>
              <a:defRPr sz="2000"/>
            </a:lvl2pPr>
            <a:lvl3pPr marL="912862" indent="0" algn="ctr">
              <a:buNone/>
              <a:defRPr sz="1900"/>
            </a:lvl3pPr>
            <a:lvl4pPr marL="1369291" indent="0" algn="ctr">
              <a:buNone/>
              <a:defRPr sz="1600"/>
            </a:lvl4pPr>
            <a:lvl5pPr marL="1825722" indent="0" algn="ctr">
              <a:buNone/>
              <a:defRPr sz="1600"/>
            </a:lvl5pPr>
            <a:lvl6pPr marL="2282151" indent="0" algn="ctr">
              <a:buNone/>
              <a:defRPr sz="1600"/>
            </a:lvl6pPr>
            <a:lvl7pPr marL="2738583" indent="0" algn="ctr">
              <a:buNone/>
              <a:defRPr sz="1600"/>
            </a:lvl7pPr>
            <a:lvl8pPr marL="3195013" indent="0" algn="ctr">
              <a:buNone/>
              <a:defRPr sz="1600"/>
            </a:lvl8pPr>
            <a:lvl9pPr marL="365144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03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7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61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61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78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56" y="1122363"/>
            <a:ext cx="6858000" cy="2387600"/>
          </a:xfr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56" y="3602224"/>
            <a:ext cx="6858000" cy="1655763"/>
          </a:xfrm>
        </p:spPr>
        <p:txBody>
          <a:bodyPr/>
          <a:lstStyle>
            <a:lvl1pPr marL="0" indent="0" algn="ctr">
              <a:buNone/>
              <a:defRPr sz="2393"/>
            </a:lvl1pPr>
            <a:lvl2pPr marL="455684" indent="0" algn="ctr">
              <a:buNone/>
              <a:defRPr sz="1994"/>
            </a:lvl2pPr>
            <a:lvl3pPr marL="911387" indent="0" algn="ctr">
              <a:buNone/>
              <a:defRPr sz="1895"/>
            </a:lvl3pPr>
            <a:lvl4pPr marL="1367081" indent="0" algn="ctr">
              <a:buNone/>
              <a:defRPr sz="1596"/>
            </a:lvl4pPr>
            <a:lvl5pPr marL="1822775" indent="0" algn="ctr">
              <a:buNone/>
              <a:defRPr sz="1596"/>
            </a:lvl5pPr>
            <a:lvl6pPr marL="2278480" indent="0" algn="ctr">
              <a:buNone/>
              <a:defRPr sz="1596"/>
            </a:lvl6pPr>
            <a:lvl7pPr marL="2734161" indent="0" algn="ctr">
              <a:buNone/>
              <a:defRPr sz="1596"/>
            </a:lvl7pPr>
            <a:lvl8pPr marL="3189843" indent="0" algn="ctr">
              <a:buNone/>
              <a:defRPr sz="1596"/>
            </a:lvl8pPr>
            <a:lvl9pPr marL="3645527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E53B5778-B329-4AA3-A38A-CE0249F45E9D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657FEC50-96AC-40DB-AAB2-C5CF6596BACE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2818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4463504F-09F0-4D38-B320-8F26B2F20396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ED033449-1FE3-4333-8CC8-F135C6CE3546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8182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0402"/>
            <a:ext cx="7886700" cy="2852737"/>
          </a:xfrm>
        </p:spPr>
        <p:txBody>
          <a:bodyPr anchor="b"/>
          <a:lstStyle>
            <a:lvl1pPr>
              <a:defRPr sz="598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90371"/>
            <a:ext cx="7886700" cy="1500187"/>
          </a:xfrm>
        </p:spPr>
        <p:txBody>
          <a:bodyPr/>
          <a:lstStyle>
            <a:lvl1pPr marL="0" indent="0">
              <a:buNone/>
              <a:defRPr sz="2393">
                <a:solidFill>
                  <a:schemeClr val="tx1">
                    <a:tint val="75000"/>
                  </a:schemeClr>
                </a:solidFill>
              </a:defRPr>
            </a:lvl1pPr>
            <a:lvl2pPr marL="455684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2pPr>
            <a:lvl3pPr marL="911387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3pPr>
            <a:lvl4pPr marL="136708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277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848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416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898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55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DB6D5EE3-2FA7-4163-BB72-AA82098D0834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91A123DE-4ED3-474B-B607-A392292A5EC0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5820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06" y="182563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3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97264E12-D11E-4AE6-BBEE-B8F5E871B0B2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5919E1EF-CB77-40DB-B9F5-07FD77CB8FE9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105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99" y="1681164"/>
            <a:ext cx="3868340" cy="823912"/>
          </a:xfrm>
        </p:spPr>
        <p:txBody>
          <a:bodyPr anchor="b"/>
          <a:lstStyle>
            <a:lvl1pPr marL="0" indent="0">
              <a:buNone/>
              <a:defRPr sz="2393" b="1"/>
            </a:lvl1pPr>
            <a:lvl2pPr marL="455684" indent="0">
              <a:buNone/>
              <a:defRPr sz="1994" b="1"/>
            </a:lvl2pPr>
            <a:lvl3pPr marL="911387" indent="0">
              <a:buNone/>
              <a:defRPr sz="1895" b="1"/>
            </a:lvl3pPr>
            <a:lvl4pPr marL="1367081" indent="0">
              <a:buNone/>
              <a:defRPr sz="1596" b="1"/>
            </a:lvl4pPr>
            <a:lvl5pPr marL="1822775" indent="0">
              <a:buNone/>
              <a:defRPr sz="1596" b="1"/>
            </a:lvl5pPr>
            <a:lvl6pPr marL="2278480" indent="0">
              <a:buNone/>
              <a:defRPr sz="1596" b="1"/>
            </a:lvl6pPr>
            <a:lvl7pPr marL="2734161" indent="0">
              <a:buNone/>
              <a:defRPr sz="1596" b="1"/>
            </a:lvl7pPr>
            <a:lvl8pPr marL="3189843" indent="0">
              <a:buNone/>
              <a:defRPr sz="1596" b="1"/>
            </a:lvl8pPr>
            <a:lvl9pPr marL="3645527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99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1" cy="823912"/>
          </a:xfrm>
        </p:spPr>
        <p:txBody>
          <a:bodyPr anchor="b"/>
          <a:lstStyle>
            <a:lvl1pPr marL="0" indent="0">
              <a:buNone/>
              <a:defRPr sz="2393" b="1"/>
            </a:lvl1pPr>
            <a:lvl2pPr marL="455684" indent="0">
              <a:buNone/>
              <a:defRPr sz="1994" b="1"/>
            </a:lvl2pPr>
            <a:lvl3pPr marL="911387" indent="0">
              <a:buNone/>
              <a:defRPr sz="1895" b="1"/>
            </a:lvl3pPr>
            <a:lvl4pPr marL="1367081" indent="0">
              <a:buNone/>
              <a:defRPr sz="1596" b="1"/>
            </a:lvl4pPr>
            <a:lvl5pPr marL="1822775" indent="0">
              <a:buNone/>
              <a:defRPr sz="1596" b="1"/>
            </a:lvl5pPr>
            <a:lvl6pPr marL="2278480" indent="0">
              <a:buNone/>
              <a:defRPr sz="1596" b="1"/>
            </a:lvl6pPr>
            <a:lvl7pPr marL="2734161" indent="0">
              <a:buNone/>
              <a:defRPr sz="1596" b="1"/>
            </a:lvl7pPr>
            <a:lvl8pPr marL="3189843" indent="0">
              <a:buNone/>
              <a:defRPr sz="1596" b="1"/>
            </a:lvl8pPr>
            <a:lvl9pPr marL="3645527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DE2EC8ED-E411-42FB-B622-39C67A4874B2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F07F60B4-C897-4D1E-A66F-36EF526B3811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9346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84DC5094-662E-4421-B6E7-DC71E3EBE9CF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5526832D-B173-4FA8-93F0-63D764203205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3027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8C05FED2-57FF-4372-9539-BC5F4A7353A7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6192D0B0-E7B0-4B6D-8F45-A6E33E2BE10B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8634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8" y="457200"/>
            <a:ext cx="2949178" cy="1600200"/>
          </a:xfrm>
        </p:spPr>
        <p:txBody>
          <a:bodyPr anchor="b"/>
          <a:lstStyle>
            <a:lvl1pPr>
              <a:defRPr sz="319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86"/>
            <a:ext cx="4629150" cy="4873625"/>
          </a:xfrm>
        </p:spPr>
        <p:txBody>
          <a:bodyPr/>
          <a:lstStyle>
            <a:lvl1pPr>
              <a:defRPr sz="3191"/>
            </a:lvl1pPr>
            <a:lvl2pPr>
              <a:defRPr sz="2792"/>
            </a:lvl2pPr>
            <a:lvl3pPr>
              <a:defRPr sz="2393"/>
            </a:lvl3pPr>
            <a:lvl4pPr>
              <a:defRPr sz="1994"/>
            </a:lvl4pPr>
            <a:lvl5pPr>
              <a:defRPr sz="1994"/>
            </a:lvl5pPr>
            <a:lvl6pPr>
              <a:defRPr sz="1994"/>
            </a:lvl6pPr>
            <a:lvl7pPr>
              <a:defRPr sz="1994"/>
            </a:lvl7pPr>
            <a:lvl8pPr>
              <a:defRPr sz="1994"/>
            </a:lvl8pPr>
            <a:lvl9pPr>
              <a:defRPr sz="19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8" y="2057403"/>
            <a:ext cx="2949178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684" indent="0">
              <a:buNone/>
              <a:defRPr sz="1496"/>
            </a:lvl2pPr>
            <a:lvl3pPr marL="911387" indent="0">
              <a:buNone/>
              <a:defRPr sz="1197"/>
            </a:lvl3pPr>
            <a:lvl4pPr marL="1367081" indent="0">
              <a:buNone/>
              <a:defRPr sz="1097"/>
            </a:lvl4pPr>
            <a:lvl5pPr marL="1822775" indent="0">
              <a:buNone/>
              <a:defRPr sz="1097"/>
            </a:lvl5pPr>
            <a:lvl6pPr marL="2278480" indent="0">
              <a:buNone/>
              <a:defRPr sz="1097"/>
            </a:lvl6pPr>
            <a:lvl7pPr marL="2734161" indent="0">
              <a:buNone/>
              <a:defRPr sz="1097"/>
            </a:lvl7pPr>
            <a:lvl8pPr marL="3189843" indent="0">
              <a:buNone/>
              <a:defRPr sz="1097"/>
            </a:lvl8pPr>
            <a:lvl9pPr marL="3645527" indent="0">
              <a:buNone/>
              <a:defRPr sz="1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FEE643C7-8662-4327-B578-FE6C52CBF5EA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2444F7DD-3F2F-4182-8747-3EBFD3224D52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654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19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8" y="457200"/>
            <a:ext cx="2949178" cy="1600200"/>
          </a:xfrm>
        </p:spPr>
        <p:txBody>
          <a:bodyPr anchor="b"/>
          <a:lstStyle>
            <a:lvl1pPr>
              <a:defRPr sz="319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08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1"/>
            </a:lvl1pPr>
            <a:lvl2pPr marL="455684" indent="0">
              <a:buNone/>
              <a:defRPr sz="2792"/>
            </a:lvl2pPr>
            <a:lvl3pPr marL="911387" indent="0">
              <a:buNone/>
              <a:defRPr sz="2393"/>
            </a:lvl3pPr>
            <a:lvl4pPr marL="1367081" indent="0">
              <a:buNone/>
              <a:defRPr sz="1994"/>
            </a:lvl4pPr>
            <a:lvl5pPr marL="1822775" indent="0">
              <a:buNone/>
              <a:defRPr sz="1994"/>
            </a:lvl5pPr>
            <a:lvl6pPr marL="2278480" indent="0">
              <a:buNone/>
              <a:defRPr sz="1994"/>
            </a:lvl6pPr>
            <a:lvl7pPr marL="2734161" indent="0">
              <a:buNone/>
              <a:defRPr sz="1994"/>
            </a:lvl7pPr>
            <a:lvl8pPr marL="3189843" indent="0">
              <a:buNone/>
              <a:defRPr sz="1994"/>
            </a:lvl8pPr>
            <a:lvl9pPr marL="3645527" indent="0">
              <a:buNone/>
              <a:defRPr sz="19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98" y="2057403"/>
            <a:ext cx="2949178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684" indent="0">
              <a:buNone/>
              <a:defRPr sz="1496"/>
            </a:lvl2pPr>
            <a:lvl3pPr marL="911387" indent="0">
              <a:buNone/>
              <a:defRPr sz="1197"/>
            </a:lvl3pPr>
            <a:lvl4pPr marL="1367081" indent="0">
              <a:buNone/>
              <a:defRPr sz="1097"/>
            </a:lvl4pPr>
            <a:lvl5pPr marL="1822775" indent="0">
              <a:buNone/>
              <a:defRPr sz="1097"/>
            </a:lvl5pPr>
            <a:lvl6pPr marL="2278480" indent="0">
              <a:buNone/>
              <a:defRPr sz="1097"/>
            </a:lvl6pPr>
            <a:lvl7pPr marL="2734161" indent="0">
              <a:buNone/>
              <a:defRPr sz="1097"/>
            </a:lvl7pPr>
            <a:lvl8pPr marL="3189843" indent="0">
              <a:buNone/>
              <a:defRPr sz="1097"/>
            </a:lvl8pPr>
            <a:lvl9pPr marL="3645527" indent="0">
              <a:buNone/>
              <a:defRPr sz="1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3447E1D5-BEA8-43AB-98BB-4B789453E389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1AE63E52-B668-4292-B786-BAE39F56F5E3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757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9F740294-40BC-46A0-8BCF-86A589F886F6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0FE59D45-7ADA-4EF5-B25D-1D464B07E2A7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1966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331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331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fld id="{4CAC42F3-C0FC-4593-8D7F-6448864D6D34}" type="datetimeFigureOut">
              <a:rPr lang="en-US"/>
              <a:pPr>
                <a:defRPr/>
              </a:pPr>
              <a:t>17/10/24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4875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3623">
              <a:defRPr/>
            </a:lvl1pPr>
          </a:lstStyle>
          <a:p>
            <a:fld id="{431C1205-4AE8-4BF6-9D9A-2477392FEA22}" type="slidenum">
              <a:rPr lang="en-US" altLang="zh-TW">
                <a:ea typeface="新細明體"/>
              </a:rPr>
              <a:pPr/>
              <a:t>‹#›</a:t>
            </a:fld>
            <a:endParaRPr lang="en-US" altLang="zh-TW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3816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89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150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73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60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959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78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431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007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463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713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442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5" y="1122363"/>
            <a:ext cx="6858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15" y="3602068"/>
            <a:ext cx="6858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29" indent="0" algn="ctr">
              <a:buNone/>
              <a:defRPr sz="2000"/>
            </a:lvl2pPr>
            <a:lvl3pPr marL="912862" indent="0" algn="ctr">
              <a:buNone/>
              <a:defRPr sz="1900"/>
            </a:lvl3pPr>
            <a:lvl4pPr marL="1369291" indent="0" algn="ctr">
              <a:buNone/>
              <a:defRPr sz="1600"/>
            </a:lvl4pPr>
            <a:lvl5pPr marL="1825722" indent="0" algn="ctr">
              <a:buNone/>
              <a:defRPr sz="1600"/>
            </a:lvl5pPr>
            <a:lvl6pPr marL="2282151" indent="0" algn="ctr">
              <a:buNone/>
              <a:defRPr sz="1600"/>
            </a:lvl6pPr>
            <a:lvl7pPr marL="2738583" indent="0" algn="ctr">
              <a:buNone/>
              <a:defRPr sz="1600"/>
            </a:lvl7pPr>
            <a:lvl8pPr marL="3195013" indent="0" algn="ctr">
              <a:buNone/>
              <a:defRPr sz="1600"/>
            </a:lvl8pPr>
            <a:lvl9pPr marL="365144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050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201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895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6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5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02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7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2" indent="0">
              <a:buNone/>
              <a:defRPr sz="1900" b="1"/>
            </a:lvl3pPr>
            <a:lvl4pPr marL="1369291" indent="0">
              <a:buNone/>
              <a:defRPr sz="1600" b="1"/>
            </a:lvl4pPr>
            <a:lvl5pPr marL="1825722" indent="0">
              <a:buNone/>
              <a:defRPr sz="1600" b="1"/>
            </a:lvl5pPr>
            <a:lvl6pPr marL="2282151" indent="0">
              <a:buNone/>
              <a:defRPr sz="1600" b="1"/>
            </a:lvl6pPr>
            <a:lvl7pPr marL="2738583" indent="0">
              <a:buNone/>
              <a:defRPr sz="1600" b="1"/>
            </a:lvl7pPr>
            <a:lvl8pPr marL="3195013" indent="0">
              <a:buNone/>
              <a:defRPr sz="1600" b="1"/>
            </a:lvl8pPr>
            <a:lvl9pPr marL="3651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7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2" indent="0">
              <a:buNone/>
              <a:defRPr sz="1900" b="1"/>
            </a:lvl3pPr>
            <a:lvl4pPr marL="1369291" indent="0">
              <a:buNone/>
              <a:defRPr sz="1600" b="1"/>
            </a:lvl4pPr>
            <a:lvl5pPr marL="1825722" indent="0">
              <a:buNone/>
              <a:defRPr sz="1600" b="1"/>
            </a:lvl5pPr>
            <a:lvl6pPr marL="2282151" indent="0">
              <a:buNone/>
              <a:defRPr sz="1600" b="1"/>
            </a:lvl6pPr>
            <a:lvl7pPr marL="2738583" indent="0">
              <a:buNone/>
              <a:defRPr sz="1600" b="1"/>
            </a:lvl7pPr>
            <a:lvl8pPr marL="3195013" indent="0">
              <a:buNone/>
              <a:defRPr sz="1600" b="1"/>
            </a:lvl8pPr>
            <a:lvl9pPr marL="3651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79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1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6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5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484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71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9" indent="0">
              <a:buNone/>
              <a:defRPr sz="1500"/>
            </a:lvl2pPr>
            <a:lvl3pPr marL="912862" indent="0">
              <a:buNone/>
              <a:defRPr sz="1200"/>
            </a:lvl3pPr>
            <a:lvl4pPr marL="1369291" indent="0">
              <a:buNone/>
              <a:defRPr sz="1100"/>
            </a:lvl4pPr>
            <a:lvl5pPr marL="1825722" indent="0">
              <a:buNone/>
              <a:defRPr sz="1100"/>
            </a:lvl5pPr>
            <a:lvl6pPr marL="2282151" indent="0">
              <a:buNone/>
              <a:defRPr sz="1100"/>
            </a:lvl6pPr>
            <a:lvl7pPr marL="2738583" indent="0">
              <a:buNone/>
              <a:defRPr sz="1100"/>
            </a:lvl7pPr>
            <a:lvl8pPr marL="3195013" indent="0">
              <a:buNone/>
              <a:defRPr sz="1100"/>
            </a:lvl8pPr>
            <a:lvl9pPr marL="36514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348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2" indent="0">
              <a:buNone/>
              <a:defRPr sz="2400"/>
            </a:lvl3pPr>
            <a:lvl4pPr marL="1369291" indent="0">
              <a:buNone/>
              <a:defRPr sz="2000"/>
            </a:lvl4pPr>
            <a:lvl5pPr marL="1825722" indent="0">
              <a:buNone/>
              <a:defRPr sz="2000"/>
            </a:lvl5pPr>
            <a:lvl6pPr marL="2282151" indent="0">
              <a:buNone/>
              <a:defRPr sz="2000"/>
            </a:lvl6pPr>
            <a:lvl7pPr marL="2738583" indent="0">
              <a:buNone/>
              <a:defRPr sz="2000"/>
            </a:lvl7pPr>
            <a:lvl8pPr marL="3195013" indent="0">
              <a:buNone/>
              <a:defRPr sz="2000"/>
            </a:lvl8pPr>
            <a:lvl9pPr marL="36514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9" indent="0">
              <a:buNone/>
              <a:defRPr sz="1500"/>
            </a:lvl2pPr>
            <a:lvl3pPr marL="912862" indent="0">
              <a:buNone/>
              <a:defRPr sz="1200"/>
            </a:lvl3pPr>
            <a:lvl4pPr marL="1369291" indent="0">
              <a:buNone/>
              <a:defRPr sz="1100"/>
            </a:lvl4pPr>
            <a:lvl5pPr marL="1825722" indent="0">
              <a:buNone/>
              <a:defRPr sz="1100"/>
            </a:lvl5pPr>
            <a:lvl6pPr marL="2282151" indent="0">
              <a:buNone/>
              <a:defRPr sz="1100"/>
            </a:lvl6pPr>
            <a:lvl7pPr marL="2738583" indent="0">
              <a:buNone/>
              <a:defRPr sz="1100"/>
            </a:lvl7pPr>
            <a:lvl8pPr marL="3195013" indent="0">
              <a:buNone/>
              <a:defRPr sz="1100"/>
            </a:lvl8pPr>
            <a:lvl9pPr marL="36514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417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601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5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5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107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36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953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105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997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7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7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2" indent="0">
              <a:buNone/>
              <a:defRPr sz="1900" b="1"/>
            </a:lvl3pPr>
            <a:lvl4pPr marL="1369291" indent="0">
              <a:buNone/>
              <a:defRPr sz="1600" b="1"/>
            </a:lvl4pPr>
            <a:lvl5pPr marL="1825722" indent="0">
              <a:buNone/>
              <a:defRPr sz="1600" b="1"/>
            </a:lvl5pPr>
            <a:lvl6pPr marL="2282151" indent="0">
              <a:buNone/>
              <a:defRPr sz="1600" b="1"/>
            </a:lvl6pPr>
            <a:lvl7pPr marL="2738583" indent="0">
              <a:buNone/>
              <a:defRPr sz="1600" b="1"/>
            </a:lvl7pPr>
            <a:lvl8pPr marL="3195013" indent="0">
              <a:buNone/>
              <a:defRPr sz="1600" b="1"/>
            </a:lvl8pPr>
            <a:lvl9pPr marL="3651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7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9" indent="0">
              <a:buNone/>
              <a:defRPr sz="2000" b="1"/>
            </a:lvl2pPr>
            <a:lvl3pPr marL="912862" indent="0">
              <a:buNone/>
              <a:defRPr sz="1900" b="1"/>
            </a:lvl3pPr>
            <a:lvl4pPr marL="1369291" indent="0">
              <a:buNone/>
              <a:defRPr sz="1600" b="1"/>
            </a:lvl4pPr>
            <a:lvl5pPr marL="1825722" indent="0">
              <a:buNone/>
              <a:defRPr sz="1600" b="1"/>
            </a:lvl5pPr>
            <a:lvl6pPr marL="2282151" indent="0">
              <a:buNone/>
              <a:defRPr sz="1600" b="1"/>
            </a:lvl6pPr>
            <a:lvl7pPr marL="2738583" indent="0">
              <a:buNone/>
              <a:defRPr sz="1600" b="1"/>
            </a:lvl7pPr>
            <a:lvl8pPr marL="3195013" indent="0">
              <a:buNone/>
              <a:defRPr sz="1600" b="1"/>
            </a:lvl8pPr>
            <a:lvl9pPr marL="3651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076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924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43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64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07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512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864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1CC27-CA08-E34F-A8A6-7D5506AC7E9A}" type="slidenum">
              <a:rPr lang="en-US" altLang="zh-TW" smtClean="0">
                <a:solidFill>
                  <a:prstClr val="white">
                    <a:tint val="75000"/>
                  </a:prstClr>
                </a:solidFill>
                <a:latin typeface="Calibri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3796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24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99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868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17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95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1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6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88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0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7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62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15693-500D-C942-BE42-7B6504CB5A70}" type="slidenum">
              <a:rPr lang="en-US" altLang="zh-TW">
                <a:solidFill>
                  <a:prstClr val="white">
                    <a:tint val="75000"/>
                  </a:prstClr>
                </a:solidFill>
                <a:latin typeface="Calibri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68496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5639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275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1299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43270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42508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20578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71859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87712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99252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72364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52902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4869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7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71" y="360214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9" indent="0">
              <a:buNone/>
              <a:defRPr sz="1500"/>
            </a:lvl2pPr>
            <a:lvl3pPr marL="912862" indent="0">
              <a:buNone/>
              <a:defRPr sz="1200"/>
            </a:lvl3pPr>
            <a:lvl4pPr marL="1369291" indent="0">
              <a:buNone/>
              <a:defRPr sz="1100"/>
            </a:lvl4pPr>
            <a:lvl5pPr marL="1825722" indent="0">
              <a:buNone/>
              <a:defRPr sz="1100"/>
            </a:lvl5pPr>
            <a:lvl6pPr marL="2282151" indent="0">
              <a:buNone/>
              <a:defRPr sz="1100"/>
            </a:lvl6pPr>
            <a:lvl7pPr marL="2738583" indent="0">
              <a:buNone/>
              <a:defRPr sz="1100"/>
            </a:lvl7pPr>
            <a:lvl8pPr marL="3195013" indent="0">
              <a:buNone/>
              <a:defRPr sz="1100"/>
            </a:lvl8pPr>
            <a:lvl9pPr marL="36514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650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9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06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2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60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8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6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5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2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6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1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14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64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4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63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5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29" indent="0">
              <a:buNone/>
              <a:defRPr sz="2800"/>
            </a:lvl2pPr>
            <a:lvl3pPr marL="912862" indent="0">
              <a:buNone/>
              <a:defRPr sz="2400"/>
            </a:lvl3pPr>
            <a:lvl4pPr marL="1369291" indent="0">
              <a:buNone/>
              <a:defRPr sz="2000"/>
            </a:lvl4pPr>
            <a:lvl5pPr marL="1825722" indent="0">
              <a:buNone/>
              <a:defRPr sz="2000"/>
            </a:lvl5pPr>
            <a:lvl6pPr marL="2282151" indent="0">
              <a:buNone/>
              <a:defRPr sz="2000"/>
            </a:lvl6pPr>
            <a:lvl7pPr marL="2738583" indent="0">
              <a:buNone/>
              <a:defRPr sz="2000"/>
            </a:lvl7pPr>
            <a:lvl8pPr marL="3195013" indent="0">
              <a:buNone/>
              <a:defRPr sz="2000"/>
            </a:lvl8pPr>
            <a:lvl9pPr marL="36514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5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9" indent="0">
              <a:buNone/>
              <a:defRPr sz="1500"/>
            </a:lvl2pPr>
            <a:lvl3pPr marL="912862" indent="0">
              <a:buNone/>
              <a:defRPr sz="1200"/>
            </a:lvl3pPr>
            <a:lvl4pPr marL="1369291" indent="0">
              <a:buNone/>
              <a:defRPr sz="1100"/>
            </a:lvl4pPr>
            <a:lvl5pPr marL="1825722" indent="0">
              <a:buNone/>
              <a:defRPr sz="1100"/>
            </a:lvl5pPr>
            <a:lvl6pPr marL="2282151" indent="0">
              <a:buNone/>
              <a:defRPr sz="1100"/>
            </a:lvl6pPr>
            <a:lvl7pPr marL="2738583" indent="0">
              <a:buNone/>
              <a:defRPr sz="1100"/>
            </a:lvl7pPr>
            <a:lvl8pPr marL="3195013" indent="0">
              <a:buNone/>
              <a:defRPr sz="1100"/>
            </a:lvl8pPr>
            <a:lvl9pPr marL="365144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070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6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5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16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0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1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25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25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986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latin typeface="Verdana"/>
              <a:ea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A284-1591-8E4C-ACEE-CF18F16FCE30}" type="slidenum">
              <a:rPr lang="en-US" altLang="zh-TW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altLang="zh-TW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597476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Verdana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4783-5083-DA4E-B1DC-597539086B0A}" type="slidenum">
              <a:rPr lang="en-US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80960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latin typeface="Verdana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51E6-63F6-AD4A-A16E-E22532706910}" type="slidenum">
              <a:rPr lang="en-US" altLang="zh-TW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altLang="zh-TW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2848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latin typeface="Verdana"/>
              <a:ea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A284-1591-8E4C-ACEE-CF18F16FCE30}" type="slidenum">
              <a:rPr lang="en-US" altLang="zh-TW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altLang="zh-TW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147546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Verdana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4783-5083-DA4E-B1DC-597539086B0A}" type="slidenum">
              <a:rPr lang="en-US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27647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latin typeface="Verdana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51E6-63F6-AD4A-A16E-E22532706910}" type="slidenum">
              <a:rPr lang="en-US" altLang="zh-TW">
                <a:latin typeface="Verdana"/>
                <a:ea typeface="ＭＳ Ｐゴシック"/>
              </a:rPr>
              <a:pPr>
                <a:defRPr/>
              </a:pPr>
              <a:t>‹#›</a:t>
            </a:fld>
            <a:endParaRPr lang="en-US" altLang="zh-TW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4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4" Type="http://schemas.openxmlformats.org/officeDocument/2006/relationships/theme" Target="../theme/theme10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4" Type="http://schemas.openxmlformats.org/officeDocument/2006/relationships/theme" Target="../theme/theme9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287" tIns="45643" rIns="91287" bIns="45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6"/>
            <a:ext cx="20574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2"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416"/>
            <a:ext cx="30861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6"/>
            <a:ext cx="20574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5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8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15" indent="-228215" algn="l" defTabSz="91286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4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75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6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69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9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29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58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2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1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2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51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3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3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44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292BE-F70D-3343-8B74-4014E368AC8E}" type="slidenum">
              <a:rPr lang="en-US" altLang="zh-TW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50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ransition xmlns:p14="http://schemas.microsoft.com/office/powerpoint/2010/main"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4" y="365698"/>
            <a:ext cx="7886731" cy="13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4" y="1825318"/>
            <a:ext cx="7886731" cy="43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18" rIns="9140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4" y="6357740"/>
            <a:ext cx="2057461" cy="364114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 defTabSz="911387" fontAlgn="auto">
              <a:spcBef>
                <a:spcPts val="0"/>
              </a:spcBef>
              <a:spcAft>
                <a:spcPts val="0"/>
              </a:spcAft>
              <a:defRPr kumimoji="0" sz="1197" smtClean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+mn-ea"/>
              </a:defRPr>
            </a:lvl1pPr>
          </a:lstStyle>
          <a:p>
            <a:pPr>
              <a:defRPr/>
            </a:pPr>
            <a:fld id="{A36925DA-A5D5-4B9F-A843-254B1BB1DD5A}" type="datetimeFigureOut">
              <a:rPr lang="en-US"/>
              <a:pPr>
                <a:defRPr/>
              </a:pPr>
              <a:t>17/10/24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212" y="6357740"/>
            <a:ext cx="3085580" cy="364114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 defTabSz="911387" fontAlgn="auto">
              <a:spcBef>
                <a:spcPts val="0"/>
              </a:spcBef>
              <a:spcAft>
                <a:spcPts val="0"/>
              </a:spcAft>
              <a:defRPr kumimoji="0" sz="1197" dirty="0">
                <a:solidFill>
                  <a:prstClr val="black">
                    <a:tint val="75000"/>
                  </a:prstClr>
                </a:solidFill>
                <a:latin typeface="微軟正黑體" panose="020B0604030504040204" pitchFamily="34" charset="-12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06" y="6357740"/>
            <a:ext cx="2057462" cy="364114"/>
          </a:xfrm>
          <a:prstGeom prst="rect">
            <a:avLst/>
          </a:prstGeom>
        </p:spPr>
        <p:txBody>
          <a:bodyPr vert="horz" wrap="square" lIns="91400" tIns="45718" rIns="91400" bIns="45718" numCol="1" anchor="ctr" anchorCtr="0" compatLnSpc="1">
            <a:prstTxWarp prst="textNoShape">
              <a:avLst/>
            </a:prstTxWarp>
          </a:bodyPr>
          <a:lstStyle>
            <a:lvl1pPr algn="r" defTabSz="910257">
              <a:defRPr kumimoji="0" sz="1197">
                <a:solidFill>
                  <a:srgbClr val="898989"/>
                </a:solidFill>
                <a:latin typeface="微軟正黑體" panose="020B0604030504040204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61BDE3-7CB1-4985-8E58-C62B4C9EE045}" type="slidenum">
              <a:rPr lang="en-US" altLang="zh-TW" smtClean="0">
                <a:ea typeface="新細明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430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5920"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1840"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67760"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3679" algn="l" defTabSz="910257" rtl="0" fontAlgn="base">
        <a:lnSpc>
          <a:spcPct val="90000"/>
        </a:lnSpc>
        <a:spcBef>
          <a:spcPct val="0"/>
        </a:spcBef>
        <a:spcAft>
          <a:spcPct val="0"/>
        </a:spcAft>
        <a:defRPr sz="4388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6377" indent="-226377" algn="l" defTabSz="910257" rtl="0" fontAlgn="base">
        <a:lnSpc>
          <a:spcPct val="90000"/>
        </a:lnSpc>
        <a:spcBef>
          <a:spcPts val="997"/>
        </a:spcBef>
        <a:spcAft>
          <a:spcPct val="0"/>
        </a:spcAft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1pPr>
      <a:lvl2pPr marL="682297" indent="-226377" algn="l" defTabSz="910257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2393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2pPr>
      <a:lvl3pPr marL="1138217" indent="-226377" algn="l" defTabSz="910257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3pPr>
      <a:lvl4pPr marL="1594137" indent="-226377" algn="l" defTabSz="910257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4pPr>
      <a:lvl5pPr marL="2050057" indent="-226377" algn="l" defTabSz="910257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微軟正黑體" panose="020B0604030504040204" pitchFamily="34" charset="-120"/>
          <a:ea typeface="+mn-ea"/>
          <a:cs typeface="+mn-cs"/>
        </a:defRPr>
      </a:lvl5pPr>
      <a:lvl6pPr marL="2506309" indent="-227853" algn="l" defTabSz="91138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2962003" indent="-227853" algn="l" defTabSz="91138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417697" indent="-227853" algn="l" defTabSz="91138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3873402" indent="-227853" algn="l" defTabSz="91138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1pPr>
      <a:lvl2pPr marL="455684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11387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5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5pPr>
      <a:lvl6pPr marL="2278480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2734161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189843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3645527" algn="l" defTabSz="911387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733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287" tIns="45643" rIns="91287" bIns="45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8"/>
            <a:ext cx="20574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fld id="{97598136-32DE-410E-A4E3-969AF1DA681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2"/>
              <a:t>17/10/24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408"/>
            <a:ext cx="30861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8"/>
            <a:ext cx="2057400" cy="365125"/>
          </a:xfrm>
          <a:prstGeom prst="rect">
            <a:avLst/>
          </a:prstGeom>
        </p:spPr>
        <p:txBody>
          <a:bodyPr vert="horz" lIns="91287" tIns="45643" rIns="91287" bIns="45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2"/>
            <a:fld id="{A440B766-694A-4C85-A5E3-8AA8E042C4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67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28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15" indent="-228215" algn="l" defTabSz="91286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4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75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0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6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69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97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29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58" indent="-228215" algn="l" defTabSz="9128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9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2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1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2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51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83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13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44" algn="l" defTabSz="912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7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98AF-F632-4D40-8440-ED09434BB28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C6575-6097-6347-8842-F05B5115CB6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06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54DE-7385-A946-9911-B26B3D693CCD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17/10/24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695C-4CDB-6743-8F60-3174190AC955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037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53"/>
            <a:ext cx="2057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105"/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05"/>
              <a:t>17/10/24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553"/>
            <a:ext cx="30861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53"/>
            <a:ext cx="2057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105"/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292BE-F70D-3343-8B74-4014E368AC8E}" type="slidenum">
              <a:rPr lang="en-US" altLang="zh-TW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54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ransition xmlns:p14="http://schemas.microsoft.com/office/powerpoint/2010/main"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88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80073" y="1987693"/>
            <a:ext cx="544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kumimoji="1" lang="zh-TW" altLang="en-US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42754" y="2824622"/>
            <a:ext cx="369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/>
              <a:t>成功機率學</a:t>
            </a:r>
            <a:endParaRPr kumimoji="1" lang="zh-TW" altLang="en-US" sz="4800" dirty="0"/>
          </a:p>
        </p:txBody>
      </p:sp>
      <p:pic>
        <p:nvPicPr>
          <p:cNvPr id="11" name="圖片 10" descr="螢幕快照 2016-08-11 下午5.0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69"/>
            <a:ext cx="9144000" cy="235702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969634" y="3862138"/>
            <a:ext cx="594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有些人行動前會問自己</a:t>
            </a:r>
            <a:r>
              <a:rPr kumimoji="1" lang="en-US" altLang="zh-TW" sz="2800" dirty="0" smtClean="0"/>
              <a:t>”Why”</a:t>
            </a:r>
          </a:p>
          <a:p>
            <a:r>
              <a:rPr kumimoji="1" lang="en-US" altLang="zh-TW" sz="2800" dirty="0" smtClean="0"/>
              <a:t>       </a:t>
            </a:r>
            <a:r>
              <a:rPr kumimoji="1" lang="zh-TW" altLang="en-US" sz="2800" dirty="0" smtClean="0"/>
              <a:t>我是問自己</a:t>
            </a:r>
            <a:r>
              <a:rPr kumimoji="1" lang="en-US" altLang="zh-TW" sz="2800" dirty="0" smtClean="0"/>
              <a:t>”Why not”</a:t>
            </a:r>
            <a:endParaRPr kumimoji="1"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66614" y="5157863"/>
            <a:ext cx="530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老天怎麼發球就怎麼接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打一場意想不到的結局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478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Global_NewBDC_Option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lobal_NewBDC_Option4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" y="0"/>
            <a:ext cx="9144000" cy="6858000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 rot="13946591">
            <a:off x="7773770" y="4345587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rved Up Arrow 12"/>
          <p:cNvSpPr/>
          <p:nvPr/>
        </p:nvSpPr>
        <p:spPr>
          <a:xfrm rot="7653409" flipH="1">
            <a:off x="5806403" y="4345587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Up Arrow 13"/>
          <p:cNvSpPr/>
          <p:nvPr/>
        </p:nvSpPr>
        <p:spPr>
          <a:xfrm rot="13946591">
            <a:off x="7405469" y="38216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Up Arrow 14"/>
          <p:cNvSpPr/>
          <p:nvPr/>
        </p:nvSpPr>
        <p:spPr>
          <a:xfrm rot="7653409" flipH="1">
            <a:off x="6212803" y="3821640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13946591">
            <a:off x="6368385" y="27593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Up Arrow 16"/>
          <p:cNvSpPr/>
          <p:nvPr/>
        </p:nvSpPr>
        <p:spPr>
          <a:xfrm rot="13946591">
            <a:off x="6794293" y="3293256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rved Up Arrow 17"/>
          <p:cNvSpPr/>
          <p:nvPr/>
        </p:nvSpPr>
        <p:spPr>
          <a:xfrm rot="13946591">
            <a:off x="5834985" y="21825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Up Arrow 18"/>
          <p:cNvSpPr/>
          <p:nvPr/>
        </p:nvSpPr>
        <p:spPr>
          <a:xfrm rot="13946591">
            <a:off x="5346035" y="1649133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Up Arrow 19"/>
          <p:cNvSpPr/>
          <p:nvPr/>
        </p:nvSpPr>
        <p:spPr>
          <a:xfrm rot="13946591">
            <a:off x="4921719" y="10903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rved Up Arrow 20"/>
          <p:cNvSpPr/>
          <p:nvPr/>
        </p:nvSpPr>
        <p:spPr>
          <a:xfrm rot="13946591">
            <a:off x="4429134" y="544239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U-Turn Arrow 9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28328" y="3770609"/>
            <a:ext cx="295441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73264" y="4217507"/>
            <a:ext cx="295441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00633" y="4224989"/>
            <a:ext cx="328105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" name="向上箭號 4"/>
          <p:cNvSpPr/>
          <p:nvPr/>
        </p:nvSpPr>
        <p:spPr>
          <a:xfrm rot="2413368">
            <a:off x="1280249" y="139232"/>
            <a:ext cx="526263" cy="3966237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259" y="4238216"/>
            <a:ext cx="604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20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 x  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每月簽一位新店主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= 20 x 12 = 240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位新店主</a:t>
            </a:r>
            <a:endParaRPr kumimoji="1" lang="zh-TW" altLang="en-US" sz="20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7258" y="4693151"/>
            <a:ext cx="560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240 x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30%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執行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D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方式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 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= 72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endParaRPr kumimoji="1" lang="zh-TW" altLang="en-US" sz="20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47260" y="5190073"/>
            <a:ext cx="379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72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 * 2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邊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 =36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/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左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----36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sz="2000" dirty="0" smtClean="0">
                <a:solidFill>
                  <a:prstClr val="black"/>
                </a:solidFill>
                <a:latin typeface="Calibri"/>
                <a:ea typeface="新細明體"/>
              </a:rPr>
              <a:t>/</a:t>
            </a:r>
            <a:r>
              <a:rPr kumimoji="1" lang="zh-TW" altLang="en-US" sz="2000" dirty="0" smtClean="0">
                <a:solidFill>
                  <a:prstClr val="black"/>
                </a:solidFill>
                <a:latin typeface="Calibri"/>
                <a:ea typeface="新細明體"/>
              </a:rPr>
              <a:t>右</a:t>
            </a:r>
            <a:endParaRPr kumimoji="1" lang="zh-TW" altLang="en-US" sz="20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7258" y="5723826"/>
            <a:ext cx="518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左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34</a:t>
            </a:r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,</a:t>
            </a:r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每月</a:t>
            </a:r>
            <a:r>
              <a:rPr kumimoji="1" lang="en-US" altLang="zh-TW" dirty="0">
                <a:solidFill>
                  <a:prstClr val="black"/>
                </a:solidFill>
                <a:latin typeface="Calibri"/>
                <a:ea typeface="新細明體"/>
              </a:rPr>
              <a:t>6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00 BV =20,400 BV</a:t>
            </a:r>
          </a:p>
          <a:p>
            <a:pPr defTabSz="914400"/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右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34</a:t>
            </a:r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位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,</a:t>
            </a:r>
            <a:r>
              <a:rPr kumimoji="1" lang="zh-TW" altLang="en-US" dirty="0" smtClean="0">
                <a:solidFill>
                  <a:prstClr val="black"/>
                </a:solidFill>
                <a:latin typeface="Calibri"/>
                <a:ea typeface="新細明體"/>
              </a:rPr>
              <a:t>每月</a:t>
            </a:r>
            <a:r>
              <a:rPr kumimoji="1" lang="en-US" altLang="zh-TW" dirty="0">
                <a:solidFill>
                  <a:prstClr val="black"/>
                </a:solidFill>
                <a:latin typeface="Calibri"/>
                <a:ea typeface="新細明體"/>
              </a:rPr>
              <a:t>6</a:t>
            </a:r>
            <a:r>
              <a:rPr kumimoji="1" lang="en-US" altLang="zh-TW" dirty="0" smtClean="0">
                <a:solidFill>
                  <a:prstClr val="black"/>
                </a:solidFill>
                <a:latin typeface="Calibri"/>
                <a:ea typeface="新細明體"/>
              </a:rPr>
              <a:t>00 BV =20,400 BV</a:t>
            </a:r>
            <a:endParaRPr kumimoji="1" lang="zh-TW" altLang="en-US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27263" y="5834238"/>
            <a:ext cx="3195246" cy="4969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TW" sz="3600" dirty="0" smtClean="0">
                <a:solidFill>
                  <a:srgbClr val="FF0000"/>
                </a:solidFill>
                <a:latin typeface="Calibri"/>
                <a:ea typeface="新細明體"/>
              </a:rPr>
              <a:t>HK$64,400/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36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94340" y="4628162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04452" y="461491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51380" y="462007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61492" y="462523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97925" y="3105464"/>
            <a:ext cx="196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TW" altLang="en-US" sz="6000" dirty="0" smtClean="0">
                <a:solidFill>
                  <a:srgbClr val="FF0000"/>
                </a:solidFill>
                <a:latin typeface="Calibri"/>
                <a:ea typeface="新細明體"/>
              </a:rPr>
              <a:t>複製</a:t>
            </a:r>
            <a:endParaRPr kumimoji="1" lang="zh-TW" altLang="en-US" sz="6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1483" y="0"/>
            <a:ext cx="3004893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20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40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80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160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320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640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1280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2560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5120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10240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20480</a:t>
            </a:r>
          </a:p>
          <a:p>
            <a:pPr algn="ctr" defTabSz="914400"/>
            <a:r>
              <a:rPr kumimoji="1" lang="en-US" altLang="zh-TW" sz="3200" dirty="0" smtClean="0">
                <a:solidFill>
                  <a:srgbClr val="FF0000"/>
                </a:solidFill>
                <a:latin typeface="Calibri"/>
                <a:ea typeface="新細明體"/>
              </a:rPr>
              <a:t>40960</a:t>
            </a:r>
          </a:p>
          <a:p>
            <a:pPr algn="ctr" defTabSz="914400"/>
            <a:endParaRPr kumimoji="1" lang="zh-TW" altLang="en-US" sz="32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461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0" grpId="0" animBg="1"/>
      <p:bldP spid="9" grpId="0" animBg="1"/>
      <p:bldP spid="5" grpId="0" animBg="1"/>
      <p:bldP spid="3" grpId="0"/>
      <p:bldP spid="7" grpId="0"/>
      <p:bldP spid="22" grpId="0"/>
      <p:bldP spid="25" grpId="0"/>
      <p:bldP spid="26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 1"/>
          <p:cNvSpPr/>
          <p:nvPr/>
        </p:nvSpPr>
        <p:spPr>
          <a:xfrm>
            <a:off x="29196" y="948856"/>
            <a:ext cx="9144000" cy="510974"/>
          </a:xfrm>
          <a:prstGeom prst="rightArrow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53238" y="292003"/>
            <a:ext cx="315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>
                <a:solidFill>
                  <a:srgbClr val="FF0000"/>
                </a:solidFill>
                <a:latin typeface="Calibri"/>
                <a:ea typeface="新細明體"/>
              </a:rPr>
              <a:t>團隊成長記錄</a:t>
            </a:r>
            <a:endParaRPr kumimoji="1" lang="zh-TW" altLang="en-US" sz="36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368" y="13938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1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13700" y="139771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2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50029" y="13938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3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57165" y="139771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4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22693" y="1387739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5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44427" y="13938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6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22364" y="1381367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7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02490" y="1381367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8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65586" y="13931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9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87563" y="1382419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10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23895" y="13938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11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89423" y="1393828"/>
            <a:ext cx="481744" cy="78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 smtClean="0">
                <a:solidFill>
                  <a:srgbClr val="FF0000"/>
                </a:solidFill>
                <a:latin typeface="Calibri"/>
                <a:ea typeface="新細明體"/>
              </a:rPr>
              <a:t>12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Calibri"/>
                <a:ea typeface="新細明體"/>
              </a:rPr>
              <a:t>月</a:t>
            </a:r>
            <a:endParaRPr kumimoji="1" lang="zh-TW" altLang="en-US" sz="2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7367" y="2139715"/>
            <a:ext cx="73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013699" y="2127574"/>
            <a:ext cx="60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677775" y="2186670"/>
            <a:ext cx="553998" cy="15443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地研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457165" y="2201969"/>
            <a:ext cx="553998" cy="8581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年會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222693" y="2109117"/>
            <a:ext cx="72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622373" y="2082900"/>
            <a:ext cx="6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944425" y="2171353"/>
            <a:ext cx="553998" cy="12669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地研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402490" y="2068300"/>
            <a:ext cx="77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087483" y="2160094"/>
            <a:ext cx="553998" cy="10187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地研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786289" y="2068300"/>
            <a:ext cx="5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B5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523895" y="2188770"/>
            <a:ext cx="553998" cy="96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年會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8289422" y="2103091"/>
            <a:ext cx="66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prstClr val="black"/>
                </a:solidFill>
                <a:latin typeface="Calibri"/>
                <a:ea typeface="新細明體"/>
              </a:rPr>
              <a:t>地研</a:t>
            </a:r>
            <a:endParaRPr kumimoji="1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3703421" y="3064713"/>
            <a:ext cx="2971800" cy="3816350"/>
            <a:chOff x="3216" y="1964"/>
            <a:chExt cx="1296" cy="1828"/>
          </a:xfrm>
        </p:grpSpPr>
        <p:sp>
          <p:nvSpPr>
            <p:cNvPr id="55" name="AutoShape 3"/>
            <p:cNvSpPr>
              <a:spLocks noChangeArrowheads="1"/>
            </p:cNvSpPr>
            <p:nvPr/>
          </p:nvSpPr>
          <p:spPr bwMode="auto">
            <a:xfrm>
              <a:off x="3216" y="2112"/>
              <a:ext cx="1296" cy="1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8080"/>
                </a:gs>
                <a:gs pos="100000">
                  <a:srgbClr val="0000FF"/>
                </a:gs>
              </a:gsLst>
              <a:lin ang="5400000" scaled="1"/>
            </a:gradFill>
            <a:ln w="63500">
              <a:solidFill>
                <a:srgbClr val="003366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6" name="AutoShape 4"/>
            <p:cNvSpPr>
              <a:spLocks noChangeArrowheads="1"/>
            </p:cNvSpPr>
            <p:nvPr/>
          </p:nvSpPr>
          <p:spPr bwMode="auto">
            <a:xfrm>
              <a:off x="3312" y="1964"/>
              <a:ext cx="110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 smtClean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3741822" y="3650908"/>
            <a:ext cx="2895600" cy="3159125"/>
            <a:chOff x="3299" y="1106"/>
            <a:chExt cx="2045" cy="2470"/>
          </a:xfrm>
        </p:grpSpPr>
        <p:pic>
          <p:nvPicPr>
            <p:cNvPr id="58" name="Picture 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34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328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" y="314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3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4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299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4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4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4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4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4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4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4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4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" y="285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5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5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5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" y="270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5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6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6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6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6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6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6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6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6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" y="256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6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6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7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7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7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7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7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7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7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241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7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7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7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8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8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8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8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8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8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" y="227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8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8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8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8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9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9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9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9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9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" y="212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9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9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9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9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9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10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0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0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0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198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10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10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10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0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10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0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1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1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11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" y="183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1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1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1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1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1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1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1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2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2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" y="169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2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12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2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2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12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12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2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12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13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" y="154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3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3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13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13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13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13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3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13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13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" y="1404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14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3" name="Picture 14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4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14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6" name="Picture 14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14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" name="Picture 14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147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148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" y="1259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149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150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151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152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53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154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155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56" descr="C:\Program Files\Microsoft Office\Clipart\homeanim\j0095769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" y="1106"/>
              <a:ext cx="25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9" name="AutoShape 157"/>
          <p:cNvSpPr>
            <a:spLocks noChangeArrowheads="1"/>
          </p:cNvSpPr>
          <p:nvPr/>
        </p:nvSpPr>
        <p:spPr bwMode="auto">
          <a:xfrm>
            <a:off x="367212" y="2934070"/>
            <a:ext cx="3151918" cy="3722466"/>
          </a:xfrm>
          <a:prstGeom prst="irregularSeal1">
            <a:avLst/>
          </a:prstGeom>
          <a:gradFill rotWithShape="0">
            <a:gsLst>
              <a:gs pos="0">
                <a:srgbClr val="FF3300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10" name="Rectangle 158"/>
          <p:cNvSpPr>
            <a:spLocks noChangeArrowheads="1"/>
          </p:cNvSpPr>
          <p:nvPr/>
        </p:nvSpPr>
        <p:spPr bwMode="auto">
          <a:xfrm>
            <a:off x="722784" y="4017845"/>
            <a:ext cx="2499910" cy="109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FFFFFF"/>
                </a:solidFill>
                <a:latin typeface="SimSun" charset="0"/>
                <a:ea typeface="新細明體" charset="0"/>
                <a:cs typeface="新細明體" charset="0"/>
              </a:rPr>
              <a:t>用罐子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FFFFFF"/>
                </a:solidFill>
                <a:latin typeface="SimSun" charset="0"/>
                <a:ea typeface="新細明體" charset="0"/>
                <a:cs typeface="新細明體" charset="0"/>
              </a:rPr>
              <a:t>裝滿豆子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680456" y="3650908"/>
            <a:ext cx="2530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1:</a:t>
            </a:r>
            <a:r>
              <a:rPr kumimoji="1" lang="zh-TW" altLang="en-US" dirty="0" smtClean="0"/>
              <a:t>每月向四位合格人選</a:t>
            </a:r>
            <a:r>
              <a:rPr kumimoji="1" lang="en-US" altLang="zh-TW" dirty="0" smtClean="0"/>
              <a:t> </a:t>
            </a:r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展示事業計畫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en-US" altLang="zh-TW" dirty="0" smtClean="0"/>
              <a:t>2:</a:t>
            </a:r>
            <a:r>
              <a:rPr kumimoji="1" lang="zh-TW" altLang="en-US" dirty="0" smtClean="0"/>
              <a:t>每場培訓會議買</a:t>
            </a:r>
            <a:r>
              <a:rPr kumimoji="1" lang="en-US" altLang="zh-TW" dirty="0" smtClean="0"/>
              <a:t>3</a:t>
            </a:r>
            <a:r>
              <a:rPr kumimoji="1" lang="zh-TW" altLang="en-US" dirty="0" smtClean="0"/>
              <a:t>張</a:t>
            </a:r>
            <a:endParaRPr kumimoji="1" lang="en-US" altLang="zh-TW" dirty="0" smtClean="0"/>
          </a:p>
          <a:p>
            <a:r>
              <a:rPr kumimoji="1" lang="en-US" altLang="zh-TW" dirty="0" smtClean="0"/>
              <a:t>    </a:t>
            </a:r>
            <a:r>
              <a:rPr kumimoji="1" lang="zh-TW" altLang="en-US" dirty="0" smtClean="0"/>
              <a:t>門票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銷售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張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35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54876" y="1739423"/>
            <a:ext cx="1981221" cy="14386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39963" y="3284592"/>
            <a:ext cx="1351721" cy="10033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2329" y="3285910"/>
            <a:ext cx="1321903" cy="10033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5"/>
            <a:endParaRPr lang="en-US" sz="1900" dirty="0">
              <a:solidFill>
                <a:prstClr val="white"/>
              </a:solidFill>
              <a:latin typeface="Helvetica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863" y="-473247"/>
            <a:ext cx="11335725" cy="850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5863" y="-474310"/>
            <a:ext cx="11335725" cy="850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5863" y="-474310"/>
            <a:ext cx="11335725" cy="8503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5863" y="-474310"/>
            <a:ext cx="11335725" cy="850392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572000" y="2943922"/>
            <a:ext cx="0" cy="2783778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6250" y="6310591"/>
            <a:ext cx="8191500" cy="487309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 defTabSz="914105">
              <a:lnSpc>
                <a:spcPct val="90000"/>
              </a:lnSpc>
            </a:pPr>
            <a:r>
              <a:rPr lang="zh-TW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每週最高總收入可達</a:t>
            </a:r>
            <a:r>
              <a:rPr lang="en-US" altLang="zh-TW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HK $82,800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957260"/>
            <a:ext cx="9144002" cy="1107992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每位超連鎖</a:t>
            </a:r>
            <a:r>
              <a:rPr lang="en-US" altLang="zh-TW" sz="2400" b="1" baseline="30000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lang="zh-TW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店主一開始就設立三個商業發展中心</a:t>
            </a:r>
            <a:r>
              <a:rPr lang="en" sz="24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" sz="24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每個商業發展中心每週最高可賺</a:t>
            </a:r>
            <a:r>
              <a:rPr lang="en-US" altLang="zh-TW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HK $27,600</a:t>
            </a:r>
            <a:endParaRPr lang="en-US" altLang="zh-TW" sz="2400" b="1" dirty="0">
              <a:solidFill>
                <a:srgbClr val="FF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b="1" dirty="0" smtClean="0">
              <a:solidFill>
                <a:srgbClr val="FFFFFF"/>
              </a:solidFill>
              <a:latin typeface="Calibri"/>
              <a:ea typeface="新細明體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542" y="237981"/>
            <a:ext cx="8831766" cy="72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5"/>
            <a:endParaRPr lang="en-US" sz="1900" dirty="0">
              <a:solidFill>
                <a:srgbClr val="93BF3E"/>
              </a:solidFill>
              <a:latin typeface="Helvetica Regular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15404" y="4287946"/>
            <a:ext cx="0" cy="1439754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213788"/>
            <a:ext cx="9144000" cy="769437"/>
          </a:xfrm>
          <a:prstGeom prst="rect">
            <a:avLst/>
          </a:prstGeom>
          <a:noFill/>
        </p:spPr>
        <p:txBody>
          <a:bodyPr wrap="square" lIns="91414" tIns="45718" rIns="91414" bIns="45718" anchor="ctr">
            <a:spAutoFit/>
          </a:bodyPr>
          <a:lstStyle/>
          <a:p>
            <a:pPr algn="ctr" defTabSz="914105">
              <a:tabLst>
                <a:tab pos="114265" algn="l"/>
              </a:tabLst>
            </a:pPr>
            <a:r>
              <a:rPr lang="zh-TW" altLang="en-US" sz="4400" b="1" dirty="0" smtClean="0">
                <a:solidFill>
                  <a:srgbClr val="0FB7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賺取更多收入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6808720" y="4289278"/>
            <a:ext cx="4556" cy="1438435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42624" y="5354838"/>
            <a:ext cx="18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prstClr val="white"/>
                </a:solidFill>
                <a:latin typeface="Calibri"/>
                <a:ea typeface="新細明體"/>
              </a:rPr>
              <a:t>34 x 600BV=</a:t>
            </a:r>
          </a:p>
          <a:p>
            <a:r>
              <a:rPr kumimoji="1" lang="en-US" altLang="zh-TW" dirty="0" smtClean="0">
                <a:solidFill>
                  <a:prstClr val="white"/>
                </a:solidFill>
                <a:latin typeface="Calibri"/>
                <a:ea typeface="新細明體"/>
              </a:rPr>
              <a:t>   20400BV</a:t>
            </a:r>
            <a:endParaRPr kumimoji="1" lang="zh-TW" altLang="en-US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84706" y="5370137"/>
            <a:ext cx="146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34 x 600BV=</a:t>
            </a:r>
          </a:p>
          <a:p>
            <a:r>
              <a:rPr kumimoji="1" lang="en-US" altLang="zh-TW" dirty="0">
                <a:solidFill>
                  <a:srgbClr val="FFFFFF"/>
                </a:solidFill>
                <a:latin typeface="Calibri"/>
                <a:ea typeface="新細明體"/>
              </a:rPr>
              <a:t> </a:t>
            </a:r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   20400BV</a:t>
            </a:r>
            <a:endParaRPr kumimoji="1" lang="zh-TW" altLang="en-US" dirty="0">
              <a:solidFill>
                <a:srgbClr val="FFFFFF"/>
              </a:solidFill>
              <a:latin typeface="Calibri"/>
              <a:ea typeface="新細明體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10388" y="5354838"/>
            <a:ext cx="151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34 x 600BV=</a:t>
            </a:r>
          </a:p>
          <a:p>
            <a:r>
              <a:rPr kumimoji="1" lang="en-US" altLang="zh-TW" dirty="0">
                <a:solidFill>
                  <a:srgbClr val="FFFFFF"/>
                </a:solidFill>
                <a:latin typeface="Calibri"/>
                <a:ea typeface="新細明體"/>
              </a:rPr>
              <a:t> </a:t>
            </a:r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  20400BV</a:t>
            </a:r>
            <a:endParaRPr kumimoji="1" lang="zh-TW" altLang="en-US" dirty="0">
              <a:solidFill>
                <a:srgbClr val="FFFFFF"/>
              </a:solidFill>
              <a:latin typeface="Calibri"/>
              <a:ea typeface="新細明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67771" y="5339539"/>
            <a:ext cx="163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34 x 600BV=</a:t>
            </a:r>
          </a:p>
          <a:p>
            <a:r>
              <a:rPr kumimoji="1" lang="en-US" altLang="zh-TW" dirty="0">
                <a:solidFill>
                  <a:srgbClr val="FFFFFF"/>
                </a:solidFill>
                <a:latin typeface="Calibri"/>
                <a:ea typeface="新細明體"/>
              </a:rPr>
              <a:t> </a:t>
            </a:r>
            <a:r>
              <a:rPr kumimoji="1" lang="en-US" altLang="zh-TW" dirty="0" smtClean="0">
                <a:solidFill>
                  <a:srgbClr val="FFFFFF"/>
                </a:solidFill>
                <a:latin typeface="Calibri"/>
                <a:ea typeface="新細明體"/>
              </a:rPr>
              <a:t>  20400BV</a:t>
            </a:r>
            <a:endParaRPr kumimoji="1" lang="zh-TW" altLang="en-US" dirty="0">
              <a:solidFill>
                <a:srgbClr val="FFFFFF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416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1" grpId="0"/>
      <p:bldP spid="3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10-08 下午8.1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2" descr="C:\Users\charlies\Pictures\SABP_Logo_CH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082">
            <a:off x="2208955" y="3747178"/>
            <a:ext cx="907146" cy="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635896" y="1886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100,000</a:t>
            </a:r>
            <a:r>
              <a:rPr kumimoji="1" lang="zh-TW" altLang="en-US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位店主</a:t>
            </a:r>
            <a:r>
              <a:rPr kumimoji="1" lang="en-US" altLang="zh-TW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,</a:t>
            </a:r>
            <a:r>
              <a:rPr kumimoji="1" lang="zh-TW" altLang="en-US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一天消費一元</a:t>
            </a:r>
            <a:endParaRPr kumimoji="1" lang="en-US" altLang="zh-TW" sz="2400" dirty="0" smtClean="0">
              <a:solidFill>
                <a:srgbClr val="FFFFFF"/>
              </a:solidFill>
              <a:latin typeface="Verdana"/>
              <a:ea typeface="ＭＳ Ｐゴシック"/>
            </a:endParaRPr>
          </a:p>
          <a:p>
            <a:r>
              <a:rPr kumimoji="1" lang="en-US" altLang="zh-TW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100,000 x 1 = 100,000</a:t>
            </a:r>
            <a:r>
              <a:rPr kumimoji="1" lang="zh-TW" altLang="en-US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元</a:t>
            </a:r>
            <a:r>
              <a:rPr kumimoji="1" lang="en-US" altLang="zh-TW" sz="2400" dirty="0" smtClean="0">
                <a:solidFill>
                  <a:srgbClr val="FFFFFF"/>
                </a:solidFill>
                <a:latin typeface="Verdana"/>
                <a:ea typeface="ＭＳ Ｐゴシック"/>
              </a:rPr>
              <a:t> / day</a:t>
            </a:r>
            <a:endParaRPr kumimoji="1" lang="zh-TW" altLang="en-US" sz="2400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87697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4888530" y="749678"/>
            <a:ext cx="3679786" cy="5783208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>
            <a:off x="306020" y="749678"/>
            <a:ext cx="3763930" cy="551181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5400" b="1">
                <a:solidFill>
                  <a:srgbClr val="FF0000"/>
                </a:solidFill>
                <a:latin typeface="新細明體" charset="-120"/>
                <a:ea typeface="新細明體" charset="-120"/>
              </a:rPr>
              <a:t>    </a:t>
            </a:r>
          </a:p>
        </p:txBody>
      </p:sp>
      <p:sp>
        <p:nvSpPr>
          <p:cNvPr id="2" name="矩形 1"/>
          <p:cNvSpPr/>
          <p:nvPr/>
        </p:nvSpPr>
        <p:spPr>
          <a:xfrm>
            <a:off x="4016400" y="213006"/>
            <a:ext cx="933334" cy="536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dirty="0" smtClean="0">
                <a:solidFill>
                  <a:srgbClr val="FF0000"/>
                </a:solidFill>
                <a:latin typeface="Calibri"/>
                <a:ea typeface="新細明體"/>
              </a:rPr>
              <a:t>you</a:t>
            </a:r>
            <a:endParaRPr kumimoji="1" lang="zh-TW" altLang="en-US" sz="28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0018" y="949259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1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29940" y="1481671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1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59450" y="2013091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2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50826" y="2544994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3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24915" y="3058076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4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50164" y="3583393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4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2694" y="4110229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5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9094" y="4626232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5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6020" y="5147656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6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505" y="5715894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6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75693" y="985135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5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26239" y="1513369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6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69455" y="2028390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7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80119" y="2560293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8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44597" y="3088674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8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88541" y="3629290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9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31757" y="4171425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9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88546" y="4744555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帶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9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82495" y="5294743"/>
            <a:ext cx="1185821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10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37685" y="5875529"/>
            <a:ext cx="1306315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10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261496"/>
            <a:ext cx="1063389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6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15158" y="6395538"/>
            <a:ext cx="1306315" cy="3859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第</a:t>
            </a:r>
            <a:r>
              <a:rPr kumimoji="1" lang="en-US" altLang="zh-TW" dirty="0" smtClean="0">
                <a:solidFill>
                  <a:srgbClr val="FF0000"/>
                </a:solidFill>
                <a:latin typeface="Calibri"/>
                <a:ea typeface="新細明體"/>
              </a:rPr>
              <a:t>10</a:t>
            </a:r>
            <a:r>
              <a:rPr kumimoji="1" lang="zh-TW" altLang="en-US" dirty="0" smtClean="0">
                <a:solidFill>
                  <a:srgbClr val="FF0000"/>
                </a:solidFill>
                <a:latin typeface="Calibri"/>
                <a:ea typeface="新細明體"/>
              </a:rPr>
              <a:t>個月</a:t>
            </a:r>
            <a:endParaRPr kumimoji="1" lang="zh-TW" altLang="en-US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837047" y="658578"/>
            <a:ext cx="47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2351256" y="1212834"/>
            <a:ext cx="47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896083" y="1729947"/>
            <a:ext cx="3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598924" y="2246068"/>
            <a:ext cx="52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185797" y="2793270"/>
            <a:ext cx="30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65030" y="3291053"/>
            <a:ext cx="35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75417" y="3804687"/>
            <a:ext cx="80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BA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83612" y="4327907"/>
            <a:ext cx="39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-30602" y="4859209"/>
            <a:ext cx="30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739082" y="673183"/>
            <a:ext cx="69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089628" y="1248710"/>
            <a:ext cx="34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417543" y="1731047"/>
            <a:ext cx="5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541284" y="3233065"/>
            <a:ext cx="206233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600" dirty="0" smtClean="0">
                <a:solidFill>
                  <a:prstClr val="white"/>
                </a:solidFill>
                <a:latin typeface="Calibri"/>
                <a:ea typeface="新細明體"/>
              </a:rPr>
              <a:t>A = </a:t>
            </a:r>
            <a:r>
              <a:rPr kumimoji="1" lang="zh-TW" altLang="en-US" sz="3600" dirty="0" smtClean="0">
                <a:solidFill>
                  <a:prstClr val="white"/>
                </a:solidFill>
                <a:latin typeface="Calibri"/>
                <a:ea typeface="新細明體"/>
              </a:rPr>
              <a:t>親戚</a:t>
            </a:r>
            <a:endParaRPr kumimoji="1" lang="en-US" altLang="zh-TW" sz="3600" dirty="0" smtClean="0">
              <a:solidFill>
                <a:prstClr val="white"/>
              </a:solidFill>
              <a:latin typeface="Calibri"/>
              <a:ea typeface="新細明體"/>
            </a:endParaRPr>
          </a:p>
          <a:p>
            <a:r>
              <a:rPr kumimoji="1" lang="en-US" altLang="zh-TW" sz="3600" dirty="0" smtClean="0">
                <a:solidFill>
                  <a:prstClr val="white"/>
                </a:solidFill>
                <a:latin typeface="Calibri"/>
                <a:ea typeface="新細明體"/>
              </a:rPr>
              <a:t>B = </a:t>
            </a:r>
            <a:r>
              <a:rPr kumimoji="1" lang="zh-TW" altLang="en-US" sz="3600" dirty="0" smtClean="0">
                <a:solidFill>
                  <a:prstClr val="white"/>
                </a:solidFill>
                <a:latin typeface="Calibri"/>
                <a:ea typeface="新細明體"/>
              </a:rPr>
              <a:t>好友</a:t>
            </a:r>
            <a:endParaRPr kumimoji="1" lang="en-US" altLang="zh-TW" sz="3600" dirty="0" smtClean="0">
              <a:solidFill>
                <a:prstClr val="white"/>
              </a:solidFill>
              <a:latin typeface="Calibri"/>
              <a:ea typeface="新細明體"/>
            </a:endParaRPr>
          </a:p>
          <a:p>
            <a:r>
              <a:rPr kumimoji="1" lang="en-US" altLang="zh-TW" sz="3600" dirty="0" smtClean="0">
                <a:solidFill>
                  <a:prstClr val="white"/>
                </a:solidFill>
                <a:latin typeface="Calibri"/>
                <a:ea typeface="新細明體"/>
              </a:rPr>
              <a:t>C = </a:t>
            </a:r>
            <a:r>
              <a:rPr kumimoji="1" lang="zh-TW" altLang="en-US" sz="3600" dirty="0" smtClean="0">
                <a:solidFill>
                  <a:prstClr val="white"/>
                </a:solidFill>
                <a:latin typeface="Calibri"/>
                <a:ea typeface="新細明體"/>
              </a:rPr>
              <a:t>同事</a:t>
            </a:r>
            <a:endParaRPr kumimoji="1" lang="zh-TW" altLang="en-US" sz="36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728207" y="2261367"/>
            <a:ext cx="95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992685" y="2808569"/>
            <a:ext cx="68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351893" y="3336950"/>
            <a:ext cx="66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81920" name="文字方塊 81919"/>
          <p:cNvSpPr txBox="1"/>
          <p:nvPr/>
        </p:nvSpPr>
        <p:spPr>
          <a:xfrm>
            <a:off x="7664544" y="3877566"/>
            <a:ext cx="73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81921" name="文字方塊 81920"/>
          <p:cNvSpPr txBox="1"/>
          <p:nvPr/>
        </p:nvSpPr>
        <p:spPr>
          <a:xfrm>
            <a:off x="8031297" y="4427345"/>
            <a:ext cx="69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CA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81922" name="文字方塊 81921"/>
          <p:cNvSpPr txBox="1"/>
          <p:nvPr/>
        </p:nvSpPr>
        <p:spPr>
          <a:xfrm>
            <a:off x="8537714" y="5008130"/>
            <a:ext cx="81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CB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47761885"/>
      </p:ext>
    </p:extLst>
  </p:cSld>
  <p:clrMapOvr>
    <a:masterClrMapping/>
  </p:clrMapOvr>
  <p:transition xmlns:p14="http://schemas.microsoft.com/office/powerpoint/2010/main">
    <p:zoom/>
    <p:sndAc>
      <p:stSnd>
        <p:snd r:embed="rId3" name="projcto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Global_NewBDC_Option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lobal_NewBDC_Option4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" y="0"/>
            <a:ext cx="9144000" cy="6858000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 rot="13946591">
            <a:off x="7773770" y="4345587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rved Up Arrow 12"/>
          <p:cNvSpPr/>
          <p:nvPr/>
        </p:nvSpPr>
        <p:spPr>
          <a:xfrm rot="7653409" flipH="1">
            <a:off x="5806403" y="4345587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rved Up Arrow 13"/>
          <p:cNvSpPr/>
          <p:nvPr/>
        </p:nvSpPr>
        <p:spPr>
          <a:xfrm rot="13946591">
            <a:off x="7405469" y="38216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urved Up Arrow 14"/>
          <p:cNvSpPr/>
          <p:nvPr/>
        </p:nvSpPr>
        <p:spPr>
          <a:xfrm rot="7653409" flipH="1">
            <a:off x="6212803" y="3821640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13946591">
            <a:off x="6368385" y="27593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Up Arrow 16"/>
          <p:cNvSpPr/>
          <p:nvPr/>
        </p:nvSpPr>
        <p:spPr>
          <a:xfrm rot="13946591">
            <a:off x="6794293" y="3293256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urved Up Arrow 17"/>
          <p:cNvSpPr/>
          <p:nvPr/>
        </p:nvSpPr>
        <p:spPr>
          <a:xfrm rot="13946591">
            <a:off x="5834985" y="21825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urved Up Arrow 18"/>
          <p:cNvSpPr/>
          <p:nvPr/>
        </p:nvSpPr>
        <p:spPr>
          <a:xfrm rot="13946591">
            <a:off x="5346035" y="1649133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Up Arrow 19"/>
          <p:cNvSpPr/>
          <p:nvPr/>
        </p:nvSpPr>
        <p:spPr>
          <a:xfrm rot="13946591">
            <a:off x="4921719" y="1090340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urved Up Arrow 20"/>
          <p:cNvSpPr/>
          <p:nvPr/>
        </p:nvSpPr>
        <p:spPr>
          <a:xfrm rot="13946591">
            <a:off x="4429134" y="544239"/>
            <a:ext cx="4116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U-Turn Arrow 9"/>
          <p:cNvSpPr/>
          <p:nvPr/>
        </p:nvSpPr>
        <p:spPr>
          <a:xfrm flipH="1">
            <a:off x="34734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4095750" y="63500"/>
            <a:ext cx="266700" cy="285750"/>
          </a:xfrm>
          <a:prstGeom prst="uturn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28328" y="3770609"/>
            <a:ext cx="295441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73264" y="4217507"/>
            <a:ext cx="295441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00633" y="4224989"/>
            <a:ext cx="328105" cy="204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94340" y="4628162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04452" y="461491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51380" y="462007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61492" y="4625237"/>
            <a:ext cx="232445" cy="65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TW" altLang="en-US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97925" y="3105464"/>
            <a:ext cx="196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TW" altLang="en-US" sz="6000" dirty="0" smtClean="0">
                <a:solidFill>
                  <a:srgbClr val="FF0000"/>
                </a:solidFill>
                <a:latin typeface="Calibri"/>
                <a:ea typeface="新細明體"/>
              </a:rPr>
              <a:t>複製</a:t>
            </a:r>
            <a:endParaRPr kumimoji="1" lang="zh-TW" altLang="en-US" sz="60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-91816" y="4062590"/>
            <a:ext cx="5439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                                       </a:t>
            </a:r>
            <a:r>
              <a:rPr kumimoji="1" lang="zh-TW" altLang="en-US" sz="3200" dirty="0" smtClean="0"/>
              <a:t>每位超連鎖店主</a:t>
            </a:r>
            <a:endParaRPr kumimoji="1" lang="zh-TW" altLang="en-US" sz="32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96722" y="4849941"/>
            <a:ext cx="5241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1:</a:t>
            </a:r>
            <a:r>
              <a:rPr kumimoji="1" lang="zh-TW" altLang="en-US" dirty="0" smtClean="0"/>
              <a:t>每個月個人自用</a:t>
            </a:r>
            <a:r>
              <a:rPr kumimoji="1" lang="en-US" altLang="zh-TW" dirty="0" smtClean="0"/>
              <a:t>150BV</a:t>
            </a:r>
          </a:p>
          <a:p>
            <a:r>
              <a:rPr kumimoji="1" lang="en-US" altLang="zh-TW" dirty="0" smtClean="0"/>
              <a:t>2:</a:t>
            </a:r>
            <a:r>
              <a:rPr kumimoji="1" lang="zh-TW" altLang="en-US" dirty="0" smtClean="0"/>
              <a:t>每個月銷售</a:t>
            </a:r>
            <a:r>
              <a:rPr kumimoji="1" lang="en-US" altLang="zh-TW" dirty="0" smtClean="0"/>
              <a:t>450BV</a:t>
            </a:r>
          </a:p>
          <a:p>
            <a:r>
              <a:rPr kumimoji="1" lang="en-US" altLang="zh-TW" dirty="0" smtClean="0"/>
              <a:t>3:</a:t>
            </a:r>
            <a:r>
              <a:rPr kumimoji="1" lang="zh-TW" altLang="en-US" dirty="0" smtClean="0"/>
              <a:t>每場會議買</a:t>
            </a:r>
            <a:r>
              <a:rPr kumimoji="1" lang="en-US" altLang="zh-TW" dirty="0" smtClean="0"/>
              <a:t>3</a:t>
            </a:r>
            <a:r>
              <a:rPr kumimoji="1" lang="zh-TW" altLang="en-US" dirty="0" smtClean="0"/>
              <a:t>張門票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銷售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張</a:t>
            </a:r>
            <a:endParaRPr kumimoji="1" lang="en-US" altLang="zh-TW" dirty="0" smtClean="0"/>
          </a:p>
          <a:p>
            <a:r>
              <a:rPr kumimoji="1" lang="en-US" altLang="zh-TW" dirty="0" smtClean="0"/>
              <a:t>4:</a:t>
            </a:r>
            <a:r>
              <a:rPr kumimoji="1" lang="zh-TW" altLang="en-US" dirty="0" smtClean="0"/>
              <a:t>執行起步指南</a:t>
            </a:r>
            <a:endParaRPr kumimoji="1" lang="en-US" altLang="zh-TW" dirty="0"/>
          </a:p>
          <a:p>
            <a:r>
              <a:rPr kumimoji="1" lang="en-US" altLang="zh-TW" dirty="0" smtClean="0"/>
              <a:t>5:</a:t>
            </a:r>
            <a:r>
              <a:rPr kumimoji="1" lang="zh-TW" altLang="en-US" dirty="0" smtClean="0"/>
              <a:t>致力於成為卓越超連鎖店主</a:t>
            </a:r>
            <a:endParaRPr kumimoji="1" lang="en-US" altLang="zh-TW" dirty="0" smtClean="0"/>
          </a:p>
          <a:p>
            <a:r>
              <a:rPr kumimoji="1" lang="en-US" altLang="zh-TW" dirty="0" smtClean="0"/>
              <a:t>6:</a:t>
            </a:r>
            <a:r>
              <a:rPr kumimoji="1" lang="zh-TW" altLang="en-US" dirty="0" smtClean="0"/>
              <a:t>圍繞美安香港來安排你的生活</a:t>
            </a:r>
            <a:endParaRPr kumimoji="1" lang="en-US" altLang="zh-TW" dirty="0" smtClean="0"/>
          </a:p>
          <a:p>
            <a:r>
              <a:rPr kumimoji="1" lang="en-US" altLang="zh-TW" dirty="0"/>
              <a:t> </a:t>
            </a:r>
            <a:r>
              <a:rPr kumimoji="1" lang="en-US" altLang="zh-TW" dirty="0" smtClean="0"/>
              <a:t>   </a:t>
            </a:r>
            <a:r>
              <a:rPr kumimoji="1" lang="zh-TW" altLang="en-US" dirty="0" smtClean="0"/>
              <a:t>而不是讓美安配合你的生活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994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5400" b="1">
                <a:solidFill>
                  <a:srgbClr val="FF0000"/>
                </a:solidFill>
                <a:latin typeface="新細明體" charset="-120"/>
                <a:ea typeface="新細明體" charset="-120"/>
              </a:rPr>
              <a:t>    </a:t>
            </a:r>
          </a:p>
        </p:txBody>
      </p:sp>
      <p:pic>
        <p:nvPicPr>
          <p:cNvPr id="3" name="圖片 2" descr="螢幕快照 2015-09-19 下午1.5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6" y="35002"/>
            <a:ext cx="4532035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19872" y="155679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kumimoji="1" lang="en-US" altLang="zh-TW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新細明體"/>
              </a:rPr>
              <a:t> TEAM</a:t>
            </a:r>
          </a:p>
          <a:p>
            <a:r>
              <a:rPr kumimoji="1" lang="en-US" altLang="zh-TW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新細明體"/>
              </a:rPr>
              <a:t>POWER</a:t>
            </a:r>
            <a:endParaRPr kumimoji="1" lang="zh-TW" alt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06128267"/>
      </p:ext>
    </p:extLst>
  </p:cSld>
  <p:clrMapOvr>
    <a:masterClrMapping/>
  </p:clrMapOvr>
  <p:transition xmlns:p14="http://schemas.microsoft.com/office/powerpoint/2010/main">
    <p:zoom/>
    <p:sndAc>
      <p:stSnd>
        <p:snd r:embed="rId3" name="projcto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80073" y="1987693"/>
            <a:ext cx="544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kumimoji="1" lang="zh-TW" altLang="en-US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42754" y="3542403"/>
            <a:ext cx="369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prstClr val="white"/>
                </a:solidFill>
                <a:latin typeface="Calibri"/>
                <a:ea typeface="新細明體"/>
              </a:rPr>
              <a:t>成功機率學</a:t>
            </a:r>
            <a:endParaRPr kumimoji="1" lang="zh-TW" altLang="en-US" sz="4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11" name="圖片 10" descr="螢幕快照 2016-08-11 下午5.0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64"/>
            <a:ext cx="9144000" cy="23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6071" y="0"/>
            <a:ext cx="914399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003366">
                  <a:lumMod val="50000"/>
                </a:srgbClr>
              </a:solidFill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" name="圖片 1" descr="螢幕快照 2017-10-23 下午6.10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548680"/>
            <a:ext cx="2880320" cy="504056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設定你的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340768"/>
            <a:ext cx="2880320" cy="576064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目標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204864"/>
            <a:ext cx="2880320" cy="576064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你無法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068960"/>
            <a:ext cx="2880320" cy="504056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擊中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616" y="3861048"/>
            <a:ext cx="2880320" cy="576064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你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616" y="4725144"/>
            <a:ext cx="2880320" cy="576064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看不到的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5589240"/>
            <a:ext cx="2880320" cy="576064"/>
          </a:xfrm>
          <a:prstGeom prst="rect">
            <a:avLst/>
          </a:prstGeom>
          <a:solidFill>
            <a:srgbClr val="161616"/>
          </a:solidFill>
          <a:ln>
            <a:solidFill>
              <a:srgbClr val="1616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>
                <a:solidFill>
                  <a:srgbClr val="FFFFFF"/>
                </a:solidFill>
                <a:latin typeface="Verdana"/>
                <a:ea typeface="ＭＳ Ｐゴシック"/>
              </a:rPr>
              <a:t>目標</a:t>
            </a:r>
            <a:endParaRPr kumimoji="1" lang="zh-TW" altLang="en-US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805610"/>
      </p:ext>
    </p:extLst>
  </p:cSld>
  <p:clrMapOvr>
    <a:masterClrMapping/>
  </p:clrMapOvr>
  <p:transition xmlns:p14="http://schemas.microsoft.com/office/powerpoint/2010/main">
    <p:zoom/>
    <p:sndAc>
      <p:stSnd>
        <p:snd r:embed="rId3" name="projctor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968" y="685803"/>
            <a:ext cx="8405333" cy="5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84" tIns="45643" rIns="91284" bIns="45643">
            <a:spAutoFit/>
          </a:bodyPr>
          <a:lstStyle/>
          <a:p>
            <a:pPr marL="234550" indent="-234550" algn="ctr" defTabSz="456409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佣金</a:t>
            </a:r>
            <a:r>
              <a:rPr 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= </a:t>
            </a:r>
            <a:r>
              <a:rPr lang="zh-TW" alt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</a:t>
            </a:r>
            <a:r>
              <a:rPr lang="en-US" altLang="zh-TW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 </a:t>
            </a:r>
            <a:r>
              <a:rPr 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$16,100 x 4=</a:t>
            </a:r>
            <a:r>
              <a:rPr lang="zh-TW" alt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$64,400 </a:t>
            </a:r>
            <a:r>
              <a:rPr lang="en-US" sz="2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(BV)</a:t>
            </a:r>
            <a:endParaRPr lang="en-US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1185" y="1496674"/>
            <a:ext cx="3116084" cy="8511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>
              <a:spcAft>
                <a:spcPts val="1200"/>
              </a:spcAft>
            </a:pPr>
            <a:r>
              <a:rPr lang="zh-TW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</a:t>
            </a:r>
            <a:r>
              <a:rPr lang="zh-CN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zh-TW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您可</a:t>
            </a: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由</a:t>
            </a:r>
            <a:r>
              <a:rPr lang="en-US" altLang="zh-CN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  <a:r>
              <a:rPr lang="zh-TW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賺</a:t>
            </a:r>
            <a:r>
              <a:rPr lang="zh-TW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取</a:t>
            </a:r>
            <a:r>
              <a:rPr lang="en-US" altLang="zh-TW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</a:t>
            </a:r>
            <a:r>
              <a:rPr 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$16,100</a:t>
            </a:r>
            <a:endParaRPr lang="en-US" sz="2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7005" y="208644"/>
            <a:ext cx="8250009" cy="858156"/>
          </a:xfrm>
          <a:prstGeom prst="rect">
            <a:avLst/>
          </a:prstGeom>
        </p:spPr>
        <p:txBody>
          <a:bodyPr lIns="91284" tIns="45643" rIns="91284" bIns="4564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組織</a:t>
            </a:r>
            <a:r>
              <a:rPr lang="zh-CN" altLang="en-US" sz="2800" cap="all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達</a:t>
            </a:r>
            <a:r>
              <a:rPr lang="zh-CN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到基本業務要求</a:t>
            </a:r>
            <a:endParaRPr lang="zh-TW" altLang="en-US" sz="28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20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2" y="1219202"/>
            <a:ext cx="3324225" cy="26047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>
              <a:spcAft>
                <a:spcPts val="600"/>
              </a:spcAft>
            </a:pP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基本業務</a:t>
            </a:r>
            <a:r>
              <a:rPr lang="zh-CN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要求</a:t>
            </a:r>
            <a:r>
              <a:rPr lang="en-US" altLang="zh-CN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50/100/150BV</a:t>
            </a:r>
            <a:endParaRPr lang="en-US" altLang="zh-CN" sz="2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>
              <a:spcAft>
                <a:spcPts val="1200"/>
              </a:spcAft>
            </a:pPr>
            <a:r>
              <a:rPr lang="zh-TW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超連鎖</a:t>
            </a:r>
            <a:r>
              <a:rPr lang="en-US" altLang="zh-TW" sz="2200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zh-TW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TW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 </a:t>
            </a:r>
            <a:r>
              <a:rPr 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r>
              <a:rPr 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endParaRPr lang="en-US" sz="2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>
              <a:spcAft>
                <a:spcPts val="1200"/>
              </a:spcAft>
            </a:pPr>
            <a:r>
              <a:rPr lang="zh-TW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總額 </a:t>
            </a:r>
            <a:r>
              <a:rPr lang="en-US" altLang="zh-TW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=</a:t>
            </a: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超連鎖</a:t>
            </a:r>
            <a:r>
              <a:rPr lang="en-US" altLang="zh-TW" sz="2200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en-US" altLang="zh-CN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en-US" sz="22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 </a:t>
            </a:r>
            <a:r>
              <a:rPr lang="en-US" sz="2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endParaRPr lang="en-US" sz="2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8770" y="2481594"/>
            <a:ext cx="7308836" cy="3580961"/>
            <a:chOff x="1211691" y="2481565"/>
            <a:chExt cx="9745114" cy="35809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0" y="2481565"/>
              <a:ext cx="3160894" cy="1444304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211691" y="3941050"/>
              <a:ext cx="9745114" cy="2121476"/>
              <a:chOff x="1211691" y="3941050"/>
              <a:chExt cx="9745114" cy="212147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0175" y="5081544"/>
                <a:ext cx="1596630" cy="97975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1691" y="5077094"/>
                <a:ext cx="1596630" cy="97975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1781" y="5077094"/>
                <a:ext cx="1596630" cy="97975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5857" y="5082776"/>
                <a:ext cx="1596630" cy="97975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4587" y="3960057"/>
                <a:ext cx="2595081" cy="114254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5880" y="3941050"/>
                <a:ext cx="2558047" cy="1166035"/>
              </a:xfrm>
              <a:prstGeom prst="rect">
                <a:avLst/>
              </a:prstGeom>
            </p:spPr>
          </p:pic>
        </p:grpSp>
      </p:grpSp>
      <p:pic>
        <p:nvPicPr>
          <p:cNvPr id="46" name="Picture 45" descr="PeopleLeadToPeople2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20" b="1"/>
          <a:stretch/>
        </p:blipFill>
        <p:spPr>
          <a:xfrm>
            <a:off x="4426641" y="1630752"/>
            <a:ext cx="187126" cy="4953517"/>
          </a:xfrm>
          <a:prstGeom prst="rect">
            <a:avLst/>
          </a:prstGeom>
        </p:spPr>
      </p:pic>
      <p:pic>
        <p:nvPicPr>
          <p:cNvPr id="47" name="Picture 3" descr="T:\Field Training\Field Training\North America\NA_ENGLISH\B5 update\images\Base-10-BV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3" y="3771813"/>
            <a:ext cx="6977690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4840" y="6151216"/>
            <a:ext cx="1924217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defRPr/>
            </a:pP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200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x 100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20,000 BV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5128" y="2562760"/>
            <a:ext cx="542520" cy="2045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0805" y="6169621"/>
            <a:ext cx="1866776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defRPr/>
            </a:pP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200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x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865615" y="1607105"/>
            <a:ext cx="188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dirty="0" smtClean="0">
                <a:solidFill>
                  <a:srgbClr val="FF0000"/>
                </a:solidFill>
                <a:latin typeface="Calibri"/>
                <a:ea typeface="新細明體"/>
              </a:rPr>
              <a:t>400</a:t>
            </a:r>
            <a:r>
              <a:rPr kumimoji="1" lang="zh-TW" altLang="en-US" sz="4800" dirty="0" smtClean="0">
                <a:solidFill>
                  <a:srgbClr val="FF0000"/>
                </a:solidFill>
                <a:latin typeface="Calibri"/>
                <a:ea typeface="新細明體"/>
              </a:rPr>
              <a:t>位</a:t>
            </a:r>
            <a:endParaRPr kumimoji="1" lang="zh-TW" altLang="en-US" sz="4800" dirty="0">
              <a:solidFill>
                <a:srgbClr val="FF0000"/>
              </a:solidFill>
              <a:latin typeface="Calibri"/>
              <a:ea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91822" y="0"/>
            <a:ext cx="65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 smtClean="0">
                <a:solidFill>
                  <a:srgbClr val="FF0000"/>
                </a:solidFill>
              </a:rPr>
              <a:t>A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2013" y="685803"/>
            <a:ext cx="7083179" cy="5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84" tIns="45643" rIns="91284" bIns="45643">
            <a:spAutoFit/>
          </a:bodyPr>
          <a:lstStyle/>
          <a:p>
            <a:pPr marL="234550" indent="-234550" algn="ctr" defTabSz="456409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佣金</a:t>
            </a:r>
            <a:r>
              <a:rPr 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= </a:t>
            </a: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TW" alt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 </a:t>
            </a:r>
            <a:r>
              <a:rPr 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$64,400 </a:t>
            </a:r>
            <a:r>
              <a:rPr lang="en-US" sz="2800" b="1" dirty="0" smtClean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  <a:r>
              <a:rPr lang="en-US" sz="2800" b="1" dirty="0" smtClean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1" y="1584857"/>
            <a:ext cx="3265346" cy="7830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>
              <a:spcAft>
                <a:spcPts val="1200"/>
              </a:spcAft>
            </a:pP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每週您可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由</a:t>
            </a:r>
            <a:r>
              <a:rPr lang="en-US" altLang="zh-CN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賺</a:t>
            </a: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取</a:t>
            </a:r>
            <a:r>
              <a:rPr lang="en-US" altLang="zh-TW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</a:t>
            </a:r>
            <a:r>
              <a:rPr 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$16100</a:t>
            </a:r>
            <a:endParaRPr lang="en-US" sz="2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7005" y="228600"/>
            <a:ext cx="8250009" cy="858156"/>
          </a:xfrm>
          <a:prstGeom prst="rect">
            <a:avLst/>
          </a:prstGeom>
        </p:spPr>
        <p:txBody>
          <a:bodyPr lIns="91284" tIns="45643" rIns="91284" bIns="4564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組織完成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 (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購物年金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8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20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endParaRPr lang="en-US" sz="20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4827" y="6096005"/>
            <a:ext cx="2127429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 x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9" y="2481565"/>
            <a:ext cx="2370671" cy="14443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45" y="5081544"/>
            <a:ext cx="1197473" cy="9797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2" y="5077094"/>
            <a:ext cx="1197473" cy="979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50" y="5077094"/>
            <a:ext cx="1197473" cy="979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07" y="5082776"/>
            <a:ext cx="1197473" cy="9797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49" y="3960057"/>
            <a:ext cx="1946311" cy="11425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5" y="3941079"/>
            <a:ext cx="1918535" cy="1166035"/>
          </a:xfrm>
          <a:prstGeom prst="rect">
            <a:avLst/>
          </a:prstGeom>
        </p:spPr>
      </p:pic>
      <p:pic>
        <p:nvPicPr>
          <p:cNvPr id="31" name="Picture 30" descr="PeopleLeadToPeople2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20" b="1"/>
          <a:stretch/>
        </p:blipFill>
        <p:spPr>
          <a:xfrm>
            <a:off x="4426641" y="1630752"/>
            <a:ext cx="187126" cy="4953517"/>
          </a:xfrm>
          <a:prstGeom prst="rect">
            <a:avLst/>
          </a:prstGeom>
        </p:spPr>
      </p:pic>
      <p:pic>
        <p:nvPicPr>
          <p:cNvPr id="32" name="Picture 2" descr="T:\Field Training\Field Training\North America\NA_ENGLISH\B5 update\images\Base-10-BV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33" y="2913388"/>
            <a:ext cx="72653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472200" y="2562754"/>
            <a:ext cx="542520" cy="2045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99543" y="6115637"/>
            <a:ext cx="2103747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zh-TW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 x 5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737477" y="1640072"/>
            <a:ext cx="201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dirty="0" smtClean="0">
                <a:solidFill>
                  <a:srgbClr val="FF0000"/>
                </a:solidFill>
              </a:rPr>
              <a:t>80</a:t>
            </a:r>
            <a:r>
              <a:rPr kumimoji="1" lang="zh-TW" altLang="en-US" sz="4800" dirty="0" smtClean="0">
                <a:solidFill>
                  <a:srgbClr val="FF0000"/>
                </a:solidFill>
              </a:rPr>
              <a:t>位</a:t>
            </a:r>
            <a:endParaRPr kumimoji="1"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0" y="1132390"/>
            <a:ext cx="3381376" cy="30304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/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每月目標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125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x 4 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500 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每位店主每月自用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150BV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每位店主每月有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位顧客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跟店主購買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35BV=350BV/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150BV+10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顧客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350BV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總額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endParaRPr lang="en-US" altLang="zh-CN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>
              <a:spcBef>
                <a:spcPts val="1200"/>
              </a:spcBef>
            </a:pP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00 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endParaRPr lang="en-US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477726" y="0"/>
            <a:ext cx="92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 smtClean="0">
                <a:solidFill>
                  <a:srgbClr val="FF0000"/>
                </a:solidFill>
              </a:rPr>
              <a:t>B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6127" y="685803"/>
            <a:ext cx="6894874" cy="5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84" tIns="45643" rIns="91284" bIns="45643">
            <a:spAutoFit/>
          </a:bodyPr>
          <a:lstStyle/>
          <a:p>
            <a:pPr marL="234550" indent="-234550" algn="ctr" defTabSz="456409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佣金</a:t>
            </a:r>
            <a:r>
              <a:rPr 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= </a:t>
            </a: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</a:t>
            </a:r>
            <a:r>
              <a:rPr lang="zh-TW" alt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 </a:t>
            </a:r>
            <a:r>
              <a:rPr 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$64,400 </a:t>
            </a:r>
            <a:r>
              <a:rPr lang="en-US" sz="2800" b="1" dirty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(BV</a:t>
            </a:r>
            <a:r>
              <a:rPr lang="en-US" sz="2800" b="1" dirty="0" smtClean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7837" y="1579180"/>
            <a:ext cx="3197565" cy="7830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>
              <a:spcAft>
                <a:spcPts val="1200"/>
              </a:spcAft>
            </a:pP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每週您可</a:t>
            </a:r>
            <a:r>
              <a:rPr lang="zh-CN" alt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由</a:t>
            </a:r>
            <a:r>
              <a:rPr lang="en-US" altLang="zh-CN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  <a:r>
              <a:rPr lang="zh-TW" altLang="en-US" sz="2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賺</a:t>
            </a: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取</a:t>
            </a:r>
            <a:r>
              <a:rPr lang="en-US" altLang="zh-TW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</a:t>
            </a:r>
            <a:r>
              <a:rPr 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$16,100</a:t>
            </a:r>
            <a:endParaRPr lang="en-US" sz="2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7005" y="228600"/>
            <a:ext cx="8250009" cy="858156"/>
          </a:xfrm>
          <a:prstGeom prst="rect">
            <a:avLst/>
          </a:prstGeom>
        </p:spPr>
        <p:txBody>
          <a:bodyPr lIns="91284" tIns="45643" rIns="91284" bIns="4564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組織完成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UFO (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購物年金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及基本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顧客</a:t>
            </a:r>
            <a:endParaRPr lang="zh-TW" altLang="en-US" sz="28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sz="20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5541" y="6096001"/>
            <a:ext cx="1778897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x 1,000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20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5460" y="6096001"/>
            <a:ext cx="1731792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x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0,000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9" y="2481565"/>
            <a:ext cx="2370671" cy="14443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45" y="5081544"/>
            <a:ext cx="1197473" cy="979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2" y="5077094"/>
            <a:ext cx="1197473" cy="9797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50" y="5077094"/>
            <a:ext cx="1197473" cy="979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07" y="5082776"/>
            <a:ext cx="1197473" cy="979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49" y="3960057"/>
            <a:ext cx="1946311" cy="11425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5" y="3941079"/>
            <a:ext cx="1918535" cy="1166035"/>
          </a:xfrm>
          <a:prstGeom prst="rect">
            <a:avLst/>
          </a:prstGeom>
        </p:spPr>
      </p:pic>
      <p:pic>
        <p:nvPicPr>
          <p:cNvPr id="33" name="Picture 32" descr="PeopleLeadToPeople2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20" b="1"/>
          <a:stretch/>
        </p:blipFill>
        <p:spPr>
          <a:xfrm>
            <a:off x="4426641" y="1630752"/>
            <a:ext cx="187126" cy="4953517"/>
          </a:xfrm>
          <a:prstGeom prst="rect">
            <a:avLst/>
          </a:prstGeom>
        </p:spPr>
      </p:pic>
      <p:pic>
        <p:nvPicPr>
          <p:cNvPr id="34" name="Picture 2" descr="T:\Field Training\Field Training\North America\NA_ENGLISH\B5 update\images\Base-10-BV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5" y="2906310"/>
            <a:ext cx="72653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472200" y="2562760"/>
            <a:ext cx="542520" cy="2045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84742" y="1634399"/>
            <a:ext cx="154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dirty="0" smtClean="0">
                <a:solidFill>
                  <a:srgbClr val="FF0000"/>
                </a:solidFill>
              </a:rPr>
              <a:t>40</a:t>
            </a:r>
            <a:r>
              <a:rPr kumimoji="1" lang="zh-TW" altLang="en-US" sz="4800" dirty="0" smtClean="0">
                <a:solidFill>
                  <a:srgbClr val="FF0000"/>
                </a:solidFill>
              </a:rPr>
              <a:t>位</a:t>
            </a:r>
            <a:endParaRPr kumimoji="1"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0" y="1132390"/>
            <a:ext cx="3381376" cy="30304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/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每月目標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250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x 4 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1,000BV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每位店主每月自用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150BV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每位店主每月有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位顧客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跟店主購買</a:t>
            </a:r>
            <a:r>
              <a:rPr lang="en-US" altLang="zh-TW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5BV=850BV/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150BV+10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顧客</a:t>
            </a:r>
            <a:r>
              <a:rPr lang="en-US" altLang="zh-TW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50BV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總額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endParaRPr lang="en-US" altLang="zh-CN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>
              <a:spcBef>
                <a:spcPts val="1200"/>
              </a:spcBef>
            </a:pP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1,0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00 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endParaRPr lang="en-US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07125" y="3"/>
            <a:ext cx="71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 smtClean="0">
                <a:solidFill>
                  <a:srgbClr val="FF0000"/>
                </a:solidFill>
              </a:rPr>
              <a:t>C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" y="13918"/>
            <a:ext cx="8982933" cy="1470025"/>
          </a:xfrm>
        </p:spPr>
        <p:txBody>
          <a:bodyPr>
            <a:normAutofit/>
          </a:bodyPr>
          <a:lstStyle/>
          <a:p>
            <a:r>
              <a:rPr kumimoji="1" lang="en-US" altLang="zh-TW" sz="4000" dirty="0" smtClean="0"/>
              <a:t>12-24</a:t>
            </a:r>
            <a:r>
              <a:rPr kumimoji="1" lang="zh-TW" altLang="en-US" sz="4000" dirty="0" smtClean="0"/>
              <a:t>個月晉升顧問經理級</a:t>
            </a:r>
            <a:r>
              <a:rPr kumimoji="1" lang="en-US" altLang="zh-TW" sz="4000" dirty="0" smtClean="0"/>
              <a:t>($76,755)</a:t>
            </a:r>
            <a:endParaRPr kumimoji="1"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80073" y="1987693"/>
            <a:ext cx="544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kumimoji="1" lang="zh-TW" altLang="en-US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12431" y="146052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1: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每位店主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.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每週創造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150 BV x 4 =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每月</a:t>
            </a:r>
            <a:r>
              <a:rPr kumimoji="1" lang="en-US" altLang="zh-TW" sz="2800" smtClean="0">
                <a:solidFill>
                  <a:prstClr val="white"/>
                </a:solidFill>
                <a:latin typeface="Calibri"/>
                <a:ea typeface="新細明體"/>
              </a:rPr>
              <a:t> 600 BV  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2430" y="2311083"/>
            <a:ext cx="813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2: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每位店主每月自用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150BV</a:t>
            </a:r>
            <a:endParaRPr kumimoji="1" lang="zh-TW" altLang="en-US" sz="2800" dirty="0">
              <a:solidFill>
                <a:srgbClr val="FFFF00"/>
              </a:solidFill>
              <a:latin typeface="Calibri"/>
              <a:ea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2440" y="3128784"/>
            <a:ext cx="7965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3: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每位店主每月有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10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位顧客向店主購買</a:t>
            </a:r>
            <a:endParaRPr kumimoji="1" lang="en-US" altLang="zh-TW" sz="2800" dirty="0" smtClean="0">
              <a:solidFill>
                <a:prstClr val="white"/>
              </a:solidFill>
              <a:latin typeface="Calibri"/>
              <a:ea typeface="新細明體"/>
            </a:endParaRPr>
          </a:p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   </a:t>
            </a:r>
            <a:r>
              <a:rPr kumimoji="1" lang="en-US" altLang="zh-TW" sz="2800" smtClean="0">
                <a:solidFill>
                  <a:prstClr val="white"/>
                </a:solidFill>
                <a:latin typeface="Calibri"/>
                <a:ea typeface="新細明體"/>
              </a:rPr>
              <a:t> 45 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BV  x 10 =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每月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450 BV 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55763" y="4330042"/>
            <a:ext cx="884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4: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店主每月自用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150 BV + 10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顧客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450 BV =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每月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600 BV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977" y="5275533"/>
            <a:ext cx="8633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5: </a:t>
            </a:r>
            <a:r>
              <a:rPr kumimoji="1" lang="zh-TW" altLang="en-US" sz="2800" dirty="0">
                <a:solidFill>
                  <a:prstClr val="white"/>
                </a:solidFill>
                <a:latin typeface="Calibri"/>
                <a:ea typeface="新細明體"/>
              </a:rPr>
              <a:t>每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週</a:t>
            </a:r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1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50 </a:t>
            </a:r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BV 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=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</a:t>
            </a:r>
            <a:r>
              <a:rPr kumimoji="1" lang="zh-TW" altLang="en-US" sz="2800" dirty="0">
                <a:solidFill>
                  <a:prstClr val="white"/>
                </a:solidFill>
                <a:latin typeface="Calibri"/>
                <a:ea typeface="新細明體"/>
              </a:rPr>
              <a:t>週</a:t>
            </a:r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 </a:t>
            </a:r>
            <a:r>
              <a:rPr kumimoji="1" lang="en-US" altLang="zh-TW" sz="2800" dirty="0">
                <a:solidFill>
                  <a:srgbClr val="FFFF00"/>
                </a:solidFill>
                <a:latin typeface="Calibri"/>
                <a:ea typeface="新細明體"/>
              </a:rPr>
              <a:t>$ </a:t>
            </a:r>
            <a:r>
              <a:rPr kumimoji="1" lang="en-US" altLang="zh-TW" sz="2800" dirty="0" smtClean="0">
                <a:solidFill>
                  <a:srgbClr val="FFFF00"/>
                </a:solidFill>
                <a:latin typeface="Calibri"/>
                <a:ea typeface="新細明體"/>
              </a:rPr>
              <a:t>1,875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÷ </a:t>
            </a:r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7</a:t>
            </a:r>
            <a:r>
              <a:rPr kumimoji="1" lang="zh-TW" altLang="en-US" sz="2800" dirty="0">
                <a:solidFill>
                  <a:prstClr val="white"/>
                </a:solidFill>
                <a:latin typeface="Calibri"/>
                <a:ea typeface="新細明體"/>
              </a:rPr>
              <a:t>天</a:t>
            </a:r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 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=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每天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</a:t>
            </a:r>
            <a:r>
              <a:rPr kumimoji="1" lang="en-US" altLang="zh-TW" sz="2800" dirty="0" smtClean="0">
                <a:solidFill>
                  <a:srgbClr val="FFFF00"/>
                </a:solidFill>
                <a:latin typeface="Calibri"/>
                <a:ea typeface="新細明體"/>
              </a:rPr>
              <a:t>$268 (</a:t>
            </a:r>
            <a:r>
              <a:rPr kumimoji="1" lang="zh-TW" altLang="en-US" sz="2800" dirty="0" smtClean="0">
                <a:solidFill>
                  <a:srgbClr val="FFFF00"/>
                </a:solidFill>
                <a:latin typeface="Calibri"/>
                <a:ea typeface="新細明體"/>
              </a:rPr>
              <a:t>本金</a:t>
            </a:r>
            <a:r>
              <a:rPr kumimoji="1" lang="en-US" altLang="zh-TW" sz="2800" dirty="0" smtClean="0">
                <a:solidFill>
                  <a:srgbClr val="FFFF00"/>
                </a:solidFill>
                <a:latin typeface="Calibri"/>
                <a:ea typeface="新細明體"/>
              </a:rPr>
              <a:t>)</a:t>
            </a:r>
          </a:p>
          <a:p>
            <a:pPr defTabSz="914400"/>
            <a:r>
              <a:rPr kumimoji="1" lang="en-US" altLang="zh-TW" sz="2800" dirty="0">
                <a:solidFill>
                  <a:prstClr val="white"/>
                </a:solidFill>
                <a:latin typeface="Calibri"/>
                <a:ea typeface="新細明體"/>
              </a:rPr>
              <a:t> 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 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每天售出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22 BV x 7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天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= </a:t>
            </a:r>
            <a:r>
              <a:rPr kumimoji="1" lang="zh-TW" altLang="en-US" sz="2800" dirty="0" smtClean="0">
                <a:solidFill>
                  <a:prstClr val="white"/>
                </a:solidFill>
                <a:latin typeface="Calibri"/>
                <a:ea typeface="新細明體"/>
              </a:rPr>
              <a:t>每週</a:t>
            </a:r>
            <a:r>
              <a:rPr kumimoji="1" lang="en-US" altLang="zh-TW" sz="2800" dirty="0" smtClean="0">
                <a:solidFill>
                  <a:prstClr val="white"/>
                </a:solidFill>
                <a:latin typeface="Calibri"/>
                <a:ea typeface="新細明體"/>
              </a:rPr>
              <a:t> 154 BV   </a:t>
            </a:r>
            <a:endParaRPr kumimoji="1" lang="zh-TW" altLang="en-US" sz="2800" dirty="0">
              <a:solidFill>
                <a:prstClr val="white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068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6127" y="685803"/>
            <a:ext cx="6894874" cy="5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84" tIns="45643" rIns="91284" bIns="45643">
            <a:spAutoFit/>
          </a:bodyPr>
          <a:lstStyle/>
          <a:p>
            <a:pPr marL="234550" indent="-234550" algn="ctr" defTabSz="456409">
              <a:spcBef>
                <a:spcPct val="50000"/>
              </a:spcBef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佣金</a:t>
            </a:r>
            <a:r>
              <a:rPr 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= </a:t>
            </a:r>
            <a:r>
              <a:rPr lang="zh-TW" altLang="en-US" sz="28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</a:t>
            </a:r>
            <a:r>
              <a:rPr lang="zh-TW" alt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2800" b="1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 </a:t>
            </a:r>
            <a:r>
              <a:rPr lang="en-US" sz="2800" b="1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$</a:t>
            </a:r>
            <a:r>
              <a:rPr lang="en-US" sz="2800" b="1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64,400 </a:t>
            </a:r>
            <a:r>
              <a:rPr lang="en-US" sz="2800" b="1" dirty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(BV</a:t>
            </a:r>
            <a:r>
              <a:rPr lang="en-US" sz="2800" b="1" dirty="0" smtClean="0">
                <a:solidFill>
                  <a:srgbClr val="C12D2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28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7837" y="1579180"/>
            <a:ext cx="3197565" cy="7830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>
              <a:spcAft>
                <a:spcPts val="1200"/>
              </a:spcAft>
            </a:pP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每週您可</a:t>
            </a:r>
            <a:r>
              <a:rPr lang="zh-CN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由</a:t>
            </a:r>
            <a:r>
              <a:rPr lang="en-US" altLang="zh-CN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  <a:r>
              <a:rPr lang="zh-TW" alt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賺取</a:t>
            </a:r>
            <a:r>
              <a:rPr lang="en-US" altLang="zh-TW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HK</a:t>
            </a:r>
            <a:r>
              <a:rPr lang="en-US" sz="200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$16,100</a:t>
            </a:r>
            <a:endParaRPr lang="en-US" sz="20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7005" y="228600"/>
            <a:ext cx="8250009" cy="858156"/>
          </a:xfrm>
          <a:prstGeom prst="rect">
            <a:avLst/>
          </a:prstGeom>
        </p:spPr>
        <p:txBody>
          <a:bodyPr lIns="91284" tIns="45643" rIns="91284" bIns="45643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組織完成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UFO (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購物年金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及基本</a:t>
            </a:r>
            <a:r>
              <a:rPr lang="en-US" altLang="zh-TW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800" cap="all" dirty="0" smtClean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顧客</a:t>
            </a:r>
            <a:endParaRPr lang="zh-TW" altLang="en-US" sz="280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5537" y="6096001"/>
            <a:ext cx="1778897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altLang="zh-TW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34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x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0,400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sp>
        <p:nvSpPr>
          <p:cNvPr id="20" name="Text Box 17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5460" y="6096001"/>
            <a:ext cx="1731792" cy="5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73" tIns="34286" rIns="68573" bIns="34286">
            <a:spAutoFit/>
          </a:bodyPr>
          <a:lstStyle/>
          <a:p>
            <a:pPr algn="ctr" defTabSz="342855">
              <a:spcBef>
                <a:spcPct val="50000"/>
              </a:spcBef>
              <a:defRPr/>
            </a:pPr>
            <a:r>
              <a:rPr lang="en-US" altLang="zh-TW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34</a:t>
            </a:r>
            <a:r>
              <a:rPr lang="zh-TW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x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600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= 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0,400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5" y="2481565"/>
            <a:ext cx="2370671" cy="14443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41" y="5081544"/>
            <a:ext cx="1197473" cy="979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8" y="5077094"/>
            <a:ext cx="1197473" cy="9797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46" y="5077094"/>
            <a:ext cx="1197473" cy="979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03" y="5082776"/>
            <a:ext cx="1197473" cy="979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49" y="3960057"/>
            <a:ext cx="1946311" cy="11425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1" y="3941071"/>
            <a:ext cx="1918535" cy="1166035"/>
          </a:xfrm>
          <a:prstGeom prst="rect">
            <a:avLst/>
          </a:prstGeom>
        </p:spPr>
      </p:pic>
      <p:pic>
        <p:nvPicPr>
          <p:cNvPr id="33" name="Picture 32" descr="PeopleLeadToPeople2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20" b="1"/>
          <a:stretch/>
        </p:blipFill>
        <p:spPr>
          <a:xfrm>
            <a:off x="4426641" y="1630752"/>
            <a:ext cx="187126" cy="4953517"/>
          </a:xfrm>
          <a:prstGeom prst="rect">
            <a:avLst/>
          </a:prstGeom>
        </p:spPr>
      </p:pic>
      <p:pic>
        <p:nvPicPr>
          <p:cNvPr id="34" name="Picture 2" descr="T:\Field Training\Field Training\North America\NA_ENGLISH\B5 update\images\Base-10-BV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5" y="2906302"/>
            <a:ext cx="72653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472200" y="2562752"/>
            <a:ext cx="542520" cy="2045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84742" y="1634399"/>
            <a:ext cx="154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dirty="0" smtClean="0">
                <a:solidFill>
                  <a:srgbClr val="FF0000"/>
                </a:solidFill>
                <a:latin typeface="Calibri"/>
                <a:ea typeface="新細明體"/>
              </a:rPr>
              <a:t>68</a:t>
            </a:r>
            <a:r>
              <a:rPr kumimoji="1" lang="zh-TW" altLang="en-US" sz="4800" dirty="0" smtClean="0">
                <a:solidFill>
                  <a:srgbClr val="FF0000"/>
                </a:solidFill>
                <a:latin typeface="Calibri"/>
                <a:ea typeface="新細明體"/>
              </a:rPr>
              <a:t>位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0" y="1132390"/>
            <a:ext cx="3381376" cy="30304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1284" tIns="45643" rIns="91284" bIns="45643" rtlCol="0">
            <a:spAutoFit/>
          </a:bodyPr>
          <a:lstStyle/>
          <a:p>
            <a:pPr defTabSz="912838"/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UFO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每月目標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每週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50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x 4 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600BV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每位店主每月自用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150BV</a:t>
            </a: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每位店主每月有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位顧客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跟店主購買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45BV=450BV/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endParaRPr lang="en-US" altLang="zh-TW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/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150BV+10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顧客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450BV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總額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= </a:t>
            </a: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每位</a:t>
            </a:r>
            <a:r>
              <a:rPr lang="zh-CN" alt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超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連鎖</a:t>
            </a:r>
            <a:r>
              <a:rPr lang="en-US" altLang="zh-TW" baseline="300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微軟正黑體"/>
                <a:ea typeface="微軟正黑體"/>
                <a:cs typeface="Arial" panose="020B0604020202020204" pitchFamily="34" charset="0"/>
              </a:rPr>
              <a:t>®</a:t>
            </a:r>
            <a:r>
              <a:rPr lang="zh-CN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店主</a:t>
            </a:r>
            <a:endParaRPr lang="en-US" altLang="zh-CN" dirty="0" smtClean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912838">
              <a:spcBef>
                <a:spcPts val="1200"/>
              </a:spcBef>
            </a:pPr>
            <a:r>
              <a:rPr lang="zh-TW" alt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每月</a:t>
            </a:r>
            <a:r>
              <a:rPr lang="en-US" altLang="zh-TW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en-US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00  </a:t>
            </a:r>
            <a:r>
              <a:rPr lang="en-US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BV </a:t>
            </a:r>
            <a:endParaRPr lang="en-US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37727" y="-30598"/>
            <a:ext cx="71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 smtClean="0">
                <a:solidFill>
                  <a:srgbClr val="FF0000"/>
                </a:solidFill>
              </a:rPr>
              <a:t>D</a:t>
            </a:r>
            <a:endParaRPr kumimoji="1"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5 角星形 3"/>
          <p:cNvSpPr/>
          <p:nvPr/>
        </p:nvSpPr>
        <p:spPr>
          <a:xfrm>
            <a:off x="7849199" y="228600"/>
            <a:ext cx="1066211" cy="110245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4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7-10-03 上午6.2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3557" cy="3182296"/>
          </a:xfrm>
          <a:prstGeom prst="rect">
            <a:avLst/>
          </a:prstGeom>
        </p:spPr>
      </p:pic>
      <p:pic>
        <p:nvPicPr>
          <p:cNvPr id="7" name="圖片 6" descr="螢幕快照 2017-10-03 上午6.2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87"/>
            <a:ext cx="4253557" cy="3385014"/>
          </a:xfrm>
          <a:prstGeom prst="rect">
            <a:avLst/>
          </a:prstGeom>
        </p:spPr>
      </p:pic>
      <p:pic>
        <p:nvPicPr>
          <p:cNvPr id="8" name="圖片 7" descr="螢幕快照 2017-10-03 上午6.26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72" y="3457686"/>
            <a:ext cx="4477328" cy="3400313"/>
          </a:xfrm>
          <a:prstGeom prst="rect">
            <a:avLst/>
          </a:prstGeom>
        </p:spPr>
      </p:pic>
      <p:pic>
        <p:nvPicPr>
          <p:cNvPr id="9" name="圖片 8" descr="螢幕快照 2017-10-03 上午6.27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72" y="0"/>
            <a:ext cx="4477328" cy="31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26199" r="38390" b="56171"/>
          <a:stretch>
            <a:fillRect/>
          </a:stretch>
        </p:blipFill>
        <p:spPr bwMode="auto">
          <a:xfrm>
            <a:off x="3289649" y="-146680"/>
            <a:ext cx="2895321" cy="13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0" t="43742" r="38390" b="43227"/>
          <a:stretch>
            <a:fillRect/>
          </a:stretch>
        </p:blipFill>
        <p:spPr bwMode="auto">
          <a:xfrm>
            <a:off x="5213011" y="1194207"/>
            <a:ext cx="1471097" cy="9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2809385" y="1194207"/>
            <a:ext cx="1355927" cy="11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2" y="2059634"/>
            <a:ext cx="3119108" cy="252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64" y="2096027"/>
            <a:ext cx="3239028" cy="24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1454209" y="4020306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1122871" y="4414308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909265" y="4884733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686230" y="5324116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425527" y="5751435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43742" r="58818" b="41521"/>
          <a:stretch>
            <a:fillRect/>
          </a:stretch>
        </p:blipFill>
        <p:spPr bwMode="auto">
          <a:xfrm>
            <a:off x="172957" y="6237442"/>
            <a:ext cx="662676" cy="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641047" y="2373853"/>
            <a:ext cx="336658" cy="4288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515772" y="2368676"/>
            <a:ext cx="336658" cy="38822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/>
          <p:cNvSpPr/>
          <p:nvPr/>
        </p:nvSpPr>
        <p:spPr>
          <a:xfrm flipH="1">
            <a:off x="1951219" y="3680914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矩形 27"/>
          <p:cNvSpPr/>
          <p:nvPr/>
        </p:nvSpPr>
        <p:spPr>
          <a:xfrm flipH="1">
            <a:off x="1661827" y="4219835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矩形 28"/>
          <p:cNvSpPr/>
          <p:nvPr/>
        </p:nvSpPr>
        <p:spPr>
          <a:xfrm flipH="1">
            <a:off x="1133131" y="5071625"/>
            <a:ext cx="211393" cy="20245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矩形 29"/>
          <p:cNvSpPr/>
          <p:nvPr/>
        </p:nvSpPr>
        <p:spPr>
          <a:xfrm flipH="1">
            <a:off x="917371" y="5518505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27979" y="5928575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2214062" y="3115535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223934" y="3060316"/>
            <a:ext cx="163521" cy="25116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3464" y="6421474"/>
            <a:ext cx="223251" cy="2132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020614" y="3028648"/>
            <a:ext cx="163521" cy="3183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7301870" y="3585958"/>
            <a:ext cx="163521" cy="3183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428575" y="4032604"/>
            <a:ext cx="349746" cy="299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7580975" y="4454325"/>
            <a:ext cx="349746" cy="299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弧形向右鍵 6"/>
          <p:cNvSpPr/>
          <p:nvPr/>
        </p:nvSpPr>
        <p:spPr>
          <a:xfrm rot="2035416">
            <a:off x="2128905" y="300115"/>
            <a:ext cx="766591" cy="30183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335619" y="4611500"/>
            <a:ext cx="211393" cy="20245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弧形向右鍵 7"/>
          <p:cNvSpPr/>
          <p:nvPr/>
        </p:nvSpPr>
        <p:spPr>
          <a:xfrm rot="1943148">
            <a:off x="1070446" y="2882319"/>
            <a:ext cx="662676" cy="179611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flipH="1">
            <a:off x="2615107" y="3579686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3" name="矩形 42"/>
          <p:cNvSpPr/>
          <p:nvPr/>
        </p:nvSpPr>
        <p:spPr>
          <a:xfrm flipH="1">
            <a:off x="2319763" y="4211857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向右箭號 8"/>
          <p:cNvSpPr/>
          <p:nvPr/>
        </p:nvSpPr>
        <p:spPr>
          <a:xfrm rot="2759798">
            <a:off x="2410691" y="3374788"/>
            <a:ext cx="238821" cy="1478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弧形向右鍵 9"/>
          <p:cNvSpPr/>
          <p:nvPr/>
        </p:nvSpPr>
        <p:spPr>
          <a:xfrm rot="1614796">
            <a:off x="755839" y="3457929"/>
            <a:ext cx="709772" cy="164147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 rot="3023216">
            <a:off x="2092845" y="3931382"/>
            <a:ext cx="364931" cy="2174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124987" y="5081945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矩形 43"/>
          <p:cNvSpPr/>
          <p:nvPr/>
        </p:nvSpPr>
        <p:spPr>
          <a:xfrm flipH="1">
            <a:off x="1351027" y="4626980"/>
            <a:ext cx="211393" cy="202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向上箭號 10"/>
          <p:cNvSpPr/>
          <p:nvPr/>
        </p:nvSpPr>
        <p:spPr>
          <a:xfrm rot="1273965">
            <a:off x="1079874" y="692273"/>
            <a:ext cx="529301" cy="5251392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/>
          <p:cNvSpPr txBox="1"/>
          <p:nvPr/>
        </p:nvSpPr>
        <p:spPr>
          <a:xfrm rot="1510117">
            <a:off x="1154855" y="1210688"/>
            <a:ext cx="615553" cy="1179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2800" dirty="0" smtClean="0">
                <a:solidFill>
                  <a:srgbClr val="FF0000"/>
                </a:solidFill>
              </a:rPr>
              <a:t>強線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69878" y="81480"/>
            <a:ext cx="249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 smtClean="0">
                <a:solidFill>
                  <a:srgbClr val="FF0000"/>
                </a:solidFill>
              </a:rPr>
              <a:t>5000 BV /</a:t>
            </a:r>
            <a:r>
              <a:rPr kumimoji="1" lang="zh-TW" altLang="en-US" sz="2800" dirty="0" smtClean="0">
                <a:solidFill>
                  <a:srgbClr val="FF0000"/>
                </a:solidFill>
              </a:rPr>
              <a:t>每月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弧形向左鍵 13"/>
          <p:cNvSpPr/>
          <p:nvPr/>
        </p:nvSpPr>
        <p:spPr>
          <a:xfrm rot="19880734">
            <a:off x="6547931" y="127826"/>
            <a:ext cx="667185" cy="302063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5" name="弧形向左鍵 14"/>
          <p:cNvSpPr/>
          <p:nvPr/>
        </p:nvSpPr>
        <p:spPr>
          <a:xfrm rot="20677760">
            <a:off x="7437151" y="2875445"/>
            <a:ext cx="661703" cy="909273"/>
          </a:xfrm>
          <a:prstGeom prst="curvedLeftArrow">
            <a:avLst>
              <a:gd name="adj1" fmla="val 25000"/>
              <a:gd name="adj2" fmla="val 50000"/>
              <a:gd name="adj3" fmla="val 492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6" name="弧形向左鍵 15"/>
          <p:cNvSpPr/>
          <p:nvPr/>
        </p:nvSpPr>
        <p:spPr>
          <a:xfrm rot="19849969">
            <a:off x="6849755" y="-94202"/>
            <a:ext cx="1156067" cy="437964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084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7" grpId="0" animBg="1"/>
      <p:bldP spid="38" grpId="0" animBg="1"/>
      <p:bldP spid="8" grpId="0" animBg="1"/>
      <p:bldP spid="40" grpId="0" animBg="1"/>
      <p:bldP spid="40" grpId="1" animBg="1"/>
      <p:bldP spid="43" grpId="0" animBg="1"/>
      <p:bldP spid="43" grpId="1" animBg="1"/>
      <p:bldP spid="9" grpId="0" animBg="1"/>
      <p:bldP spid="10" grpId="0" animBg="1"/>
      <p:bldP spid="3" grpId="0" animBg="1"/>
      <p:bldP spid="42" grpId="0" animBg="1"/>
      <p:bldP spid="4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3&quot;/&gt;&lt;/TableIndex&gt;&lt;/ShapeTextInfo&gt;"/>
  <p:tag name="PRESENTER_SHAPEINFO" val="&lt;ThreeDShapeInfo&gt;&lt;uuid val=&quot;{F9AB990F-6E88-4EE4-8877-3E4B517B73B5}&quot;/&gt;&lt;isInvalidForFieldText val=&quot;0&quot;/&gt;&lt;Image&gt;&lt;filename val=&quot;C:\Users\video\AppData\Local\Temp\PR\data\asimages\{F9AB990F-6E88-4EE4-8877-3E4B517B73B5}_29.png&quot;/&gt;&lt;left val=&quot;432&quot;/&gt;&lt;top val=&quot;76&quot;/&gt;&lt;width val=&quot;283&quot;/&gt;&lt;height val=&quot;70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3&quot;/&gt;&lt;/TableIndex&gt;&lt;/ShapeTextInfo&gt;"/>
  <p:tag name="PRESENTER_SHAPEINFO" val="&lt;ThreeDShapeInfo&gt;&lt;uuid val=&quot;{F9AB990F-6E88-4EE4-8877-3E4B517B73B5}&quot;/&gt;&lt;isInvalidForFieldText val=&quot;0&quot;/&gt;&lt;Image&gt;&lt;filename val=&quot;C:\Users\video\AppData\Local\Temp\PR\data\asimages\{F9AB990F-6E88-4EE4-8877-3E4B517B73B5}_29.png&quot;/&gt;&lt;left val=&quot;432&quot;/&gt;&lt;top val=&quot;76&quot;/&gt;&lt;width val=&quot;283&quot;/&gt;&lt;height val=&quot;7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3&quot;/&gt;&lt;/TableIndex&gt;&lt;/ShapeTextInfo&gt;"/>
  <p:tag name="PRESENTER_SHAPEINFO" val="&lt;ThreeDShapeInfo&gt;&lt;uuid val=&quot;{F9AB990F-6E88-4EE4-8877-3E4B517B73B5}&quot;/&gt;&lt;isInvalidForFieldText val=&quot;0&quot;/&gt;&lt;Image&gt;&lt;filename val=&quot;C:\Users\video\AppData\Local\Temp\PR\data\asimages\{F9AB990F-6E88-4EE4-8877-3E4B517B73B5}_29.png&quot;/&gt;&lt;left val=&quot;432&quot;/&gt;&lt;top val=&quot;76&quot;/&gt;&lt;width val=&quot;283&quot;/&gt;&lt;height val=&quot;7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3&quot;/&gt;&lt;/TableIndex&gt;&lt;/ShapeTextInfo&gt;"/>
  <p:tag name="PRESENTER_SHAPEINFO" val="&lt;ThreeDShapeInfo&gt;&lt;uuid val=&quot;{F9AB990F-6E88-4EE4-8877-3E4B517B73B5}&quot;/&gt;&lt;isInvalidForFieldText val=&quot;0&quot;/&gt;&lt;Image&gt;&lt;filename val=&quot;C:\Users\video\AppData\Local\Temp\PR\data\asimages\{F9AB990F-6E88-4EE4-8877-3E4B517B73B5}_29.png&quot;/&gt;&lt;left val=&quot;432&quot;/&gt;&lt;top val=&quot;76&quot;/&gt;&lt;width val=&quot;283&quot;/&gt;&lt;height val=&quot;7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6&quot;/&gt;&lt;/TableIndex&gt;&lt;/ShapeTextInfo&gt;"/>
  <p:tag name="PRESENTER_SHAPEINFO" val="&lt;ThreeDShapeInfo&gt;&lt;uuid val=&quot;{BDF973C2-D1F0-4CF2-8FE6-63334BB5437E}&quot;/&gt;&lt;isInvalidForFieldText val=&quot;0&quot;/&gt;&lt;Image&gt;&lt;filename val=&quot;C:\Users\video\AppData\Local\Temp\PR\data\asimages\{BDF973C2-D1F0-4CF2-8FE6-63334BB5437E}_29.png&quot;/&gt;&lt;left val=&quot;0&quot;/&gt;&lt;top val=&quot;471&quot;/&gt;&lt;width val=&quot;721&quot;/&gt;&lt;height val=&quot;70&quot;/&gt;&lt;hasText val=&quot;1&quot;/&gt;&lt;/Image&gt;&lt;/ThreeDShapeInfo&gt;"/>
</p:tagLst>
</file>

<file path=ppt/theme/theme1.xml><?xml version="1.0" encoding="utf-8"?>
<a:theme xmlns:a="http://schemas.openxmlformats.org/drawingml/2006/main" name="10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9_Columns">
  <a:themeElements>
    <a:clrScheme name="28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8_Colum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3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 黑色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黑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8_Columns">
  <a:themeElements>
    <a:clrScheme name="28_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28_Colum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728</Words>
  <Application>Microsoft Macintosh PowerPoint</Application>
  <PresentationFormat>如螢幕大小 (4:3)</PresentationFormat>
  <Paragraphs>201</Paragraphs>
  <Slides>17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10_Office Theme</vt:lpstr>
      <vt:lpstr>33_Office Theme</vt:lpstr>
      <vt:lpstr> 黑色 </vt:lpstr>
      <vt:lpstr>11_Office Theme</vt:lpstr>
      <vt:lpstr>Office Theme</vt:lpstr>
      <vt:lpstr>黑色</vt:lpstr>
      <vt:lpstr>Office 佈景主題</vt:lpstr>
      <vt:lpstr>42_Office Theme</vt:lpstr>
      <vt:lpstr>28_Columns</vt:lpstr>
      <vt:lpstr>29_Columns</vt:lpstr>
      <vt:lpstr>PowerPoint 簡報</vt:lpstr>
      <vt:lpstr>PowerPoint 簡報</vt:lpstr>
      <vt:lpstr>PowerPoint 簡報</vt:lpstr>
      <vt:lpstr>PowerPoint 簡報</vt:lpstr>
      <vt:lpstr>PowerPoint 簡報</vt:lpstr>
      <vt:lpstr>12-24個月晉升顧問經理級($76,755)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apple</cp:lastModifiedBy>
  <cp:revision>152</cp:revision>
  <dcterms:created xsi:type="dcterms:W3CDTF">2017-08-03T01:23:13Z</dcterms:created>
  <dcterms:modified xsi:type="dcterms:W3CDTF">2017-10-23T17:53:29Z</dcterms:modified>
</cp:coreProperties>
</file>