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704" r:id="rId4"/>
    <p:sldMasterId id="2147483717" r:id="rId5"/>
    <p:sldMasterId id="2147483731" r:id="rId6"/>
    <p:sldMasterId id="2147483743" r:id="rId7"/>
    <p:sldMasterId id="2147483769" r:id="rId8"/>
    <p:sldMasterId id="2147483783" r:id="rId9"/>
    <p:sldMasterId id="2147483800" r:id="rId10"/>
    <p:sldMasterId id="2147483812" r:id="rId11"/>
    <p:sldMasterId id="2147483824" r:id="rId12"/>
  </p:sldMasterIdLst>
  <p:notesMasterIdLst>
    <p:notesMasterId r:id="rId33"/>
  </p:notesMasterIdLst>
  <p:sldIdLst>
    <p:sldId id="257" r:id="rId13"/>
    <p:sldId id="258" r:id="rId14"/>
    <p:sldId id="259" r:id="rId15"/>
    <p:sldId id="260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3" r:id="rId25"/>
    <p:sldId id="270" r:id="rId26"/>
    <p:sldId id="272" r:id="rId27"/>
    <p:sldId id="274" r:id="rId28"/>
    <p:sldId id="275" r:id="rId29"/>
    <p:sldId id="276" r:id="rId30"/>
    <p:sldId id="277" r:id="rId31"/>
    <p:sldId id="278" r:id="rId32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2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602AC-98FF-334F-8655-B0925021289C}" type="datetimeFigureOut">
              <a:rPr kumimoji="1" lang="zh-TW" altLang="en-US" smtClean="0"/>
              <a:t>17/11/6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BB9E5-2207-F945-9700-087D3CF1B0A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73545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699">
              <a:defRPr sz="26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685817" indent="-263776" defTabSz="902699">
              <a:defRPr sz="26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055103" indent="-211021" defTabSz="902699">
              <a:defRPr sz="26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477145" indent="-211021" defTabSz="902699">
              <a:defRPr sz="26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1899186" indent="-211021" defTabSz="902699">
              <a:defRPr sz="26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321227" indent="-211021" algn="ctr" defTabSz="902699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743269" indent="-211021" algn="ctr" defTabSz="902699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165310" indent="-211021" algn="ctr" defTabSz="902699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587351" indent="-211021" algn="ctr" defTabSz="902699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fld id="{4A74C910-5098-9740-94A8-8539F57B44E4}" type="slidenum">
              <a:rPr lang="zh-TW" altLang="en-US" sz="1200" b="0">
                <a:solidFill>
                  <a:prstClr val="black"/>
                </a:solidFill>
                <a:ea typeface="新細明體" charset="0"/>
                <a:cs typeface="新細明體" charset="0"/>
              </a:rPr>
              <a:pPr/>
              <a:t>7</a:t>
            </a:fld>
            <a:endParaRPr lang="en-US" altLang="zh-TW" sz="1200" b="0">
              <a:solidFill>
                <a:prstClr val="black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ja-JP" altLang="en-US">
                <a:ea typeface="MS PGothic" charset="0"/>
                <a:cs typeface="MS PGothic" charset="0"/>
              </a:rPr>
              <a:t>談論要點</a:t>
            </a:r>
            <a:r>
              <a:rPr kumimoji="0" lang="en-US" altLang="zh-TW"/>
              <a:t>:</a:t>
            </a:r>
          </a:p>
          <a:p>
            <a:pPr eaLnBrk="1" hangingPunct="1"/>
            <a:r>
              <a:rPr kumimoji="0" lang="en-US" altLang="zh-TW"/>
              <a:t>• </a:t>
            </a:r>
            <a:r>
              <a:rPr kumimoji="0" lang="ja-JP" altLang="en-US">
                <a:ea typeface="MS PGothic" charset="0"/>
                <a:cs typeface="MS PGothic" charset="0"/>
              </a:rPr>
              <a:t>美安台灣公司每週會利用電腦，對你的商業發展中心左邊和右邊的組織進行深入調查，並統計訂單所產生的所有團體業績點數</a:t>
            </a:r>
            <a:endParaRPr kumimoji="0" lang="zh-TW" altLang="en-US"/>
          </a:p>
          <a:p>
            <a:pPr eaLnBrk="1" hangingPunct="1"/>
            <a:r>
              <a:rPr kumimoji="0" lang="en-US" altLang="zh-TW"/>
              <a:t>• </a:t>
            </a:r>
            <a:r>
              <a:rPr kumimoji="0" lang="ja-JP" altLang="en-US">
                <a:ea typeface="MS PGothic" charset="0"/>
                <a:cs typeface="MS PGothic" charset="0"/>
              </a:rPr>
              <a:t>在你組織中的經銷商，每週會將超連鎖系統介紹給其他人，而這些人也會產生點數，並使商業發展中心合格累積</a:t>
            </a:r>
            <a:endParaRPr kumimoji="0" lang="zh-TW" altLang="en-US"/>
          </a:p>
          <a:p>
            <a:pPr eaLnBrk="1" hangingPunct="1"/>
            <a:r>
              <a:rPr kumimoji="0" lang="en-US" altLang="zh-TW"/>
              <a:t>• </a:t>
            </a:r>
            <a:r>
              <a:rPr kumimoji="0" lang="ja-JP" altLang="en-US">
                <a:ea typeface="MS PGothic" charset="0"/>
                <a:cs typeface="MS PGothic" charset="0"/>
              </a:rPr>
              <a:t>經銷商反復訂購產品出售和分銷</a:t>
            </a:r>
            <a:endParaRPr kumimoji="0" lang="zh-TW" altLang="en-US"/>
          </a:p>
          <a:p>
            <a:pPr eaLnBrk="1" hangingPunct="1"/>
            <a:r>
              <a:rPr kumimoji="0" lang="en-US" altLang="zh-TW"/>
              <a:t>• </a:t>
            </a:r>
            <a:r>
              <a:rPr kumimoji="0" lang="ja-JP" altLang="en-US">
                <a:ea typeface="MS PGothic" charset="0"/>
                <a:cs typeface="MS PGothic" charset="0"/>
              </a:rPr>
              <a:t>經銷商下單購買自己要使用的產品</a:t>
            </a:r>
            <a:endParaRPr kumimoji="0" lang="zh-TW" altLang="en-US"/>
          </a:p>
          <a:p>
            <a:pPr eaLnBrk="1" hangingPunct="1"/>
            <a:r>
              <a:rPr kumimoji="0" lang="en-US" altLang="zh-TW"/>
              <a:t>• </a:t>
            </a:r>
            <a:r>
              <a:rPr kumimoji="0" lang="ja-JP" altLang="en-US">
                <a:ea typeface="MS PGothic" charset="0"/>
                <a:cs typeface="MS PGothic" charset="0"/>
              </a:rPr>
              <a:t>優惠顧客向經銷商訂購產品，或透過經銷商的入門網站向公司直接訂購</a:t>
            </a:r>
            <a:endParaRPr kumimoji="0" lang="zh-TW" altLang="en-US"/>
          </a:p>
          <a:p>
            <a:pPr eaLnBrk="1" hangingPunct="1"/>
            <a:r>
              <a:rPr kumimoji="0" lang="en-US" altLang="zh-TW"/>
              <a:t>• </a:t>
            </a:r>
            <a:r>
              <a:rPr kumimoji="0" lang="ja-JP" altLang="en-US">
                <a:ea typeface="MS PGothic" charset="0"/>
                <a:cs typeface="MS PGothic" charset="0"/>
              </a:rPr>
              <a:t>訂單所產生的業績點數會記入你組織內的指定的商業發展中心</a:t>
            </a:r>
            <a:endParaRPr kumimoji="0"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7272">
              <a:defRPr sz="26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685817" indent="-263776" defTabSz="857272">
              <a:defRPr sz="26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055103" indent="-211021" defTabSz="857272">
              <a:defRPr sz="26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477145" indent="-211021" defTabSz="857272">
              <a:defRPr sz="26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1899186" indent="-211021" defTabSz="857272">
              <a:defRPr sz="26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321227" indent="-211021" algn="ctr" defTabSz="857272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743269" indent="-211021" algn="ctr" defTabSz="857272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165310" indent="-211021" algn="ctr" defTabSz="857272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587351" indent="-211021" algn="ctr" defTabSz="857272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fld id="{31DD3CCF-B8AB-044E-80D9-B8870A6BD335}" type="slidenum">
              <a:rPr lang="zh-TW" altLang="en-US" sz="1100" b="0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pPr/>
              <a:t>16</a:t>
            </a:fld>
            <a:endParaRPr lang="en-US" altLang="zh-TW" sz="1100" b="0">
              <a:solidFill>
                <a:srgbClr val="000000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115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3637"/>
            <a:ext cx="4941072" cy="3428114"/>
          </a:xfrm>
          <a:ln/>
        </p:spPr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1521"/>
            <a:ext cx="5487013" cy="41188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</p:grpSp>
      <p:sp>
        <p:nvSpPr>
          <p:cNvPr id="194663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94663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Arial"/>
              <a:ea typeface="新細明體"/>
              <a:cs typeface="新細明體"/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Arial"/>
              <a:ea typeface="新細明體"/>
              <a:cs typeface="新細明體"/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5684-ED0B-9C4B-851D-2398D71527CD}" type="slidenum">
              <a:rPr lang="zh-TW" altLang="en-US">
                <a:solidFill>
                  <a:srgbClr val="FFFFFF"/>
                </a:solidFill>
                <a:latin typeface="Arial"/>
                <a:ea typeface="新細明體"/>
                <a:cs typeface="新細明體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Arial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87853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Arial"/>
              <a:ea typeface="新細明體"/>
              <a:cs typeface="新細明體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Arial"/>
              <a:ea typeface="新細明體"/>
              <a:cs typeface="新細明體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05F0A-6CF8-E94E-B8A0-6185CDAB1D8C}" type="slidenum">
              <a:rPr lang="zh-TW" altLang="en-US">
                <a:solidFill>
                  <a:srgbClr val="FFFFFF"/>
                </a:solidFill>
                <a:latin typeface="Arial"/>
                <a:ea typeface="新細明體"/>
                <a:cs typeface="新細明體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Arial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932206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B8BC3CA-EDCB-7447-A7A5-39BC29748AF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8753915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406063" y="-1055688"/>
            <a:ext cx="1841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u="sng" baseline="-25000" smtClean="0">
              <a:solidFill>
                <a:srgbClr val="000000"/>
              </a:solidFill>
              <a:latin typeface="Times New Roman" charset="0"/>
              <a:ea typeface="SimSun" charset="0"/>
              <a:cs typeface="Arial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10406063" y="-1055688"/>
            <a:ext cx="1841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u="sng" baseline="-25000" smtClean="0">
              <a:solidFill>
                <a:srgbClr val="000000"/>
              </a:solidFill>
              <a:latin typeface="Times New Roman" charset="0"/>
              <a:ea typeface="SimSun" charset="0"/>
              <a:cs typeface="Arial" charset="0"/>
            </a:endParaRPr>
          </a:p>
        </p:txBody>
      </p:sp>
      <p:sp>
        <p:nvSpPr>
          <p:cNvPr id="73627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566863" y="954622"/>
            <a:ext cx="7772400" cy="147002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3443073"/>
      </p:ext>
    </p:extLst>
  </p:cSld>
  <p:clrMapOvr>
    <a:masterClrMapping/>
  </p:clrMapOvr>
  <p:transition xmlns:p14="http://schemas.microsoft.com/office/powerpoint/2010/main">
    <p:blinds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56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56" y="3602349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27472FB-82F1-B24A-B9A1-83E3D04DDE03}" type="datetime1">
              <a:rPr lang="en-US" altLang="zh-TW"/>
              <a:pPr>
                <a:defRPr/>
              </a:pPr>
              <a:t>17/11/6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54FE2D8-4F9D-5443-9ED7-D5FF021757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88068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834261B-C6B7-8D47-B975-23BD633035B7}" type="datetime1">
              <a:rPr lang="en-US" altLang="zh-TW"/>
              <a:pPr>
                <a:defRPr/>
              </a:pPr>
              <a:t>17/11/6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61E2E13-BD44-8D4F-8EB1-F1CC348F57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71873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1008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91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1314D35-563F-B14D-84CF-1D7D4C139838}" type="datetime1">
              <a:rPr lang="en-US" altLang="zh-TW"/>
              <a:pPr>
                <a:defRPr/>
              </a:pPr>
              <a:t>17/11/6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1D975F5-B97E-5143-9259-E8690F8799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10357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06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CCA727E-A28C-E44A-8AC3-8B594E85698E}" type="datetime1">
              <a:rPr lang="en-US" altLang="zh-TW"/>
              <a:pPr>
                <a:defRPr/>
              </a:pPr>
              <a:t>17/11/6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17EACD0-71E5-6846-8108-3684E8A890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11189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98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98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C82EC2A-D748-BD49-A019-C2AC5C80423C}" type="datetime1">
              <a:rPr lang="en-US" altLang="zh-TW"/>
              <a:pPr>
                <a:defRPr/>
              </a:pPr>
              <a:t>17/11/6</a:t>
            </a:fld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800D30-B817-3F4D-A503-1A92FBF3C0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78352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6BAF6FF-5DC1-5941-B96B-260A0118E267}" type="datetime1">
              <a:rPr lang="en-US" altLang="zh-TW"/>
              <a:pPr>
                <a:defRPr/>
              </a:pPr>
              <a:t>17/11/6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5B4783-8A43-AE43-9161-9D9338A324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26631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C031632-2755-0042-B323-21DA806B6304}" type="datetime1">
              <a:rPr lang="en-US" altLang="zh-TW"/>
              <a:pPr>
                <a:defRPr/>
              </a:pPr>
              <a:t>17/11/6</a:t>
            </a:fld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0A037C-4843-FD49-AB19-6CC802848F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560685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98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773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98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535DBA3-2B4E-E245-8F43-42E487E760C3}" type="datetime1">
              <a:rPr lang="en-US" altLang="zh-TW"/>
              <a:pPr>
                <a:defRPr/>
              </a:pPr>
              <a:t>17/11/6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D1EEB7B-97AE-0745-851F-925984E33B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972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Arial"/>
              <a:ea typeface="新細明體"/>
              <a:cs typeface="新細明體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Arial"/>
              <a:ea typeface="新細明體"/>
              <a:cs typeface="新細明體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1768C-6AE8-0241-9A62-373E7166960B}" type="slidenum">
              <a:rPr lang="zh-TW" altLang="en-US">
                <a:solidFill>
                  <a:srgbClr val="FFFFFF"/>
                </a:solidFill>
                <a:latin typeface="Arial"/>
                <a:ea typeface="新細明體"/>
                <a:cs typeface="新細明體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Arial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5907780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98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773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98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F997092-1091-D347-8171-A9F6F4D72554}" type="datetime1">
              <a:rPr lang="en-US" altLang="zh-TW"/>
              <a:pPr>
                <a:defRPr/>
              </a:pPr>
              <a:t>17/11/6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BC3C96-002B-004E-A2F9-87D55560CE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983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D78F5D6-7990-B842-86F1-CECC3E0D99F8}" type="datetime1">
              <a:rPr lang="en-US" altLang="zh-TW"/>
              <a:pPr>
                <a:defRPr/>
              </a:pPr>
              <a:t>17/11/6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ADABBF4-D40C-854E-B9A6-81489B5301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26652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456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456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2E9CAF-B15B-6441-B5AF-4A7C506B6838}" type="datetime1">
              <a:rPr lang="en-US" altLang="zh-TW"/>
              <a:pPr>
                <a:defRPr/>
              </a:pPr>
              <a:t>17/11/6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06DB25F-6E84-1A41-B38A-7AFF62D083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43079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endParaRPr>
            </a:p>
          </p:txBody>
        </p:sp>
      </p:grpSp>
      <p:sp>
        <p:nvSpPr>
          <p:cNvPr id="194663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783"/>
            <a:ext cx="7772400" cy="1555751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94663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E030C-3276-3843-8C39-42B151EC6BB9}" type="slidenum">
              <a:rPr lang="zh-TW" altLang="en-US">
                <a:latin typeface="Arial"/>
              </a:rPr>
              <a:pPr>
                <a:defRPr/>
              </a:pPr>
              <a:t>‹#›</a:t>
            </a:fld>
            <a:endParaRPr lang="en-US" altLang="zh-TW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49157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F02B2-94B4-354A-A2CB-22FA5CC44B79}" type="slidenum">
              <a:rPr lang="zh-TW" altLang="en-US">
                <a:latin typeface="Arial"/>
              </a:rPr>
              <a:pPr>
                <a:defRPr/>
              </a:pPr>
              <a:t>‹#›</a:t>
            </a:fld>
            <a:endParaRPr lang="en-US" altLang="zh-TW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54970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17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01A0F-FFEA-6749-B901-058CC09C9B1D}" type="slidenum">
              <a:rPr lang="zh-TW" altLang="en-US">
                <a:latin typeface="Arial"/>
              </a:rPr>
              <a:pPr>
                <a:defRPr/>
              </a:pPr>
              <a:t>‹#›</a:t>
            </a:fld>
            <a:endParaRPr lang="en-US" altLang="zh-TW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0322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668CB-F7F5-5648-AAC8-E8465BECA00A}" type="slidenum">
              <a:rPr lang="zh-TW" altLang="en-US">
                <a:latin typeface="Arial"/>
              </a:rPr>
              <a:pPr>
                <a:defRPr/>
              </a:pPr>
              <a:t>‹#›</a:t>
            </a:fld>
            <a:endParaRPr lang="en-US" altLang="zh-TW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58140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181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1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E563D-9C93-8A46-910E-68270936B85A}" type="slidenum">
              <a:rPr lang="zh-TW" altLang="en-US">
                <a:latin typeface="Arial"/>
              </a:rPr>
              <a:pPr>
                <a:defRPr/>
              </a:pPr>
              <a:t>‹#›</a:t>
            </a:fld>
            <a:endParaRPr lang="en-US" altLang="zh-TW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333178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E9EC0-29E0-6B4D-917B-619A14E2E8FA}" type="slidenum">
              <a:rPr lang="zh-TW" altLang="en-US">
                <a:latin typeface="Arial"/>
              </a:rPr>
              <a:pPr>
                <a:defRPr/>
              </a:pPr>
              <a:t>‹#›</a:t>
            </a:fld>
            <a:endParaRPr lang="en-US" altLang="zh-TW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27044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742FD-8745-444A-97B1-CA948ED2C303}" type="slidenum">
              <a:rPr lang="zh-TW" altLang="en-US">
                <a:latin typeface="Arial"/>
              </a:rPr>
              <a:pPr>
                <a:defRPr/>
              </a:pPr>
              <a:t>‹#›</a:t>
            </a:fld>
            <a:endParaRPr lang="en-US" altLang="zh-TW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5645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960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 smtClean="0"/>
              <a:t> </a:t>
            </a:r>
            <a:r>
              <a:rPr lang="zh-TW" altLang="en-US" smtClean="0"/>
              <a:t>按一下以編輯母片子標題樣式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4171199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7332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5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BD8F2-873F-7242-8945-3EEA79963D73}" type="slidenum">
              <a:rPr lang="zh-TW" altLang="en-US">
                <a:latin typeface="Arial"/>
              </a:rPr>
              <a:pPr>
                <a:defRPr/>
              </a:pPr>
              <a:t>‹#›</a:t>
            </a:fld>
            <a:endParaRPr lang="en-US" altLang="zh-TW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52113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879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87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8DCC0-3145-E741-B665-9F247C29BBF1}" type="slidenum">
              <a:rPr lang="zh-TW" altLang="en-US">
                <a:latin typeface="Arial"/>
              </a:rPr>
              <a:pPr>
                <a:defRPr/>
              </a:pPr>
              <a:t>‹#›</a:t>
            </a:fld>
            <a:endParaRPr lang="en-US" altLang="zh-TW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356702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BB7CB-464A-E84A-B648-B866B51D9CB7}" type="slidenum">
              <a:rPr lang="zh-TW" altLang="en-US">
                <a:latin typeface="Arial"/>
              </a:rPr>
              <a:pPr>
                <a:defRPr/>
              </a:pPr>
              <a:t>‹#›</a:t>
            </a:fld>
            <a:endParaRPr lang="en-US" altLang="zh-TW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11070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A890-CBA4-CA4C-87DA-493A675564FE}" type="slidenum">
              <a:rPr lang="zh-TW" altLang="en-US">
                <a:latin typeface="Arial"/>
              </a:rPr>
              <a:pPr>
                <a:defRPr/>
              </a:pPr>
              <a:t>‹#›</a:t>
            </a:fld>
            <a:endParaRPr lang="en-US" altLang="zh-TW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89451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960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 smtClean="0"/>
              <a:t> </a:t>
            </a:r>
            <a:r>
              <a:rPr lang="zh-TW" altLang="en-US" smtClean="0"/>
              <a:t>按一下以編輯母片子標題樣式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AA068-8423-4343-B7D7-38548282B04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33882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EAE84-FC3E-674A-AF19-FC18443DFE70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846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17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40B7F-8B29-B649-9805-2BF76E48BEB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7511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1A9F9-F85F-354F-8773-9A34134215D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85323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181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1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D9E69-0196-0E44-BAD9-80B363664EC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9609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85700-C4B5-1446-8BBF-0D64C3EFF80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50602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8575076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364E8-730B-3F41-BC0A-E63943D2BA00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58554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7332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5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79A52-D619-3E4B-9E83-361895439F8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3927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879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87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23D47-E040-EA49-A65E-61ABD0C624F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74996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ADF29-FE44-D742-91FC-297DDC2A2CF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81237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96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96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E9400-09D9-D84A-A17B-161D242E5750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01607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B690E-9834-414F-A644-FB3D246135CE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95433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SimSun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96EF5-5FD7-AC40-85B7-EC44D3DB14C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14427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17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56431078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2710905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181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1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8317624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038712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834527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7332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5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3026627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Arial"/>
              <a:ea typeface="新細明體"/>
              <a:cs typeface="新細明體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Arial"/>
              <a:ea typeface="新細明體"/>
              <a:cs typeface="新細明體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1249F-98ED-4048-AC0B-13F27A16CD09}" type="slidenum">
              <a:rPr lang="zh-TW" altLang="en-US">
                <a:solidFill>
                  <a:srgbClr val="FFFFFF"/>
                </a:solidFill>
                <a:latin typeface="Arial"/>
                <a:ea typeface="新細明體"/>
                <a:cs typeface="新細明體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Arial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7466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879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87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72029982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1522497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91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91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320025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fld id="{78BBFBDB-674A-C746-BA5A-11E5D826F610}" type="datetime1">
              <a:rPr lang="en-US" altLang="zh-TW"/>
              <a:pPr>
                <a:defRPr/>
              </a:pPr>
              <a:t>17/11/6</a:t>
            </a:fld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fld id="{80CE399B-68AA-F844-969D-6F1E11D2BF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8714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960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 smtClean="0"/>
              <a:t> </a:t>
            </a:r>
            <a:r>
              <a:rPr lang="zh-TW" altLang="en-US" smtClean="0"/>
              <a:t>按一下以編輯母片子標題樣式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  <a:latin typeface="Verdana"/>
                <a:cs typeface="新細明體"/>
              </a:rPr>
              <a:t>2007 Convention AAL PP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C4914-C274-9844-BC65-CE4B2F830DC0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0745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  <a:latin typeface="Verdana"/>
                <a:cs typeface="新細明體"/>
              </a:rPr>
              <a:t>2007 Convention AAL PP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D51ED-F7D7-574E-9CC5-8555725476B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195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17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  <a:latin typeface="Verdana"/>
                <a:cs typeface="新細明體"/>
              </a:rPr>
              <a:t>2007 Convention AAL PP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40FBF-1CB8-6448-9E95-185550AA860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560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  <a:latin typeface="Verdana"/>
                <a:cs typeface="新細明體"/>
              </a:rPr>
              <a:t>2007 Convention AAL PP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8C3A3-B261-8147-BC6C-BD83953A8FD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8048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181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1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  <a:latin typeface="Verdana"/>
                <a:cs typeface="新細明體"/>
              </a:rPr>
              <a:t>2007 Convention AAL PP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DCFC2-C3AE-9B40-880B-9D9BF80FE0B0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4871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  <a:latin typeface="Verdana"/>
                <a:cs typeface="新細明體"/>
              </a:rPr>
              <a:t>2007 Convention AAL PP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32B63-7C19-AC4D-B29D-A41CE6BDAE5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4748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Arial"/>
              <a:ea typeface="新細明體"/>
              <a:cs typeface="新細明體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Arial"/>
              <a:ea typeface="新細明體"/>
              <a:cs typeface="新細明體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83210-2CFE-F44D-A563-0264A97740CB}" type="slidenum">
              <a:rPr lang="zh-TW" altLang="en-US">
                <a:solidFill>
                  <a:srgbClr val="FFFFFF"/>
                </a:solidFill>
                <a:latin typeface="Arial"/>
                <a:ea typeface="新細明體"/>
                <a:cs typeface="新細明體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Arial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8131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  <a:latin typeface="Verdana"/>
                <a:cs typeface="新細明體"/>
              </a:rPr>
              <a:t>2007 Convention AAL PP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DAB11-2915-D94B-A3FD-45D63C896BA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2291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7332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5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  <a:latin typeface="Verdana"/>
                <a:cs typeface="新細明體"/>
              </a:rPr>
              <a:t>2007 Convention AAL PP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C0314-D8F7-7441-A020-F676A64B599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0968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879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87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  <a:latin typeface="Verdana"/>
                <a:cs typeface="新細明體"/>
              </a:rPr>
              <a:t>2007 Convention AAL PP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4C002-FB1C-5649-BD76-F034733383B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7786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  <a:latin typeface="Verdana"/>
                <a:cs typeface="新細明體"/>
              </a:rPr>
              <a:t>2007 Convention AAL PP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77D91-7AB4-6E4F-AC94-13474F2C19E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4376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  <a:latin typeface="Verdana"/>
                <a:cs typeface="新細明體"/>
              </a:rPr>
              <a:t>2007 Convention AAL PP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6807B-DE36-FA40-80F2-FE29DFBC0B3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2953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  <a:latin typeface="Verdana"/>
                <a:cs typeface="新細明體"/>
              </a:rPr>
              <a:t>2007 Convention AAL PP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0DAC5-4574-2747-B804-E4871BADDFA2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3292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960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 smtClean="0"/>
              <a:t> </a:t>
            </a:r>
            <a:r>
              <a:rPr lang="zh-TW" altLang="en-US" smtClean="0"/>
              <a:t>按一下以編輯母片子標題樣式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EE79E-720D-8743-A8A5-C8C4A7547DA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4067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A0403-E6B1-B141-8A2C-48785DA024E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6551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17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3743-9997-014C-9410-20BF340E1B9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4130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0F207-891E-B940-B11A-D8C7AAB78ED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8382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Arial"/>
              <a:ea typeface="新細明體"/>
              <a:cs typeface="新細明體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Arial"/>
              <a:ea typeface="新細明體"/>
              <a:cs typeface="新細明體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315F3-B081-1347-9E01-7715582E11DF}" type="slidenum">
              <a:rPr lang="zh-TW" altLang="en-US">
                <a:solidFill>
                  <a:srgbClr val="FFFFFF"/>
                </a:solidFill>
                <a:latin typeface="Arial"/>
                <a:ea typeface="新細明體"/>
                <a:cs typeface="新細明體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Arial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720985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181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1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BFB88-4AD6-C640-BA2A-0278B1002AE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8523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29391-40D2-BB41-9228-289751B2383E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87922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142C2-B632-294E-871E-14D1B02C0BB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9383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7332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5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B3DC6-1B4D-144C-837A-8237B1D1C23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72474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879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87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1B062-06C9-6545-BAC7-70E6B10C017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0318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CE65E-60E2-9840-9FA9-1E183C0CED00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4711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96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96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C5F0C-E86D-6249-A9D7-B18BF727D6E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7387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5C55D-BA8F-8F4B-A6AA-C63B23298EA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4327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SimSun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7F805-50EC-644C-ADD0-243F2AA4153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8194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endParaRPr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543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543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ea typeface="新細明體"/>
              <a:cs typeface="新細明體"/>
            </a:endParaRPr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ea typeface="新細明體"/>
              <a:cs typeface="新細明體"/>
            </a:endParaRPr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B87FF-742B-1B46-B334-CFFA4E9D8FB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1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Arial"/>
              <a:ea typeface="新細明體"/>
              <a:cs typeface="新細明體"/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Arial"/>
              <a:ea typeface="新細明體"/>
              <a:cs typeface="新細明體"/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7517C-A186-1A47-A7F4-E06CE321F38D}" type="slidenum">
              <a:rPr lang="zh-TW" altLang="en-US">
                <a:solidFill>
                  <a:srgbClr val="FFFFFF"/>
                </a:solidFill>
                <a:latin typeface="Arial"/>
                <a:ea typeface="新細明體"/>
                <a:cs typeface="新細明體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Arial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406124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ea typeface="新細明體"/>
              <a:cs typeface="新細明體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0B39D-382C-B445-BDDB-0713CEA4969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482770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17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ea typeface="新細明體"/>
              <a:cs typeface="新細明體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C7C7B-CA86-2247-A02E-98E050F46DC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3622640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ea typeface="新細明體"/>
              <a:cs typeface="新細明體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879D8-7613-C741-9B31-6C58A8E9ACF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8534116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181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1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ea typeface="新細明體"/>
              <a:cs typeface="新細明體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D2D21-54F5-6B49-AC97-DA3D1DD9E67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075692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ea typeface="新細明體"/>
              <a:cs typeface="新細明體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8A4A9-D62B-524C-9DBC-F39F69F48012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8705083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ea typeface="新細明體"/>
              <a:cs typeface="新細明體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92EC5-DD75-F74E-B413-4DD6657914C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218344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7332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5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ea typeface="新細明體"/>
              <a:cs typeface="新細明體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067F1-64C5-014C-B82E-D6F58FF1C1A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8767784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879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87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ea typeface="新細明體"/>
              <a:cs typeface="新細明體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20E11-63CF-0542-A429-64A56BCCE27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5139950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ea typeface="新細明體"/>
              <a:cs typeface="新細明體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C9FDE-06A3-904A-B565-5D7E21E6EB3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7434938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ea typeface="新細明體"/>
              <a:cs typeface="新細明體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96D73-851B-1646-BD35-C8C6D857B5B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8311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Arial"/>
              <a:ea typeface="新細明體"/>
              <a:cs typeface="新細明體"/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Arial"/>
              <a:ea typeface="新細明體"/>
              <a:cs typeface="新細明體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090C7-2C86-4F42-9105-C21394B77EC5}" type="slidenum">
              <a:rPr lang="zh-TW" altLang="en-US">
                <a:solidFill>
                  <a:srgbClr val="FFFFFF"/>
                </a:solidFill>
                <a:latin typeface="Arial"/>
                <a:ea typeface="新細明體"/>
                <a:cs typeface="新細明體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Arial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8825968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960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 smtClean="0"/>
              <a:t> </a:t>
            </a:r>
            <a:r>
              <a:rPr lang="zh-TW" altLang="en-US" smtClean="0"/>
              <a:t>按一下以編輯母片子標題樣式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BA9C0-37EB-504A-AE7D-D134C2191060}" type="slidenum">
              <a:rPr lang="zh-TW" altLang="en-US"/>
              <a:pPr>
                <a:defRPr/>
              </a:pPr>
              <a:t>‹#›</a:t>
            </a:fld>
            <a:endParaRPr lang="en-US" altLang="zh-TW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28198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D2ACD-1904-2749-AA70-E6B6441E3068}" type="slidenum">
              <a:rPr lang="zh-TW" altLang="en-US"/>
              <a:pPr>
                <a:defRPr/>
              </a:pPr>
              <a:t>‹#›</a:t>
            </a:fld>
            <a:endParaRPr lang="en-US" altLang="zh-TW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57008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17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8998A-4EC9-1C47-8F39-7A299DE2AA56}" type="slidenum">
              <a:rPr lang="zh-TW" altLang="en-US"/>
              <a:pPr>
                <a:defRPr/>
              </a:pPr>
              <a:t>‹#›</a:t>
            </a:fld>
            <a:endParaRPr lang="en-US" altLang="zh-TW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32928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E6A69-774B-2043-BD9B-94BA2A663E74}" type="slidenum">
              <a:rPr lang="zh-TW" altLang="en-US"/>
              <a:pPr>
                <a:defRPr/>
              </a:pPr>
              <a:t>‹#›</a:t>
            </a:fld>
            <a:endParaRPr lang="en-US" altLang="zh-TW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55732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181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1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3DA2A-8ED2-9740-8473-216F6E198006}" type="slidenum">
              <a:rPr lang="zh-TW" altLang="en-US"/>
              <a:pPr>
                <a:defRPr/>
              </a:pPr>
              <a:t>‹#›</a:t>
            </a:fld>
            <a:endParaRPr lang="en-US" altLang="zh-TW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5023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D914F-B3BF-644E-9691-24FC28EFA925}" type="slidenum">
              <a:rPr lang="zh-TW" altLang="en-US"/>
              <a:pPr>
                <a:defRPr/>
              </a:pPr>
              <a:t>‹#›</a:t>
            </a:fld>
            <a:endParaRPr lang="en-US" altLang="zh-TW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6627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CE1B2-BB16-2B4E-BA93-CBF5C31C64C3}" type="slidenum">
              <a:rPr lang="zh-TW" altLang="en-US"/>
              <a:pPr>
                <a:defRPr/>
              </a:pPr>
              <a:t>‹#›</a:t>
            </a:fld>
            <a:endParaRPr lang="en-US" altLang="zh-TW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1988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7332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5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34C0-552C-5244-8095-3B5BACBA2D49}" type="slidenum">
              <a:rPr lang="zh-TW" altLang="en-US"/>
              <a:pPr>
                <a:defRPr/>
              </a:pPr>
              <a:t>‹#›</a:t>
            </a:fld>
            <a:endParaRPr lang="en-US" altLang="zh-TW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09671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879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87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1B9CF-ADA6-1F47-9818-E378EF567989}" type="slidenum">
              <a:rPr lang="zh-TW" altLang="en-US"/>
              <a:pPr>
                <a:defRPr/>
              </a:pPr>
              <a:t>‹#›</a:t>
            </a:fld>
            <a:endParaRPr lang="en-US" altLang="zh-TW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0296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D80FC-55E5-2440-A31D-381CE6375333}" type="slidenum">
              <a:rPr lang="zh-TW" altLang="en-US"/>
              <a:pPr>
                <a:defRPr/>
              </a:pPr>
              <a:t>‹#›</a:t>
            </a:fld>
            <a:endParaRPr lang="en-US" altLang="zh-TW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5722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Arial"/>
              <a:ea typeface="新細明體"/>
              <a:cs typeface="新細明體"/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Arial"/>
              <a:ea typeface="新細明體"/>
              <a:cs typeface="新細明體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B85BC-8956-1E45-9A17-A1BE7903EAE0}" type="slidenum">
              <a:rPr lang="zh-TW" altLang="en-US">
                <a:solidFill>
                  <a:srgbClr val="FFFFFF"/>
                </a:solidFill>
                <a:latin typeface="Arial"/>
                <a:ea typeface="新細明體"/>
                <a:cs typeface="新細明體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Arial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614868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96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96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46DCA-9655-E34C-928E-F0A2772EE464}" type="slidenum">
              <a:rPr lang="zh-TW" altLang="en-US"/>
              <a:pPr>
                <a:defRPr/>
              </a:pPr>
              <a:t>‹#›</a:t>
            </a:fld>
            <a:endParaRPr lang="en-US" altLang="zh-TW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85092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2F25E-E504-8040-9999-5F3D8875E0FB}" type="slidenum">
              <a:rPr lang="zh-TW" altLang="en-US"/>
              <a:pPr>
                <a:defRPr/>
              </a:pPr>
              <a:t>‹#›</a:t>
            </a:fld>
            <a:endParaRPr lang="en-US" altLang="zh-TW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1937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SimSu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AA58E-A728-8C45-B6AF-6E94E4DF7DBE}" type="slidenum">
              <a:rPr lang="zh-TW" altLang="en-US"/>
              <a:pPr>
                <a:defRPr/>
              </a:pPr>
              <a:t>‹#›</a:t>
            </a:fld>
            <a:endParaRPr lang="en-US" altLang="zh-TW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44799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960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 smtClean="0"/>
              <a:t> </a:t>
            </a:r>
            <a:r>
              <a:rPr lang="zh-TW" altLang="en-US" smtClean="0"/>
              <a:t>按一下以編輯母片子標題樣式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EE79E-720D-8743-A8A5-C8C4A7547DA1}" type="slidenum">
              <a:rPr lang="zh-TW" alt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48818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A0403-E6B1-B141-8A2C-48785DA024E8}" type="slidenum">
              <a:rPr lang="zh-TW" alt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2028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17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3743-9997-014C-9410-20BF340E1B98}" type="slidenum">
              <a:rPr lang="zh-TW" alt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30181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0F207-891E-B940-B11A-D8C7AAB78ED4}" type="slidenum">
              <a:rPr lang="zh-TW" alt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29774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181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1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BFB88-4AD6-C640-BA2A-0278B1002AE5}" type="slidenum">
              <a:rPr lang="zh-TW" alt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83766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29391-40D2-BB41-9228-289751B2383E}" type="slidenum">
              <a:rPr lang="zh-TW" alt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8681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142C2-B632-294E-871E-14D1B02C0BB3}" type="slidenum">
              <a:rPr lang="zh-TW" alt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85019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Arial"/>
              <a:ea typeface="新細明體"/>
              <a:cs typeface="新細明體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Arial"/>
              <a:ea typeface="新細明體"/>
              <a:cs typeface="新細明體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3B6A7-B00F-3341-9DD9-AF8B4CEF1CB9}" type="slidenum">
              <a:rPr lang="zh-TW" altLang="en-US">
                <a:solidFill>
                  <a:srgbClr val="FFFFFF"/>
                </a:solidFill>
                <a:latin typeface="Arial"/>
                <a:ea typeface="新細明體"/>
                <a:cs typeface="新細明體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Arial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421415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7332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5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B3DC6-1B4D-144C-837A-8237B1D1C235}" type="slidenum">
              <a:rPr lang="zh-TW" alt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7311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879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87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1B062-06C9-6545-BAC7-70E6B10C017A}" type="slidenum">
              <a:rPr lang="zh-TW" alt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34972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CE65E-60E2-9840-9FA9-1E183C0CED00}" type="slidenum">
              <a:rPr lang="zh-TW" alt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0264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96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96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C5F0C-E86D-6249-A9D7-B18BF727D6EC}" type="slidenum">
              <a:rPr lang="zh-TW" alt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33671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5C55D-BA8F-8F4B-A6AA-C63B23298EA7}" type="slidenum">
              <a:rPr lang="zh-TW" alt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3678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SimSun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7F805-50EC-644C-ADD0-243F2AA4153C}" type="slidenum">
              <a:rPr lang="zh-TW" alt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5364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960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18609F9-931A-504E-9355-807646FFAAA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9860489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0B649E-23C2-1345-B8BB-EC3B01BFA2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0979774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17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23556E3-ECA5-C24B-AF00-0BADCCC6971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3750867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C44A8EF-1674-E04E-AAC5-9C1245D8C6E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8937228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Arial"/>
              <a:ea typeface="新細明體"/>
              <a:cs typeface="新細明體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Arial"/>
              <a:ea typeface="新細明體"/>
              <a:cs typeface="新細明體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7871E-5484-0348-9F65-1BB643B845C0}" type="slidenum">
              <a:rPr lang="zh-TW" altLang="en-US">
                <a:solidFill>
                  <a:srgbClr val="FFFFFF"/>
                </a:solidFill>
                <a:latin typeface="Arial"/>
                <a:ea typeface="新細明體"/>
                <a:cs typeface="新細明體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Arial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695722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181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1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610B6EC-1B5C-9C47-827D-85A364C0E3A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4064549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1EE8251-96FA-E542-940A-9C0417788DD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1792048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7C732C0-3996-5945-8D64-50385B2590F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7430466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7332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5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5DE5D1B-5410-3045-AD80-61C22E52A71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8939849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879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87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EDDBF5C-4466-7A48-B665-1078D7F5BEC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9601725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E8BF6F-7E8A-A940-95A8-1F62BE4A943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2485742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6B488B1-F111-5D41-94FB-00D52589571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5075459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190DED5-1677-4C4C-A366-C357A6F2F4F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8512968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EEBB73A-7A80-4C42-984E-904FFA6B9BA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5357422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A2BF943-C053-C54A-9FF4-ED0B1DCA6EF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812173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36.xml"/><Relationship Id="rId14" Type="http://schemas.openxmlformats.org/officeDocument/2006/relationships/theme" Target="../theme/theme12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<Relationship Id="rId14" Type="http://schemas.openxmlformats.org/officeDocument/2006/relationships/theme" Target="../theme/theme5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<Relationship Id="rId14" Type="http://schemas.openxmlformats.org/officeDocument/2006/relationships/theme" Target="../theme/theme7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5.xml"/><Relationship Id="rId14" Type="http://schemas.openxmlformats.org/officeDocument/2006/relationships/theme" Target="../theme/theme8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01.xml"/><Relationship Id="rId17" Type="http://schemas.openxmlformats.org/officeDocument/2006/relationships/theme" Target="../theme/theme9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94560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94560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94560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94560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94560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94560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94560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</p:grpSp>
      <p:sp>
        <p:nvSpPr>
          <p:cNvPr id="194561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94561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94561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effectLst>
                  <a:outerShdw blurRad="38100" dist="38100" dir="2700000" algn="tl">
                    <a:srgbClr val="010199"/>
                  </a:outerShdw>
                </a:effectLst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  <a:latin typeface="Arial" charset="0"/>
              <a:ea typeface="新細明體"/>
              <a:cs typeface="新細明體"/>
            </a:endParaRPr>
          </a:p>
        </p:txBody>
      </p:sp>
      <p:sp>
        <p:nvSpPr>
          <p:cNvPr id="194561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010199"/>
                  </a:outerShdw>
                </a:effectLst>
                <a:ea typeface="+mn-ea"/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  <a:latin typeface="Arial" charset="0"/>
              <a:ea typeface="新細明體"/>
              <a:cs typeface="新細明體"/>
            </a:endParaRPr>
          </a:p>
        </p:txBody>
      </p:sp>
      <p:sp>
        <p:nvSpPr>
          <p:cNvPr id="194561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10199"/>
                  </a:outerShdw>
                </a:effectLst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397D87C-8FFD-0B4F-9E4D-0642C21A725D}" type="slidenum">
              <a:rPr lang="zh-TW" altLang="en-US">
                <a:solidFill>
                  <a:srgbClr val="FFFFFF"/>
                </a:solidFill>
                <a:latin typeface="Arial" charset="0"/>
                <a:ea typeface="新細明體"/>
                <a:cs typeface="新細明體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Arial" charset="0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300530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charset="0"/>
          <a:cs typeface="新細明體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charset="0"/>
          <a:cs typeface="新細明體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charset="0"/>
          <a:cs typeface="新細明體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charset="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charset="0"/>
          <a:cs typeface="新細明體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charset="0"/>
          <a:cs typeface="新細明體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charset="0"/>
          <a:cs typeface="新細明體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charset="0"/>
          <a:cs typeface="新細明體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kumimoji="1"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kumimoji="1"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kumimoji="1"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0" tIns="45718" rIns="91400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67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0" tIns="45718" rIns="9140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00" tIns="45718" rIns="91400" bIns="45718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898989"/>
                </a:solidFill>
                <a:latin typeface="微軟正黑體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1771E16-6318-F443-B249-29EBD909059D}" type="datetime1">
              <a:rPr lang="en-US" altLang="zh-TW">
                <a:ea typeface="SimSun" charset="0"/>
                <a:cs typeface="SimSun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17/11/6</a:t>
            </a:fld>
            <a:endParaRPr lang="en-US" altLang="zh-TW">
              <a:ea typeface="SimSun" charset="0"/>
              <a:cs typeface="SimSu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00" tIns="45718" rIns="91400" bIns="45718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898989"/>
                </a:solidFill>
                <a:latin typeface="微軟正黑體" charset="0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ea typeface="SimSun" charset="0"/>
              <a:cs typeface="SimSu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00" tIns="45718" rIns="91400" bIns="45718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微軟正黑體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AB761A3-1A7E-0945-9F78-3F98F058840E}" type="slidenum">
              <a:rPr lang="en-US" altLang="zh-TW">
                <a:ea typeface="SimSun" charset="0"/>
                <a:cs typeface="SimSun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56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新細明體" charset="0"/>
          <a:cs typeface="新細明體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新細明體" charset="0"/>
          <a:cs typeface="新細明體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新細明體" charset="0"/>
          <a:cs typeface="新細明體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新細明體" charset="0"/>
          <a:cs typeface="新細明體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新細明體" charset="0"/>
          <a:cs typeface="新細明體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新細明體" charset="0"/>
          <a:cs typeface="新細明體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新細明體" charset="0"/>
          <a:cs typeface="新細明體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新細明體" charset="0"/>
          <a:cs typeface="新細明體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新細明體" charset="0"/>
          <a:cs typeface="新細明體" charset="0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微軟正黑體" panose="020B0604030504040204" pitchFamily="34" charset="-120"/>
          <a:ea typeface="新細明體" charset="0"/>
          <a:cs typeface="新細明體" charset="0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微軟正黑體" panose="020B0604030504040204" pitchFamily="34" charset="-120"/>
          <a:ea typeface="新細明體" charset="0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微軟正黑體" panose="020B0604030504040204" pitchFamily="34" charset="-120"/>
          <a:ea typeface="新細明體" charset="0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1900" kern="1200">
          <a:solidFill>
            <a:schemeClr val="tx1"/>
          </a:solidFill>
          <a:latin typeface="微軟正黑體" panose="020B0604030504040204" pitchFamily="34" charset="-120"/>
          <a:ea typeface="新細明體" charset="0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1900" kern="1200">
          <a:solidFill>
            <a:schemeClr val="tx1"/>
          </a:solidFill>
          <a:latin typeface="微軟正黑體" panose="020B0604030504040204" pitchFamily="34" charset="-120"/>
          <a:ea typeface="新細明體" charset="0"/>
          <a:cs typeface="+mn-cs"/>
        </a:defRPr>
      </a:lvl5pPr>
      <a:lvl6pPr marL="2513346" indent="-228493" algn="l" defTabSz="9139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83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94560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94560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94560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94560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376844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376845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376846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endParaRPr>
            </a:p>
          </p:txBody>
        </p:sp>
      </p:grpSp>
      <p:sp>
        <p:nvSpPr>
          <p:cNvPr id="194561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94561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94561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新細明體"/>
                <a:cs typeface="新細明體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94561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新細明體"/>
                <a:cs typeface="新細明體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94561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ea typeface="新細明體" charset="0"/>
                <a:cs typeface="新細明體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B570A84-697D-1146-9A07-D6272218770C}" type="slidenum">
              <a:rPr lang="zh-TW" altLang="en-US"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485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charset="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charset="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charset="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charset="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charset="0"/>
          <a:cs typeface="新細明體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charset="0"/>
          <a:cs typeface="新細明體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charset="0"/>
          <a:cs typeface="新細明體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charset="0"/>
          <a:cs typeface="新細明體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kumimoji="1"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kumimoji="1"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kumimoji="1"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Arial" charset="0"/>
                <a:ea typeface="SimSun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Arial" charset="0"/>
                <a:ea typeface="MS PGothic" charset="0"/>
                <a:cs typeface="Arial" charset="0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4AF99B6-44F7-BF4F-9EFC-8D1257B6B7AD}" type="slidenum">
              <a:rPr lang="zh-TW" altLang="en-US">
                <a:solidFill>
                  <a:srgbClr val="FFFFFF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474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新細明體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新細明體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新細明體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新細明體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8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79F"/>
            </a:gs>
            <a:gs pos="100000">
              <a:srgbClr val="00071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133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charset="0"/>
          <a:ea typeface="新細明體" charset="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charset="0"/>
          <a:ea typeface="新細明體" charset="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charset="0"/>
          <a:ea typeface="新細明體" charset="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charset="0"/>
          <a:ea typeface="新細明體" charset="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charset="0"/>
          <a:ea typeface="新細明體" charset="0"/>
          <a:cs typeface="新細明體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charset="0"/>
          <a:ea typeface="新細明體" charset="0"/>
          <a:cs typeface="新細明體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charset="0"/>
          <a:ea typeface="新細明體" charset="0"/>
          <a:cs typeface="新細明體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latin typeface="Arial" charset="0"/>
          <a:ea typeface="新細明體" charset="0"/>
          <a:cs typeface="新細明體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64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62D7983-E019-AA47-8863-479ACA3519F2}" type="datetime1">
              <a:rPr lang="en-US" altLang="zh-TW">
                <a:ea typeface="SimSun" charset="0"/>
                <a:cs typeface="SimSun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17/11/6</a:t>
            </a:fld>
            <a:endParaRPr lang="en-US" altLang="zh-TW">
              <a:ea typeface="SimSun" charset="0"/>
              <a:cs typeface="SimSu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898989"/>
                </a:solidFill>
                <a:latin typeface="Calibri" charset="0"/>
                <a:ea typeface="SimSun" charset="0"/>
                <a:cs typeface="SimSun" charset="0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276ED65-C069-B941-A3FD-7DEB39052701}" type="slidenum">
              <a:rPr lang="en-US" altLang="zh-TW">
                <a:ea typeface="SimSun" charset="0"/>
                <a:cs typeface="SimSun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1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新細明體" charset="0"/>
          <a:cs typeface="新細明體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新細明體" charset="0"/>
          <a:cs typeface="新細明體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新細明體" charset="0"/>
          <a:cs typeface="新細明體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新細明體" charset="0"/>
          <a:cs typeface="新細明體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新細明體" charset="0"/>
          <a:cs typeface="新細明體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+mn-lt"/>
          <a:ea typeface="新細明體" charset="0"/>
          <a:cs typeface="新細明體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新細明體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+mn-lt"/>
          <a:ea typeface="新細明體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新細明體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新細明體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+mn-lt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+mn-lt"/>
                <a:ea typeface="ＭＳ Ｐゴシック" pitchFamily="-80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/>
                <a:cs typeface="新細明體"/>
              </a:rPr>
              <a:t>2007 Convention AAL PP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Verdana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186BD94-6121-AD4E-B85C-FD1576E614E7}" type="slidenum">
              <a:rPr lang="zh-TW" alt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768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ransition xmlns:p14="http://schemas.microsoft.com/office/powerpoint/2010/main" spd="med">
    <p:fade/>
  </p:transition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charset="0"/>
          <a:ea typeface="新細明體" charset="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charset="0"/>
          <a:ea typeface="新細明體" charset="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charset="0"/>
          <a:ea typeface="新細明體" charset="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charset="0"/>
          <a:ea typeface="新細明體" charset="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charset="0"/>
          <a:ea typeface="新細明體" charset="0"/>
          <a:cs typeface="新細明體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charset="0"/>
          <a:ea typeface="新細明體" charset="0"/>
          <a:cs typeface="新細明體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charset="0"/>
          <a:ea typeface="新細明體" charset="0"/>
          <a:cs typeface="新細明體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charset="0"/>
          <a:ea typeface="新細明體" charset="0"/>
          <a:cs typeface="新細明體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charset="0"/>
        <a:buChar char="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FF66"/>
        </a:buClr>
        <a:buFont typeface="Wingdings" charset="0"/>
        <a:buChar char="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charset="0"/>
        <a:buChar char="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FF66"/>
        </a:buClr>
        <a:buFont typeface="Wingdings" charset="0"/>
        <a:buChar char="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charset="0"/>
        <a:buChar char="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charset="0"/>
        <a:buChar char="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charset="0"/>
        <a:buChar char="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charset="0"/>
        <a:buChar char="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charset="0"/>
        <a:buChar char="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Arial" charset="0"/>
                <a:ea typeface="SimSun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Arial" charset="0"/>
                <a:ea typeface="MS PGothic" charset="0"/>
                <a:cs typeface="Arial" charset="0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85FBAE3-C9F9-D440-AD12-40A89395A072}" type="slidenum">
              <a:rPr lang="zh-TW" altLang="en-US">
                <a:solidFill>
                  <a:srgbClr val="FFFFFF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422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新細明體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新細明體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新細明體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新細明體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8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5421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  <a:ea typeface="新細明體"/>
              <a:cs typeface="新細明體"/>
            </a:endParaRPr>
          </a:p>
        </p:txBody>
      </p:sp>
      <p:sp>
        <p:nvSpPr>
          <p:cNvPr id="1542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2"/>
                </a:solidFill>
                <a:ea typeface="新細明體" charset="0"/>
                <a:cs typeface="新細明體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86F06DA-2EA3-C344-9AC4-27F5E1C1E80C}" type="slidenum">
              <a:rPr lang="zh-TW" altLang="en-US">
                <a:solidFill>
                  <a:srgbClr val="FFFFFF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14346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14347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14348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14349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14350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14351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14352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14353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14354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14355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14356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14357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14358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endParaRPr>
            </a:p>
          </p:txBody>
        </p:sp>
      </p:grpSp>
      <p:sp>
        <p:nvSpPr>
          <p:cNvPr id="1542166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70541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charset="0"/>
        <a:buChar char="o"/>
        <a:defRPr kumimoji="1"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kumimoji="1" sz="25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p"/>
        <a:defRPr kumimoji="1" sz="22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kumimoji="1" sz="20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o"/>
        <a:defRPr kumimoji="1"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o"/>
        <a:defRPr kumimoji="1"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o"/>
        <a:defRPr kumimoji="1"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o"/>
        <a:defRPr kumimoji="1"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o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FFFFFF"/>
                </a:solidFill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DD130D6-5A6D-E146-90B1-CDB91E5E6D4B}" type="slidenum">
              <a:rPr lang="zh-TW" altLang="en-US"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999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新細明體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新細明體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新細明體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新細明體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8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Arial" charset="0"/>
                <a:ea typeface="SimSun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Arial" charset="0"/>
                <a:ea typeface="MS PGothic" charset="0"/>
                <a:cs typeface="Arial" charset="0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85FBAE3-C9F9-D440-AD12-40A89395A072}" type="slidenum">
              <a:rPr lang="zh-TW" altLang="en-US">
                <a:solidFill>
                  <a:srgbClr val="FFFFFF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287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新細明體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新細明體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新細明體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新細明體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8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 u="none">
                <a:solidFill>
                  <a:srgbClr val="FFFFFF"/>
                </a:solidFill>
                <a:effectLst/>
                <a:latin typeface="Arial" charset="0"/>
                <a:ea typeface="MS PGothic" pitchFamily="34" charset="-128"/>
                <a:cs typeface="Arial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FFFFFF"/>
                </a:solidFill>
                <a:ea typeface="MS PGothic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BD4B83A-3207-6348-B3D7-C886FEC3855B}" type="slidenum">
              <a:rPr lang="zh-TW" altLang="en-US"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6928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+mj-lt"/>
          <a:ea typeface="新細明體" charset="0"/>
          <a:cs typeface="標楷體" pitchFamily="65" charset="-12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標楷體" pitchFamily="65" charset="-120"/>
          <a:ea typeface="新細明體" charset="0"/>
          <a:cs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標楷體" pitchFamily="65" charset="-120"/>
          <a:ea typeface="新細明體" charset="0"/>
          <a:cs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標楷體" pitchFamily="65" charset="-120"/>
          <a:ea typeface="新細明體" charset="0"/>
          <a:cs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標楷體" pitchFamily="65" charset="-120"/>
          <a:ea typeface="新細明體" charset="0"/>
          <a:cs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標楷體" pitchFamily="65" charset="-120"/>
          <a:ea typeface="標楷體" pitchFamily="65" charset="-12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標楷體" pitchFamily="65" charset="-120"/>
          <a:ea typeface="標楷體" pitchFamily="65" charset="-12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標楷體" pitchFamily="65" charset="-120"/>
          <a:ea typeface="標楷體" pitchFamily="65" charset="-12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標楷體" pitchFamily="65" charset="-120"/>
          <a:ea typeface="標楷體" pitchFamily="65" charset="-12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rgbClr val="FFFF99"/>
          </a:solidFill>
          <a:latin typeface="+mn-lt"/>
          <a:ea typeface="新細明體" charset="0"/>
          <a:cs typeface="標楷體" pitchFamily="65" charset="-12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800" b="1">
          <a:solidFill>
            <a:schemeClr val="tx1"/>
          </a:solidFill>
          <a:latin typeface="+mn-lt"/>
          <a:ea typeface="+mn-ea"/>
          <a:cs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400" b="1">
          <a:solidFill>
            <a:schemeClr val="tx1"/>
          </a:solidFill>
          <a:latin typeface="+mn-lt"/>
          <a:ea typeface="+mn-ea"/>
          <a:cs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000" b="1">
          <a:solidFill>
            <a:schemeClr val="tx1"/>
          </a:solidFill>
          <a:latin typeface="+mn-lt"/>
          <a:ea typeface="+mn-ea"/>
          <a:cs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000" b="1">
          <a:solidFill>
            <a:schemeClr val="tx1"/>
          </a:solidFill>
          <a:latin typeface="+mn-lt"/>
          <a:ea typeface="+mn-ea"/>
          <a:cs typeface="標楷體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000" b="1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000" b="1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000" b="1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000" b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08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683" name="Rectangle 3"/>
          <p:cNvSpPr>
            <a:spLocks noChangeArrowheads="1"/>
          </p:cNvSpPr>
          <p:nvPr/>
        </p:nvSpPr>
        <p:spPr bwMode="auto">
          <a:xfrm>
            <a:off x="3905302" y="2917982"/>
            <a:ext cx="5539913" cy="394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defRPr/>
            </a:pPr>
            <a:endParaRPr kumimoji="1" lang="en-US" altLang="zh-TW" sz="2800" b="1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標楷體" charset="0"/>
              <a:ea typeface="標楷體" charset="0"/>
              <a:cs typeface="標楷體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Char char="l"/>
              <a:defRPr/>
            </a:pPr>
            <a:r>
              <a:rPr kumimoji="1" lang="zh-TW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輔仁大學英文系畢業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Char char="l"/>
              <a:defRPr/>
            </a:pPr>
            <a:r>
              <a:rPr kumimoji="1" lang="zh-TW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美國</a:t>
            </a:r>
            <a:r>
              <a:rPr kumimoji="1" lang="en-US" altLang="zh-TW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IT</a:t>
            </a:r>
            <a:r>
              <a:rPr kumimoji="1" lang="zh-TW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碩士</a:t>
            </a:r>
            <a:endParaRPr lang="en-US" altLang="zh-TW" sz="2400" b="1" i="1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標楷體" charset="0"/>
              <a:ea typeface="標楷體" charset="0"/>
              <a:cs typeface="標楷體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Char char="l"/>
              <a:defRPr/>
            </a:pPr>
            <a:r>
              <a:rPr kumimoji="1" lang="zh-TW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美安「百萬美金俱樂部」成員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Char char="l"/>
              <a:defRPr/>
            </a:pPr>
            <a:r>
              <a:rPr kumimoji="1" lang="zh-TW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美安演講機構成員</a:t>
            </a:r>
            <a:endParaRPr kumimoji="1" lang="en-US" altLang="zh-TW" sz="2800" b="1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標楷體" charset="0"/>
              <a:ea typeface="標楷體" charset="0"/>
              <a:cs typeface="標楷體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Char char="l"/>
              <a:defRPr/>
            </a:pPr>
            <a:r>
              <a:rPr kumimoji="1" lang="zh-TW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美安全球諮詢評議委員</a:t>
            </a:r>
            <a:endParaRPr kumimoji="1" lang="en-US" altLang="zh-TW" sz="2800" b="1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標楷體" charset="0"/>
              <a:ea typeface="標楷體" charset="0"/>
              <a:cs typeface="標楷體" charset="0"/>
            </a:endParaRPr>
          </a:p>
          <a:p>
            <a:pPr marL="342900" indent="-342900"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endParaRPr kumimoji="1" lang="zh-TW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Monotype Corsiva" charset="0"/>
              <a:ea typeface="SimSun" charset="0"/>
              <a:cs typeface="SimSun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defRPr/>
            </a:pPr>
            <a:endParaRPr kumimoji="1" lang="zh-TW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Monotype Corsiva" charset="0"/>
              <a:ea typeface="SimSun" charset="0"/>
              <a:cs typeface="SimSun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783386" y="62433"/>
            <a:ext cx="685958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400" b="1" i="1" dirty="0">
                <a:solidFill>
                  <a:srgbClr val="FFFFFF"/>
                </a:solidFill>
                <a:latin typeface="新細明體" charset="0"/>
                <a:ea typeface="新細明體" charset="0"/>
                <a:cs typeface="新細明體" charset="0"/>
              </a:rPr>
              <a:t>  </a:t>
            </a:r>
            <a:r>
              <a:rPr lang="en-US" altLang="zh-TW" sz="3200" b="1" i="1" dirty="0">
                <a:solidFill>
                  <a:srgbClr val="FFFFFF"/>
                </a:solidFill>
                <a:latin typeface="Georgia" charset="0"/>
                <a:ea typeface="新細明體" charset="0"/>
                <a:cs typeface="新細明體" charset="0"/>
              </a:rPr>
              <a:t>Katherine Yin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3200" b="1" i="1" dirty="0">
                <a:solidFill>
                  <a:srgbClr val="FFFFFF"/>
                </a:solidFill>
                <a:latin typeface="Georgia" charset="0"/>
                <a:ea typeface="新細明體" charset="0"/>
                <a:cs typeface="新細明體" charset="0"/>
              </a:rPr>
              <a:t>(</a:t>
            </a:r>
            <a:r>
              <a:rPr lang="zh-TW" altLang="en-US" sz="3200" b="1" i="1" dirty="0">
                <a:solidFill>
                  <a:srgbClr val="FFFFFF"/>
                </a:solidFill>
                <a:latin typeface="標楷體" charset="0"/>
                <a:ea typeface="標楷體" charset="0"/>
                <a:cs typeface="標楷體" charset="0"/>
              </a:rPr>
              <a:t>尹秀芬</a:t>
            </a:r>
            <a:r>
              <a:rPr lang="en-US" altLang="zh-TW" sz="3200" b="1" i="1" dirty="0">
                <a:solidFill>
                  <a:srgbClr val="FFFFFF"/>
                </a:solidFill>
                <a:latin typeface="Georgia" charset="0"/>
                <a:ea typeface="新細明體" charset="0"/>
                <a:cs typeface="新細明體" charset="0"/>
              </a:rPr>
              <a:t>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800" b="1" i="1" dirty="0">
                <a:solidFill>
                  <a:srgbClr val="FFFFFF"/>
                </a:solidFill>
                <a:latin typeface="標楷體" charset="0"/>
                <a:ea typeface="標楷體" charset="0"/>
                <a:cs typeface="標楷體" charset="0"/>
              </a:rPr>
              <a:t>副總裁級</a:t>
            </a:r>
            <a:endParaRPr lang="en-US" altLang="zh-TW" sz="4800" b="1" i="1" dirty="0">
              <a:solidFill>
                <a:srgbClr val="FFFFFF"/>
              </a:solidFill>
              <a:latin typeface="標楷體" charset="0"/>
              <a:ea typeface="標楷體" charset="0"/>
              <a:cs typeface="標楷體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200" b="1" i="1" dirty="0">
                <a:solidFill>
                  <a:srgbClr val="FFFFFF"/>
                </a:solidFill>
                <a:latin typeface="標楷體" charset="0"/>
                <a:ea typeface="標楷體" charset="0"/>
                <a:cs typeface="標楷體" charset="0"/>
              </a:rPr>
              <a:t>（＄</a:t>
            </a:r>
            <a:r>
              <a:rPr lang="en-US" altLang="zh-TW" sz="3200" b="1" i="1" dirty="0">
                <a:solidFill>
                  <a:srgbClr val="FFFFFF"/>
                </a:solidFill>
                <a:latin typeface="標楷體" charset="0"/>
                <a:ea typeface="標楷體" charset="0"/>
                <a:cs typeface="標楷體" charset="0"/>
              </a:rPr>
              <a:t>36,000--$45,000 USD/</a:t>
            </a:r>
            <a:r>
              <a:rPr lang="en-US" altLang="zh-TW" sz="3200" b="1" i="1" dirty="0" smtClean="0">
                <a:solidFill>
                  <a:srgbClr val="FFFFFF"/>
                </a:solidFill>
                <a:latin typeface="標楷體" charset="0"/>
                <a:ea typeface="標楷體" charset="0"/>
                <a:cs typeface="標楷體" charset="0"/>
              </a:rPr>
              <a:t>4 weeks</a:t>
            </a:r>
            <a:endParaRPr lang="en-US" altLang="zh-TW" sz="3600" b="1" i="1" dirty="0">
              <a:solidFill>
                <a:srgbClr val="FFFFFF"/>
              </a:solidFill>
              <a:latin typeface="標楷體" charset="0"/>
              <a:ea typeface="標楷體" charset="0"/>
              <a:cs typeface="標楷體" charset="0"/>
            </a:endParaRPr>
          </a:p>
        </p:txBody>
      </p:sp>
      <p:pic>
        <p:nvPicPr>
          <p:cNvPr id="8" name="圖片 7" descr="IMG_47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8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676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9144000" cy="747712"/>
          </a:xfrm>
          <a:ln>
            <a:miter lim="800000"/>
            <a:headEnd/>
            <a:tailEnd/>
          </a:ln>
          <a:effectLst>
            <a:outerShdw algn="ctr" rotWithShape="0">
              <a:srgbClr val="000000">
                <a:alpha val="75000"/>
              </a:srgbClr>
            </a:outerShdw>
          </a:effectLst>
          <a:extLst/>
        </p:spPr>
        <p:txBody>
          <a:bodyPr/>
          <a:lstStyle/>
          <a:p>
            <a:pPr eaLnBrk="1" hangingPunct="1">
              <a:defRPr/>
            </a:pPr>
            <a:r>
              <a:rPr lang="zh-TW" altLang="en-US" sz="4800" b="1" kern="1200" spc="3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美安</a:t>
            </a:r>
            <a:r>
              <a:rPr lang="en-US" altLang="zh-TW" sz="4800" b="1" kern="1200" spc="3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2-3 </a:t>
            </a:r>
            <a:r>
              <a:rPr lang="zh-TW" altLang="en-US" sz="4800" b="1" kern="1200" spc="3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年圓夢計劃</a:t>
            </a:r>
          </a:p>
        </p:txBody>
      </p:sp>
      <p:sp>
        <p:nvSpPr>
          <p:cNvPr id="32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686800" cy="4724400"/>
          </a:xfrm>
          <a:ln>
            <a:miter lim="800000"/>
            <a:headEnd/>
            <a:tailEnd/>
          </a:ln>
          <a:effectLst>
            <a:outerShdw algn="ctr" rotWithShape="0">
              <a:srgbClr val="000000">
                <a:alpha val="75000"/>
              </a:srgbClr>
            </a:outerShdw>
          </a:effectLst>
          <a:extLst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 </a:t>
            </a:r>
            <a:r>
              <a:rPr lang="zh-TW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年計劃</a:t>
            </a:r>
            <a:r>
              <a:rPr lang="en-US" altLang="zh-TW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  </a:t>
            </a:r>
            <a:r>
              <a:rPr lang="en-US" altLang="zh-TW" sz="40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24</a:t>
            </a:r>
            <a:r>
              <a:rPr lang="zh-TW" altLang="en-US" sz="40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個月</a:t>
            </a:r>
            <a:r>
              <a:rPr lang="zh-TW" alt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圓夢計劃</a:t>
            </a:r>
            <a:r>
              <a:rPr lang="zh-CN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經銷商在入會後用</a:t>
            </a:r>
            <a:r>
              <a:rPr lang="en-US" altLang="zh-TW" sz="4400" b="1" u="sng" kern="1200" spc="3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3</a:t>
            </a:r>
            <a:r>
              <a:rPr lang="zh-TW" altLang="en-US" sz="4400" b="1" u="sng" kern="1200" spc="3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個月</a:t>
            </a:r>
            <a:r>
              <a:rPr lang="zh-TW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時間招</a:t>
            </a:r>
            <a:r>
              <a:rPr lang="zh-TW" alt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募</a:t>
            </a:r>
            <a:r>
              <a:rPr lang="zh-TW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兩位合夥人</a:t>
            </a:r>
            <a:r>
              <a:rPr lang="en-US" altLang="zh-TW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…..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依此類推</a:t>
            </a:r>
          </a:p>
          <a:p>
            <a:pPr eaLnBrk="1" hangingPunct="1">
              <a:lnSpc>
                <a:spcPct val="90000"/>
              </a:lnSpc>
              <a:defRPr/>
            </a:pPr>
            <a:endParaRPr lang="zh-TW" altLang="en-US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 </a:t>
            </a:r>
            <a:r>
              <a:rPr lang="zh-TW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年計劃</a:t>
            </a:r>
            <a:r>
              <a:rPr lang="en-US" altLang="zh-TW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  </a:t>
            </a:r>
            <a:r>
              <a:rPr lang="en-US" altLang="zh-TW" sz="40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lang="zh-TW" altLang="en-US" sz="40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個月</a:t>
            </a:r>
            <a:r>
              <a:rPr lang="zh-TW" alt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圓夢計劃</a:t>
            </a:r>
            <a:r>
              <a:rPr lang="zh-CN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經銷商在入會後用</a:t>
            </a:r>
            <a:r>
              <a:rPr lang="en-US" altLang="zh-TW" sz="4400" b="1" u="sng" kern="1200" spc="3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7.5</a:t>
            </a:r>
            <a:r>
              <a:rPr lang="zh-TW" altLang="en-US" sz="4400" b="1" u="sng" kern="1200" spc="3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個月</a:t>
            </a:r>
            <a:r>
              <a:rPr lang="zh-TW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招募兩位合夥人</a:t>
            </a:r>
            <a:r>
              <a:rPr lang="en-US" altLang="zh-TW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…..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依此類推</a:t>
            </a:r>
          </a:p>
        </p:txBody>
      </p:sp>
    </p:spTree>
    <p:extLst>
      <p:ext uri="{BB962C8B-B14F-4D97-AF65-F5344CB8AC3E}">
        <p14:creationId xmlns:p14="http://schemas.microsoft.com/office/powerpoint/2010/main" val="289042920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600200"/>
            <a:ext cx="6324600" cy="2514600"/>
          </a:xfrm>
          <a:ln>
            <a:miter lim="800000"/>
            <a:headEnd/>
            <a:tailEnd/>
          </a:ln>
          <a:effectLst>
            <a:outerShdw blurRad="63500" algn="ctr" rotWithShape="0">
              <a:schemeClr val="bg2">
                <a:alpha val="75000"/>
              </a:schemeClr>
            </a:outerShdw>
          </a:effectLst>
          <a:extLst/>
        </p:spPr>
        <p:txBody>
          <a:bodyPr anchorCtr="1"/>
          <a:lstStyle/>
          <a:p>
            <a:pPr eaLnBrk="1" hangingPunct="1">
              <a:defRPr/>
            </a:pPr>
            <a:r>
              <a:rPr lang="zh-TW" altLang="en-US" sz="6600" b="1" kern="1200" spc="3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目標設定</a:t>
            </a:r>
            <a:br>
              <a:rPr lang="zh-TW" altLang="en-US" sz="6600" b="1" kern="1200" spc="3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</a:br>
            <a:r>
              <a:rPr lang="zh-TW" altLang="en-US" sz="5400" b="1" kern="1200" spc="3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經營美安重點</a:t>
            </a:r>
            <a:endParaRPr lang="zh-TW" altLang="en-US" sz="6600" b="1" kern="1200" spc="30" dirty="0" smtClean="0"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微軟正黑體" pitchFamily="34" charset="-120"/>
              <a:ea typeface="微軟正黑體" pitchFamily="34" charset="-120"/>
              <a:cs typeface="SimSun" charset="0"/>
            </a:endParaRPr>
          </a:p>
        </p:txBody>
      </p:sp>
      <p:pic>
        <p:nvPicPr>
          <p:cNvPr id="1048579" name="Picture 4" descr="C:\Users\JOY\Desktop\Katherine 2016 大會簡報\素材\tab-slid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214938"/>
            <a:ext cx="4381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580" name="Picture 5" descr="C:\Users\JOY\Desktop\Katherine 2016 大會簡報\素材\Custom-Go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32000"/>
            <a:ext cx="4826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67564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4" name="Text Box 2"/>
          <p:cNvSpPr txBox="1">
            <a:spLocks noChangeArrowheads="1"/>
          </p:cNvSpPr>
          <p:nvPr/>
        </p:nvSpPr>
        <p:spPr bwMode="auto">
          <a:xfrm>
            <a:off x="228600" y="1831975"/>
            <a:ext cx="8915400" cy="44164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074738" algn="l"/>
                <a:tab pos="1349375" algn="l"/>
                <a:tab pos="1698625" algn="l"/>
              </a:tabLst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 eaLnBrk="0" hangingPunct="0">
              <a:tabLst>
                <a:tab pos="1074738" algn="l"/>
                <a:tab pos="1349375" algn="l"/>
                <a:tab pos="1698625" algn="l"/>
              </a:tabLst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 eaLnBrk="0" hangingPunct="0">
              <a:tabLst>
                <a:tab pos="1074738" algn="l"/>
                <a:tab pos="1349375" algn="l"/>
                <a:tab pos="1698625" algn="l"/>
              </a:tabLst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 eaLnBrk="0" hangingPunct="0">
              <a:tabLst>
                <a:tab pos="1074738" algn="l"/>
                <a:tab pos="1349375" algn="l"/>
                <a:tab pos="1698625" algn="l"/>
              </a:tabLst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 eaLnBrk="0" hangingPunct="0">
              <a:tabLst>
                <a:tab pos="1074738" algn="l"/>
                <a:tab pos="1349375" algn="l"/>
                <a:tab pos="1698625" algn="l"/>
              </a:tabLst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  <a:tab pos="1349375" algn="l"/>
                <a:tab pos="1698625" algn="l"/>
              </a:tabLst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  <a:tab pos="1349375" algn="l"/>
                <a:tab pos="1698625" algn="l"/>
              </a:tabLst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  <a:tab pos="1349375" algn="l"/>
                <a:tab pos="1698625" algn="l"/>
              </a:tabLst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  <a:tab pos="1349375" algn="l"/>
                <a:tab pos="1698625" algn="l"/>
              </a:tabLst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TW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第一次歸零用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	12 </a:t>
            </a:r>
            <a:r>
              <a:rPr lang="zh-TW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個月 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= 11,500</a:t>
            </a:r>
            <a:r>
              <a:rPr lang="en-US" altLang="zh-CN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r>
              <a:rPr lang="zh-CN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元 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(    1,000</a:t>
            </a:r>
            <a:r>
              <a:rPr lang="zh-TW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元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/</a:t>
            </a:r>
            <a:r>
              <a:rPr lang="zh-TW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每月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)</a:t>
            </a:r>
          </a:p>
          <a:p>
            <a:pPr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TW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第二次歸零用	  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6 </a:t>
            </a:r>
            <a:r>
              <a:rPr lang="zh-TW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個月 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= 11,500</a:t>
            </a:r>
            <a:r>
              <a:rPr lang="en-US" altLang="zh-CN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r>
              <a:rPr lang="zh-CN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元 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(    2,000</a:t>
            </a:r>
            <a:r>
              <a:rPr lang="zh-TW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元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/</a:t>
            </a:r>
            <a:r>
              <a:rPr lang="zh-TW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每月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)</a:t>
            </a:r>
          </a:p>
          <a:p>
            <a:pPr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TW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第三次歸零用	  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3 </a:t>
            </a:r>
            <a:r>
              <a:rPr lang="zh-TW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個月 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= 11,500</a:t>
            </a:r>
            <a:r>
              <a:rPr lang="en-US" altLang="zh-CN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r>
              <a:rPr lang="zh-CN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元 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(    4,000</a:t>
            </a:r>
            <a:r>
              <a:rPr lang="zh-TW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元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/</a:t>
            </a:r>
            <a:r>
              <a:rPr lang="zh-TW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每月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)</a:t>
            </a:r>
            <a:endParaRPr lang="zh-CN" altLang="en-US" sz="2600" dirty="0" smtClean="0">
              <a:solidFill>
                <a:srgbClr val="EEEEF1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TW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第四次歸零用	  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2 </a:t>
            </a:r>
            <a:r>
              <a:rPr lang="zh-TW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個月 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= 11,500</a:t>
            </a:r>
            <a:r>
              <a:rPr lang="en-US" altLang="zh-CN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r>
              <a:rPr lang="zh-CN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元 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(    </a:t>
            </a:r>
            <a:r>
              <a:rPr lang="en-US" altLang="zh-TW" sz="2600" dirty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5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,750</a:t>
            </a:r>
            <a:r>
              <a:rPr lang="zh-TW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元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/</a:t>
            </a:r>
            <a:r>
              <a:rPr lang="zh-TW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每月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)</a:t>
            </a:r>
          </a:p>
          <a:p>
            <a:pPr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TW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第五次歸零用	  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1 </a:t>
            </a:r>
            <a:r>
              <a:rPr lang="zh-TW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個月 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= 11,500</a:t>
            </a:r>
            <a:r>
              <a:rPr lang="en-US" altLang="zh-CN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r>
              <a:rPr lang="zh-CN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元 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(   11,500</a:t>
            </a:r>
            <a:r>
              <a:rPr lang="zh-TW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元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/</a:t>
            </a:r>
            <a:r>
              <a:rPr lang="zh-TW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每月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)</a:t>
            </a:r>
            <a:endParaRPr lang="zh-TW" altLang="en-US" sz="2600" dirty="0" smtClean="0">
              <a:solidFill>
                <a:srgbClr val="EEEEF1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TW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第六次歸零用	      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2 </a:t>
            </a:r>
            <a:r>
              <a:rPr lang="zh-CN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週</a:t>
            </a:r>
            <a:r>
              <a:rPr lang="zh-TW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= 11,500</a:t>
            </a:r>
            <a:r>
              <a:rPr lang="en-US" altLang="zh-CN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r>
              <a:rPr lang="zh-CN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元 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(  23,000</a:t>
            </a:r>
            <a:r>
              <a:rPr lang="zh-TW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元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/</a:t>
            </a:r>
            <a:r>
              <a:rPr lang="zh-TW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每月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)</a:t>
            </a:r>
          </a:p>
          <a:p>
            <a:pPr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TW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第七次歸零用	      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1 </a:t>
            </a:r>
            <a:r>
              <a:rPr lang="zh-CN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週</a:t>
            </a:r>
            <a:r>
              <a:rPr lang="zh-TW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= 11,500</a:t>
            </a:r>
            <a:r>
              <a:rPr lang="en-US" altLang="zh-CN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r>
              <a:rPr lang="zh-CN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元 </a:t>
            </a:r>
            <a:r>
              <a:rPr lang="en-US" altLang="zh-CN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(  46,000</a:t>
            </a:r>
            <a:r>
              <a:rPr lang="zh-TW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元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/</a:t>
            </a:r>
            <a:r>
              <a:rPr lang="zh-TW" altLang="en-US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每月</a:t>
            </a:r>
            <a:r>
              <a:rPr lang="en-US" altLang="zh-TW" sz="26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)</a:t>
            </a:r>
          </a:p>
          <a:p>
            <a:pPr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TW" sz="2400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			            </a:t>
            </a:r>
            <a:r>
              <a:rPr lang="en-US" altLang="zh-TW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25 </a:t>
            </a:r>
            <a:r>
              <a:rPr lang="zh-TW" altLang="en-US" dirty="0" smtClean="0">
                <a:solidFill>
                  <a:srgbClr val="EEEEF1"/>
                </a:solidFill>
                <a:latin typeface="微軟正黑體" charset="0"/>
                <a:ea typeface="微軟正黑體" charset="0"/>
                <a:cs typeface="微軟正黑體" charset="0"/>
              </a:rPr>
              <a:t>個月 </a:t>
            </a:r>
          </a:p>
        </p:txBody>
      </p:sp>
      <p:sp>
        <p:nvSpPr>
          <p:cNvPr id="1544195" name="Text Box 3"/>
          <p:cNvSpPr txBox="1">
            <a:spLocks noChangeArrowheads="1"/>
          </p:cNvSpPr>
          <p:nvPr/>
        </p:nvSpPr>
        <p:spPr bwMode="auto">
          <a:xfrm>
            <a:off x="0" y="600670"/>
            <a:ext cx="9144000" cy="92333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TW" sz="5400" spc="3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</a:rPr>
              <a:t>2~3 </a:t>
            </a:r>
            <a:r>
              <a:rPr kumimoji="1" lang="zh-TW" altLang="en-US" sz="5400" spc="3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</a:rPr>
              <a:t>年計畫</a:t>
            </a:r>
          </a:p>
        </p:txBody>
      </p:sp>
      <p:sp>
        <p:nvSpPr>
          <p:cNvPr id="1544197" name="Line 5"/>
          <p:cNvSpPr>
            <a:spLocks noChangeShapeType="1"/>
          </p:cNvSpPr>
          <p:nvPr/>
        </p:nvSpPr>
        <p:spPr bwMode="auto">
          <a:xfrm>
            <a:off x="76200" y="5718175"/>
            <a:ext cx="891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5004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44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44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44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44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44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44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44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B0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32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"/>
            <a:ext cx="9144000" cy="692150"/>
          </a:xfrm>
          <a:ln>
            <a:miter lim="800000"/>
            <a:headEnd/>
            <a:tailEnd/>
          </a:ln>
          <a:effectLst>
            <a:outerShdw algn="ctr" rotWithShape="0">
              <a:srgbClr val="000000">
                <a:alpha val="75000"/>
              </a:srgbClr>
            </a:outerShdw>
          </a:effectLst>
          <a:extLst/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4800" b="1" kern="1200" spc="3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目標設定</a:t>
            </a:r>
          </a:p>
        </p:txBody>
      </p:sp>
      <p:sp>
        <p:nvSpPr>
          <p:cNvPr id="877571" name="Rectangle 3"/>
          <p:cNvSpPr>
            <a:spLocks noChangeArrowheads="1"/>
          </p:cNvSpPr>
          <p:nvPr/>
        </p:nvSpPr>
        <p:spPr bwMode="auto">
          <a:xfrm>
            <a:off x="525463" y="1266825"/>
            <a:ext cx="800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400" b="1" dirty="0">
                <a:solidFill>
                  <a:srgbClr val="DADADA"/>
                </a:solidFill>
                <a:latin typeface="微軟正黑體" pitchFamily="34" charset="-120"/>
                <a:ea typeface="微軟正黑體" pitchFamily="34" charset="-120"/>
                <a:cs typeface="SimSun" charset="0"/>
              </a:rPr>
              <a:t>層數</a:t>
            </a:r>
          </a:p>
        </p:txBody>
      </p:sp>
      <p:sp>
        <p:nvSpPr>
          <p:cNvPr id="877572" name="Rectangle 4"/>
          <p:cNvSpPr>
            <a:spLocks noChangeArrowheads="1"/>
          </p:cNvSpPr>
          <p:nvPr/>
        </p:nvSpPr>
        <p:spPr bwMode="auto">
          <a:xfrm>
            <a:off x="6699250" y="1074738"/>
            <a:ext cx="14144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400" b="1" dirty="0">
                <a:solidFill>
                  <a:srgbClr val="DADADA"/>
                </a:solidFill>
                <a:latin typeface="微軟正黑體" pitchFamily="34" charset="-120"/>
                <a:ea typeface="微軟正黑體" pitchFamily="34" charset="-120"/>
                <a:cs typeface="SimSun" charset="0"/>
              </a:rPr>
              <a:t>人數</a:t>
            </a:r>
            <a:r>
              <a:rPr kumimoji="1" lang="zh-CN" altLang="en-US" sz="2400" b="1" dirty="0">
                <a:solidFill>
                  <a:srgbClr val="DADADA"/>
                </a:solidFill>
                <a:latin typeface="微軟正黑體" pitchFamily="34" charset="-120"/>
                <a:ea typeface="微軟正黑體" pitchFamily="34" charset="-120"/>
                <a:cs typeface="SimSun" charset="0"/>
              </a:rPr>
              <a:t>累積</a:t>
            </a:r>
            <a:endParaRPr kumimoji="1" lang="en-US" altLang="zh-TW" sz="2400" b="1" dirty="0">
              <a:solidFill>
                <a:srgbClr val="DADADA"/>
              </a:solidFill>
              <a:latin typeface="微軟正黑體" pitchFamily="34" charset="-120"/>
              <a:ea typeface="微軟正黑體" pitchFamily="34" charset="-120"/>
              <a:cs typeface="SimSun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400" b="1" dirty="0">
                <a:solidFill>
                  <a:srgbClr val="DADADA"/>
                </a:solidFill>
                <a:latin typeface="微軟正黑體" pitchFamily="34" charset="-120"/>
                <a:ea typeface="微軟正黑體" pitchFamily="34" charset="-120"/>
                <a:cs typeface="SimSun" charset="0"/>
              </a:rPr>
              <a:t>左		右</a:t>
            </a:r>
          </a:p>
        </p:txBody>
      </p:sp>
      <p:sp>
        <p:nvSpPr>
          <p:cNvPr id="3253253" name="Rectangle 5"/>
          <p:cNvSpPr>
            <a:spLocks noChangeArrowheads="1"/>
          </p:cNvSpPr>
          <p:nvPr/>
        </p:nvSpPr>
        <p:spPr bwMode="auto">
          <a:xfrm>
            <a:off x="2555875" y="1963738"/>
            <a:ext cx="288131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 dirty="0">
                <a:solidFill>
                  <a:srgbClr val="FFFFFF"/>
                </a:solidFill>
                <a:latin typeface="Gungsuh" charset="0"/>
                <a:ea typeface="Gungsuh" charset="0"/>
                <a:cs typeface="Gungsuh" charset="0"/>
              </a:rPr>
              <a:t>1		1</a:t>
            </a:r>
            <a:endParaRPr kumimoji="1" lang="en-US" altLang="zh-TW" sz="2600" dirty="0">
              <a:solidFill>
                <a:srgbClr val="FFFFFF"/>
              </a:solidFill>
              <a:latin typeface="Gungsuh" charset="0"/>
              <a:ea typeface="Gungsuh" charset="0"/>
              <a:cs typeface="Gungsuh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 dirty="0">
                <a:solidFill>
                  <a:srgbClr val="FFFFFF"/>
                </a:solidFill>
                <a:latin typeface="Gungsuh" charset="0"/>
                <a:ea typeface="Gungsuh" charset="0"/>
                <a:cs typeface="Gungsuh" charset="0"/>
              </a:rPr>
              <a:t>2		2</a:t>
            </a:r>
            <a:endParaRPr kumimoji="1" lang="en-US" altLang="zh-TW" sz="2600" dirty="0">
              <a:solidFill>
                <a:srgbClr val="FFFFFF"/>
              </a:solidFill>
              <a:latin typeface="Gungsuh" charset="0"/>
              <a:ea typeface="Gungsuh" charset="0"/>
              <a:cs typeface="Gungsuh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 dirty="0">
                <a:solidFill>
                  <a:srgbClr val="FFFFFF"/>
                </a:solidFill>
                <a:latin typeface="Gungsuh" charset="0"/>
                <a:ea typeface="Gungsuh" charset="0"/>
                <a:cs typeface="Gungsuh" charset="0"/>
              </a:rPr>
              <a:t>4		4</a:t>
            </a:r>
            <a:endParaRPr kumimoji="1" lang="en-US" altLang="zh-TW" sz="2600" dirty="0">
              <a:solidFill>
                <a:srgbClr val="FFFFFF"/>
              </a:solidFill>
              <a:latin typeface="Gungsuh" charset="0"/>
              <a:ea typeface="Gungsuh" charset="0"/>
              <a:cs typeface="Gungsuh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 dirty="0">
                <a:solidFill>
                  <a:srgbClr val="FFFFFF"/>
                </a:solidFill>
                <a:latin typeface="Gungsuh" charset="0"/>
                <a:ea typeface="Gungsuh" charset="0"/>
                <a:cs typeface="Gungsuh" charset="0"/>
              </a:rPr>
              <a:t>8		8</a:t>
            </a:r>
            <a:endParaRPr kumimoji="1" lang="en-US" altLang="zh-TW" sz="2600" dirty="0">
              <a:solidFill>
                <a:srgbClr val="FFFFFF"/>
              </a:solidFill>
              <a:latin typeface="Gungsuh" charset="0"/>
              <a:ea typeface="Gungsuh" charset="0"/>
              <a:cs typeface="Gungsuh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 dirty="0">
                <a:solidFill>
                  <a:srgbClr val="FFFFFF"/>
                </a:solidFill>
                <a:latin typeface="Gungsuh" charset="0"/>
                <a:ea typeface="Gungsuh" charset="0"/>
                <a:cs typeface="Gungsuh" charset="0"/>
              </a:rPr>
              <a:t>16		16</a:t>
            </a:r>
            <a:endParaRPr kumimoji="1" lang="en-US" altLang="zh-TW" sz="2600" dirty="0">
              <a:solidFill>
                <a:srgbClr val="FFFFFF"/>
              </a:solidFill>
              <a:latin typeface="Gungsuh" charset="0"/>
              <a:ea typeface="Gungsuh" charset="0"/>
              <a:cs typeface="Gungsuh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 dirty="0">
                <a:solidFill>
                  <a:srgbClr val="FFFFFF"/>
                </a:solidFill>
                <a:latin typeface="Gungsuh" charset="0"/>
                <a:ea typeface="Gungsuh" charset="0"/>
                <a:cs typeface="Gungsuh" charset="0"/>
              </a:rPr>
              <a:t>32		32</a:t>
            </a:r>
            <a:endParaRPr kumimoji="1" lang="en-US" altLang="zh-TW" sz="2600" dirty="0">
              <a:solidFill>
                <a:srgbClr val="FFFFFF"/>
              </a:solidFill>
              <a:latin typeface="Gungsuh" charset="0"/>
              <a:ea typeface="Gungsuh" charset="0"/>
              <a:cs typeface="Gungsuh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 dirty="0">
                <a:solidFill>
                  <a:srgbClr val="FFFFFF"/>
                </a:solidFill>
                <a:latin typeface="Gungsuh" charset="0"/>
                <a:ea typeface="Gungsuh" charset="0"/>
                <a:cs typeface="Gungsuh" charset="0"/>
              </a:rPr>
              <a:t>64		64</a:t>
            </a:r>
            <a:endParaRPr kumimoji="1" lang="en-US" altLang="zh-TW" sz="2600" dirty="0">
              <a:solidFill>
                <a:srgbClr val="FFFFFF"/>
              </a:solidFill>
              <a:latin typeface="Gungsuh" charset="0"/>
              <a:ea typeface="Gungsuh" charset="0"/>
              <a:cs typeface="Gungsuh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 dirty="0">
                <a:solidFill>
                  <a:srgbClr val="FFFFFF"/>
                </a:solidFill>
                <a:latin typeface="Gungsuh" charset="0"/>
                <a:ea typeface="Gungsuh" charset="0"/>
                <a:cs typeface="Gungsuh" charset="0"/>
              </a:rPr>
              <a:t>128		128</a:t>
            </a:r>
            <a:endParaRPr kumimoji="1" lang="en-US" altLang="zh-TW" sz="2600" dirty="0">
              <a:solidFill>
                <a:srgbClr val="FFFFFF"/>
              </a:solidFill>
              <a:latin typeface="Gungsuh" charset="0"/>
              <a:ea typeface="Gungsuh" charset="0"/>
              <a:cs typeface="Gungsuh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 dirty="0">
                <a:solidFill>
                  <a:srgbClr val="FFFFFF"/>
                </a:solidFill>
                <a:latin typeface="Gungsuh" charset="0"/>
                <a:ea typeface="Gungsuh" charset="0"/>
                <a:cs typeface="Gungsuh" charset="0"/>
              </a:rPr>
              <a:t>256		256</a:t>
            </a:r>
            <a:endParaRPr kumimoji="1" lang="en-US" altLang="zh-TW" sz="2600" dirty="0">
              <a:solidFill>
                <a:srgbClr val="FFFFFF"/>
              </a:solidFill>
              <a:latin typeface="Gungsuh" charset="0"/>
              <a:ea typeface="Gungsuh" charset="0"/>
              <a:cs typeface="Gungsuh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 dirty="0">
                <a:solidFill>
                  <a:srgbClr val="FFFFFF"/>
                </a:solidFill>
                <a:latin typeface="Gungsuh" charset="0"/>
                <a:ea typeface="Gungsuh" charset="0"/>
                <a:cs typeface="Gungsuh" charset="0"/>
              </a:rPr>
              <a:t>512		512</a:t>
            </a:r>
            <a:endParaRPr kumimoji="1" lang="en-US" altLang="zh-TW" sz="2600" dirty="0">
              <a:solidFill>
                <a:srgbClr val="FFFFFF"/>
              </a:solidFill>
              <a:latin typeface="Gungsuh" charset="0"/>
              <a:ea typeface="Gungsuh" charset="0"/>
              <a:cs typeface="Gungsuh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 dirty="0">
                <a:solidFill>
                  <a:srgbClr val="FFFFFF"/>
                </a:solidFill>
                <a:latin typeface="Gungsuh" charset="0"/>
                <a:ea typeface="Gungsuh" charset="0"/>
                <a:cs typeface="Gungsuh" charset="0"/>
              </a:rPr>
              <a:t>1024		1024</a:t>
            </a:r>
            <a:endParaRPr kumimoji="1" lang="en-US" altLang="zh-TW" sz="2600" dirty="0">
              <a:solidFill>
                <a:srgbClr val="FFFFFF"/>
              </a:solidFill>
              <a:latin typeface="Gungsuh" charset="0"/>
              <a:ea typeface="Gungsuh" charset="0"/>
              <a:cs typeface="Gungsuh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 dirty="0">
                <a:solidFill>
                  <a:srgbClr val="FFFFFF"/>
                </a:solidFill>
                <a:latin typeface="Gungsuh" charset="0"/>
                <a:ea typeface="Gungsuh" charset="0"/>
                <a:cs typeface="Gungsuh" charset="0"/>
              </a:rPr>
              <a:t>2048		2048</a:t>
            </a:r>
          </a:p>
        </p:txBody>
      </p:sp>
      <p:sp>
        <p:nvSpPr>
          <p:cNvPr id="3253254" name="Rectangle 6"/>
          <p:cNvSpPr>
            <a:spLocks noChangeArrowheads="1"/>
          </p:cNvSpPr>
          <p:nvPr/>
        </p:nvSpPr>
        <p:spPr bwMode="auto">
          <a:xfrm>
            <a:off x="684213" y="1963738"/>
            <a:ext cx="719137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600" b="1" dirty="0">
                <a:solidFill>
                  <a:srgbClr val="000000"/>
                </a:solidFill>
                <a:latin typeface="Rockwell Extra Bold" charset="0"/>
                <a:ea typeface="標楷體" charset="0"/>
                <a:cs typeface="標楷體" charset="0"/>
              </a:rPr>
              <a:t> </a:t>
            </a:r>
            <a:r>
              <a:rPr kumimoji="1" lang="en-US" altLang="zh-TW" sz="2600" b="1" dirty="0">
                <a:solidFill>
                  <a:srgbClr val="FFFFFF"/>
                </a:solidFill>
                <a:latin typeface="Rockwell Extra Bold" charset="0"/>
                <a:ea typeface="標楷體" charset="0"/>
                <a:cs typeface="標楷體" charset="0"/>
              </a:rPr>
              <a:t>1</a:t>
            </a:r>
            <a:endParaRPr kumimoji="1" lang="en-US" altLang="zh-TW" sz="2600" dirty="0">
              <a:solidFill>
                <a:srgbClr val="FFFFFF"/>
              </a:solidFill>
              <a:latin typeface="Rockwell Extra Bold" charset="0"/>
              <a:ea typeface="標楷體" charset="0"/>
              <a:cs typeface="標楷體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 dirty="0">
                <a:solidFill>
                  <a:srgbClr val="FFFFFF"/>
                </a:solidFill>
                <a:latin typeface="Rockwell Extra Bold" charset="0"/>
                <a:ea typeface="標楷體" charset="0"/>
                <a:cs typeface="標楷體" charset="0"/>
              </a:rPr>
              <a:t> 2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 dirty="0">
                <a:solidFill>
                  <a:srgbClr val="FFFFFF"/>
                </a:solidFill>
                <a:latin typeface="Rockwell Extra Bold" charset="0"/>
                <a:ea typeface="標楷體" charset="0"/>
                <a:cs typeface="標楷體" charset="0"/>
              </a:rPr>
              <a:t> 3</a:t>
            </a:r>
            <a:endParaRPr kumimoji="1" lang="en-US" altLang="zh-TW" sz="2600" dirty="0">
              <a:solidFill>
                <a:srgbClr val="FFFFFF"/>
              </a:solidFill>
              <a:latin typeface="Rockwell Extra Bold" charset="0"/>
              <a:ea typeface="標楷體" charset="0"/>
              <a:cs typeface="標楷體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 dirty="0">
                <a:solidFill>
                  <a:srgbClr val="FFFFFF"/>
                </a:solidFill>
                <a:latin typeface="Rockwell Extra Bold" charset="0"/>
                <a:ea typeface="標楷體" charset="0"/>
                <a:cs typeface="標楷體" charset="0"/>
              </a:rPr>
              <a:t> 4</a:t>
            </a:r>
            <a:endParaRPr kumimoji="1" lang="en-US" altLang="zh-TW" sz="2600" dirty="0">
              <a:solidFill>
                <a:srgbClr val="FFFFFF"/>
              </a:solidFill>
              <a:latin typeface="Rockwell Extra Bold" charset="0"/>
              <a:ea typeface="標楷體" charset="0"/>
              <a:cs typeface="標楷體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 dirty="0">
                <a:solidFill>
                  <a:srgbClr val="FFFFFF"/>
                </a:solidFill>
                <a:latin typeface="Rockwell Extra Bold" charset="0"/>
                <a:ea typeface="標楷體" charset="0"/>
                <a:cs typeface="標楷體" charset="0"/>
              </a:rPr>
              <a:t> 5</a:t>
            </a:r>
            <a:endParaRPr kumimoji="1" lang="en-US" altLang="zh-TW" sz="2600" dirty="0">
              <a:solidFill>
                <a:srgbClr val="FFFFFF"/>
              </a:solidFill>
              <a:latin typeface="Rockwell Extra Bold" charset="0"/>
              <a:ea typeface="標楷體" charset="0"/>
              <a:cs typeface="標楷體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 dirty="0">
                <a:solidFill>
                  <a:srgbClr val="FFFFFF"/>
                </a:solidFill>
                <a:latin typeface="Rockwell Extra Bold" charset="0"/>
                <a:ea typeface="標楷體" charset="0"/>
                <a:cs typeface="標楷體" charset="0"/>
              </a:rPr>
              <a:t> 6</a:t>
            </a:r>
            <a:endParaRPr kumimoji="1" lang="en-US" altLang="zh-TW" sz="2600" dirty="0">
              <a:solidFill>
                <a:srgbClr val="FFFFFF"/>
              </a:solidFill>
              <a:latin typeface="Rockwell Extra Bold" charset="0"/>
              <a:ea typeface="標楷體" charset="0"/>
              <a:cs typeface="標楷體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 dirty="0">
                <a:solidFill>
                  <a:srgbClr val="FFFFFF"/>
                </a:solidFill>
                <a:latin typeface="Rockwell Extra Bold" charset="0"/>
                <a:ea typeface="標楷體" charset="0"/>
                <a:cs typeface="標楷體" charset="0"/>
              </a:rPr>
              <a:t> 7</a:t>
            </a:r>
            <a:endParaRPr kumimoji="1" lang="en-US" altLang="zh-TW" sz="2600" dirty="0">
              <a:solidFill>
                <a:srgbClr val="FFFFFF"/>
              </a:solidFill>
              <a:latin typeface="Rockwell Extra Bold" charset="0"/>
              <a:ea typeface="標楷體" charset="0"/>
              <a:cs typeface="標楷體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 dirty="0">
                <a:latin typeface="Rockwell Extra Bold" charset="0"/>
                <a:ea typeface="標楷體" charset="0"/>
                <a:cs typeface="標楷體" charset="0"/>
              </a:rPr>
              <a:t> </a:t>
            </a:r>
            <a:r>
              <a:rPr kumimoji="1" lang="en-US" altLang="zh-TW" sz="2600" b="1" dirty="0">
                <a:latin typeface="Gungsuh" charset="0"/>
                <a:ea typeface="Gungsuh" charset="0"/>
                <a:cs typeface="Gungsuh" charset="0"/>
              </a:rPr>
              <a:t>8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 dirty="0">
                <a:solidFill>
                  <a:srgbClr val="FFFFFF"/>
                </a:solidFill>
                <a:latin typeface="Rockwell Extra Bold" charset="0"/>
                <a:ea typeface="標楷體" charset="0"/>
                <a:cs typeface="標楷體" charset="0"/>
              </a:rPr>
              <a:t> 9</a:t>
            </a:r>
            <a:endParaRPr kumimoji="1" lang="en-US" altLang="zh-TW" sz="2600" dirty="0">
              <a:solidFill>
                <a:srgbClr val="FFFFFF"/>
              </a:solidFill>
              <a:latin typeface="Rockwell Extra Bold" charset="0"/>
              <a:ea typeface="標楷體" charset="0"/>
              <a:cs typeface="標楷體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 dirty="0">
                <a:solidFill>
                  <a:srgbClr val="FFFFFF"/>
                </a:solidFill>
                <a:latin typeface="Rockwell Extra Bold" charset="0"/>
                <a:ea typeface="標楷體" charset="0"/>
                <a:cs typeface="標楷體" charset="0"/>
              </a:rPr>
              <a:t>10</a:t>
            </a:r>
            <a:endParaRPr kumimoji="1" lang="en-US" altLang="zh-TW" sz="2600" dirty="0">
              <a:solidFill>
                <a:srgbClr val="FFFFFF"/>
              </a:solidFill>
              <a:latin typeface="Rockwell Extra Bold" charset="0"/>
              <a:ea typeface="標楷體" charset="0"/>
              <a:cs typeface="標楷體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 dirty="0">
                <a:solidFill>
                  <a:srgbClr val="FFFFFF"/>
                </a:solidFill>
                <a:latin typeface="Rockwell Extra Bold" charset="0"/>
                <a:ea typeface="標楷體" charset="0"/>
                <a:cs typeface="標楷體" charset="0"/>
              </a:rPr>
              <a:t>11</a:t>
            </a:r>
            <a:endParaRPr kumimoji="1" lang="en-US" altLang="zh-TW" sz="2600" dirty="0">
              <a:solidFill>
                <a:srgbClr val="FFFFFF"/>
              </a:solidFill>
              <a:latin typeface="Rockwell Extra Bold" charset="0"/>
              <a:ea typeface="標楷體" charset="0"/>
              <a:cs typeface="標楷體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 dirty="0">
                <a:solidFill>
                  <a:srgbClr val="FFFFFF"/>
                </a:solidFill>
                <a:latin typeface="Rockwell Extra Bold" charset="0"/>
                <a:ea typeface="標楷體" charset="0"/>
                <a:cs typeface="標楷體" charset="0"/>
              </a:rPr>
              <a:t>12</a:t>
            </a:r>
          </a:p>
        </p:txBody>
      </p:sp>
      <p:sp>
        <p:nvSpPr>
          <p:cNvPr id="1045512" name="Rectangle 7"/>
          <p:cNvSpPr>
            <a:spLocks noChangeArrowheads="1"/>
          </p:cNvSpPr>
          <p:nvPr/>
        </p:nvSpPr>
        <p:spPr bwMode="auto">
          <a:xfrm>
            <a:off x="2667000" y="1074738"/>
            <a:ext cx="3263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>
                <a:solidFill>
                  <a:srgbClr val="DADADA"/>
                </a:solidFill>
                <a:latin typeface="微軟正黑體" charset="0"/>
                <a:ea typeface="微軟正黑體" charset="0"/>
                <a:cs typeface="微軟正黑體" charset="0"/>
              </a:rPr>
              <a:t>每人帶進 </a:t>
            </a:r>
            <a:r>
              <a:rPr kumimoji="1" lang="en-US" altLang="zh-TW" sz="2400" b="1">
                <a:solidFill>
                  <a:srgbClr val="DADADA"/>
                </a:solidFill>
                <a:latin typeface="微軟正黑體" charset="0"/>
                <a:ea typeface="微軟正黑體" charset="0"/>
                <a:cs typeface="微軟正黑體" charset="0"/>
              </a:rPr>
              <a:t>2 </a:t>
            </a:r>
            <a:r>
              <a:rPr kumimoji="1" lang="zh-TW" altLang="en-US" sz="2400" b="1">
                <a:solidFill>
                  <a:srgbClr val="DADADA"/>
                </a:solidFill>
                <a:latin typeface="微軟正黑體" charset="0"/>
                <a:ea typeface="微軟正黑體" charset="0"/>
                <a:cs typeface="微軟正黑體" charset="0"/>
              </a:rPr>
              <a:t>人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>
                <a:solidFill>
                  <a:srgbClr val="DADADA"/>
                </a:solidFill>
                <a:latin typeface="微軟正黑體" charset="0"/>
                <a:ea typeface="微軟正黑體" charset="0"/>
                <a:cs typeface="微軟正黑體" charset="0"/>
              </a:rPr>
              <a:t>左增加	右增加</a:t>
            </a:r>
          </a:p>
        </p:txBody>
      </p:sp>
      <p:sp>
        <p:nvSpPr>
          <p:cNvPr id="3253256" name="Rectangle 8"/>
          <p:cNvSpPr>
            <a:spLocks noChangeArrowheads="1"/>
          </p:cNvSpPr>
          <p:nvPr/>
        </p:nvSpPr>
        <p:spPr bwMode="auto">
          <a:xfrm>
            <a:off x="6264275" y="1963738"/>
            <a:ext cx="287972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dirty="0">
                <a:solidFill>
                  <a:srgbClr val="FFFFFF"/>
                </a:solidFill>
                <a:latin typeface="Bauhaus 93" charset="0"/>
                <a:ea typeface="標楷體" charset="0"/>
                <a:cs typeface="標楷體" charset="0"/>
              </a:rPr>
              <a:t>1			1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dirty="0">
                <a:solidFill>
                  <a:srgbClr val="FFFFFF"/>
                </a:solidFill>
                <a:latin typeface="Bauhaus 93" charset="0"/>
                <a:ea typeface="標楷體" charset="0"/>
                <a:cs typeface="標楷體" charset="0"/>
              </a:rPr>
              <a:t>3			3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dirty="0">
                <a:solidFill>
                  <a:srgbClr val="FFFFFF"/>
                </a:solidFill>
                <a:latin typeface="Bauhaus 93" charset="0"/>
                <a:ea typeface="標楷體" charset="0"/>
                <a:cs typeface="標楷體" charset="0"/>
              </a:rPr>
              <a:t>7			7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Tx/>
              <a:buAutoNum type="arabicPlain" startAt="15"/>
            </a:pPr>
            <a:r>
              <a:rPr kumimoji="1" lang="en-US" altLang="zh-TW" sz="2600" b="1" dirty="0">
                <a:solidFill>
                  <a:srgbClr val="FFFFFF"/>
                </a:solidFill>
                <a:latin typeface="Bauhaus 93" charset="0"/>
                <a:ea typeface="標楷體" charset="0"/>
                <a:cs typeface="標楷體" charset="0"/>
              </a:rPr>
              <a:t>                15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Tx/>
              <a:buAutoNum type="arabicPlain" startAt="31"/>
            </a:pPr>
            <a:r>
              <a:rPr kumimoji="1" lang="en-US" altLang="zh-TW" sz="2600" b="1" dirty="0">
                <a:solidFill>
                  <a:srgbClr val="FFFFFF"/>
                </a:solidFill>
                <a:latin typeface="Bauhaus 93" charset="0"/>
                <a:ea typeface="標楷體" charset="0"/>
                <a:cs typeface="標楷體" charset="0"/>
              </a:rPr>
              <a:t>                31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Tx/>
              <a:buAutoNum type="arabicPlain" startAt="63"/>
            </a:pPr>
            <a:r>
              <a:rPr kumimoji="1" lang="en-US" altLang="zh-TW" sz="2600" b="1" dirty="0">
                <a:solidFill>
                  <a:srgbClr val="FFFFFF"/>
                </a:solidFill>
                <a:latin typeface="Bauhaus 93" charset="0"/>
                <a:ea typeface="標楷體" charset="0"/>
                <a:cs typeface="標楷體" charset="0"/>
              </a:rPr>
              <a:t>                63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 dirty="0">
                <a:solidFill>
                  <a:srgbClr val="FFFFFF"/>
                </a:solidFill>
                <a:latin typeface="Bauhaus 93" charset="0"/>
                <a:ea typeface="標楷體" charset="0"/>
                <a:cs typeface="標楷體" charset="0"/>
              </a:rPr>
              <a:t>127		127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 dirty="0">
                <a:solidFill>
                  <a:srgbClr val="FFFFFF"/>
                </a:solidFill>
                <a:latin typeface="Bauhaus 93" charset="0"/>
                <a:ea typeface="標楷體" charset="0"/>
                <a:cs typeface="標楷體" charset="0"/>
              </a:rPr>
              <a:t>255		255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 dirty="0">
                <a:solidFill>
                  <a:srgbClr val="FFFFFF"/>
                </a:solidFill>
                <a:latin typeface="Bauhaus 93" charset="0"/>
                <a:ea typeface="標楷體" charset="0"/>
                <a:cs typeface="標楷體" charset="0"/>
              </a:rPr>
              <a:t>511		511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 dirty="0">
                <a:solidFill>
                  <a:srgbClr val="FFFFFF"/>
                </a:solidFill>
                <a:latin typeface="Bauhaus 93" charset="0"/>
                <a:ea typeface="標楷體" charset="0"/>
                <a:cs typeface="標楷體" charset="0"/>
              </a:rPr>
              <a:t>1023		1023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 dirty="0">
                <a:solidFill>
                  <a:srgbClr val="FFFFFF"/>
                </a:solidFill>
                <a:latin typeface="Bauhaus 93" charset="0"/>
                <a:ea typeface="標楷體" charset="0"/>
                <a:cs typeface="標楷體" charset="0"/>
              </a:rPr>
              <a:t>2047		2047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 dirty="0">
                <a:solidFill>
                  <a:srgbClr val="FFFFFF"/>
                </a:solidFill>
                <a:latin typeface="Bauhaus 93" charset="0"/>
                <a:ea typeface="標楷體" charset="0"/>
                <a:cs typeface="標楷體" charset="0"/>
              </a:rPr>
              <a:t>4095		4095</a:t>
            </a:r>
          </a:p>
        </p:txBody>
      </p:sp>
    </p:spTree>
    <p:extLst>
      <p:ext uri="{BB962C8B-B14F-4D97-AF65-F5344CB8AC3E}">
        <p14:creationId xmlns:p14="http://schemas.microsoft.com/office/powerpoint/2010/main" val="58614920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2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2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2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2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2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253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253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53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532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532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532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2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3253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3253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3253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3253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3253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3253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3253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53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53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53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532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532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532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532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532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532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532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532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532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3253" grpId="0" build="allAtOnce"/>
      <p:bldP spid="32532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14400"/>
          </a:xfrm>
          <a:ln>
            <a:miter lim="800000"/>
            <a:headEnd/>
            <a:tailEnd/>
          </a:ln>
          <a:effectLst>
            <a:outerShdw algn="ctr" rotWithShape="0">
              <a:srgbClr val="000000">
                <a:alpha val="75000"/>
              </a:srgbClr>
            </a:outerShdw>
          </a:effectLst>
          <a:extLst/>
        </p:spPr>
        <p:txBody>
          <a:bodyPr/>
          <a:lstStyle/>
          <a:p>
            <a:pPr eaLnBrk="1" hangingPunct="1">
              <a:defRPr/>
            </a:pPr>
            <a:r>
              <a:rPr lang="en-US" altLang="zh-TW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SimSun" charset="0"/>
                <a:sym typeface="Arial" pitchFamily="34" charset="0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SimSun" charset="0"/>
                <a:sym typeface="Arial" pitchFamily="34" charset="0"/>
              </a:rPr>
            </a:br>
            <a:r>
              <a:rPr lang="en-US" altLang="zh-TW" sz="4400" b="1" kern="1200" spc="3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  <a:sym typeface="Arial" pitchFamily="34" charset="0"/>
              </a:rPr>
              <a:t>2-3</a:t>
            </a:r>
            <a:r>
              <a:rPr lang="zh-TW" altLang="en-US" sz="4400" b="1" kern="1200" spc="3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  <a:sym typeface="Arial" pitchFamily="34" charset="0"/>
              </a:rPr>
              <a:t>年圓夢計劃</a:t>
            </a:r>
            <a:r>
              <a:rPr lang="en-US" altLang="zh-TW" sz="4400" b="1" kern="1200" spc="3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  <a:sym typeface="Arial" pitchFamily="34" charset="0"/>
              </a:rPr>
              <a:t/>
            </a:r>
            <a:br>
              <a:rPr lang="en-US" altLang="zh-TW" sz="4400" b="1" kern="1200" spc="3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  <a:sym typeface="Arial" pitchFamily="34" charset="0"/>
              </a:rPr>
            </a:br>
            <a:endParaRPr lang="en-US" altLang="zh-TW" sz="3600" b="1" kern="1200" spc="30" dirty="0" smtClean="0"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微軟正黑體" pitchFamily="34" charset="-120"/>
              <a:ea typeface="微軟正黑體" pitchFamily="34" charset="-120"/>
              <a:cs typeface="SimSun" charset="0"/>
              <a:sym typeface="Arial" pitchFamily="34" charset="0"/>
            </a:endParaRPr>
          </a:p>
        </p:txBody>
      </p:sp>
      <p:graphicFrame>
        <p:nvGraphicFramePr>
          <p:cNvPr id="322560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58680467"/>
              </p:ext>
            </p:extLst>
          </p:nvPr>
        </p:nvGraphicFramePr>
        <p:xfrm>
          <a:off x="0" y="1371600"/>
          <a:ext cx="9142413" cy="5116514"/>
        </p:xfrm>
        <a:graphic>
          <a:graphicData uri="http://schemas.openxmlformats.org/drawingml/2006/table">
            <a:tbl>
              <a:tblPr/>
              <a:tblGrid>
                <a:gridCol w="915988"/>
                <a:gridCol w="2471737"/>
                <a:gridCol w="1798638"/>
                <a:gridCol w="2879725"/>
                <a:gridCol w="1076325"/>
              </a:tblGrid>
              <a:tr h="457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charset="0"/>
                        <a:buNone/>
                        <a:tabLst/>
                      </a:pPr>
                      <a:endParaRPr kumimoji="1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50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目標內容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達成時間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行動計劃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預算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3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起動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招募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2</a:t>
                      </a: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位合夥人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左右各一</a:t>
                      </a: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入會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3</a:t>
                      </a: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個月內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每日 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30</a:t>
                      </a: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 分鐘看資料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每週  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1</a:t>
                      </a: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 次培訓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每月  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2</a:t>
                      </a: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 次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NMTSS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charset="0"/>
                        <a:buNone/>
                        <a:tabLst/>
                      </a:pPr>
                      <a:endParaRPr kumimoji="1" lang="en-US" altLang="zh-TW" sz="1900" b="0" i="0" u="none" strike="noStrike" cap="none" normalizeH="0" baseline="0">
                        <a:ln>
                          <a:noFill/>
                        </a:ln>
                        <a:solidFill>
                          <a:srgbClr val="000050"/>
                        </a:solidFill>
                        <a:effectLst/>
                        <a:latin typeface="標楷體" charset="0"/>
                        <a:ea typeface="標楷體" charset="0"/>
                        <a:cs typeface="標楷體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7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短程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第一次歸零 </a:t>
                      </a: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(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$11,500</a:t>
                      </a: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)</a:t>
                      </a:r>
                      <a:endParaRPr kumimoji="1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入會</a:t>
                      </a: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12</a:t>
                      </a: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個月內      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陪同新夥伴重複上課裝備自己領導能力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培育新領導人</a:t>
                      </a: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, 4 EC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charset="0"/>
                        <a:buNone/>
                        <a:tabLst/>
                      </a:pPr>
                      <a:endParaRPr kumimoji="1" lang="zh-TW" alt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標楷體" charset="0"/>
                        <a:ea typeface="標楷體" charset="0"/>
                        <a:cs typeface="標楷體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中程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每四週完成歸零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$11500 </a:t>
                      </a: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- 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$16100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入會一年半內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每二週辦小組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培育新領導人</a:t>
                      </a: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,10 EC</a:t>
                      </a:r>
                      <a:endParaRPr kumimoji="1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charset="0"/>
                        <a:buNone/>
                        <a:tabLst/>
                      </a:pPr>
                      <a:endParaRPr kumimoji="1" lang="zh-TW" alt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標楷體" charset="0"/>
                        <a:ea typeface="標楷體" charset="0"/>
                        <a:cs typeface="標楷體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8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長程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做滿一家店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(&gt;$64400)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入會</a:t>
                      </a: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3</a:t>
                      </a: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年內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每一週辦小組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培育新領導人</a:t>
                      </a: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,20 EC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4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位資深主管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微軟正黑體" charset="0"/>
                        <a:ea typeface="微軟正黑體" charset="0"/>
                        <a:cs typeface="微軟正黑體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2</a:t>
                      </a: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微軟正黑體" charset="0"/>
                          <a:ea typeface="微軟正黑體" charset="0"/>
                          <a:cs typeface="微軟正黑體" charset="0"/>
                        </a:rPr>
                        <a:t>位專業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charset="0"/>
                        <a:buNone/>
                        <a:tabLst/>
                      </a:pPr>
                      <a:endParaRPr kumimoji="1" lang="zh-TW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標楷體" charset="0"/>
                        <a:ea typeface="標楷體" charset="0"/>
                        <a:cs typeface="標楷體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55599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B0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230"/>
            <a:ext cx="9144000" cy="1527175"/>
          </a:xfrm>
          <a:ln>
            <a:miter lim="800000"/>
            <a:headEnd/>
            <a:tailEnd/>
          </a:ln>
          <a:effectLst>
            <a:outerShdw algn="ctr" rotWithShape="0">
              <a:srgbClr val="000000">
                <a:alpha val="75000"/>
              </a:srgbClr>
            </a:outerShdw>
          </a:effectLst>
          <a:extLst/>
        </p:spPr>
        <p:txBody>
          <a:bodyPr/>
          <a:lstStyle/>
          <a:p>
            <a:pPr eaLnBrk="1" hangingPunct="1">
              <a:defRPr/>
            </a:pPr>
            <a:r>
              <a:rPr lang="zh-TW" altLang="en-US" sz="5400" b="1" kern="1200" spc="3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美安</a:t>
            </a:r>
            <a:r>
              <a:rPr lang="en-US" altLang="zh-TW" sz="5400" b="1" kern="1200" spc="3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2-3 </a:t>
            </a:r>
            <a:r>
              <a:rPr lang="zh-TW" altLang="en-US" sz="5400" b="1" kern="1200" spc="3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年圓夢計劃</a:t>
            </a:r>
          </a:p>
        </p:txBody>
      </p:sp>
      <p:sp>
        <p:nvSpPr>
          <p:cNvPr id="3249155" name="Rectangle 3"/>
          <p:cNvSpPr>
            <a:spLocks noGrp="1" noChangeArrowheads="1"/>
          </p:cNvSpPr>
          <p:nvPr>
            <p:ph idx="1"/>
          </p:nvPr>
        </p:nvSpPr>
        <p:spPr>
          <a:xfrm>
            <a:off x="0" y="3013075"/>
            <a:ext cx="9144000" cy="2625725"/>
          </a:xfrm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zh-TW" altLang="en-US" sz="4800">
                <a:latin typeface="微軟正黑體" charset="0"/>
                <a:ea typeface="微軟正黑體" charset="0"/>
                <a:cs typeface="微軟正黑體" charset="0"/>
              </a:rPr>
              <a:t>進人  →                → 留人</a:t>
            </a:r>
          </a:p>
          <a:p>
            <a:pPr algn="ctr" eaLnBrk="1" hangingPunct="1">
              <a:buFontTx/>
              <a:buNone/>
              <a:defRPr/>
            </a:pPr>
            <a:endParaRPr lang="zh-TW" altLang="en-US" sz="3200">
              <a:latin typeface="微軟正黑體" charset="0"/>
              <a:ea typeface="微軟正黑體" charset="0"/>
              <a:cs typeface="微軟正黑體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zh-TW" altLang="en-US" sz="3700">
                <a:latin typeface="微軟正黑體" charset="0"/>
                <a:ea typeface="微軟正黑體" charset="0"/>
                <a:cs typeface="微軟正黑體" charset="0"/>
              </a:rPr>
              <a:t>每週 </a:t>
            </a:r>
            <a:r>
              <a:rPr lang="en-US" altLang="zh-TW" sz="3700">
                <a:latin typeface="微軟正黑體" charset="0"/>
                <a:ea typeface="微軟正黑體" charset="0"/>
                <a:cs typeface="微軟正黑體" charset="0"/>
              </a:rPr>
              <a:t>8-10 </a:t>
            </a:r>
            <a:r>
              <a:rPr lang="zh-TW" altLang="en-US" sz="3700">
                <a:latin typeface="微軟正黑體" charset="0"/>
                <a:ea typeface="微軟正黑體" charset="0"/>
                <a:cs typeface="微軟正黑體" charset="0"/>
              </a:rPr>
              <a:t>小時 </a:t>
            </a:r>
            <a:r>
              <a:rPr lang="en-US" altLang="zh-CN" sz="3700">
                <a:latin typeface="微軟正黑體" charset="0"/>
                <a:ea typeface="微軟正黑體" charset="0"/>
                <a:cs typeface="微軟正黑體" charset="0"/>
              </a:rPr>
              <a:t>——</a:t>
            </a:r>
            <a:r>
              <a:rPr lang="en-US" altLang="zh-TW" sz="3700">
                <a:latin typeface="微軟正黑體" charset="0"/>
                <a:ea typeface="微軟正黑體" charset="0"/>
                <a:cs typeface="微軟正黑體" charset="0"/>
              </a:rPr>
              <a:t> </a:t>
            </a:r>
            <a:r>
              <a:rPr lang="zh-TW" alt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0"/>
                <a:ea typeface="微軟正黑體" charset="0"/>
                <a:cs typeface="微軟正黑體" charset="0"/>
              </a:rPr>
              <a:t>學</a:t>
            </a:r>
            <a:r>
              <a:rPr lang="en-US" altLang="zh-TW" sz="5400" b="1"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0"/>
                <a:ea typeface="微軟正黑體" charset="0"/>
                <a:cs typeface="微軟正黑體" charset="0"/>
              </a:rPr>
              <a:t>,</a:t>
            </a:r>
            <a:r>
              <a:rPr lang="zh-TW" alt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0"/>
                <a:ea typeface="微軟正黑體" charset="0"/>
                <a:cs typeface="微軟正黑體" charset="0"/>
              </a:rPr>
              <a:t>教</a:t>
            </a:r>
            <a:r>
              <a:rPr lang="en-US" altLang="zh-TW" sz="5400" b="1"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0"/>
                <a:ea typeface="微軟正黑體" charset="0"/>
                <a:cs typeface="微軟正黑體" charset="0"/>
              </a:rPr>
              <a:t>,</a:t>
            </a:r>
            <a:r>
              <a:rPr lang="zh-TW" alt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0"/>
                <a:ea typeface="微軟正黑體" charset="0"/>
                <a:cs typeface="微軟正黑體" charset="0"/>
              </a:rPr>
              <a:t>幫</a:t>
            </a:r>
            <a:endParaRPr lang="zh-TW" altLang="en-US" sz="3700" b="1">
              <a:effectLst>
                <a:outerShdw blurRad="38100" dist="38100" dir="2700000" algn="tl">
                  <a:srgbClr val="000000"/>
                </a:outerShdw>
              </a:effectLst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49156" name="Text Box 4"/>
          <p:cNvSpPr txBox="1">
            <a:spLocks noChangeArrowheads="1"/>
          </p:cNvSpPr>
          <p:nvPr/>
        </p:nvSpPr>
        <p:spPr bwMode="auto">
          <a:xfrm>
            <a:off x="3581400" y="2784483"/>
            <a:ext cx="2286000" cy="13234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ea typeface="新細明體" charset="0"/>
                <a:cs typeface="SimSun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8000" spc="3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</a:rPr>
              <a:t>育人</a:t>
            </a:r>
          </a:p>
        </p:txBody>
      </p:sp>
    </p:spTree>
    <p:extLst>
      <p:ext uri="{BB962C8B-B14F-4D97-AF65-F5344CB8AC3E}">
        <p14:creationId xmlns:p14="http://schemas.microsoft.com/office/powerpoint/2010/main" val="264880459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95400"/>
            <a:ext cx="9142412" cy="55626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lvl="2" eaLnBrk="1" hangingPunct="1">
              <a:buFontTx/>
              <a:buNone/>
              <a:defRPr/>
            </a:pP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pple LiGothic Medium"/>
              </a:rPr>
              <a:t>第一個月</a:t>
            </a:r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pple LiGothic Medium"/>
              </a:rPr>
              <a:t>: 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pple LiGothic Medium"/>
              </a:rPr>
              <a:t>裝備新進人員</a:t>
            </a:r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pple LiGothic Medium"/>
              </a:rPr>
              <a:t>, 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pple LiGothic Medium"/>
              </a:rPr>
              <a:t>練基本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pple LiGothic Medium"/>
              </a:rPr>
              <a:t>功</a:t>
            </a:r>
            <a:endParaRPr lang="en-US" altLang="zh-TW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Apple LiGothic Medium"/>
            </a:endParaRPr>
          </a:p>
          <a:p>
            <a:pPr marL="1431925" lvl="2" indent="-517525" eaLnBrk="1" hangingPunct="1">
              <a:buClr>
                <a:srgbClr val="FFC000"/>
              </a:buClr>
              <a:buSzPct val="60000"/>
              <a:buFont typeface="Wingdings" pitchFamily="2" charset="2"/>
              <a:buChar char="l"/>
              <a:defRPr/>
            </a:pPr>
            <a:r>
              <a:rPr lang="zh-TW" altLang="en-US" sz="3200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產品使用分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享</a:t>
            </a:r>
            <a:endParaRPr lang="zh-TW" altLang="en-US" sz="1100" dirty="0">
              <a:latin typeface="微軟正黑體" pitchFamily="34" charset="-120"/>
              <a:ea typeface="微軟正黑體" pitchFamily="34" charset="-120"/>
              <a:cs typeface="Apple LiGothic Medium"/>
            </a:endParaRPr>
          </a:p>
          <a:p>
            <a:pPr marL="1431925" lvl="2" indent="-517525" eaLnBrk="1" hangingPunct="1">
              <a:buClr>
                <a:srgbClr val="FFC000"/>
              </a:buClr>
              <a:buSzPct val="60000"/>
              <a:buFont typeface="Wingdings" pitchFamily="2" charset="2"/>
              <a:buChar char="l"/>
              <a:defRPr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二分鐘廣告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; </a:t>
            </a:r>
          </a:p>
          <a:p>
            <a:pPr marL="1431925" lvl="2" indent="-517525" eaLnBrk="1" hangingPunct="1">
              <a:buClr>
                <a:srgbClr val="FFC000"/>
              </a:buClr>
              <a:buSzPct val="60000"/>
              <a:buFont typeface="Wingdings" pitchFamily="2" charset="2"/>
              <a:buChar char="l"/>
              <a:defRPr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美安商機</a:t>
            </a:r>
            <a:endParaRPr lang="en-US" altLang="zh-TW" sz="3200" dirty="0">
              <a:latin typeface="微軟正黑體" pitchFamily="34" charset="-120"/>
              <a:ea typeface="微軟正黑體" pitchFamily="34" charset="-120"/>
              <a:cs typeface="Apple LiGothic Medium"/>
            </a:endParaRPr>
          </a:p>
          <a:p>
            <a:pPr marL="1431925" lvl="2" indent="-517525" eaLnBrk="1" hangingPunct="1">
              <a:buClr>
                <a:srgbClr val="FFC000"/>
              </a:buClr>
              <a:buSzPct val="60000"/>
              <a:buFont typeface="Wingdings" pitchFamily="2" charset="2"/>
              <a:buChar char="l"/>
              <a:defRPr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列名單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  <a:cs typeface="Apple LiGothic Medium"/>
              </a:rPr>
              <a:t>, 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討論邀約時間表</a:t>
            </a:r>
            <a:endParaRPr lang="zh-TW" altLang="en-US" sz="3200" dirty="0">
              <a:latin typeface="微軟正黑體" pitchFamily="34" charset="-120"/>
              <a:ea typeface="微軟正黑體" pitchFamily="34" charset="-120"/>
              <a:cs typeface="Apple LiGothic Medium"/>
            </a:endParaRPr>
          </a:p>
          <a:p>
            <a:pPr marL="1431925" lvl="2" indent="-517525" eaLnBrk="1" hangingPunct="1">
              <a:buClr>
                <a:srgbClr val="FFC000"/>
              </a:buClr>
              <a:buSzPct val="60000"/>
              <a:buFont typeface="Wingdings" pitchFamily="2" charset="2"/>
              <a:buChar char="l"/>
              <a:defRPr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邀約方法演練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  <a:cs typeface="Apple LiGothic Medium"/>
            </a:endParaRPr>
          </a:p>
          <a:p>
            <a:pPr marL="1431925" lvl="2" indent="-517525" eaLnBrk="1" hangingPunct="1">
              <a:buClr>
                <a:srgbClr val="FFC000"/>
              </a:buClr>
              <a:buSzPct val="60000"/>
              <a:buFont typeface="Wingdings" pitchFamily="2" charset="2"/>
              <a:buChar char="l"/>
              <a:defRPr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目標設定</a:t>
            </a:r>
          </a:p>
          <a:p>
            <a:pPr marL="1431925" lvl="2" indent="-517525" eaLnBrk="1" hangingPunct="1">
              <a:buClr>
                <a:srgbClr val="FFC000"/>
              </a:buClr>
              <a:buSzPct val="60000"/>
              <a:buFont typeface="Wingdings" pitchFamily="2" charset="2"/>
              <a:buChar char="l"/>
              <a:defRPr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買票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, 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  <a:cs typeface="Apple LiGothic Medium"/>
              </a:rPr>
              <a:t>進入系統</a:t>
            </a:r>
            <a:endParaRPr lang="en-US" altLang="zh-TW" sz="3200" dirty="0">
              <a:latin typeface="微軟正黑體" pitchFamily="34" charset="-120"/>
              <a:ea typeface="微軟正黑體" pitchFamily="34" charset="-120"/>
              <a:cs typeface="Apple LiGothic Medium"/>
            </a:endParaRPr>
          </a:p>
          <a:p>
            <a:pPr marL="800100" lvl="2" indent="0" algn="ctr" eaLnBrk="1" hangingPunct="1">
              <a:buFontTx/>
              <a:buNone/>
              <a:defRPr/>
            </a:pPr>
            <a:r>
              <a:rPr lang="en-US" altLang="zh-TW" sz="3200" dirty="0" smtClean="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微軟正黑體" pitchFamily="34" charset="-120"/>
                <a:ea typeface="微軟正黑體" pitchFamily="34" charset="-120"/>
                <a:cs typeface="Apple LiGothic Medium"/>
              </a:rPr>
              <a:t>3</a:t>
            </a:r>
            <a:r>
              <a:rPr lang="zh-TW" altLang="en-US" sz="3200" dirty="0" smtClean="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微軟正黑體" pitchFamily="34" charset="-120"/>
                <a:ea typeface="微軟正黑體" pitchFamily="34" charset="-120"/>
                <a:cs typeface="Apple LiGothic Medium"/>
              </a:rPr>
              <a:t>個月內找到兩位左右手</a:t>
            </a:r>
            <a:endParaRPr lang="en-US" altLang="zh-TW" sz="3200" dirty="0"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微軟正黑體" pitchFamily="34" charset="-120"/>
              <a:ea typeface="微軟正黑體" pitchFamily="34" charset="-120"/>
              <a:cs typeface="Apple LiGothic Medium"/>
            </a:endParaRPr>
          </a:p>
          <a:p>
            <a:pPr eaLnBrk="1" hangingPunct="1">
              <a:buFontTx/>
              <a:buNone/>
              <a:defRPr/>
            </a:pPr>
            <a:r>
              <a:rPr lang="en-US" altLang="zh-TW" sz="3200" b="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cs typeface="Apple LiGothic Medium"/>
              </a:rPr>
              <a:t> </a:t>
            </a:r>
            <a:endParaRPr lang="zh-TW" altLang="en-US" sz="3200" b="0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  <a:cs typeface="Apple LiGothic Medium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92333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5400" b="1" dirty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執行起步指南</a:t>
            </a:r>
            <a:endParaRPr kumimoji="1" lang="zh-TW" altLang="en-US" sz="5400" b="1" dirty="0"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微軟正黑體" pitchFamily="34" charset="-120"/>
              <a:ea typeface="微軟正黑體" pitchFamily="34" charset="-12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820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5105400"/>
            <a:ext cx="9142413" cy="1062038"/>
          </a:xfrm>
          <a:prstGeom prst="rect">
            <a:avLst/>
          </a:prstGeom>
          <a:solidFill>
            <a:schemeClr val="accent3">
              <a:lumMod val="50000"/>
              <a:alpha val="40000"/>
            </a:schemeClr>
          </a:solidFill>
          <a:ln w="1270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/>
          <a:p>
            <a:pPr algn="ctr" defTabSz="5746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5400" b="1"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微軟正黑體" pitchFamily="34" charset="-120"/>
              <a:ea typeface="微軟正黑體" pitchFamily="34" charset="-120"/>
              <a:cs typeface="SimSun" charset="0"/>
            </a:endParaRPr>
          </a:p>
        </p:txBody>
      </p:sp>
      <p:sp>
        <p:nvSpPr>
          <p:cNvPr id="11755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2413" cy="4191000"/>
          </a:xfrm>
        </p:spPr>
        <p:txBody>
          <a:bodyPr/>
          <a:lstStyle/>
          <a:p>
            <a:pPr marL="1082675" lvl="1" indent="-625475" eaLnBrk="1" hangingPunct="1">
              <a:spcBef>
                <a:spcPct val="40000"/>
              </a:spcBef>
              <a:buClr>
                <a:srgbClr val="FFC000"/>
              </a:buClr>
              <a:buSzPct val="60000"/>
              <a:buFont typeface="Wingdings" charset="0"/>
              <a:buChar char="l"/>
              <a:tabLst>
                <a:tab pos="465138" algn="l"/>
              </a:tabLst>
              <a:defRPr/>
            </a:pPr>
            <a:r>
              <a:rPr lang="en-US" altLang="zh-TW" sz="36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0"/>
                <a:ea typeface="Apple LiGothic Medium" charset="0"/>
                <a:cs typeface="Apple LiGothic Medium" charset="0"/>
              </a:rPr>
              <a:t>3</a:t>
            </a:r>
            <a:r>
              <a:rPr lang="zh-TW" altLang="en-US" sz="36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0"/>
                <a:ea typeface="微軟正黑體" charset="0"/>
                <a:cs typeface="微軟正黑體" charset="0"/>
              </a:rPr>
              <a:t>個月</a:t>
            </a:r>
            <a:r>
              <a:rPr lang="en-US" altLang="zh-TW" sz="36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0"/>
                <a:ea typeface="Apple LiGothic Medium" charset="0"/>
                <a:cs typeface="Apple LiGothic Medium" charset="0"/>
              </a:rPr>
              <a:t>: </a:t>
            </a:r>
            <a:r>
              <a:rPr lang="zh-TW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0"/>
                <a:ea typeface="微軟正黑體" charset="0"/>
                <a:cs typeface="微軟正黑體" charset="0"/>
              </a:rPr>
              <a:t>公司、產品和分紅制度</a:t>
            </a:r>
            <a:r>
              <a:rPr lang="en-US" altLang="zh-TW" sz="3600"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0"/>
                <a:ea typeface="Apple LiGothic Medium" charset="0"/>
                <a:cs typeface="Apple LiGothic Medium" charset="0"/>
              </a:rPr>
              <a:t>MPCP</a:t>
            </a:r>
          </a:p>
          <a:p>
            <a:pPr marL="1082675" lvl="1" indent="-625475" eaLnBrk="1" hangingPunct="1">
              <a:spcBef>
                <a:spcPct val="40000"/>
              </a:spcBef>
              <a:buClr>
                <a:srgbClr val="FFC000"/>
              </a:buClr>
              <a:buSzPct val="60000"/>
              <a:buFont typeface="Wingdings" charset="0"/>
              <a:buChar char="l"/>
              <a:tabLst>
                <a:tab pos="465138" algn="l"/>
              </a:tabLst>
              <a:defRPr/>
            </a:pPr>
            <a:endParaRPr lang="zh-TW" altLang="en-US" sz="1200">
              <a:effectLst>
                <a:outerShdw blurRad="38100" dist="38100" dir="2700000" algn="tl">
                  <a:srgbClr val="000000"/>
                </a:outerShdw>
              </a:effectLst>
              <a:latin typeface="微軟正黑體" charset="0"/>
              <a:ea typeface="微軟正黑體" charset="0"/>
              <a:cs typeface="微軟正黑體" charset="0"/>
            </a:endParaRPr>
          </a:p>
          <a:p>
            <a:pPr marL="1082675" lvl="1" indent="-625475" eaLnBrk="1" hangingPunct="1">
              <a:spcBef>
                <a:spcPct val="40000"/>
              </a:spcBef>
              <a:buClr>
                <a:srgbClr val="FFC000"/>
              </a:buClr>
              <a:buSzPct val="60000"/>
              <a:buFont typeface="Wingdings" charset="0"/>
              <a:buChar char="l"/>
              <a:tabLst>
                <a:tab pos="465138" algn="l"/>
              </a:tabLst>
              <a:defRPr/>
            </a:pPr>
            <a:r>
              <a:rPr lang="en-US" altLang="zh-TW" sz="36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0"/>
                <a:ea typeface="Apple LiGothic Medium" charset="0"/>
                <a:cs typeface="Apple LiGothic Medium" charset="0"/>
              </a:rPr>
              <a:t>6</a:t>
            </a:r>
            <a:r>
              <a:rPr lang="zh-TW" altLang="en-US" sz="36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0"/>
                <a:ea typeface="微軟正黑體" charset="0"/>
                <a:cs typeface="微軟正黑體" charset="0"/>
              </a:rPr>
              <a:t>個月</a:t>
            </a:r>
            <a:r>
              <a:rPr lang="en-US" altLang="zh-TW" sz="36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0"/>
                <a:ea typeface="Apple LiGothic Medium" charset="0"/>
                <a:cs typeface="Apple LiGothic Medium" charset="0"/>
              </a:rPr>
              <a:t>: </a:t>
            </a:r>
            <a:r>
              <a:rPr lang="zh-TW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0"/>
                <a:ea typeface="微軟正黑體" charset="0"/>
                <a:cs typeface="微軟正黑體" charset="0"/>
              </a:rPr>
              <a:t>召集、協助後進新人基本訓練</a:t>
            </a:r>
            <a:endParaRPr lang="en-US" altLang="zh-TW" sz="3600">
              <a:effectLst>
                <a:outerShdw blurRad="38100" dist="38100" dir="2700000" algn="tl">
                  <a:srgbClr val="000000"/>
                </a:outerShdw>
              </a:effectLst>
              <a:latin typeface="微軟正黑體" charset="0"/>
              <a:ea typeface="Apple LiGothic Medium" charset="0"/>
              <a:cs typeface="Apple LiGothic Medium" charset="0"/>
            </a:endParaRPr>
          </a:p>
          <a:p>
            <a:pPr marL="1082675" lvl="1" indent="-625475" eaLnBrk="1" hangingPunct="1">
              <a:spcBef>
                <a:spcPct val="40000"/>
              </a:spcBef>
              <a:buClr>
                <a:srgbClr val="FFC000"/>
              </a:buClr>
              <a:buSzPct val="60000"/>
              <a:buFont typeface="Wingdings" charset="0"/>
              <a:buChar char="l"/>
              <a:tabLst>
                <a:tab pos="465138" algn="l"/>
              </a:tabLst>
              <a:defRPr/>
            </a:pPr>
            <a:endParaRPr lang="en-US" altLang="zh-TW" sz="1200">
              <a:effectLst>
                <a:outerShdw blurRad="38100" dist="38100" dir="2700000" algn="tl">
                  <a:srgbClr val="000000"/>
                </a:outerShdw>
              </a:effectLst>
              <a:latin typeface="微軟正黑體" charset="0"/>
              <a:ea typeface="Apple LiGothic Medium" charset="0"/>
              <a:cs typeface="Apple LiGothic Medium" charset="0"/>
            </a:endParaRPr>
          </a:p>
          <a:p>
            <a:pPr marL="1082675" lvl="1" indent="-625475" eaLnBrk="1" hangingPunct="1">
              <a:spcBef>
                <a:spcPct val="40000"/>
              </a:spcBef>
              <a:buClr>
                <a:srgbClr val="FFC000"/>
              </a:buClr>
              <a:buSzPct val="60000"/>
              <a:buFont typeface="Wingdings" charset="0"/>
              <a:buChar char="l"/>
              <a:tabLst>
                <a:tab pos="465138" algn="l"/>
              </a:tabLst>
              <a:defRPr/>
            </a:pPr>
            <a:r>
              <a:rPr lang="en-US" altLang="zh-TW" sz="36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0"/>
                <a:ea typeface="Apple LiGothic Medium" charset="0"/>
                <a:cs typeface="Apple LiGothic Medium" charset="0"/>
              </a:rPr>
              <a:t>12</a:t>
            </a:r>
            <a:r>
              <a:rPr lang="zh-TW" altLang="en-US" sz="36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0"/>
                <a:ea typeface="微軟正黑體" charset="0"/>
                <a:cs typeface="微軟正黑體" charset="0"/>
              </a:rPr>
              <a:t>個月</a:t>
            </a:r>
            <a:r>
              <a:rPr lang="en-US" altLang="zh-TW" sz="36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0"/>
                <a:ea typeface="Apple LiGothic Medium" charset="0"/>
                <a:cs typeface="Apple LiGothic Medium" charset="0"/>
              </a:rPr>
              <a:t>: </a:t>
            </a:r>
            <a:r>
              <a:rPr lang="zh-TW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0"/>
                <a:ea typeface="微軟正黑體" charset="0"/>
                <a:cs typeface="微軟正黑體" charset="0"/>
              </a:rPr>
              <a:t>主導培訓</a:t>
            </a:r>
            <a:r>
              <a:rPr lang="en-US" altLang="zh-TW" sz="3600"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0"/>
                <a:ea typeface="Apple LiGothic Medium" charset="0"/>
                <a:cs typeface="Apple LiGothic Medium" charset="0"/>
              </a:rPr>
              <a:t>coring</a:t>
            </a:r>
          </a:p>
          <a:p>
            <a:pPr marL="1082675" lvl="1" indent="-625475" eaLnBrk="1" hangingPunct="1">
              <a:spcBef>
                <a:spcPct val="40000"/>
              </a:spcBef>
              <a:buFont typeface="Wingdings" charset="0"/>
              <a:buChar char="n"/>
              <a:tabLst>
                <a:tab pos="465138" algn="l"/>
              </a:tabLst>
              <a:defRPr/>
            </a:pPr>
            <a:endParaRPr lang="en-US" altLang="zh-TW" sz="1600">
              <a:solidFill>
                <a:srgbClr val="FFFFFF"/>
              </a:solidFill>
              <a:latin typeface="標楷體" charset="0"/>
              <a:ea typeface="標楷體" charset="0"/>
              <a:cs typeface="Arial" charset="0"/>
            </a:endParaRPr>
          </a:p>
          <a:p>
            <a:pPr marL="1082675" lvl="1" indent="-625475" algn="ctr" eaLnBrk="1" hangingPunct="1">
              <a:buFont typeface="Arial" charset="0"/>
              <a:buNone/>
              <a:tabLst>
                <a:tab pos="465138" algn="l"/>
              </a:tabLst>
              <a:defRPr/>
            </a:pPr>
            <a:r>
              <a:rPr lang="zh-TW" altLang="en-US" sz="5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0"/>
                <a:ea typeface="微軟正黑體" charset="0"/>
                <a:cs typeface="微軟正黑體" charset="0"/>
              </a:rPr>
              <a:t>買票 </a:t>
            </a:r>
            <a:r>
              <a:rPr lang="zh-TW" altLang="en-US" sz="5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0"/>
                <a:ea typeface="微軟正黑體" charset="0"/>
                <a:cs typeface="微軟正黑體" charset="0"/>
                <a:sym typeface="Wingdings" charset="0"/>
              </a:rPr>
              <a:t> </a:t>
            </a:r>
            <a:r>
              <a:rPr lang="zh-TW" altLang="en-US" sz="5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0"/>
                <a:ea typeface="微軟正黑體" charset="0"/>
                <a:cs typeface="微軟正黑體" charset="0"/>
              </a:rPr>
              <a:t>賣票</a:t>
            </a:r>
            <a:endParaRPr lang="en-US" altLang="zh-TW" sz="54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charset="0"/>
              <a:ea typeface="微軟正黑體" charset="0"/>
              <a:cs typeface="微軟正黑體" charset="0"/>
            </a:endParaRPr>
          </a:p>
          <a:p>
            <a:pPr eaLnBrk="1" hangingPunct="1">
              <a:buClr>
                <a:srgbClr val="FFFFFF"/>
              </a:buClr>
              <a:tabLst>
                <a:tab pos="465138" algn="l"/>
              </a:tabLst>
              <a:defRPr/>
            </a:pPr>
            <a:endParaRPr lang="en-US" altLang="zh-TW" sz="3600" b="0">
              <a:solidFill>
                <a:srgbClr val="FFFF00"/>
              </a:solidFill>
              <a:latin typeface="標楷體" charset="0"/>
              <a:ea typeface="Apple LiGothic Medium" charset="0"/>
              <a:cs typeface="Apple LiGothic Medium" charset="0"/>
            </a:endParaRPr>
          </a:p>
          <a:p>
            <a:pPr eaLnBrk="1" hangingPunct="1">
              <a:spcBef>
                <a:spcPct val="40000"/>
              </a:spcBef>
              <a:buClr>
                <a:srgbClr val="FF0000"/>
              </a:buClr>
              <a:buFontTx/>
              <a:buNone/>
              <a:tabLst>
                <a:tab pos="465138" algn="l"/>
              </a:tabLst>
              <a:defRPr/>
            </a:pPr>
            <a:endParaRPr lang="zh-TW" altLang="en-US" sz="3600" b="0">
              <a:solidFill>
                <a:schemeClr val="tx1"/>
              </a:solidFill>
              <a:latin typeface="標楷體" charset="0"/>
              <a:cs typeface="Arial" charset="0"/>
            </a:endParaRPr>
          </a:p>
        </p:txBody>
      </p:sp>
      <p:sp>
        <p:nvSpPr>
          <p:cNvPr id="71680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ln>
            <a:miter lim="800000"/>
            <a:headEnd/>
            <a:tailEnd/>
          </a:ln>
          <a:effectLst>
            <a:outerShdw algn="ctr" rotWithShape="0">
              <a:schemeClr val="tx1">
                <a:alpha val="75000"/>
              </a:schemeClr>
            </a:outerShdw>
          </a:effectLst>
          <a:extLst/>
        </p:spPr>
        <p:txBody>
          <a:bodyPr/>
          <a:lstStyle/>
          <a:p>
            <a:pPr eaLnBrk="1" hangingPunct="1">
              <a:defRPr/>
            </a:pPr>
            <a:r>
              <a:rPr lang="en-US" altLang="zh-TW" sz="5400" b="1" kern="120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B—A</a:t>
            </a:r>
            <a:r>
              <a:rPr lang="zh-TW" altLang="en-US" sz="5400" b="1" kern="120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 </a:t>
            </a:r>
            <a:r>
              <a:rPr lang="en-US" altLang="zh-TW" sz="5400" b="1" kern="120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(12</a:t>
            </a:r>
            <a:r>
              <a:rPr lang="zh-TW" altLang="en-US" sz="5400" b="1" kern="120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個月內</a:t>
            </a:r>
            <a:r>
              <a:rPr lang="en-US" altLang="zh-TW" sz="5400" b="1" kern="120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69634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066800"/>
            <a:ext cx="8343900" cy="850251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00" tIns="45718" rIns="91400" bIns="45718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6000" b="1" cap="all" dirty="0" smtClean="0">
                <a:ln>
                  <a:solidFill>
                    <a:srgbClr val="443988"/>
                  </a:solidFill>
                </a:ln>
                <a:solidFill>
                  <a:srgbClr val="4439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卓越超連鎖</a:t>
            </a:r>
            <a:r>
              <a:rPr lang="en-US" altLang="zh-TW" sz="6000" b="1" cap="all" baseline="30000" dirty="0" smtClean="0">
                <a:ln>
                  <a:solidFill>
                    <a:srgbClr val="443988"/>
                  </a:solidFill>
                </a:ln>
                <a:solidFill>
                  <a:srgbClr val="042555"/>
                </a:solidFill>
                <a:latin typeface="微軟正黑體"/>
                <a:ea typeface="微軟正黑體"/>
              </a:rPr>
              <a:t>®</a:t>
            </a:r>
            <a:r>
              <a:rPr lang="zh-TW" altLang="en-US" sz="6000" b="1" cap="all" dirty="0" smtClean="0">
                <a:ln>
                  <a:solidFill>
                    <a:srgbClr val="443988"/>
                  </a:solidFill>
                </a:ln>
                <a:solidFill>
                  <a:srgbClr val="4439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店主計畫</a:t>
            </a:r>
            <a:endParaRPr lang="en-US" sz="6000" b="1" cap="all" dirty="0">
              <a:ln>
                <a:solidFill>
                  <a:srgbClr val="443988"/>
                </a:solidFill>
              </a:ln>
              <a:solidFill>
                <a:srgbClr val="443988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474015" y="2439409"/>
            <a:ext cx="2234188" cy="2029881"/>
            <a:chOff x="3352800" y="2478063"/>
            <a:chExt cx="2870200" cy="1955800"/>
          </a:xfrm>
          <a:effectLst>
            <a:outerShdw blurRad="139700" dist="38100" dir="5400000" sx="103000" sy="103000" algn="t" rotWithShape="0">
              <a:prstClr val="black">
                <a:alpha val="33000"/>
              </a:prstClr>
            </a:outerShdw>
          </a:effectLst>
        </p:grpSpPr>
        <p:pic>
          <p:nvPicPr>
            <p:cNvPr id="4" name="Picture 9" descr="UFOPIN_06_1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3352800" y="2478063"/>
              <a:ext cx="2870200" cy="1955800"/>
            </a:xfrm>
            <a:prstGeom prst="rect">
              <a:avLst/>
            </a:prstGeom>
            <a:noFill/>
            <a:effectLst/>
            <a:extLst/>
          </p:spPr>
        </p:pic>
        <p:pic>
          <p:nvPicPr>
            <p:cNvPr id="5" name="Picture 4"/>
            <p:cNvPicPr/>
            <p:nvPr/>
          </p:nvPicPr>
          <p:blipFill rotWithShape="1">
            <a:blip r:embed="rId4">
              <a:extLst/>
            </a:blip>
            <a:srcRect l="29532" t="52722" r="52381" b="24000"/>
            <a:stretch/>
          </p:blipFill>
          <p:spPr bwMode="auto">
            <a:xfrm>
              <a:off x="3810000" y="3855720"/>
              <a:ext cx="182880" cy="182880"/>
            </a:xfrm>
            <a:prstGeom prst="flowChartConnector">
              <a:avLst/>
            </a:prstGeom>
            <a:ln>
              <a:noFill/>
            </a:ln>
            <a:effectLst/>
            <a:extLst/>
          </p:spPr>
        </p:pic>
        <p:pic>
          <p:nvPicPr>
            <p:cNvPr id="6" name="Picture 5"/>
            <p:cNvPicPr/>
            <p:nvPr/>
          </p:nvPicPr>
          <p:blipFill rotWithShape="1">
            <a:blip r:embed="rId4">
              <a:extLst/>
            </a:blip>
            <a:srcRect l="29532" t="52722" r="52381" b="24000"/>
            <a:stretch/>
          </p:blipFill>
          <p:spPr bwMode="auto">
            <a:xfrm>
              <a:off x="3581400" y="3703320"/>
              <a:ext cx="182880" cy="182880"/>
            </a:xfrm>
            <a:prstGeom prst="flowChartConnector">
              <a:avLst/>
            </a:prstGeom>
            <a:ln>
              <a:noFill/>
            </a:ln>
            <a:effectLst/>
            <a:extLst/>
          </p:spPr>
        </p:pic>
        <p:pic>
          <p:nvPicPr>
            <p:cNvPr id="7" name="Picture 6"/>
            <p:cNvPicPr/>
            <p:nvPr/>
          </p:nvPicPr>
          <p:blipFill rotWithShape="1">
            <a:blip r:embed="rId4">
              <a:extLst/>
            </a:blip>
            <a:srcRect l="29532" t="52722" r="52381" b="24000"/>
            <a:stretch/>
          </p:blipFill>
          <p:spPr bwMode="auto">
            <a:xfrm>
              <a:off x="3474720" y="3474720"/>
              <a:ext cx="182880" cy="182880"/>
            </a:xfrm>
            <a:prstGeom prst="flowChartConnector">
              <a:avLst/>
            </a:prstGeom>
            <a:ln>
              <a:noFill/>
            </a:ln>
            <a:effectLst/>
            <a:extLst/>
          </p:spPr>
        </p:pic>
        <p:pic>
          <p:nvPicPr>
            <p:cNvPr id="8" name="Picture 7"/>
            <p:cNvPicPr/>
            <p:nvPr/>
          </p:nvPicPr>
          <p:blipFill rotWithShape="1">
            <a:blip r:embed="rId4">
              <a:extLst/>
            </a:blip>
            <a:srcRect l="29532" t="52722" r="52381" b="24000"/>
            <a:stretch/>
          </p:blipFill>
          <p:spPr bwMode="auto">
            <a:xfrm>
              <a:off x="3441007" y="3246120"/>
              <a:ext cx="182880" cy="182880"/>
            </a:xfrm>
            <a:prstGeom prst="flowChartConnector">
              <a:avLst/>
            </a:prstGeom>
            <a:ln>
              <a:noFill/>
            </a:ln>
            <a:effectLst/>
            <a:extLst/>
          </p:spPr>
        </p:pic>
        <p:pic>
          <p:nvPicPr>
            <p:cNvPr id="9" name="Picture 8"/>
            <p:cNvPicPr/>
            <p:nvPr/>
          </p:nvPicPr>
          <p:blipFill rotWithShape="1">
            <a:blip r:embed="rId4">
              <a:extLst/>
            </a:blip>
            <a:srcRect l="29532" t="52722" r="52381" b="24000"/>
            <a:stretch/>
          </p:blipFill>
          <p:spPr bwMode="auto">
            <a:xfrm>
              <a:off x="3550920" y="3017520"/>
              <a:ext cx="182880" cy="182880"/>
            </a:xfrm>
            <a:prstGeom prst="flowChartConnector">
              <a:avLst/>
            </a:prstGeom>
            <a:ln>
              <a:noFill/>
            </a:ln>
            <a:effectLst/>
            <a:extLst/>
          </p:spPr>
        </p:pic>
        <p:pic>
          <p:nvPicPr>
            <p:cNvPr id="10" name="Picture 9"/>
            <p:cNvPicPr/>
            <p:nvPr/>
          </p:nvPicPr>
          <p:blipFill rotWithShape="1">
            <a:blip r:embed="rId4">
              <a:extLst/>
            </a:blip>
            <a:srcRect l="29532" t="52722" r="52381" b="24000"/>
            <a:stretch/>
          </p:blipFill>
          <p:spPr bwMode="auto">
            <a:xfrm>
              <a:off x="3962400" y="2712720"/>
              <a:ext cx="182880" cy="182880"/>
            </a:xfrm>
            <a:prstGeom prst="flowChartConnector">
              <a:avLst/>
            </a:prstGeom>
            <a:ln>
              <a:noFill/>
            </a:ln>
            <a:effectLst/>
            <a:extLst/>
          </p:spPr>
        </p:pic>
        <p:pic>
          <p:nvPicPr>
            <p:cNvPr id="11" name="Picture 10"/>
            <p:cNvPicPr/>
            <p:nvPr/>
          </p:nvPicPr>
          <p:blipFill rotWithShape="1">
            <a:blip r:embed="rId4">
              <a:extLst/>
            </a:blip>
            <a:srcRect l="29532" t="52722" r="52381" b="24000"/>
            <a:stretch/>
          </p:blipFill>
          <p:spPr bwMode="auto">
            <a:xfrm>
              <a:off x="4441190" y="2604183"/>
              <a:ext cx="182880" cy="182880"/>
            </a:xfrm>
            <a:prstGeom prst="flowChartConnector">
              <a:avLst/>
            </a:prstGeom>
            <a:ln>
              <a:noFill/>
            </a:ln>
            <a:effectLst/>
            <a:extLst/>
          </p:spPr>
        </p:pic>
        <p:pic>
          <p:nvPicPr>
            <p:cNvPr id="12" name="Picture 11"/>
            <p:cNvPicPr/>
            <p:nvPr/>
          </p:nvPicPr>
          <p:blipFill rotWithShape="1">
            <a:blip r:embed="rId4">
              <a:extLst/>
            </a:blip>
            <a:srcRect l="29532" t="52722" r="52381" b="24000"/>
            <a:stretch/>
          </p:blipFill>
          <p:spPr bwMode="auto">
            <a:xfrm>
              <a:off x="4998720" y="2590800"/>
              <a:ext cx="182880" cy="182880"/>
            </a:xfrm>
            <a:prstGeom prst="flowChartConnector">
              <a:avLst/>
            </a:prstGeom>
            <a:ln>
              <a:noFill/>
            </a:ln>
            <a:effectLst/>
            <a:extLst/>
          </p:spPr>
        </p:pic>
        <p:pic>
          <p:nvPicPr>
            <p:cNvPr id="13" name="Picture 12"/>
            <p:cNvPicPr/>
            <p:nvPr/>
          </p:nvPicPr>
          <p:blipFill rotWithShape="1">
            <a:blip r:embed="rId4">
              <a:extLst/>
            </a:blip>
            <a:srcRect l="29532" t="52722" r="52381" b="24000"/>
            <a:stretch/>
          </p:blipFill>
          <p:spPr bwMode="auto">
            <a:xfrm>
              <a:off x="5486400" y="2788920"/>
              <a:ext cx="182880" cy="182880"/>
            </a:xfrm>
            <a:prstGeom prst="flowChartConnector">
              <a:avLst/>
            </a:prstGeom>
            <a:ln>
              <a:noFill/>
            </a:ln>
            <a:effectLst/>
            <a:extLst/>
          </p:spPr>
        </p:pic>
        <p:pic>
          <p:nvPicPr>
            <p:cNvPr id="14" name="Picture 13"/>
            <p:cNvPicPr/>
            <p:nvPr/>
          </p:nvPicPr>
          <p:blipFill rotWithShape="1">
            <a:blip r:embed="rId4">
              <a:extLst/>
            </a:blip>
            <a:srcRect l="29532" t="52722" r="52381" b="24000"/>
            <a:stretch/>
          </p:blipFill>
          <p:spPr bwMode="auto">
            <a:xfrm>
              <a:off x="5715000" y="2971800"/>
              <a:ext cx="182880" cy="182880"/>
            </a:xfrm>
            <a:prstGeom prst="flowChartConnector">
              <a:avLst/>
            </a:prstGeom>
            <a:ln>
              <a:noFill/>
            </a:ln>
            <a:effectLst/>
            <a:extLst/>
          </p:spPr>
        </p:pic>
        <p:pic>
          <p:nvPicPr>
            <p:cNvPr id="15" name="Picture 14"/>
            <p:cNvPicPr/>
            <p:nvPr/>
          </p:nvPicPr>
          <p:blipFill rotWithShape="1">
            <a:blip r:embed="rId4">
              <a:extLst/>
            </a:blip>
            <a:srcRect l="29532" t="52722" r="52381" b="24000"/>
            <a:stretch/>
          </p:blipFill>
          <p:spPr bwMode="auto">
            <a:xfrm>
              <a:off x="5836920" y="3218180"/>
              <a:ext cx="182880" cy="182880"/>
            </a:xfrm>
            <a:prstGeom prst="flowChartConnector">
              <a:avLst/>
            </a:prstGeom>
            <a:ln>
              <a:noFill/>
            </a:ln>
            <a:effectLst/>
            <a:extLst/>
          </p:spPr>
        </p:pic>
        <p:pic>
          <p:nvPicPr>
            <p:cNvPr id="16" name="Picture 15"/>
            <p:cNvPicPr/>
            <p:nvPr/>
          </p:nvPicPr>
          <p:blipFill rotWithShape="1">
            <a:blip r:embed="rId4">
              <a:extLst/>
            </a:blip>
            <a:srcRect l="29532" t="52722" r="52381" b="24000"/>
            <a:stretch/>
          </p:blipFill>
          <p:spPr bwMode="auto">
            <a:xfrm>
              <a:off x="5836920" y="3505200"/>
              <a:ext cx="182880" cy="182880"/>
            </a:xfrm>
            <a:prstGeom prst="flowChartConnector">
              <a:avLst/>
            </a:prstGeom>
            <a:ln>
              <a:noFill/>
            </a:ln>
            <a:effectLst/>
            <a:extLst/>
          </p:spPr>
        </p:pic>
        <p:pic>
          <p:nvPicPr>
            <p:cNvPr id="17" name="Picture 16"/>
            <p:cNvPicPr/>
            <p:nvPr/>
          </p:nvPicPr>
          <p:blipFill rotWithShape="1">
            <a:blip r:embed="rId4">
              <a:extLst/>
            </a:blip>
            <a:srcRect l="29532" t="52722" r="52381" b="24000"/>
            <a:stretch/>
          </p:blipFill>
          <p:spPr bwMode="auto">
            <a:xfrm>
              <a:off x="5715000" y="3703320"/>
              <a:ext cx="182880" cy="182880"/>
            </a:xfrm>
            <a:prstGeom prst="flowChartConnector">
              <a:avLst/>
            </a:prstGeom>
            <a:ln>
              <a:noFill/>
            </a:ln>
            <a:effectLst/>
            <a:extLst/>
          </p:spPr>
        </p:pic>
        <p:pic>
          <p:nvPicPr>
            <p:cNvPr id="18" name="Picture 17"/>
            <p:cNvPicPr/>
            <p:nvPr/>
          </p:nvPicPr>
          <p:blipFill rotWithShape="1">
            <a:blip r:embed="rId4">
              <a:extLst/>
            </a:blip>
            <a:srcRect l="29532" t="52722" r="52381" b="24000"/>
            <a:stretch/>
          </p:blipFill>
          <p:spPr bwMode="auto">
            <a:xfrm>
              <a:off x="5532120" y="3855720"/>
              <a:ext cx="182880" cy="182880"/>
            </a:xfrm>
            <a:prstGeom prst="flowChartConnector">
              <a:avLst/>
            </a:prstGeom>
            <a:ln>
              <a:noFill/>
            </a:ln>
            <a:effectLst/>
            <a:extLst/>
          </p:spPr>
        </p:pic>
        <p:pic>
          <p:nvPicPr>
            <p:cNvPr id="19" name="Picture 18"/>
            <p:cNvPicPr/>
            <p:nvPr/>
          </p:nvPicPr>
          <p:blipFill rotWithShape="1">
            <a:blip r:embed="rId4">
              <a:extLst/>
            </a:blip>
            <a:srcRect l="29532" t="52722" r="52381" b="24000"/>
            <a:stretch/>
          </p:blipFill>
          <p:spPr bwMode="auto">
            <a:xfrm>
              <a:off x="5303520" y="3962400"/>
              <a:ext cx="182880" cy="182880"/>
            </a:xfrm>
            <a:prstGeom prst="flowChartConnector">
              <a:avLst/>
            </a:prstGeom>
            <a:ln>
              <a:noFill/>
            </a:ln>
            <a:effectLst/>
            <a:extLst/>
          </p:spPr>
        </p:pic>
        <p:pic>
          <p:nvPicPr>
            <p:cNvPr id="20" name="Picture 19"/>
            <p:cNvPicPr/>
            <p:nvPr/>
          </p:nvPicPr>
          <p:blipFill rotWithShape="1">
            <a:blip r:embed="rId4">
              <a:extLst/>
            </a:blip>
            <a:srcRect l="29532" t="52722" r="52381" b="24000"/>
            <a:stretch/>
          </p:blipFill>
          <p:spPr bwMode="auto">
            <a:xfrm>
              <a:off x="4038600" y="3962400"/>
              <a:ext cx="182880" cy="182880"/>
            </a:xfrm>
            <a:prstGeom prst="flowChartConnector">
              <a:avLst/>
            </a:prstGeom>
            <a:ln>
              <a:noFill/>
            </a:ln>
            <a:effectLst/>
            <a:extLst/>
          </p:spPr>
        </p:pic>
        <p:pic>
          <p:nvPicPr>
            <p:cNvPr id="21" name="Picture 20"/>
            <p:cNvPicPr/>
            <p:nvPr/>
          </p:nvPicPr>
          <p:blipFill rotWithShape="1">
            <a:blip r:embed="rId4">
              <a:extLst/>
            </a:blip>
            <a:srcRect l="29532" t="52722" r="52381" b="24000"/>
            <a:stretch/>
          </p:blipFill>
          <p:spPr bwMode="auto">
            <a:xfrm>
              <a:off x="4998720" y="4038600"/>
              <a:ext cx="182880" cy="182880"/>
            </a:xfrm>
            <a:prstGeom prst="flowChartConnector">
              <a:avLst/>
            </a:prstGeom>
            <a:ln>
              <a:noFill/>
            </a:ln>
            <a:effectLst/>
            <a:extLst/>
          </p:spPr>
        </p:pic>
        <p:pic>
          <p:nvPicPr>
            <p:cNvPr id="22" name="Picture 21"/>
            <p:cNvPicPr/>
            <p:nvPr/>
          </p:nvPicPr>
          <p:blipFill rotWithShape="1">
            <a:blip r:embed="rId4">
              <a:extLst/>
            </a:blip>
            <a:srcRect l="29532" t="52722" r="52381" b="24000"/>
            <a:stretch/>
          </p:blipFill>
          <p:spPr bwMode="auto">
            <a:xfrm>
              <a:off x="4312920" y="4038600"/>
              <a:ext cx="182880" cy="182880"/>
            </a:xfrm>
            <a:prstGeom prst="flowChartConnector">
              <a:avLst/>
            </a:prstGeom>
            <a:ln>
              <a:noFill/>
            </a:ln>
            <a:effectLst/>
            <a:extLst/>
          </p:spPr>
        </p:pic>
        <p:pic>
          <p:nvPicPr>
            <p:cNvPr id="23" name="Picture 22"/>
            <p:cNvPicPr/>
            <p:nvPr/>
          </p:nvPicPr>
          <p:blipFill rotWithShape="1">
            <a:blip r:embed="rId4">
              <a:extLst/>
            </a:blip>
            <a:srcRect l="29532" t="52722" r="52381" b="24000"/>
            <a:stretch/>
          </p:blipFill>
          <p:spPr bwMode="auto">
            <a:xfrm>
              <a:off x="3733800" y="2865120"/>
              <a:ext cx="182880" cy="182880"/>
            </a:xfrm>
            <a:prstGeom prst="flowChartConnector">
              <a:avLst/>
            </a:prstGeom>
            <a:ln>
              <a:noFill/>
            </a:ln>
            <a:effectLst/>
            <a:extLst/>
          </p:spPr>
        </p:pic>
        <p:pic>
          <p:nvPicPr>
            <p:cNvPr id="24" name="Picture 23"/>
            <p:cNvPicPr/>
            <p:nvPr/>
          </p:nvPicPr>
          <p:blipFill rotWithShape="1">
            <a:blip r:embed="rId4">
              <a:extLst/>
            </a:blip>
            <a:srcRect l="29532" t="52722" r="52381" b="24000"/>
            <a:stretch/>
          </p:blipFill>
          <p:spPr bwMode="auto">
            <a:xfrm>
              <a:off x="4191000" y="2636520"/>
              <a:ext cx="182880" cy="182880"/>
            </a:xfrm>
            <a:prstGeom prst="flowChartConnector">
              <a:avLst/>
            </a:prstGeom>
            <a:ln>
              <a:noFill/>
            </a:ln>
            <a:effectLst/>
            <a:extLst/>
          </p:spPr>
        </p:pic>
        <p:pic>
          <p:nvPicPr>
            <p:cNvPr id="25" name="Picture 24"/>
            <p:cNvPicPr/>
            <p:nvPr/>
          </p:nvPicPr>
          <p:blipFill rotWithShape="1">
            <a:blip r:embed="rId4">
              <a:extLst/>
            </a:blip>
            <a:srcRect l="29532" t="52722" r="52381" b="24000"/>
            <a:stretch/>
          </p:blipFill>
          <p:spPr bwMode="auto">
            <a:xfrm>
              <a:off x="4724400" y="2560320"/>
              <a:ext cx="182880" cy="182880"/>
            </a:xfrm>
            <a:prstGeom prst="flowChartConnector">
              <a:avLst/>
            </a:prstGeom>
            <a:ln>
              <a:noFill/>
            </a:ln>
            <a:effectLst/>
            <a:extLst/>
          </p:spPr>
        </p:pic>
        <p:pic>
          <p:nvPicPr>
            <p:cNvPr id="26" name="Picture 25"/>
            <p:cNvPicPr/>
            <p:nvPr/>
          </p:nvPicPr>
          <p:blipFill rotWithShape="1">
            <a:blip r:embed="rId4">
              <a:extLst/>
            </a:blip>
            <a:srcRect l="29532" t="52722" r="52381" b="24000"/>
            <a:stretch/>
          </p:blipFill>
          <p:spPr bwMode="auto">
            <a:xfrm>
              <a:off x="5257800" y="2667000"/>
              <a:ext cx="182880" cy="182880"/>
            </a:xfrm>
            <a:prstGeom prst="flowChartConnector">
              <a:avLst/>
            </a:prstGeom>
            <a:ln>
              <a:noFill/>
            </a:ln>
            <a:effectLst/>
            <a:extLst/>
          </p:spPr>
        </p:pic>
      </p:grpSp>
      <p:sp>
        <p:nvSpPr>
          <p:cNvPr id="27" name="Rectangle 26"/>
          <p:cNvSpPr/>
          <p:nvPr/>
        </p:nvSpPr>
        <p:spPr>
          <a:xfrm>
            <a:off x="1057275" y="4924425"/>
            <a:ext cx="7016750" cy="1323975"/>
          </a:xfrm>
          <a:prstGeom prst="rect">
            <a:avLst/>
          </a:prstGeom>
        </p:spPr>
        <p:txBody>
          <a:bodyPr lIns="91400" tIns="45718" rIns="91400" bIns="45718"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>
                <a:solidFill>
                  <a:srgbClr val="595959"/>
                </a:solidFill>
                <a:latin typeface="微軟正黑體" charset="0"/>
                <a:ea typeface="微軟正黑體" charset="0"/>
                <a:cs typeface="微軟正黑體" charset="0"/>
              </a:rPr>
              <a:t>一個成功的事業發展系統</a:t>
            </a:r>
            <a:endParaRPr lang="en-US" altLang="zh-TW" sz="4000" b="1">
              <a:solidFill>
                <a:srgbClr val="595959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>
                <a:solidFill>
                  <a:srgbClr val="595959"/>
                </a:solidFill>
                <a:latin typeface="微軟正黑體" charset="0"/>
                <a:ea typeface="微軟正黑體" charset="0"/>
                <a:cs typeface="微軟正黑體" charset="0"/>
              </a:rPr>
              <a:t>美安</a:t>
            </a:r>
            <a:r>
              <a:rPr lang="zh-TW" altLang="en-US" sz="4000" b="1">
                <a:solidFill>
                  <a:srgbClr val="595959"/>
                </a:solidFill>
                <a:latin typeface="微軟正黑體" charset="0"/>
                <a:ea typeface="微軟正黑體" charset="0"/>
                <a:cs typeface="微軟正黑體" charset="0"/>
              </a:rPr>
              <a:t>獨立超連</a:t>
            </a:r>
            <a:r>
              <a:rPr lang="zh-CN" altLang="en-US" sz="4000" b="1">
                <a:solidFill>
                  <a:srgbClr val="595959"/>
                </a:solidFill>
                <a:latin typeface="微軟正黑體" charset="0"/>
                <a:ea typeface="微軟正黑體" charset="0"/>
                <a:cs typeface="微軟正黑體" charset="0"/>
              </a:rPr>
              <a:t>鎖</a:t>
            </a:r>
            <a:r>
              <a:rPr lang="en-US" altLang="zh-TW" sz="4000" b="1" baseline="30000">
                <a:solidFill>
                  <a:srgbClr val="59595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微軟正黑體" charset="0"/>
                <a:ea typeface="微軟正黑體" charset="0"/>
                <a:cs typeface="Arial" charset="0"/>
              </a:rPr>
              <a:t>®</a:t>
            </a:r>
            <a:r>
              <a:rPr lang="zh-TW" altLang="en-US" sz="4000" b="1">
                <a:solidFill>
                  <a:srgbClr val="595959"/>
                </a:solidFill>
                <a:latin typeface="微軟正黑體" charset="0"/>
                <a:ea typeface="微軟正黑體" charset="0"/>
                <a:cs typeface="微軟正黑體" charset="0"/>
              </a:rPr>
              <a:t>店主專用</a:t>
            </a:r>
          </a:p>
        </p:txBody>
      </p:sp>
    </p:spTree>
    <p:extLst>
      <p:ext uri="{BB962C8B-B14F-4D97-AF65-F5344CB8AC3E}">
        <p14:creationId xmlns:p14="http://schemas.microsoft.com/office/powerpoint/2010/main" val="44870462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F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87" y="686030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5400" b="1" kern="1200" spc="3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微軟正黑體" pitchFamily="34" charset="-120"/>
                <a:ea typeface="微軟正黑體" pitchFamily="34" charset="-120"/>
                <a:cs typeface="SimSun" charset="0"/>
              </a:rPr>
              <a:t>收入認知</a:t>
            </a:r>
          </a:p>
        </p:txBody>
      </p:sp>
      <p:sp>
        <p:nvSpPr>
          <p:cNvPr id="192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153400" cy="35814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BiauKai" charset="0"/>
              </a:rPr>
              <a:t>第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  <a:cs typeface="BiauKai" charset="0"/>
              </a:rPr>
              <a:t>一年我願意十分耕耘，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BiauKai" charset="0"/>
              </a:rPr>
              <a:t>一分收穫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  <a:cs typeface="BiauKai" charset="0"/>
            </a:endParaRPr>
          </a:p>
          <a:p>
            <a:pPr eaLnBrk="1" hangingPunct="1">
              <a:defRPr/>
            </a:pPr>
            <a:endParaRPr lang="zh-TW" altLang="en-US" sz="1400" b="1" dirty="0" smtClean="0">
              <a:latin typeface="微軟正黑體" pitchFamily="34" charset="-120"/>
              <a:ea typeface="微軟正黑體" pitchFamily="34" charset="-120"/>
              <a:cs typeface="BiauKai" charset="0"/>
            </a:endParaRPr>
          </a:p>
          <a:p>
            <a:pPr eaLnBrk="1" hangingPunct="1">
              <a:defRPr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BiauKai" charset="0"/>
              </a:rPr>
              <a:t>第二年我開始一分耕耘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  <a:cs typeface="BiauKai" charset="0"/>
              </a:rPr>
              <a:t>, 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BiauKai" charset="0"/>
              </a:rPr>
              <a:t>一分收穫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  <a:cs typeface="BiauKai" charset="0"/>
            </a:endParaRPr>
          </a:p>
          <a:p>
            <a:pPr eaLnBrk="1" hangingPunct="1">
              <a:defRPr/>
            </a:pPr>
            <a:endParaRPr lang="zh-TW" altLang="en-US" sz="1600" b="1" dirty="0" smtClean="0">
              <a:latin typeface="微軟正黑體" pitchFamily="34" charset="-120"/>
              <a:ea typeface="微軟正黑體" pitchFamily="34" charset="-120"/>
              <a:cs typeface="BiauKai" charset="0"/>
            </a:endParaRPr>
          </a:p>
          <a:p>
            <a:pPr eaLnBrk="1" hangingPunct="1">
              <a:defRPr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BiauKai" charset="0"/>
              </a:rPr>
              <a:t>第三年我得以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  <a:cs typeface="BiauKai" charset="0"/>
              </a:rPr>
              <a:t>一分耕耘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  <a:cs typeface="BiauKai" charset="0"/>
              </a:rPr>
              <a:t>, 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  <a:cs typeface="BiauKai" charset="0"/>
              </a:rPr>
              <a:t>十分收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BiauKai" charset="0"/>
              </a:rPr>
              <a:t>穫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  <a:cs typeface="BiauKai" charset="0"/>
            </a:endParaRPr>
          </a:p>
        </p:txBody>
      </p:sp>
      <p:pic>
        <p:nvPicPr>
          <p:cNvPr id="868356" name="Picture 4" descr="C:\Users\JOY\Desktop\Katherine 2016 大會簡報\素材\three_superheros_1600_clr_64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4279900"/>
            <a:ext cx="3952875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0761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2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2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819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314" name="Picture 2" descr="C:\Users\JOY\Desktop\Katherine 2016 大會簡報\素材\go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7"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105400"/>
            <a:ext cx="9144000" cy="923330"/>
          </a:xfrm>
          <a:prstGeom prst="rect">
            <a:avLst/>
          </a:prstGeom>
          <a:solidFill>
            <a:srgbClr val="0B002C">
              <a:alpha val="80000"/>
            </a:srgbClr>
          </a:solidFill>
        </p:spPr>
        <p:txBody>
          <a:bodyPr>
            <a:spAutoFit/>
          </a:bodyPr>
          <a:lstStyle/>
          <a:p>
            <a:pPr lvl="4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5400" b="1" spc="3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新細明體"/>
              </a:rPr>
              <a:t>        </a:t>
            </a:r>
            <a:r>
              <a:rPr kumimoji="1" lang="zh-CN" altLang="en-US" sz="5400" b="1" spc="3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新細明體"/>
              </a:rPr>
              <a:t>目標</a:t>
            </a:r>
            <a:r>
              <a:rPr kumimoji="1" lang="zh-TW" altLang="en-US" sz="5400" b="1" spc="3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新細明體"/>
              </a:rPr>
              <a:t>設定</a:t>
            </a:r>
            <a:endParaRPr kumimoji="1" lang="en-US" altLang="zh-TW" sz="5400" b="1" spc="30" dirty="0"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微軟正黑體" pitchFamily="34" charset="-120"/>
              <a:ea typeface="微軟正黑體" pitchFamily="34" charset="-120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5139573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B0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2770" name="Rectangle 2"/>
          <p:cNvSpPr>
            <a:spLocks noGrp="1" noChangeArrowheads="1"/>
          </p:cNvSpPr>
          <p:nvPr>
            <p:ph idx="1"/>
          </p:nvPr>
        </p:nvSpPr>
        <p:spPr>
          <a:xfrm>
            <a:off x="573864" y="1870009"/>
            <a:ext cx="7924800" cy="4343400"/>
          </a:xfrm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標楷體" charset="-120"/>
              </a:rPr>
              <a:t>第一年的計劃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  <a:cs typeface="標楷體" charset="-120"/>
              </a:rPr>
              <a:t>: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標楷體" charset="-120"/>
              </a:rPr>
              <a:t>只看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  <a:cs typeface="標楷體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標楷體" charset="-120"/>
              </a:rPr>
              <a:t>學習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  <a:cs typeface="標楷體" charset="-120"/>
              </a:rPr>
              <a:t>,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標楷體" charset="-120"/>
              </a:rPr>
              <a:t>不看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  <a:cs typeface="標楷體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標楷體" charset="-120"/>
              </a:rPr>
              <a:t>收入</a:t>
            </a:r>
            <a:endParaRPr lang="en-US" altLang="zh-TW" sz="36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標楷體" charset="-120"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ClrTx/>
              <a:buFontTx/>
              <a:buNone/>
              <a:defRPr/>
            </a:pP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  <a:cs typeface="標楷體" charset="-120"/>
              </a:rPr>
              <a:t>		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ClrTx/>
              <a:buFontTx/>
              <a:buNone/>
              <a:defRPr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標楷體" charset="-120"/>
              </a:rPr>
              <a:t>學習、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ClrTx/>
              <a:buFontTx/>
              <a:buNone/>
              <a:defRPr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標楷體" charset="-120"/>
              </a:rPr>
              <a:t>行動、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ClrTx/>
              <a:buFontTx/>
              <a:buNone/>
              <a:defRPr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標楷體" charset="-120"/>
              </a:rPr>
              <a:t>堅持、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ClrTx/>
              <a:buFontTx/>
              <a:buNone/>
              <a:defRPr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標楷體" charset="-120"/>
              </a:rPr>
              <a:t>持續一年不間斷後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  <a:cs typeface="標楷體" charset="-120"/>
              </a:rPr>
              <a:t>,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標楷體" charset="-120"/>
              </a:rPr>
              <a:t>才有資格檢驗成績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  <a:cs typeface="標楷體" charset="-12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zh-TW" sz="3600" b="1" dirty="0" smtClean="0">
              <a:solidFill>
                <a:srgbClr val="FFFF66"/>
              </a:solidFill>
              <a:latin typeface="微軟正黑體" pitchFamily="34" charset="-120"/>
              <a:ea typeface="微軟正黑體" pitchFamily="34" charset="-120"/>
              <a:cs typeface="標楷體" charset="-12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zh-TW" altLang="en-US" sz="3600" b="1" dirty="0" smtClean="0">
              <a:solidFill>
                <a:srgbClr val="FFFFCC"/>
              </a:solidFill>
              <a:latin typeface="微軟正黑體" pitchFamily="34" charset="-120"/>
              <a:ea typeface="微軟正黑體" pitchFamily="34" charset="-120"/>
              <a:cs typeface="標楷體" charset="-120"/>
            </a:endParaRPr>
          </a:p>
        </p:txBody>
      </p:sp>
      <p:sp>
        <p:nvSpPr>
          <p:cNvPr id="892933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6600" b="1" spc="30" dirty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正確態度</a:t>
            </a:r>
          </a:p>
        </p:txBody>
      </p:sp>
    </p:spTree>
    <p:extLst>
      <p:ext uri="{BB962C8B-B14F-4D97-AF65-F5344CB8AC3E}">
        <p14:creationId xmlns:p14="http://schemas.microsoft.com/office/powerpoint/2010/main" val="376629146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414" name="Text Box 6"/>
          <p:cNvSpPr txBox="1">
            <a:spLocks noChangeArrowheads="1"/>
          </p:cNvSpPr>
          <p:nvPr/>
        </p:nvSpPr>
        <p:spPr bwMode="auto">
          <a:xfrm>
            <a:off x="0" y="1448030"/>
            <a:ext cx="9144000" cy="3477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8800" b="1" spc="30" dirty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目標 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TW" sz="8800" b="1" spc="30" dirty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 </a:t>
            </a:r>
            <a:r>
              <a:rPr kumimoji="1" lang="zh-TW" altLang="en-US" sz="8800" b="1" spc="30" dirty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願景</a:t>
            </a:r>
            <a:r>
              <a:rPr kumimoji="1" lang="en-US" altLang="zh-TW" sz="8800" b="1" spc="30" dirty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Why?</a:t>
            </a:r>
            <a:endParaRPr lang="en-US" altLang="zh-TW" sz="8800" b="1" dirty="0">
              <a:solidFill>
                <a:srgbClr val="FFFFCC"/>
              </a:solidFill>
              <a:latin typeface="Arial" pitchFamily="34" charset="0"/>
              <a:ea typeface="SimSun" pitchFamily="2" charset="-122"/>
              <a:cs typeface="新細明體"/>
            </a:endParaRPr>
          </a:p>
        </p:txBody>
      </p:sp>
      <p:sp>
        <p:nvSpPr>
          <p:cNvPr id="1038339" name="AutoShape 8" descr="011701c87530$8a4c8610$b46ff43c@ALAN"/>
          <p:cNvSpPr>
            <a:spLocks noChangeAspect="1" noChangeArrowheads="1"/>
          </p:cNvSpPr>
          <p:nvPr/>
        </p:nvSpPr>
        <p:spPr bwMode="auto">
          <a:xfrm>
            <a:off x="2733675" y="1814513"/>
            <a:ext cx="36766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000000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38340" name="AutoShape 10" descr="011701c87530$8a4c8610$b46ff43c@ALAN"/>
          <p:cNvSpPr>
            <a:spLocks noChangeAspect="1" noChangeArrowheads="1"/>
          </p:cNvSpPr>
          <p:nvPr/>
        </p:nvSpPr>
        <p:spPr bwMode="auto">
          <a:xfrm>
            <a:off x="2733675" y="1814513"/>
            <a:ext cx="36766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000000"/>
              </a:solidFill>
              <a:latin typeface="Arial" charset="0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2721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553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8565" y="494725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zh-TW" altLang="en-US" sz="4800" cap="all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imSun" charset="0"/>
              </a:rPr>
              <a:t>確認目標</a:t>
            </a:r>
            <a:endParaRPr lang="en-US" sz="4800" cap="all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SimSun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23863" y="1574800"/>
            <a:ext cx="2025650" cy="1808163"/>
            <a:chOff x="566058" y="1937656"/>
            <a:chExt cx="2699658" cy="1807029"/>
          </a:xfrm>
        </p:grpSpPr>
        <p:sp>
          <p:nvSpPr>
            <p:cNvPr id="1039384" name="Rectangle 2"/>
            <p:cNvSpPr>
              <a:spLocks noChangeArrowheads="1"/>
            </p:cNvSpPr>
            <p:nvPr/>
          </p:nvSpPr>
          <p:spPr bwMode="auto">
            <a:xfrm>
              <a:off x="566058" y="1937656"/>
              <a:ext cx="2699658" cy="1807029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66058" y="2353320"/>
              <a:ext cx="2699658" cy="1391365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50000">
                  <a:schemeClr val="tx1">
                    <a:alpha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80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6058" y="3125024"/>
              <a:ext cx="2699658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zh-TW" altLang="en-US" sz="2800" dirty="0">
                  <a:ln w="3175">
                    <a:solidFill>
                      <a:srgbClr val="FFBE00"/>
                    </a:solidFill>
                  </a:ln>
                  <a:solidFill>
                    <a:srgbClr val="FFBE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SimSun" charset="0"/>
                </a:rPr>
                <a:t>生活</a:t>
              </a:r>
              <a:endParaRPr lang="en-US" sz="2800" dirty="0">
                <a:ln w="3175"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imSun" charset="0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505075" y="1574800"/>
            <a:ext cx="2025650" cy="1808163"/>
            <a:chOff x="3335157" y="1937656"/>
            <a:chExt cx="2699658" cy="1807029"/>
          </a:xfrm>
        </p:grpSpPr>
        <p:sp>
          <p:nvSpPr>
            <p:cNvPr id="1039381" name="Rectangle 3"/>
            <p:cNvSpPr>
              <a:spLocks noChangeArrowheads="1"/>
            </p:cNvSpPr>
            <p:nvPr/>
          </p:nvSpPr>
          <p:spPr bwMode="auto">
            <a:xfrm>
              <a:off x="3335157" y="1937656"/>
              <a:ext cx="2699658" cy="180702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335157" y="2353320"/>
              <a:ext cx="2699658" cy="1391365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50000">
                  <a:schemeClr val="tx1">
                    <a:alpha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80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5157" y="3125024"/>
              <a:ext cx="2699658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zh-TW" altLang="en-US" sz="2800" dirty="0">
                  <a:ln w="3175">
                    <a:solidFill>
                      <a:srgbClr val="FFBE00"/>
                    </a:solidFill>
                  </a:ln>
                  <a:solidFill>
                    <a:srgbClr val="FFBE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SimSun" charset="0"/>
                </a:rPr>
                <a:t>關愛</a:t>
              </a:r>
              <a:endParaRPr lang="en-US" sz="2800" dirty="0">
                <a:ln w="3175"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imSun" charset="0"/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86288" y="1574800"/>
            <a:ext cx="2025650" cy="1808163"/>
            <a:chOff x="6121899" y="1937656"/>
            <a:chExt cx="2699658" cy="1807029"/>
          </a:xfrm>
        </p:grpSpPr>
        <p:sp>
          <p:nvSpPr>
            <p:cNvPr id="1039378" name="Rectangle 4"/>
            <p:cNvSpPr>
              <a:spLocks noChangeArrowheads="1"/>
            </p:cNvSpPr>
            <p:nvPr/>
          </p:nvSpPr>
          <p:spPr bwMode="auto">
            <a:xfrm>
              <a:off x="6121899" y="1937656"/>
              <a:ext cx="2699658" cy="1807029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21899" y="2353320"/>
              <a:ext cx="2699658" cy="1391365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50000">
                  <a:schemeClr val="tx1">
                    <a:alpha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80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21899" y="3125024"/>
              <a:ext cx="2699658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zh-TW" altLang="en-US" sz="2800" dirty="0">
                  <a:ln w="3175">
                    <a:solidFill>
                      <a:srgbClr val="FFBE00"/>
                    </a:solidFill>
                  </a:ln>
                  <a:solidFill>
                    <a:srgbClr val="FFBE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SimSun" charset="0"/>
                </a:rPr>
                <a:t>學習</a:t>
              </a:r>
              <a:endParaRPr lang="en-US" sz="2800" dirty="0">
                <a:ln w="3175"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imSun" charset="0"/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6667500" y="1574800"/>
            <a:ext cx="2025650" cy="1808163"/>
            <a:chOff x="8890999" y="1937656"/>
            <a:chExt cx="2699658" cy="1807029"/>
          </a:xfrm>
        </p:grpSpPr>
        <p:sp>
          <p:nvSpPr>
            <p:cNvPr id="1039375" name="Rectangle 5"/>
            <p:cNvSpPr>
              <a:spLocks noChangeArrowheads="1"/>
            </p:cNvSpPr>
            <p:nvPr/>
          </p:nvSpPr>
          <p:spPr bwMode="auto">
            <a:xfrm>
              <a:off x="8890999" y="1937656"/>
              <a:ext cx="2699658" cy="1807029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90999" y="2353320"/>
              <a:ext cx="2699658" cy="1391365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50000">
                  <a:schemeClr val="tx1">
                    <a:alpha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80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890999" y="3125024"/>
              <a:ext cx="2699658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zh-TW" altLang="en-US" sz="2800" dirty="0">
                  <a:ln w="3175">
                    <a:solidFill>
                      <a:srgbClr val="FFBE00"/>
                    </a:solidFill>
                  </a:ln>
                  <a:solidFill>
                    <a:srgbClr val="FFBE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SimSun" charset="0"/>
                </a:rPr>
                <a:t>貢獻</a:t>
              </a:r>
              <a:endParaRPr lang="en-US" sz="2800" dirty="0">
                <a:ln w="3175">
                  <a:solidFill>
                    <a:srgbClr val="FFBE00"/>
                  </a:solidFill>
                </a:ln>
                <a:solidFill>
                  <a:srgbClr val="FFB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imSun" charset="0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2449513" y="1938338"/>
            <a:ext cx="0" cy="430053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24375" y="1938338"/>
            <a:ext cx="0" cy="430053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02413" y="1938338"/>
            <a:ext cx="0" cy="430053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04800" y="3509036"/>
            <a:ext cx="2286000" cy="19184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1" indent="-228600" defTabSz="9144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zh-TW" altLang="en-US" sz="16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imSun" charset="0"/>
              </a:rPr>
              <a:t>新房屋或付清房貸</a:t>
            </a:r>
            <a:endParaRPr lang="en-US" sz="16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SimSun" charset="0"/>
            </a:endParaRPr>
          </a:p>
          <a:p>
            <a:pPr marL="228600" lvl="1" indent="-228600" defTabSz="9144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zh-TW" altLang="en-US" sz="16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imSun" charset="0"/>
              </a:rPr>
              <a:t>新車</a:t>
            </a:r>
            <a:endParaRPr lang="en-US" sz="1600" strike="dblStrike" dirty="0">
              <a:ln w="3175">
                <a:solidFill>
                  <a:prstClr val="white"/>
                </a:solidFill>
              </a:ln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SimSun" charset="0"/>
            </a:endParaRPr>
          </a:p>
          <a:p>
            <a:pPr marL="228600" lvl="1" indent="-228600" defTabSz="9144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zh-TW" altLang="en-US" sz="16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imSun" charset="0"/>
              </a:rPr>
              <a:t>没有欠債</a:t>
            </a:r>
            <a:endParaRPr lang="en-US" sz="16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SimSun" charset="0"/>
            </a:endParaRPr>
          </a:p>
          <a:p>
            <a:pPr marL="228600" lvl="1" indent="-228600" defTabSz="9144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zh-TW" altLang="en-US" sz="16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imSun" charset="0"/>
              </a:rPr>
              <a:t>度假及</a:t>
            </a:r>
            <a:r>
              <a:rPr lang="zh-CN" altLang="en-US" sz="16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imSun" charset="0"/>
              </a:rPr>
              <a:t>欲達成之事</a:t>
            </a:r>
            <a:endParaRPr lang="en-US" sz="16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SimSun" charset="0"/>
            </a:endParaRPr>
          </a:p>
          <a:p>
            <a:pPr marL="228600" lvl="1" indent="-228600" defTabSz="9144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zh-TW" altLang="en-US" sz="16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imSun" charset="0"/>
              </a:rPr>
              <a:t>更多時間及選擇</a:t>
            </a:r>
            <a:endParaRPr lang="en-US" sz="16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SimSun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38400" y="3509036"/>
            <a:ext cx="2012424" cy="15491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2575" lvl="1" indent="-223838" defTabSz="914400">
              <a:lnSpc>
                <a:spcPct val="150000"/>
              </a:lnSpc>
              <a:buClr>
                <a:prstClr val="black"/>
              </a:buClr>
              <a:buFont typeface="Courier New" panose="02070309020205020404" pitchFamily="49" charset="0"/>
              <a:buChar char="o"/>
              <a:defRPr/>
            </a:pPr>
            <a:r>
              <a:rPr lang="zh-TW" altLang="en-US" sz="16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給配偶送禮，浪漫週末</a:t>
            </a:r>
            <a:r>
              <a:rPr lang="en-US" altLang="zh-TW" sz="16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…</a:t>
            </a:r>
            <a:endParaRPr lang="en-US" sz="16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282575" lvl="1" indent="-223838" defTabSz="914400">
              <a:lnSpc>
                <a:spcPct val="150000"/>
              </a:lnSpc>
              <a:buClr>
                <a:prstClr val="black"/>
              </a:buClr>
              <a:buFont typeface="Courier New" panose="02070309020205020404" pitchFamily="49" charset="0"/>
              <a:buChar char="o"/>
              <a:defRPr/>
            </a:pPr>
            <a:r>
              <a:rPr lang="zh-TW" altLang="en-US" sz="16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給親朋好友送禮</a:t>
            </a:r>
            <a:r>
              <a:rPr lang="en-US" altLang="zh-TW" sz="16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495800" y="3509037"/>
            <a:ext cx="2133600" cy="15491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3038" lvl="1" indent="-173038" defTabSz="9144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zh-TW" altLang="en-US" sz="16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第二語言，樂器</a:t>
            </a:r>
            <a:r>
              <a:rPr lang="en-US" altLang="zh-TW" sz="16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…</a:t>
            </a:r>
            <a:endParaRPr lang="en-US" sz="16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173038" lvl="1" indent="-173038" defTabSz="9144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zh-TW" altLang="en-US" sz="16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烹飪</a:t>
            </a:r>
            <a:r>
              <a:rPr lang="zh-CN" altLang="en-US" sz="16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en-US" sz="16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開飛機，潛水</a:t>
            </a:r>
            <a:r>
              <a:rPr lang="en-US" altLang="zh-TW" sz="16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…</a:t>
            </a:r>
            <a:endParaRPr lang="en-US" sz="16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173038" lvl="1" indent="-173038" defTabSz="9144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zh-TW" altLang="en-US" sz="16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新技能，新</a:t>
            </a:r>
            <a:r>
              <a:rPr lang="zh-CN" altLang="en-US" sz="16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愛</a:t>
            </a:r>
            <a:r>
              <a:rPr lang="zh-TW" altLang="en-US" sz="16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好</a:t>
            </a:r>
            <a:r>
              <a:rPr lang="en-US" altLang="zh-TW" sz="16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29401" y="3509036"/>
            <a:ext cx="2063594" cy="19184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1" indent="-228600" defTabSz="914400">
              <a:lnSpc>
                <a:spcPct val="150000"/>
              </a:lnSpc>
              <a:buClr>
                <a:prstClr val="black"/>
              </a:buClr>
              <a:buFont typeface="Courier New" panose="02070309020205020404" pitchFamily="49" charset="0"/>
              <a:buChar char="o"/>
              <a:defRPr/>
            </a:pPr>
            <a:r>
              <a:rPr lang="zh-TW" altLang="en-US" sz="16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imSun" charset="0"/>
              </a:rPr>
              <a:t>建立基金、獎學金</a:t>
            </a:r>
            <a:endParaRPr lang="en-US" sz="16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SimSun" charset="0"/>
            </a:endParaRPr>
          </a:p>
          <a:p>
            <a:pPr marL="228600" lvl="1" indent="-228600" defTabSz="914400">
              <a:lnSpc>
                <a:spcPct val="150000"/>
              </a:lnSpc>
              <a:buClr>
                <a:prstClr val="black"/>
              </a:buClr>
              <a:buFont typeface="Courier New" panose="02070309020205020404" pitchFamily="49" charset="0"/>
              <a:buChar char="o"/>
              <a:defRPr/>
            </a:pPr>
            <a:r>
              <a:rPr lang="zh-TW" altLang="en-US" sz="16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imSun" charset="0"/>
              </a:rPr>
              <a:t>幫助他人，慈善事業</a:t>
            </a:r>
            <a:r>
              <a:rPr lang="en-US" altLang="zh-TW" sz="16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imSun" charset="0"/>
              </a:rPr>
              <a:t>…</a:t>
            </a:r>
            <a:endParaRPr lang="en-US" sz="16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SimSun" charset="0"/>
            </a:endParaRPr>
          </a:p>
          <a:p>
            <a:pPr marL="228600" lvl="1" indent="-228600" defTabSz="914400">
              <a:lnSpc>
                <a:spcPct val="150000"/>
              </a:lnSpc>
              <a:buClr>
                <a:prstClr val="black"/>
              </a:buClr>
              <a:buFont typeface="Courier New" panose="02070309020205020404" pitchFamily="49" charset="0"/>
              <a:buChar char="o"/>
              <a:defRPr/>
            </a:pPr>
            <a:r>
              <a:rPr lang="zh-CN" altLang="en-US" sz="16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imSun" charset="0"/>
              </a:rPr>
              <a:t>可傳承的資產</a:t>
            </a:r>
            <a:r>
              <a:rPr lang="zh-TW" altLang="en-US" sz="16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imSun" charset="0"/>
              </a:rPr>
              <a:t>或信託基金</a:t>
            </a:r>
            <a:endParaRPr lang="en-US" sz="16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SimSun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913716" y="5791200"/>
            <a:ext cx="563487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Tx/>
              <a:buChar char="•"/>
              <a:defRPr/>
            </a:pPr>
            <a:r>
              <a:rPr lang="zh-TW" alt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auKai" charset="-120"/>
                <a:ea typeface="BiauKai" charset="-120"/>
                <a:cs typeface="SimSun" charset="0"/>
              </a:rPr>
              <a:t> </a:t>
            </a:r>
            <a:r>
              <a:rPr kumimoji="1" lang="zh-CN" altLang="en-US" sz="2400" b="1" spc="30" dirty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列出短期目標、中期目標和長期目標</a:t>
            </a:r>
            <a:r>
              <a:rPr kumimoji="1" lang="zh-TW" altLang="en-US" sz="2400" b="1" spc="30" dirty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Tx/>
              <a:buChar char="•"/>
              <a:defRPr/>
            </a:pPr>
            <a:r>
              <a:rPr kumimoji="1" lang="zh-TW" altLang="en-US" sz="2400" b="1" spc="30" dirty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 依可達成順序列出所有目標</a:t>
            </a:r>
          </a:p>
        </p:txBody>
      </p:sp>
    </p:spTree>
    <p:extLst>
      <p:ext uri="{BB962C8B-B14F-4D97-AF65-F5344CB8AC3E}">
        <p14:creationId xmlns:p14="http://schemas.microsoft.com/office/powerpoint/2010/main" val="79063604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410" name="Picture 8" descr="C:\Users\JOY\Desktop\Katherine 2016 大會簡報\素材\golden-circl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838200"/>
            <a:ext cx="5749925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1755775"/>
            <a:ext cx="5943600" cy="1139825"/>
          </a:xfrm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7200" b="1" kern="1200" dirty="0" smtClean="0">
                <a:ln w="50800"/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WWH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2" y="3505200"/>
          <a:ext cx="6094413" cy="266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6306"/>
                <a:gridCol w="3428107"/>
              </a:tblGrid>
              <a:tr h="8890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zh-TW" sz="4800" b="1" kern="1200" spc="30" dirty="0" smtClean="0">
                          <a:gradFill flip="none" rotWithShape="1">
                            <a:gsLst>
                              <a:gs pos="0">
                                <a:srgbClr val="FFC000">
                                  <a:shade val="30000"/>
                                  <a:satMod val="115000"/>
                                </a:srgbClr>
                              </a:gs>
                              <a:gs pos="50000">
                                <a:srgbClr val="FFC000">
                                  <a:shade val="67500"/>
                                  <a:satMod val="115000"/>
                                </a:srgbClr>
                              </a:gs>
                              <a:gs pos="100000">
                                <a:srgbClr val="FFC000">
                                  <a:shade val="100000"/>
                                  <a:satMod val="115000"/>
                                </a:srgbClr>
                              </a:gs>
                            </a:gsLst>
                            <a:lin ang="16200000" scaled="1"/>
                            <a:tileRect/>
                          </a:gradFill>
                          <a:latin typeface="微軟正黑體" pitchFamily="34" charset="-120"/>
                          <a:ea typeface="微軟正黑體" pitchFamily="34" charset="-120"/>
                          <a:cs typeface="SimSun" charset="0"/>
                        </a:rPr>
                        <a:t>WHY</a:t>
                      </a:r>
                      <a:endParaRPr kumimoji="1" lang="zh-TW" altLang="en-US" sz="4800" b="1" kern="1200" spc="30" dirty="0">
                        <a:gradFill flip="none" rotWithShape="1">
                          <a:gsLst>
                            <a:gs pos="0">
                              <a:srgbClr val="FFC000">
                                <a:shade val="30000"/>
                                <a:satMod val="115000"/>
                              </a:srgbClr>
                            </a:gs>
                            <a:gs pos="50000">
                              <a:srgbClr val="FFC000">
                                <a:shade val="67500"/>
                                <a:satMod val="115000"/>
                              </a:srgbClr>
                            </a:gs>
                            <a:gs pos="100000">
                              <a:srgbClr val="FFC000">
                                <a:shade val="100000"/>
                                <a:satMod val="115000"/>
                              </a:srgbClr>
                            </a:gs>
                          </a:gsLst>
                          <a:lin ang="16200000" scaled="1"/>
                          <a:tileRect/>
                        </a:gradFill>
                        <a:latin typeface="微軟正黑體" pitchFamily="34" charset="-120"/>
                        <a:ea typeface="微軟正黑體" pitchFamily="34" charset="-120"/>
                        <a:cs typeface="SimSu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TW" altLang="en-US" sz="4800" b="1" kern="1200" spc="30" dirty="0" smtClean="0">
                          <a:gradFill flip="none" rotWithShape="1">
                            <a:gsLst>
                              <a:gs pos="0">
                                <a:srgbClr val="FFC000">
                                  <a:shade val="30000"/>
                                  <a:satMod val="115000"/>
                                </a:srgbClr>
                              </a:gs>
                              <a:gs pos="50000">
                                <a:srgbClr val="FFC000">
                                  <a:shade val="67500"/>
                                  <a:satMod val="115000"/>
                                </a:srgbClr>
                              </a:gs>
                              <a:gs pos="100000">
                                <a:srgbClr val="FFC000">
                                  <a:shade val="100000"/>
                                  <a:satMod val="115000"/>
                                </a:srgbClr>
                              </a:gs>
                            </a:gsLst>
                            <a:lin ang="16200000" scaled="1"/>
                            <a:tileRect/>
                          </a:gradFill>
                          <a:latin typeface="微軟正黑體" pitchFamily="34" charset="-120"/>
                          <a:ea typeface="微軟正黑體" pitchFamily="34" charset="-120"/>
                          <a:cs typeface="SimSun" charset="0"/>
                        </a:rPr>
                        <a:t>願景</a:t>
                      </a:r>
                      <a:endParaRPr kumimoji="1" lang="zh-TW" altLang="en-US" sz="4800" b="1" kern="1200" spc="30" dirty="0">
                        <a:gradFill flip="none" rotWithShape="1">
                          <a:gsLst>
                            <a:gs pos="0">
                              <a:srgbClr val="FFC000">
                                <a:shade val="30000"/>
                                <a:satMod val="115000"/>
                              </a:srgbClr>
                            </a:gs>
                            <a:gs pos="50000">
                              <a:srgbClr val="FFC000">
                                <a:shade val="67500"/>
                                <a:satMod val="115000"/>
                              </a:srgbClr>
                            </a:gs>
                            <a:gs pos="100000">
                              <a:srgbClr val="FFC000">
                                <a:shade val="100000"/>
                                <a:satMod val="115000"/>
                              </a:srgbClr>
                            </a:gs>
                          </a:gsLst>
                          <a:lin ang="16200000" scaled="1"/>
                          <a:tileRect/>
                        </a:gradFill>
                        <a:latin typeface="微軟正黑體" pitchFamily="34" charset="-120"/>
                        <a:ea typeface="微軟正黑體" pitchFamily="34" charset="-120"/>
                        <a:cs typeface="SimSun" charset="0"/>
                      </a:endParaRPr>
                    </a:p>
                  </a:txBody>
                  <a:tcPr/>
                </a:tc>
              </a:tr>
              <a:tr h="8890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zh-TW" sz="4800" b="1" kern="1200" spc="30" dirty="0" smtClean="0">
                          <a:gradFill flip="none" rotWithShape="1">
                            <a:gsLst>
                              <a:gs pos="0">
                                <a:srgbClr val="FFC000">
                                  <a:shade val="30000"/>
                                  <a:satMod val="115000"/>
                                </a:srgbClr>
                              </a:gs>
                              <a:gs pos="50000">
                                <a:srgbClr val="FFC000">
                                  <a:shade val="67500"/>
                                  <a:satMod val="115000"/>
                                </a:srgbClr>
                              </a:gs>
                              <a:gs pos="100000">
                                <a:srgbClr val="FFC000">
                                  <a:shade val="100000"/>
                                  <a:satMod val="115000"/>
                                </a:srgbClr>
                              </a:gs>
                            </a:gsLst>
                            <a:lin ang="16200000" scaled="1"/>
                            <a:tileRect/>
                          </a:gradFill>
                          <a:latin typeface="微軟正黑體" pitchFamily="34" charset="-120"/>
                          <a:ea typeface="微軟正黑體" pitchFamily="34" charset="-120"/>
                          <a:cs typeface="SimSun" charset="0"/>
                        </a:rPr>
                        <a:t>WHAT</a:t>
                      </a:r>
                      <a:endParaRPr kumimoji="1" lang="zh-TW" altLang="en-US" sz="4800" b="1" kern="1200" spc="30" dirty="0">
                        <a:gradFill flip="none" rotWithShape="1">
                          <a:gsLst>
                            <a:gs pos="0">
                              <a:srgbClr val="FFC000">
                                <a:shade val="30000"/>
                                <a:satMod val="115000"/>
                              </a:srgbClr>
                            </a:gs>
                            <a:gs pos="50000">
                              <a:srgbClr val="FFC000">
                                <a:shade val="67500"/>
                                <a:satMod val="115000"/>
                              </a:srgbClr>
                            </a:gs>
                            <a:gs pos="100000">
                              <a:srgbClr val="FFC000">
                                <a:shade val="100000"/>
                                <a:satMod val="115000"/>
                              </a:srgbClr>
                            </a:gs>
                          </a:gsLst>
                          <a:lin ang="16200000" scaled="1"/>
                          <a:tileRect/>
                        </a:gradFill>
                        <a:latin typeface="微軟正黑體" pitchFamily="34" charset="-120"/>
                        <a:ea typeface="微軟正黑體" pitchFamily="34" charset="-120"/>
                        <a:cs typeface="SimSu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TW" altLang="en-US" sz="4800" b="1" kern="1200" spc="30" dirty="0" smtClean="0">
                          <a:gradFill flip="none" rotWithShape="1">
                            <a:gsLst>
                              <a:gs pos="0">
                                <a:srgbClr val="FFC000">
                                  <a:shade val="30000"/>
                                  <a:satMod val="115000"/>
                                </a:srgbClr>
                              </a:gs>
                              <a:gs pos="50000">
                                <a:srgbClr val="FFC000">
                                  <a:shade val="67500"/>
                                  <a:satMod val="115000"/>
                                </a:srgbClr>
                              </a:gs>
                              <a:gs pos="100000">
                                <a:srgbClr val="FFC000">
                                  <a:shade val="100000"/>
                                  <a:satMod val="115000"/>
                                </a:srgbClr>
                              </a:gs>
                            </a:gsLst>
                            <a:lin ang="16200000" scaled="1"/>
                            <a:tileRect/>
                          </a:gradFill>
                          <a:latin typeface="微軟正黑體" pitchFamily="34" charset="-120"/>
                          <a:ea typeface="微軟正黑體" pitchFamily="34" charset="-120"/>
                          <a:cs typeface="SimSun" charset="0"/>
                        </a:rPr>
                        <a:t>美安是什麼</a:t>
                      </a:r>
                      <a:endParaRPr kumimoji="1" lang="zh-TW" altLang="en-US" sz="4800" b="1" kern="1200" spc="30" dirty="0">
                        <a:gradFill flip="none" rotWithShape="1">
                          <a:gsLst>
                            <a:gs pos="0">
                              <a:srgbClr val="FFC000">
                                <a:shade val="30000"/>
                                <a:satMod val="115000"/>
                              </a:srgbClr>
                            </a:gs>
                            <a:gs pos="50000">
                              <a:srgbClr val="FFC000">
                                <a:shade val="67500"/>
                                <a:satMod val="115000"/>
                              </a:srgbClr>
                            </a:gs>
                            <a:gs pos="100000">
                              <a:srgbClr val="FFC000">
                                <a:shade val="100000"/>
                                <a:satMod val="115000"/>
                              </a:srgbClr>
                            </a:gs>
                          </a:gsLst>
                          <a:lin ang="16200000" scaled="1"/>
                          <a:tileRect/>
                        </a:gradFill>
                        <a:latin typeface="微軟正黑體" pitchFamily="34" charset="-120"/>
                        <a:ea typeface="微軟正黑體" pitchFamily="34" charset="-120"/>
                        <a:cs typeface="SimSun" charset="0"/>
                      </a:endParaRPr>
                    </a:p>
                  </a:txBody>
                  <a:tcPr/>
                </a:tc>
              </a:tr>
              <a:tr h="8890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zh-TW" sz="4800" b="1" kern="1200" spc="30" dirty="0" smtClean="0">
                          <a:gradFill flip="none" rotWithShape="1">
                            <a:gsLst>
                              <a:gs pos="0">
                                <a:srgbClr val="FFC000">
                                  <a:shade val="30000"/>
                                  <a:satMod val="115000"/>
                                </a:srgbClr>
                              </a:gs>
                              <a:gs pos="50000">
                                <a:srgbClr val="FFC000">
                                  <a:shade val="67500"/>
                                  <a:satMod val="115000"/>
                                </a:srgbClr>
                              </a:gs>
                              <a:gs pos="100000">
                                <a:srgbClr val="FFC000">
                                  <a:shade val="100000"/>
                                  <a:satMod val="115000"/>
                                </a:srgbClr>
                              </a:gs>
                            </a:gsLst>
                            <a:lin ang="16200000" scaled="1"/>
                            <a:tileRect/>
                          </a:gradFill>
                          <a:latin typeface="微軟正黑體" pitchFamily="34" charset="-120"/>
                          <a:ea typeface="微軟正黑體" pitchFamily="34" charset="-120"/>
                          <a:cs typeface="SimSun" charset="0"/>
                        </a:rPr>
                        <a:t>HOW </a:t>
                      </a:r>
                      <a:endParaRPr kumimoji="1" lang="zh-TW" altLang="en-US" sz="4800" b="1" kern="1200" spc="30" dirty="0">
                        <a:gradFill flip="none" rotWithShape="1">
                          <a:gsLst>
                            <a:gs pos="0">
                              <a:srgbClr val="FFC000">
                                <a:shade val="30000"/>
                                <a:satMod val="115000"/>
                              </a:srgbClr>
                            </a:gs>
                            <a:gs pos="50000">
                              <a:srgbClr val="FFC000">
                                <a:shade val="67500"/>
                                <a:satMod val="115000"/>
                              </a:srgbClr>
                            </a:gs>
                            <a:gs pos="100000">
                              <a:srgbClr val="FFC000">
                                <a:shade val="100000"/>
                                <a:satMod val="115000"/>
                              </a:srgbClr>
                            </a:gs>
                          </a:gsLst>
                          <a:lin ang="16200000" scaled="1"/>
                          <a:tileRect/>
                        </a:gradFill>
                        <a:latin typeface="微軟正黑體" pitchFamily="34" charset="-120"/>
                        <a:ea typeface="微軟正黑體" pitchFamily="34" charset="-120"/>
                        <a:cs typeface="SimSu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TW" altLang="en-US" sz="4800" b="1" kern="1200" spc="30" dirty="0" smtClean="0">
                          <a:gradFill flip="none" rotWithShape="1">
                            <a:gsLst>
                              <a:gs pos="0">
                                <a:srgbClr val="FFC000">
                                  <a:shade val="30000"/>
                                  <a:satMod val="115000"/>
                                </a:srgbClr>
                              </a:gs>
                              <a:gs pos="50000">
                                <a:srgbClr val="FFC000">
                                  <a:shade val="67500"/>
                                  <a:satMod val="115000"/>
                                </a:srgbClr>
                              </a:gs>
                              <a:gs pos="100000">
                                <a:srgbClr val="FFC000">
                                  <a:shade val="100000"/>
                                  <a:satMod val="115000"/>
                                </a:srgbClr>
                              </a:gs>
                            </a:gsLst>
                            <a:lin ang="16200000" scaled="1"/>
                            <a:tileRect/>
                          </a:gradFill>
                          <a:latin typeface="微軟正黑體" pitchFamily="34" charset="-120"/>
                          <a:ea typeface="微軟正黑體" pitchFamily="34" charset="-120"/>
                          <a:cs typeface="SimSun" charset="0"/>
                        </a:rPr>
                        <a:t>如何進行</a:t>
                      </a:r>
                      <a:endParaRPr kumimoji="1" lang="zh-TW" altLang="en-US" sz="4800" b="1" kern="1200" spc="30" dirty="0">
                        <a:gradFill flip="none" rotWithShape="1">
                          <a:gsLst>
                            <a:gs pos="0">
                              <a:srgbClr val="FFC000">
                                <a:shade val="30000"/>
                                <a:satMod val="115000"/>
                              </a:srgbClr>
                            </a:gs>
                            <a:gs pos="50000">
                              <a:srgbClr val="FFC000">
                                <a:shade val="67500"/>
                                <a:satMod val="115000"/>
                              </a:srgbClr>
                            </a:gs>
                            <a:gs pos="100000">
                              <a:srgbClr val="FFC000">
                                <a:shade val="100000"/>
                                <a:satMod val="115000"/>
                              </a:srgbClr>
                            </a:gs>
                          </a:gsLst>
                          <a:lin ang="16200000" scaled="1"/>
                          <a:tileRect/>
                        </a:gradFill>
                        <a:latin typeface="微軟正黑體" pitchFamily="34" charset="-120"/>
                        <a:ea typeface="微軟正黑體" pitchFamily="34" charset="-120"/>
                        <a:cs typeface="SimSun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81424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42103"/>
            <a:ext cx="8507413" cy="1143000"/>
          </a:xfrm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TW" altLang="en-US" b="1">
                <a:latin typeface="微軟正黑體" charset="0"/>
                <a:ea typeface="微軟正黑體" charset="0"/>
                <a:cs typeface="微軟正黑體" charset="0"/>
              </a:rPr>
              <a:t>你將計劃用多少時間做滿一家店</a:t>
            </a:r>
            <a:r>
              <a:rPr lang="en-US" altLang="zh-TW" b="1">
                <a:latin typeface="微軟正黑體" charset="0"/>
                <a:ea typeface="微軟正黑體" charset="0"/>
                <a:cs typeface="微軟正黑體" charset="0"/>
              </a:rPr>
              <a:t>?</a:t>
            </a:r>
          </a:p>
        </p:txBody>
      </p:sp>
      <p:sp>
        <p:nvSpPr>
          <p:cNvPr id="3250179" name="Rectangle 3"/>
          <p:cNvSpPr>
            <a:spLocks noGrp="1" noChangeArrowheads="1"/>
          </p:cNvSpPr>
          <p:nvPr>
            <p:ph idx="1"/>
          </p:nvPr>
        </p:nvSpPr>
        <p:spPr>
          <a:xfrm>
            <a:off x="519291" y="2985248"/>
            <a:ext cx="8458201" cy="2590800"/>
          </a:xfrm>
          <a:ln>
            <a:miter lim="800000"/>
            <a:headEnd/>
            <a:tailEnd/>
          </a:ln>
          <a:effectLst>
            <a:outerShdw algn="ctr" rotWithShape="0">
              <a:srgbClr val="000000">
                <a:alpha val="75000"/>
              </a:srgbClr>
            </a:outerShdw>
          </a:effectLst>
          <a:extLst/>
        </p:spPr>
        <p:txBody>
          <a:bodyPr/>
          <a:lstStyle/>
          <a:p>
            <a:pPr eaLnBrk="1" hangingPunct="1">
              <a:defRPr/>
            </a:pP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  <a:cs typeface="標楷體" charset="0"/>
              </a:rPr>
              <a:t>$11,500+$4,600=$16,100 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  <a:cs typeface="標楷體" charset="0"/>
              </a:rPr>
              <a:t>* 4 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  <a:cs typeface="標楷體" charset="0"/>
              </a:rPr>
              <a:t>週 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  <a:cs typeface="標楷體" charset="0"/>
            </a:endParaRPr>
          </a:p>
          <a:p>
            <a:pPr eaLnBrk="1" hangingPunct="1">
              <a:defRPr/>
            </a:pP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  <a:cs typeface="標楷體" charset="0"/>
              </a:rPr>
              <a:t>= $64,400  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  <a:cs typeface="標楷體" charset="0"/>
              </a:rPr>
              <a:t>(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  <a:cs typeface="標楷體" charset="0"/>
              </a:rPr>
              <a:t>一個月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標楷體" charset="0"/>
              </a:rPr>
              <a:t>）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  <a:cs typeface="標楷體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  <a:cs typeface="標楷體" charset="0"/>
              </a:rPr>
              <a:t>&gt; $64,400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  <a:cs typeface="標楷體" charset="0"/>
            </a:endParaRPr>
          </a:p>
          <a:p>
            <a:pPr eaLnBrk="1" hangingPunct="1">
              <a:defRPr/>
            </a:pPr>
            <a:endParaRPr lang="zh-TW" altLang="en-US" sz="2000" b="1" dirty="0">
              <a:latin typeface="微軟正黑體" pitchFamily="34" charset="-120"/>
              <a:ea typeface="微軟正黑體" pitchFamily="34" charset="-120"/>
              <a:cs typeface="標楷體" charset="0"/>
            </a:endParaRPr>
          </a:p>
          <a:p>
            <a:pPr eaLnBrk="1" hangingPunct="1">
              <a:defRPr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標楷體" charset="0"/>
              </a:rPr>
              <a:t>一年收入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  <a:cs typeface="標楷體" charset="0"/>
              </a:rPr>
              <a:t> &gt;</a:t>
            </a:r>
            <a:r>
              <a:rPr lang="zh-TW" altLang="en-US" sz="3600" b="1" dirty="0" smtClean="0">
                <a:solidFill>
                  <a:srgbClr val="F6F000"/>
                </a:solidFill>
                <a:latin typeface="微軟正黑體" pitchFamily="34" charset="-120"/>
                <a:ea typeface="微軟正黑體" pitchFamily="34" charset="-120"/>
                <a:cs typeface="標楷體" charset="0"/>
              </a:rPr>
              <a:t> </a:t>
            </a:r>
            <a:r>
              <a:rPr lang="en-US" altLang="zh-TW" sz="5400" b="1" kern="1200" spc="3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$772,800</a:t>
            </a:r>
            <a:endParaRPr lang="en-US" altLang="zh-TW" sz="7200" b="1" kern="1200" spc="30" dirty="0"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微軟正黑體" pitchFamily="34" charset="-120"/>
              <a:ea typeface="微軟正黑體" pitchFamily="34" charset="-120"/>
              <a:cs typeface="SimSun" charset="0"/>
            </a:endParaRPr>
          </a:p>
        </p:txBody>
      </p:sp>
      <p:sp>
        <p:nvSpPr>
          <p:cNvPr id="3250181" name="Rectangle 5"/>
          <p:cNvSpPr>
            <a:spLocks noChangeArrowheads="1"/>
          </p:cNvSpPr>
          <p:nvPr/>
        </p:nvSpPr>
        <p:spPr bwMode="auto">
          <a:xfrm>
            <a:off x="30" y="408269"/>
            <a:ext cx="9144000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7200" b="1" spc="30" dirty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目標</a:t>
            </a:r>
          </a:p>
        </p:txBody>
      </p:sp>
    </p:spTree>
    <p:extLst>
      <p:ext uri="{BB962C8B-B14F-4D97-AF65-F5344CB8AC3E}">
        <p14:creationId xmlns:p14="http://schemas.microsoft.com/office/powerpoint/2010/main" val="327061530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B0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1561" name="Rectangle 361"/>
          <p:cNvSpPr>
            <a:spLocks noGrp="1" noChangeArrowheads="1"/>
          </p:cNvSpPr>
          <p:nvPr>
            <p:ph type="title"/>
          </p:nvPr>
        </p:nvSpPr>
        <p:spPr>
          <a:xfrm>
            <a:off x="0" y="228830"/>
            <a:ext cx="9144000" cy="993775"/>
          </a:xfrm>
          <a:ln>
            <a:miter lim="800000"/>
            <a:headEnd/>
            <a:tailEnd/>
          </a:ln>
          <a:effectLst>
            <a:outerShdw blurRad="63500" algn="ctr" rotWithShape="0">
              <a:schemeClr val="bg2">
                <a:alpha val="75000"/>
              </a:schemeClr>
            </a:outerShdw>
          </a:effectLst>
          <a:extLst/>
        </p:spPr>
        <p:txBody>
          <a:bodyPr/>
          <a:lstStyle/>
          <a:p>
            <a:pPr marL="838200" indent="-838200" eaLnBrk="1" hangingPunct="1">
              <a:defRPr/>
            </a:pPr>
            <a:r>
              <a:rPr lang="zh-TW" altLang="en-US" sz="4400" b="1" kern="1200" spc="3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永續收入 </a:t>
            </a:r>
            <a:r>
              <a:rPr lang="en-US" altLang="zh-TW" sz="4400" b="1" kern="1200" spc="3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(Residual Income)</a:t>
            </a:r>
            <a:endParaRPr lang="zh-TW" altLang="en-US" sz="4400" b="1" kern="1200" spc="30" dirty="0" smtClean="0"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微軟正黑體" pitchFamily="34" charset="-120"/>
              <a:ea typeface="微軟正黑體" pitchFamily="34" charset="-120"/>
              <a:cs typeface="SimSun" charset="0"/>
            </a:endParaRPr>
          </a:p>
        </p:txBody>
      </p:sp>
      <p:sp>
        <p:nvSpPr>
          <p:cNvPr id="3251202" name="Line 2"/>
          <p:cNvSpPr>
            <a:spLocks noChangeShapeType="1"/>
          </p:cNvSpPr>
          <p:nvPr/>
        </p:nvSpPr>
        <p:spPr bwMode="auto">
          <a:xfrm>
            <a:off x="4598988" y="1671638"/>
            <a:ext cx="44450" cy="3557587"/>
          </a:xfrm>
          <a:prstGeom prst="line">
            <a:avLst/>
          </a:prstGeom>
          <a:noFill/>
          <a:ln w="38100">
            <a:solidFill>
              <a:srgbClr val="FFCC00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460" name="Freeform 3"/>
          <p:cNvSpPr>
            <a:spLocks noChangeAspect="1"/>
          </p:cNvSpPr>
          <p:nvPr/>
        </p:nvSpPr>
        <p:spPr bwMode="auto">
          <a:xfrm>
            <a:off x="5529263" y="5757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  <a:gd name="T9" fmla="*/ 0 w 1587"/>
              <a:gd name="T10" fmla="*/ 0 h 1587"/>
              <a:gd name="T11" fmla="*/ 1587 w 1587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461" name="Freeform 4"/>
          <p:cNvSpPr>
            <a:spLocks noChangeAspect="1"/>
          </p:cNvSpPr>
          <p:nvPr/>
        </p:nvSpPr>
        <p:spPr bwMode="auto">
          <a:xfrm>
            <a:off x="5529263" y="5757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  <a:gd name="T9" fmla="*/ 0 w 1587"/>
              <a:gd name="T10" fmla="*/ 0 h 1587"/>
              <a:gd name="T11" fmla="*/ 1587 w 1587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462" name="Rectangle 5"/>
          <p:cNvSpPr>
            <a:spLocks noChangeAspect="1" noChangeArrowheads="1"/>
          </p:cNvSpPr>
          <p:nvPr/>
        </p:nvSpPr>
        <p:spPr bwMode="auto">
          <a:xfrm>
            <a:off x="5529263" y="5508625"/>
            <a:ext cx="1587" cy="0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463" name="Freeform 6"/>
          <p:cNvSpPr>
            <a:spLocks noChangeAspect="1"/>
          </p:cNvSpPr>
          <p:nvPr/>
        </p:nvSpPr>
        <p:spPr bwMode="auto">
          <a:xfrm>
            <a:off x="5529263" y="5508625"/>
            <a:ext cx="1587" cy="0"/>
          </a:xfrm>
          <a:custGeom>
            <a:avLst/>
            <a:gdLst>
              <a:gd name="T0" fmla="*/ 0 w 1587"/>
              <a:gd name="T1" fmla="*/ 0 w 1587"/>
              <a:gd name="T2" fmla="*/ 0 w 1587"/>
              <a:gd name="T3" fmla="*/ 0 w 1587"/>
              <a:gd name="T4" fmla="*/ 0 60000 65536"/>
              <a:gd name="T5" fmla="*/ 0 60000 65536"/>
              <a:gd name="T6" fmla="*/ 0 60000 65536"/>
              <a:gd name="T7" fmla="*/ 0 60000 65536"/>
              <a:gd name="T8" fmla="*/ 0 w 1587"/>
              <a:gd name="T9" fmla="*/ 1587 w 1587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464" name="Rectangle 7"/>
          <p:cNvSpPr>
            <a:spLocks noChangeAspect="1" noChangeArrowheads="1"/>
          </p:cNvSpPr>
          <p:nvPr/>
        </p:nvSpPr>
        <p:spPr bwMode="auto">
          <a:xfrm>
            <a:off x="5529263" y="5384800"/>
            <a:ext cx="1587" cy="1588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465" name="Freeform 8"/>
          <p:cNvSpPr>
            <a:spLocks noChangeAspect="1"/>
          </p:cNvSpPr>
          <p:nvPr/>
        </p:nvSpPr>
        <p:spPr bwMode="auto">
          <a:xfrm>
            <a:off x="5529263" y="5384800"/>
            <a:ext cx="1587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  <a:gd name="T12" fmla="*/ 0 w 1587"/>
              <a:gd name="T13" fmla="*/ 0 h 1588"/>
              <a:gd name="T14" fmla="*/ 1587 w 1587"/>
              <a:gd name="T15" fmla="*/ 1588 h 1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7" h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466" name="Rectangle 9"/>
          <p:cNvSpPr>
            <a:spLocks noChangeAspect="1" noChangeArrowheads="1"/>
          </p:cNvSpPr>
          <p:nvPr/>
        </p:nvSpPr>
        <p:spPr bwMode="auto">
          <a:xfrm>
            <a:off x="5529263" y="5632450"/>
            <a:ext cx="1587" cy="1588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467" name="Freeform 10"/>
          <p:cNvSpPr>
            <a:spLocks noChangeAspect="1"/>
          </p:cNvSpPr>
          <p:nvPr/>
        </p:nvSpPr>
        <p:spPr bwMode="auto">
          <a:xfrm>
            <a:off x="5529263" y="5632450"/>
            <a:ext cx="1587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  <a:gd name="T12" fmla="*/ 0 w 1587"/>
              <a:gd name="T13" fmla="*/ 0 h 1588"/>
              <a:gd name="T14" fmla="*/ 1587 w 1587"/>
              <a:gd name="T15" fmla="*/ 1588 h 1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7" h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468" name="Freeform 11"/>
          <p:cNvSpPr>
            <a:spLocks noChangeAspect="1"/>
          </p:cNvSpPr>
          <p:nvPr/>
        </p:nvSpPr>
        <p:spPr bwMode="auto">
          <a:xfrm>
            <a:off x="677863" y="5911850"/>
            <a:ext cx="1587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60000 65536"/>
              <a:gd name="T7" fmla="*/ 0 60000 65536"/>
              <a:gd name="T8" fmla="*/ 0 60000 65536"/>
              <a:gd name="T9" fmla="*/ 0 w 1587"/>
              <a:gd name="T10" fmla="*/ 0 h 1588"/>
              <a:gd name="T11" fmla="*/ 1587 w 158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469" name="Freeform 12"/>
          <p:cNvSpPr>
            <a:spLocks noChangeAspect="1"/>
          </p:cNvSpPr>
          <p:nvPr/>
        </p:nvSpPr>
        <p:spPr bwMode="auto">
          <a:xfrm>
            <a:off x="677863" y="5911850"/>
            <a:ext cx="1587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60000 65536"/>
              <a:gd name="T7" fmla="*/ 0 60000 65536"/>
              <a:gd name="T8" fmla="*/ 0 60000 65536"/>
              <a:gd name="T9" fmla="*/ 0 w 1587"/>
              <a:gd name="T10" fmla="*/ 0 h 1588"/>
              <a:gd name="T11" fmla="*/ 1587 w 158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470" name="Rectangle 13"/>
          <p:cNvSpPr>
            <a:spLocks noChangeAspect="1" noChangeArrowheads="1"/>
          </p:cNvSpPr>
          <p:nvPr/>
        </p:nvSpPr>
        <p:spPr bwMode="auto">
          <a:xfrm>
            <a:off x="677863" y="5662613"/>
            <a:ext cx="1587" cy="0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471" name="Freeform 14"/>
          <p:cNvSpPr>
            <a:spLocks noChangeAspect="1"/>
          </p:cNvSpPr>
          <p:nvPr/>
        </p:nvSpPr>
        <p:spPr bwMode="auto">
          <a:xfrm>
            <a:off x="677863" y="5662613"/>
            <a:ext cx="1587" cy="0"/>
          </a:xfrm>
          <a:custGeom>
            <a:avLst/>
            <a:gdLst>
              <a:gd name="T0" fmla="*/ 0 w 1587"/>
              <a:gd name="T1" fmla="*/ 0 w 1587"/>
              <a:gd name="T2" fmla="*/ 0 w 1587"/>
              <a:gd name="T3" fmla="*/ 0 w 1587"/>
              <a:gd name="T4" fmla="*/ 0 60000 65536"/>
              <a:gd name="T5" fmla="*/ 0 60000 65536"/>
              <a:gd name="T6" fmla="*/ 0 60000 65536"/>
              <a:gd name="T7" fmla="*/ 0 60000 65536"/>
              <a:gd name="T8" fmla="*/ 0 w 1587"/>
              <a:gd name="T9" fmla="*/ 1587 w 1587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472" name="Rectangle 15"/>
          <p:cNvSpPr>
            <a:spLocks noChangeAspect="1" noChangeArrowheads="1"/>
          </p:cNvSpPr>
          <p:nvPr/>
        </p:nvSpPr>
        <p:spPr bwMode="auto">
          <a:xfrm>
            <a:off x="677863" y="5538788"/>
            <a:ext cx="1587" cy="1587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473" name="Freeform 16"/>
          <p:cNvSpPr>
            <a:spLocks noChangeAspect="1"/>
          </p:cNvSpPr>
          <p:nvPr/>
        </p:nvSpPr>
        <p:spPr bwMode="auto">
          <a:xfrm>
            <a:off x="677863" y="55387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  <a:gd name="T12" fmla="*/ 0 w 1587"/>
              <a:gd name="T13" fmla="*/ 0 h 1587"/>
              <a:gd name="T14" fmla="*/ 1587 w 1587"/>
              <a:gd name="T15" fmla="*/ 1587 h 1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474" name="Rectangle 17"/>
          <p:cNvSpPr>
            <a:spLocks noChangeAspect="1" noChangeArrowheads="1"/>
          </p:cNvSpPr>
          <p:nvPr/>
        </p:nvSpPr>
        <p:spPr bwMode="auto">
          <a:xfrm>
            <a:off x="677863" y="5786438"/>
            <a:ext cx="1587" cy="1587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475" name="Freeform 18"/>
          <p:cNvSpPr>
            <a:spLocks noChangeAspect="1"/>
          </p:cNvSpPr>
          <p:nvPr/>
        </p:nvSpPr>
        <p:spPr bwMode="auto">
          <a:xfrm>
            <a:off x="677863" y="57864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  <a:gd name="T12" fmla="*/ 0 w 1587"/>
              <a:gd name="T13" fmla="*/ 0 h 1587"/>
              <a:gd name="T14" fmla="*/ 1587 w 1587"/>
              <a:gd name="T15" fmla="*/ 1587 h 1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476" name="Line 19"/>
          <p:cNvSpPr>
            <a:spLocks noChangeShapeType="1"/>
          </p:cNvSpPr>
          <p:nvPr/>
        </p:nvSpPr>
        <p:spPr bwMode="auto">
          <a:xfrm flipH="1">
            <a:off x="2792413" y="2066925"/>
            <a:ext cx="1879600" cy="914400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477" name="Line 20"/>
          <p:cNvSpPr>
            <a:spLocks noChangeShapeType="1"/>
          </p:cNvSpPr>
          <p:nvPr/>
        </p:nvSpPr>
        <p:spPr bwMode="auto">
          <a:xfrm>
            <a:off x="4667250" y="2139950"/>
            <a:ext cx="1733550" cy="755650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478" name="Line 21"/>
          <p:cNvSpPr>
            <a:spLocks noChangeShapeType="1"/>
          </p:cNvSpPr>
          <p:nvPr/>
        </p:nvSpPr>
        <p:spPr bwMode="auto">
          <a:xfrm>
            <a:off x="3411538" y="4210050"/>
            <a:ext cx="482600" cy="3841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479" name="Freeform 22"/>
          <p:cNvSpPr>
            <a:spLocks noChangeAspect="1"/>
          </p:cNvSpPr>
          <p:nvPr/>
        </p:nvSpPr>
        <p:spPr bwMode="auto">
          <a:xfrm>
            <a:off x="4094163" y="4981575"/>
            <a:ext cx="258762" cy="109538"/>
          </a:xfrm>
          <a:custGeom>
            <a:avLst/>
            <a:gdLst>
              <a:gd name="T0" fmla="*/ 2147483647 w 170"/>
              <a:gd name="T1" fmla="*/ 2147483647 h 86"/>
              <a:gd name="T2" fmla="*/ 2147483647 w 170"/>
              <a:gd name="T3" fmla="*/ 0 h 86"/>
              <a:gd name="T4" fmla="*/ 0 w 170"/>
              <a:gd name="T5" fmla="*/ 2147483647 h 86"/>
              <a:gd name="T6" fmla="*/ 2147483647 w 170"/>
              <a:gd name="T7" fmla="*/ 2147483647 h 86"/>
              <a:gd name="T8" fmla="*/ 2147483647 w 170"/>
              <a:gd name="T9" fmla="*/ 2147483647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"/>
              <a:gd name="T16" fmla="*/ 0 h 86"/>
              <a:gd name="T17" fmla="*/ 170 w 170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" h="86">
                <a:moveTo>
                  <a:pt x="170" y="38"/>
                </a:moveTo>
                <a:lnTo>
                  <a:pt x="86" y="0"/>
                </a:lnTo>
                <a:lnTo>
                  <a:pt x="0" y="86"/>
                </a:lnTo>
                <a:lnTo>
                  <a:pt x="122" y="86"/>
                </a:lnTo>
                <a:lnTo>
                  <a:pt x="170" y="38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480" name="Rectangle 23"/>
          <p:cNvSpPr>
            <a:spLocks noChangeAspect="1" noChangeArrowheads="1"/>
          </p:cNvSpPr>
          <p:nvPr/>
        </p:nvSpPr>
        <p:spPr bwMode="auto">
          <a:xfrm>
            <a:off x="4167188" y="4532313"/>
            <a:ext cx="185737" cy="125412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224" name="Rectangle 24"/>
          <p:cNvSpPr>
            <a:spLocks noChangeAspect="1" noChangeArrowheads="1"/>
          </p:cNvSpPr>
          <p:nvPr/>
        </p:nvSpPr>
        <p:spPr bwMode="auto">
          <a:xfrm>
            <a:off x="4167188" y="4657725"/>
            <a:ext cx="185737" cy="123825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225" name="Rectangle 25"/>
          <p:cNvSpPr>
            <a:spLocks noChangeAspect="1" noChangeArrowheads="1"/>
          </p:cNvSpPr>
          <p:nvPr/>
        </p:nvSpPr>
        <p:spPr bwMode="auto">
          <a:xfrm>
            <a:off x="4167188" y="4781550"/>
            <a:ext cx="185737" cy="123825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226" name="Rectangle 26"/>
          <p:cNvSpPr>
            <a:spLocks noChangeAspect="1" noChangeArrowheads="1"/>
          </p:cNvSpPr>
          <p:nvPr/>
        </p:nvSpPr>
        <p:spPr bwMode="auto">
          <a:xfrm>
            <a:off x="4167188" y="4905375"/>
            <a:ext cx="185737" cy="123825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grpSp>
        <p:nvGrpSpPr>
          <p:cNvPr id="1043484" name="Group 27"/>
          <p:cNvGrpSpPr>
            <a:grpSpLocks noChangeAspect="1"/>
          </p:cNvGrpSpPr>
          <p:nvPr/>
        </p:nvGrpSpPr>
        <p:grpSpPr bwMode="auto">
          <a:xfrm>
            <a:off x="3481388" y="4530725"/>
            <a:ext cx="684212" cy="555625"/>
            <a:chOff x="3192" y="2544"/>
            <a:chExt cx="690" cy="516"/>
          </a:xfrm>
        </p:grpSpPr>
        <p:sp>
          <p:nvSpPr>
            <p:cNvPr id="1043824" name="Freeform 28"/>
            <p:cNvSpPr>
              <a:spLocks noChangeAspect="1"/>
            </p:cNvSpPr>
            <p:nvPr/>
          </p:nvSpPr>
          <p:spPr bwMode="auto">
            <a:xfrm>
              <a:off x="3192" y="3003"/>
              <a:ext cx="690" cy="57"/>
            </a:xfrm>
            <a:custGeom>
              <a:avLst/>
              <a:gdLst>
                <a:gd name="T0" fmla="*/ 2147483647 w 452"/>
                <a:gd name="T1" fmla="*/ 0 h 48"/>
                <a:gd name="T2" fmla="*/ 2147483647 w 452"/>
                <a:gd name="T3" fmla="*/ 2147483647 h 48"/>
                <a:gd name="T4" fmla="*/ 2147483647 w 452"/>
                <a:gd name="T5" fmla="*/ 2147483647 h 48"/>
                <a:gd name="T6" fmla="*/ 0 w 452"/>
                <a:gd name="T7" fmla="*/ 2147483647 h 48"/>
                <a:gd name="T8" fmla="*/ 0 w 452"/>
                <a:gd name="T9" fmla="*/ 2147483647 h 48"/>
                <a:gd name="T10" fmla="*/ 2147483647 w 452"/>
                <a:gd name="T11" fmla="*/ 0 h 48"/>
                <a:gd name="T12" fmla="*/ 2147483647 w 452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2"/>
                <a:gd name="T22" fmla="*/ 0 h 48"/>
                <a:gd name="T23" fmla="*/ 452 w 452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2" h="48">
                  <a:moveTo>
                    <a:pt x="452" y="0"/>
                  </a:moveTo>
                  <a:lnTo>
                    <a:pt x="404" y="48"/>
                  </a:lnTo>
                  <a:lnTo>
                    <a:pt x="0" y="48"/>
                  </a:lnTo>
                  <a:lnTo>
                    <a:pt x="48" y="0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B28000"/>
            </a:solidFill>
            <a:ln w="0">
              <a:solidFill>
                <a:srgbClr val="B2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043825" name="Rectangle 29"/>
            <p:cNvSpPr>
              <a:spLocks noChangeAspect="1" noChangeArrowheads="1"/>
            </p:cNvSpPr>
            <p:nvPr/>
          </p:nvSpPr>
          <p:spPr bwMode="auto">
            <a:xfrm>
              <a:off x="3264" y="2544"/>
              <a:ext cx="617" cy="462"/>
            </a:xfrm>
            <a:prstGeom prst="rect">
              <a:avLst/>
            </a:prstGeom>
            <a:solidFill>
              <a:srgbClr val="FFCC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sp>
        <p:nvSpPr>
          <p:cNvPr id="1043485" name="Freeform 30"/>
          <p:cNvSpPr>
            <a:spLocks noChangeAspect="1"/>
          </p:cNvSpPr>
          <p:nvPr/>
        </p:nvSpPr>
        <p:spPr bwMode="auto">
          <a:xfrm>
            <a:off x="3294063" y="4903788"/>
            <a:ext cx="130175" cy="185737"/>
          </a:xfrm>
          <a:custGeom>
            <a:avLst/>
            <a:gdLst>
              <a:gd name="T0" fmla="*/ 2147483647 w 86"/>
              <a:gd name="T1" fmla="*/ 0 h 146"/>
              <a:gd name="T2" fmla="*/ 0 w 86"/>
              <a:gd name="T3" fmla="*/ 2147483647 h 146"/>
              <a:gd name="T4" fmla="*/ 0 w 86"/>
              <a:gd name="T5" fmla="*/ 2147483647 h 146"/>
              <a:gd name="T6" fmla="*/ 0 w 86"/>
              <a:gd name="T7" fmla="*/ 2147483647 h 146"/>
              <a:gd name="T8" fmla="*/ 2147483647 w 86"/>
              <a:gd name="T9" fmla="*/ 2147483647 h 146"/>
              <a:gd name="T10" fmla="*/ 2147483647 w 86"/>
              <a:gd name="T11" fmla="*/ 0 h 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6"/>
              <a:gd name="T20" fmla="*/ 86 w 86"/>
              <a:gd name="T21" fmla="*/ 146 h 1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6">
                <a:moveTo>
                  <a:pt x="48" y="0"/>
                </a:moveTo>
                <a:lnTo>
                  <a:pt x="0" y="48"/>
                </a:lnTo>
                <a:lnTo>
                  <a:pt x="0" y="146"/>
                </a:lnTo>
                <a:lnTo>
                  <a:pt x="86" y="60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486" name="Freeform 31"/>
          <p:cNvSpPr>
            <a:spLocks noChangeAspect="1"/>
          </p:cNvSpPr>
          <p:nvPr/>
        </p:nvSpPr>
        <p:spPr bwMode="auto">
          <a:xfrm>
            <a:off x="3294063" y="4979988"/>
            <a:ext cx="258762" cy="109537"/>
          </a:xfrm>
          <a:custGeom>
            <a:avLst/>
            <a:gdLst>
              <a:gd name="T0" fmla="*/ 2147483647 w 170"/>
              <a:gd name="T1" fmla="*/ 2147483647 h 86"/>
              <a:gd name="T2" fmla="*/ 2147483647 w 170"/>
              <a:gd name="T3" fmla="*/ 0 h 86"/>
              <a:gd name="T4" fmla="*/ 0 w 170"/>
              <a:gd name="T5" fmla="*/ 2147483647 h 86"/>
              <a:gd name="T6" fmla="*/ 2147483647 w 170"/>
              <a:gd name="T7" fmla="*/ 2147483647 h 86"/>
              <a:gd name="T8" fmla="*/ 2147483647 w 170"/>
              <a:gd name="T9" fmla="*/ 2147483647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"/>
              <a:gd name="T16" fmla="*/ 0 h 86"/>
              <a:gd name="T17" fmla="*/ 170 w 170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" h="86">
                <a:moveTo>
                  <a:pt x="170" y="38"/>
                </a:moveTo>
                <a:lnTo>
                  <a:pt x="86" y="0"/>
                </a:lnTo>
                <a:lnTo>
                  <a:pt x="0" y="86"/>
                </a:lnTo>
                <a:lnTo>
                  <a:pt x="122" y="86"/>
                </a:lnTo>
                <a:lnTo>
                  <a:pt x="170" y="38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487" name="Freeform 32"/>
          <p:cNvSpPr>
            <a:spLocks noChangeAspect="1"/>
          </p:cNvSpPr>
          <p:nvPr/>
        </p:nvSpPr>
        <p:spPr bwMode="auto">
          <a:xfrm>
            <a:off x="3503613" y="50688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  <a:gd name="T9" fmla="*/ 0 w 1587"/>
              <a:gd name="T10" fmla="*/ 0 h 1587"/>
              <a:gd name="T11" fmla="*/ 1587 w 1587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488" name="Freeform 33"/>
          <p:cNvSpPr>
            <a:spLocks noChangeAspect="1"/>
          </p:cNvSpPr>
          <p:nvPr/>
        </p:nvSpPr>
        <p:spPr bwMode="auto">
          <a:xfrm>
            <a:off x="3503613" y="50688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  <a:gd name="T9" fmla="*/ 0 w 1587"/>
              <a:gd name="T10" fmla="*/ 0 h 1587"/>
              <a:gd name="T11" fmla="*/ 1587 w 1587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489" name="Freeform 34"/>
          <p:cNvSpPr>
            <a:spLocks noChangeAspect="1"/>
          </p:cNvSpPr>
          <p:nvPr/>
        </p:nvSpPr>
        <p:spPr bwMode="auto">
          <a:xfrm>
            <a:off x="3294063" y="4656138"/>
            <a:ext cx="130175" cy="184150"/>
          </a:xfrm>
          <a:custGeom>
            <a:avLst/>
            <a:gdLst>
              <a:gd name="T0" fmla="*/ 2147483647 w 86"/>
              <a:gd name="T1" fmla="*/ 0 h 144"/>
              <a:gd name="T2" fmla="*/ 0 w 86"/>
              <a:gd name="T3" fmla="*/ 2147483647 h 144"/>
              <a:gd name="T4" fmla="*/ 0 w 86"/>
              <a:gd name="T5" fmla="*/ 2147483647 h 144"/>
              <a:gd name="T6" fmla="*/ 0 w 86"/>
              <a:gd name="T7" fmla="*/ 2147483647 h 144"/>
              <a:gd name="T8" fmla="*/ 2147483647 w 86"/>
              <a:gd name="T9" fmla="*/ 2147483647 h 144"/>
              <a:gd name="T10" fmla="*/ 2147483647 w 86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4"/>
              <a:gd name="T20" fmla="*/ 86 w 86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4">
                <a:moveTo>
                  <a:pt x="48" y="0"/>
                </a:moveTo>
                <a:lnTo>
                  <a:pt x="0" y="48"/>
                </a:lnTo>
                <a:lnTo>
                  <a:pt x="0" y="144"/>
                </a:lnTo>
                <a:lnTo>
                  <a:pt x="86" y="60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490" name="Freeform 35"/>
          <p:cNvSpPr>
            <a:spLocks noChangeAspect="1"/>
          </p:cNvSpPr>
          <p:nvPr/>
        </p:nvSpPr>
        <p:spPr bwMode="auto">
          <a:xfrm>
            <a:off x="3317875" y="4711700"/>
            <a:ext cx="234950" cy="107950"/>
          </a:xfrm>
          <a:custGeom>
            <a:avLst/>
            <a:gdLst>
              <a:gd name="T0" fmla="*/ 2147483647 w 154"/>
              <a:gd name="T1" fmla="*/ 2147483647 h 84"/>
              <a:gd name="T2" fmla="*/ 2147483647 w 154"/>
              <a:gd name="T3" fmla="*/ 0 h 84"/>
              <a:gd name="T4" fmla="*/ 0 w 154"/>
              <a:gd name="T5" fmla="*/ 2147483647 h 84"/>
              <a:gd name="T6" fmla="*/ 2147483647 w 154"/>
              <a:gd name="T7" fmla="*/ 2147483647 h 84"/>
              <a:gd name="T8" fmla="*/ 2147483647 w 154"/>
              <a:gd name="T9" fmla="*/ 2147483647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84"/>
              <a:gd name="T17" fmla="*/ 154 w 154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84">
                <a:moveTo>
                  <a:pt x="154" y="54"/>
                </a:moveTo>
                <a:lnTo>
                  <a:pt x="86" y="0"/>
                </a:lnTo>
                <a:lnTo>
                  <a:pt x="0" y="84"/>
                </a:lnTo>
                <a:lnTo>
                  <a:pt x="122" y="84"/>
                </a:lnTo>
                <a:lnTo>
                  <a:pt x="154" y="54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491" name="Freeform 36"/>
          <p:cNvSpPr>
            <a:spLocks noChangeAspect="1"/>
          </p:cNvSpPr>
          <p:nvPr/>
        </p:nvSpPr>
        <p:spPr bwMode="auto">
          <a:xfrm>
            <a:off x="3317875" y="4711700"/>
            <a:ext cx="234950" cy="107950"/>
          </a:xfrm>
          <a:custGeom>
            <a:avLst/>
            <a:gdLst>
              <a:gd name="T0" fmla="*/ 2147483647 w 154"/>
              <a:gd name="T1" fmla="*/ 2147483647 h 84"/>
              <a:gd name="T2" fmla="*/ 2147483647 w 154"/>
              <a:gd name="T3" fmla="*/ 0 h 84"/>
              <a:gd name="T4" fmla="*/ 0 w 154"/>
              <a:gd name="T5" fmla="*/ 2147483647 h 84"/>
              <a:gd name="T6" fmla="*/ 2147483647 w 154"/>
              <a:gd name="T7" fmla="*/ 2147483647 h 84"/>
              <a:gd name="T8" fmla="*/ 2147483647 w 154"/>
              <a:gd name="T9" fmla="*/ 2147483647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84"/>
              <a:gd name="T17" fmla="*/ 154 w 154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84">
                <a:moveTo>
                  <a:pt x="154" y="54"/>
                </a:moveTo>
                <a:lnTo>
                  <a:pt x="86" y="0"/>
                </a:lnTo>
                <a:lnTo>
                  <a:pt x="0" y="84"/>
                </a:lnTo>
                <a:lnTo>
                  <a:pt x="122" y="84"/>
                </a:lnTo>
                <a:lnTo>
                  <a:pt x="154" y="54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492" name="Rectangle 37"/>
          <p:cNvSpPr>
            <a:spLocks noChangeAspect="1" noChangeArrowheads="1"/>
          </p:cNvSpPr>
          <p:nvPr/>
        </p:nvSpPr>
        <p:spPr bwMode="auto">
          <a:xfrm>
            <a:off x="3503613" y="4819650"/>
            <a:ext cx="1587" cy="0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493" name="Freeform 38"/>
          <p:cNvSpPr>
            <a:spLocks noChangeAspect="1"/>
          </p:cNvSpPr>
          <p:nvPr/>
        </p:nvSpPr>
        <p:spPr bwMode="auto">
          <a:xfrm>
            <a:off x="3503613" y="4819650"/>
            <a:ext cx="1587" cy="0"/>
          </a:xfrm>
          <a:custGeom>
            <a:avLst/>
            <a:gdLst>
              <a:gd name="T0" fmla="*/ 0 w 1587"/>
              <a:gd name="T1" fmla="*/ 0 w 1587"/>
              <a:gd name="T2" fmla="*/ 0 w 1587"/>
              <a:gd name="T3" fmla="*/ 0 w 1587"/>
              <a:gd name="T4" fmla="*/ 0 60000 65536"/>
              <a:gd name="T5" fmla="*/ 0 60000 65536"/>
              <a:gd name="T6" fmla="*/ 0 60000 65536"/>
              <a:gd name="T7" fmla="*/ 0 60000 65536"/>
              <a:gd name="T8" fmla="*/ 0 w 1587"/>
              <a:gd name="T9" fmla="*/ 1587 w 1587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494" name="Freeform 39"/>
          <p:cNvSpPr>
            <a:spLocks noChangeAspect="1"/>
          </p:cNvSpPr>
          <p:nvPr/>
        </p:nvSpPr>
        <p:spPr bwMode="auto">
          <a:xfrm>
            <a:off x="3294063" y="4530725"/>
            <a:ext cx="130175" cy="185738"/>
          </a:xfrm>
          <a:custGeom>
            <a:avLst/>
            <a:gdLst>
              <a:gd name="T0" fmla="*/ 2147483647 w 86"/>
              <a:gd name="T1" fmla="*/ 0 h 146"/>
              <a:gd name="T2" fmla="*/ 0 w 86"/>
              <a:gd name="T3" fmla="*/ 2147483647 h 146"/>
              <a:gd name="T4" fmla="*/ 0 w 86"/>
              <a:gd name="T5" fmla="*/ 2147483647 h 146"/>
              <a:gd name="T6" fmla="*/ 0 w 86"/>
              <a:gd name="T7" fmla="*/ 2147483647 h 146"/>
              <a:gd name="T8" fmla="*/ 2147483647 w 86"/>
              <a:gd name="T9" fmla="*/ 2147483647 h 146"/>
              <a:gd name="T10" fmla="*/ 2147483647 w 86"/>
              <a:gd name="T11" fmla="*/ 0 h 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6"/>
              <a:gd name="T20" fmla="*/ 86 w 86"/>
              <a:gd name="T21" fmla="*/ 146 h 1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6">
                <a:moveTo>
                  <a:pt x="48" y="0"/>
                </a:moveTo>
                <a:lnTo>
                  <a:pt x="0" y="48"/>
                </a:lnTo>
                <a:lnTo>
                  <a:pt x="0" y="146"/>
                </a:lnTo>
                <a:lnTo>
                  <a:pt x="86" y="60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495" name="Rectangle 40"/>
          <p:cNvSpPr>
            <a:spLocks noChangeAspect="1" noChangeArrowheads="1"/>
          </p:cNvSpPr>
          <p:nvPr/>
        </p:nvSpPr>
        <p:spPr bwMode="auto">
          <a:xfrm>
            <a:off x="3503613" y="4695825"/>
            <a:ext cx="1587" cy="1588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496" name="Freeform 41"/>
          <p:cNvSpPr>
            <a:spLocks noChangeAspect="1"/>
          </p:cNvSpPr>
          <p:nvPr/>
        </p:nvSpPr>
        <p:spPr bwMode="auto">
          <a:xfrm>
            <a:off x="3503613" y="4695825"/>
            <a:ext cx="1587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  <a:gd name="T12" fmla="*/ 0 w 1587"/>
              <a:gd name="T13" fmla="*/ 0 h 1588"/>
              <a:gd name="T14" fmla="*/ 1587 w 1587"/>
              <a:gd name="T15" fmla="*/ 1588 h 1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7" h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497" name="Freeform 42"/>
          <p:cNvSpPr>
            <a:spLocks noChangeAspect="1"/>
          </p:cNvSpPr>
          <p:nvPr/>
        </p:nvSpPr>
        <p:spPr bwMode="auto">
          <a:xfrm>
            <a:off x="3294063" y="4779963"/>
            <a:ext cx="130175" cy="184150"/>
          </a:xfrm>
          <a:custGeom>
            <a:avLst/>
            <a:gdLst>
              <a:gd name="T0" fmla="*/ 2147483647 w 86"/>
              <a:gd name="T1" fmla="*/ 0 h 144"/>
              <a:gd name="T2" fmla="*/ 0 w 86"/>
              <a:gd name="T3" fmla="*/ 2147483647 h 144"/>
              <a:gd name="T4" fmla="*/ 0 w 86"/>
              <a:gd name="T5" fmla="*/ 2147483647 h 144"/>
              <a:gd name="T6" fmla="*/ 0 w 86"/>
              <a:gd name="T7" fmla="*/ 2147483647 h 144"/>
              <a:gd name="T8" fmla="*/ 2147483647 w 86"/>
              <a:gd name="T9" fmla="*/ 2147483647 h 144"/>
              <a:gd name="T10" fmla="*/ 2147483647 w 86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4"/>
              <a:gd name="T20" fmla="*/ 86 w 86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4">
                <a:moveTo>
                  <a:pt x="48" y="0"/>
                </a:moveTo>
                <a:lnTo>
                  <a:pt x="0" y="48"/>
                </a:lnTo>
                <a:lnTo>
                  <a:pt x="0" y="144"/>
                </a:lnTo>
                <a:lnTo>
                  <a:pt x="86" y="58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498" name="Rectangle 43"/>
          <p:cNvSpPr>
            <a:spLocks noChangeAspect="1" noChangeArrowheads="1"/>
          </p:cNvSpPr>
          <p:nvPr/>
        </p:nvSpPr>
        <p:spPr bwMode="auto">
          <a:xfrm>
            <a:off x="3503613" y="4943475"/>
            <a:ext cx="1587" cy="1588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499" name="Freeform 44"/>
          <p:cNvSpPr>
            <a:spLocks noChangeAspect="1"/>
          </p:cNvSpPr>
          <p:nvPr/>
        </p:nvSpPr>
        <p:spPr bwMode="auto">
          <a:xfrm>
            <a:off x="3503613" y="4943475"/>
            <a:ext cx="1587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  <a:gd name="T12" fmla="*/ 0 w 1587"/>
              <a:gd name="T13" fmla="*/ 0 h 1588"/>
              <a:gd name="T14" fmla="*/ 1587 w 1587"/>
              <a:gd name="T15" fmla="*/ 1588 h 1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7" h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00" name="Rectangle 45"/>
          <p:cNvSpPr>
            <a:spLocks noChangeAspect="1" noChangeArrowheads="1"/>
          </p:cNvSpPr>
          <p:nvPr/>
        </p:nvSpPr>
        <p:spPr bwMode="auto">
          <a:xfrm>
            <a:off x="3367088" y="4530725"/>
            <a:ext cx="185737" cy="125413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501" name="Rectangle 46"/>
          <p:cNvSpPr>
            <a:spLocks noChangeAspect="1" noChangeArrowheads="1"/>
          </p:cNvSpPr>
          <p:nvPr/>
        </p:nvSpPr>
        <p:spPr bwMode="auto">
          <a:xfrm>
            <a:off x="3367088" y="4656138"/>
            <a:ext cx="185737" cy="123825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247" name="Rectangle 47"/>
          <p:cNvSpPr>
            <a:spLocks noChangeAspect="1" noChangeArrowheads="1"/>
          </p:cNvSpPr>
          <p:nvPr/>
        </p:nvSpPr>
        <p:spPr bwMode="auto">
          <a:xfrm>
            <a:off x="3367088" y="4779963"/>
            <a:ext cx="185737" cy="123825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248" name="Rectangle 48"/>
          <p:cNvSpPr>
            <a:spLocks noChangeAspect="1" noChangeArrowheads="1"/>
          </p:cNvSpPr>
          <p:nvPr/>
        </p:nvSpPr>
        <p:spPr bwMode="auto">
          <a:xfrm>
            <a:off x="3367088" y="4903788"/>
            <a:ext cx="185737" cy="123825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504" name="Freeform 49"/>
          <p:cNvSpPr>
            <a:spLocks noChangeAspect="1"/>
          </p:cNvSpPr>
          <p:nvPr/>
        </p:nvSpPr>
        <p:spPr bwMode="auto">
          <a:xfrm>
            <a:off x="1846263" y="5921375"/>
            <a:ext cx="1587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60000 65536"/>
              <a:gd name="T7" fmla="*/ 0 60000 65536"/>
              <a:gd name="T8" fmla="*/ 0 60000 65536"/>
              <a:gd name="T9" fmla="*/ 0 w 1587"/>
              <a:gd name="T10" fmla="*/ 0 h 1588"/>
              <a:gd name="T11" fmla="*/ 1587 w 158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05" name="Freeform 50"/>
          <p:cNvSpPr>
            <a:spLocks noChangeAspect="1"/>
          </p:cNvSpPr>
          <p:nvPr/>
        </p:nvSpPr>
        <p:spPr bwMode="auto">
          <a:xfrm>
            <a:off x="1846263" y="5921375"/>
            <a:ext cx="1587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60000 65536"/>
              <a:gd name="T7" fmla="*/ 0 60000 65536"/>
              <a:gd name="T8" fmla="*/ 0 60000 65536"/>
              <a:gd name="T9" fmla="*/ 0 w 1587"/>
              <a:gd name="T10" fmla="*/ 0 h 1588"/>
              <a:gd name="T11" fmla="*/ 1587 w 158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06" name="Rectangle 51"/>
          <p:cNvSpPr>
            <a:spLocks noChangeAspect="1" noChangeArrowheads="1"/>
          </p:cNvSpPr>
          <p:nvPr/>
        </p:nvSpPr>
        <p:spPr bwMode="auto">
          <a:xfrm>
            <a:off x="1846263" y="5795963"/>
            <a:ext cx="1587" cy="1587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507" name="Freeform 52"/>
          <p:cNvSpPr>
            <a:spLocks noChangeAspect="1"/>
          </p:cNvSpPr>
          <p:nvPr/>
        </p:nvSpPr>
        <p:spPr bwMode="auto">
          <a:xfrm>
            <a:off x="1846263" y="57959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  <a:gd name="T12" fmla="*/ 0 w 1587"/>
              <a:gd name="T13" fmla="*/ 0 h 1587"/>
              <a:gd name="T14" fmla="*/ 1587 w 1587"/>
              <a:gd name="T15" fmla="*/ 1587 h 1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08" name="Freeform 53"/>
          <p:cNvSpPr>
            <a:spLocks noChangeAspect="1"/>
          </p:cNvSpPr>
          <p:nvPr/>
        </p:nvSpPr>
        <p:spPr bwMode="auto">
          <a:xfrm>
            <a:off x="2989263" y="5921375"/>
            <a:ext cx="1587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60000 65536"/>
              <a:gd name="T7" fmla="*/ 0 60000 65536"/>
              <a:gd name="T8" fmla="*/ 0 60000 65536"/>
              <a:gd name="T9" fmla="*/ 0 w 1587"/>
              <a:gd name="T10" fmla="*/ 0 h 1588"/>
              <a:gd name="T11" fmla="*/ 1587 w 158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09" name="Freeform 54"/>
          <p:cNvSpPr>
            <a:spLocks noChangeAspect="1"/>
          </p:cNvSpPr>
          <p:nvPr/>
        </p:nvSpPr>
        <p:spPr bwMode="auto">
          <a:xfrm>
            <a:off x="2989263" y="5921375"/>
            <a:ext cx="1587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60000 65536"/>
              <a:gd name="T7" fmla="*/ 0 60000 65536"/>
              <a:gd name="T8" fmla="*/ 0 60000 65536"/>
              <a:gd name="T9" fmla="*/ 0 w 1587"/>
              <a:gd name="T10" fmla="*/ 0 h 1588"/>
              <a:gd name="T11" fmla="*/ 1587 w 158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10" name="Line 55"/>
          <p:cNvSpPr>
            <a:spLocks noChangeShapeType="1"/>
          </p:cNvSpPr>
          <p:nvPr/>
        </p:nvSpPr>
        <p:spPr bwMode="auto">
          <a:xfrm flipH="1">
            <a:off x="2887663" y="4200525"/>
            <a:ext cx="485775" cy="39052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11" name="Freeform 56"/>
          <p:cNvSpPr>
            <a:spLocks noChangeAspect="1"/>
          </p:cNvSpPr>
          <p:nvPr/>
        </p:nvSpPr>
        <p:spPr bwMode="auto">
          <a:xfrm>
            <a:off x="2951163" y="4981575"/>
            <a:ext cx="258762" cy="109538"/>
          </a:xfrm>
          <a:custGeom>
            <a:avLst/>
            <a:gdLst>
              <a:gd name="T0" fmla="*/ 2147483647 w 170"/>
              <a:gd name="T1" fmla="*/ 2147483647 h 86"/>
              <a:gd name="T2" fmla="*/ 2147483647 w 170"/>
              <a:gd name="T3" fmla="*/ 0 h 86"/>
              <a:gd name="T4" fmla="*/ 0 w 170"/>
              <a:gd name="T5" fmla="*/ 2147483647 h 86"/>
              <a:gd name="T6" fmla="*/ 2147483647 w 170"/>
              <a:gd name="T7" fmla="*/ 2147483647 h 86"/>
              <a:gd name="T8" fmla="*/ 2147483647 w 170"/>
              <a:gd name="T9" fmla="*/ 2147483647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"/>
              <a:gd name="T16" fmla="*/ 0 h 86"/>
              <a:gd name="T17" fmla="*/ 170 w 170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" h="86">
                <a:moveTo>
                  <a:pt x="170" y="38"/>
                </a:moveTo>
                <a:lnTo>
                  <a:pt x="86" y="0"/>
                </a:lnTo>
                <a:lnTo>
                  <a:pt x="0" y="86"/>
                </a:lnTo>
                <a:lnTo>
                  <a:pt x="122" y="86"/>
                </a:lnTo>
                <a:lnTo>
                  <a:pt x="170" y="38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12" name="Rectangle 57"/>
          <p:cNvSpPr>
            <a:spLocks noChangeAspect="1" noChangeArrowheads="1"/>
          </p:cNvSpPr>
          <p:nvPr/>
        </p:nvSpPr>
        <p:spPr bwMode="auto">
          <a:xfrm>
            <a:off x="3024188" y="4532313"/>
            <a:ext cx="185737" cy="125412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513" name="Rectangle 58"/>
          <p:cNvSpPr>
            <a:spLocks noChangeAspect="1" noChangeArrowheads="1"/>
          </p:cNvSpPr>
          <p:nvPr/>
        </p:nvSpPr>
        <p:spPr bwMode="auto">
          <a:xfrm>
            <a:off x="3024188" y="4657725"/>
            <a:ext cx="185737" cy="123825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259" name="Rectangle 59"/>
          <p:cNvSpPr>
            <a:spLocks noChangeAspect="1" noChangeArrowheads="1"/>
          </p:cNvSpPr>
          <p:nvPr/>
        </p:nvSpPr>
        <p:spPr bwMode="auto">
          <a:xfrm>
            <a:off x="3024188" y="4781550"/>
            <a:ext cx="185737" cy="123825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260" name="Rectangle 60"/>
          <p:cNvSpPr>
            <a:spLocks noChangeAspect="1" noChangeArrowheads="1"/>
          </p:cNvSpPr>
          <p:nvPr/>
        </p:nvSpPr>
        <p:spPr bwMode="auto">
          <a:xfrm>
            <a:off x="3024188" y="4905375"/>
            <a:ext cx="185737" cy="123825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grpSp>
        <p:nvGrpSpPr>
          <p:cNvPr id="1043516" name="Group 61"/>
          <p:cNvGrpSpPr>
            <a:grpSpLocks noChangeAspect="1"/>
          </p:cNvGrpSpPr>
          <p:nvPr/>
        </p:nvGrpSpPr>
        <p:grpSpPr bwMode="auto">
          <a:xfrm>
            <a:off x="2338388" y="4530725"/>
            <a:ext cx="684212" cy="555625"/>
            <a:chOff x="3192" y="2544"/>
            <a:chExt cx="690" cy="516"/>
          </a:xfrm>
        </p:grpSpPr>
        <p:sp>
          <p:nvSpPr>
            <p:cNvPr id="1043822" name="Freeform 62"/>
            <p:cNvSpPr>
              <a:spLocks noChangeAspect="1"/>
            </p:cNvSpPr>
            <p:nvPr/>
          </p:nvSpPr>
          <p:spPr bwMode="auto">
            <a:xfrm>
              <a:off x="3192" y="3003"/>
              <a:ext cx="690" cy="57"/>
            </a:xfrm>
            <a:custGeom>
              <a:avLst/>
              <a:gdLst>
                <a:gd name="T0" fmla="*/ 2147483647 w 452"/>
                <a:gd name="T1" fmla="*/ 0 h 48"/>
                <a:gd name="T2" fmla="*/ 2147483647 w 452"/>
                <a:gd name="T3" fmla="*/ 2147483647 h 48"/>
                <a:gd name="T4" fmla="*/ 2147483647 w 452"/>
                <a:gd name="T5" fmla="*/ 2147483647 h 48"/>
                <a:gd name="T6" fmla="*/ 0 w 452"/>
                <a:gd name="T7" fmla="*/ 2147483647 h 48"/>
                <a:gd name="T8" fmla="*/ 0 w 452"/>
                <a:gd name="T9" fmla="*/ 2147483647 h 48"/>
                <a:gd name="T10" fmla="*/ 2147483647 w 452"/>
                <a:gd name="T11" fmla="*/ 0 h 48"/>
                <a:gd name="T12" fmla="*/ 2147483647 w 452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2"/>
                <a:gd name="T22" fmla="*/ 0 h 48"/>
                <a:gd name="T23" fmla="*/ 452 w 452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2" h="48">
                  <a:moveTo>
                    <a:pt x="452" y="0"/>
                  </a:moveTo>
                  <a:lnTo>
                    <a:pt x="404" y="48"/>
                  </a:lnTo>
                  <a:lnTo>
                    <a:pt x="0" y="48"/>
                  </a:lnTo>
                  <a:lnTo>
                    <a:pt x="48" y="0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B28000"/>
            </a:solidFill>
            <a:ln w="0">
              <a:solidFill>
                <a:srgbClr val="B2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043823" name="Rectangle 63"/>
            <p:cNvSpPr>
              <a:spLocks noChangeAspect="1" noChangeArrowheads="1"/>
            </p:cNvSpPr>
            <p:nvPr/>
          </p:nvSpPr>
          <p:spPr bwMode="auto">
            <a:xfrm>
              <a:off x="3264" y="2544"/>
              <a:ext cx="617" cy="462"/>
            </a:xfrm>
            <a:prstGeom prst="rect">
              <a:avLst/>
            </a:prstGeom>
            <a:solidFill>
              <a:srgbClr val="FFCC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sp>
        <p:nvSpPr>
          <p:cNvPr id="1043517" name="Freeform 64"/>
          <p:cNvSpPr>
            <a:spLocks noChangeAspect="1"/>
          </p:cNvSpPr>
          <p:nvPr/>
        </p:nvSpPr>
        <p:spPr bwMode="auto">
          <a:xfrm>
            <a:off x="2151063" y="4903788"/>
            <a:ext cx="130175" cy="185737"/>
          </a:xfrm>
          <a:custGeom>
            <a:avLst/>
            <a:gdLst>
              <a:gd name="T0" fmla="*/ 2147483647 w 86"/>
              <a:gd name="T1" fmla="*/ 0 h 146"/>
              <a:gd name="T2" fmla="*/ 0 w 86"/>
              <a:gd name="T3" fmla="*/ 2147483647 h 146"/>
              <a:gd name="T4" fmla="*/ 0 w 86"/>
              <a:gd name="T5" fmla="*/ 2147483647 h 146"/>
              <a:gd name="T6" fmla="*/ 0 w 86"/>
              <a:gd name="T7" fmla="*/ 2147483647 h 146"/>
              <a:gd name="T8" fmla="*/ 2147483647 w 86"/>
              <a:gd name="T9" fmla="*/ 2147483647 h 146"/>
              <a:gd name="T10" fmla="*/ 2147483647 w 86"/>
              <a:gd name="T11" fmla="*/ 0 h 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6"/>
              <a:gd name="T20" fmla="*/ 86 w 86"/>
              <a:gd name="T21" fmla="*/ 146 h 1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6">
                <a:moveTo>
                  <a:pt x="48" y="0"/>
                </a:moveTo>
                <a:lnTo>
                  <a:pt x="0" y="48"/>
                </a:lnTo>
                <a:lnTo>
                  <a:pt x="0" y="146"/>
                </a:lnTo>
                <a:lnTo>
                  <a:pt x="86" y="60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18" name="Freeform 65"/>
          <p:cNvSpPr>
            <a:spLocks noChangeAspect="1"/>
          </p:cNvSpPr>
          <p:nvPr/>
        </p:nvSpPr>
        <p:spPr bwMode="auto">
          <a:xfrm>
            <a:off x="2151063" y="4979988"/>
            <a:ext cx="258762" cy="109537"/>
          </a:xfrm>
          <a:custGeom>
            <a:avLst/>
            <a:gdLst>
              <a:gd name="T0" fmla="*/ 2147483647 w 170"/>
              <a:gd name="T1" fmla="*/ 2147483647 h 86"/>
              <a:gd name="T2" fmla="*/ 2147483647 w 170"/>
              <a:gd name="T3" fmla="*/ 0 h 86"/>
              <a:gd name="T4" fmla="*/ 0 w 170"/>
              <a:gd name="T5" fmla="*/ 2147483647 h 86"/>
              <a:gd name="T6" fmla="*/ 2147483647 w 170"/>
              <a:gd name="T7" fmla="*/ 2147483647 h 86"/>
              <a:gd name="T8" fmla="*/ 2147483647 w 170"/>
              <a:gd name="T9" fmla="*/ 2147483647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"/>
              <a:gd name="T16" fmla="*/ 0 h 86"/>
              <a:gd name="T17" fmla="*/ 170 w 170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" h="86">
                <a:moveTo>
                  <a:pt x="170" y="38"/>
                </a:moveTo>
                <a:lnTo>
                  <a:pt x="86" y="0"/>
                </a:lnTo>
                <a:lnTo>
                  <a:pt x="0" y="86"/>
                </a:lnTo>
                <a:lnTo>
                  <a:pt x="122" y="86"/>
                </a:lnTo>
                <a:lnTo>
                  <a:pt x="170" y="38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19" name="Freeform 66"/>
          <p:cNvSpPr>
            <a:spLocks noChangeAspect="1"/>
          </p:cNvSpPr>
          <p:nvPr/>
        </p:nvSpPr>
        <p:spPr bwMode="auto">
          <a:xfrm>
            <a:off x="2360613" y="50688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  <a:gd name="T9" fmla="*/ 0 w 1587"/>
              <a:gd name="T10" fmla="*/ 0 h 1587"/>
              <a:gd name="T11" fmla="*/ 1587 w 1587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20" name="Freeform 67"/>
          <p:cNvSpPr>
            <a:spLocks noChangeAspect="1"/>
          </p:cNvSpPr>
          <p:nvPr/>
        </p:nvSpPr>
        <p:spPr bwMode="auto">
          <a:xfrm>
            <a:off x="2360613" y="50688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  <a:gd name="T9" fmla="*/ 0 w 1587"/>
              <a:gd name="T10" fmla="*/ 0 h 1587"/>
              <a:gd name="T11" fmla="*/ 1587 w 1587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21" name="Freeform 68"/>
          <p:cNvSpPr>
            <a:spLocks noChangeAspect="1"/>
          </p:cNvSpPr>
          <p:nvPr/>
        </p:nvSpPr>
        <p:spPr bwMode="auto">
          <a:xfrm>
            <a:off x="2151063" y="4656138"/>
            <a:ext cx="130175" cy="184150"/>
          </a:xfrm>
          <a:custGeom>
            <a:avLst/>
            <a:gdLst>
              <a:gd name="T0" fmla="*/ 2147483647 w 86"/>
              <a:gd name="T1" fmla="*/ 0 h 144"/>
              <a:gd name="T2" fmla="*/ 0 w 86"/>
              <a:gd name="T3" fmla="*/ 2147483647 h 144"/>
              <a:gd name="T4" fmla="*/ 0 w 86"/>
              <a:gd name="T5" fmla="*/ 2147483647 h 144"/>
              <a:gd name="T6" fmla="*/ 0 w 86"/>
              <a:gd name="T7" fmla="*/ 2147483647 h 144"/>
              <a:gd name="T8" fmla="*/ 2147483647 w 86"/>
              <a:gd name="T9" fmla="*/ 2147483647 h 144"/>
              <a:gd name="T10" fmla="*/ 2147483647 w 86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4"/>
              <a:gd name="T20" fmla="*/ 86 w 86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4">
                <a:moveTo>
                  <a:pt x="48" y="0"/>
                </a:moveTo>
                <a:lnTo>
                  <a:pt x="0" y="48"/>
                </a:lnTo>
                <a:lnTo>
                  <a:pt x="0" y="144"/>
                </a:lnTo>
                <a:lnTo>
                  <a:pt x="86" y="60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22" name="Freeform 69"/>
          <p:cNvSpPr>
            <a:spLocks noChangeAspect="1"/>
          </p:cNvSpPr>
          <p:nvPr/>
        </p:nvSpPr>
        <p:spPr bwMode="auto">
          <a:xfrm>
            <a:off x="2174875" y="4711700"/>
            <a:ext cx="234950" cy="107950"/>
          </a:xfrm>
          <a:custGeom>
            <a:avLst/>
            <a:gdLst>
              <a:gd name="T0" fmla="*/ 2147483647 w 154"/>
              <a:gd name="T1" fmla="*/ 2147483647 h 84"/>
              <a:gd name="T2" fmla="*/ 2147483647 w 154"/>
              <a:gd name="T3" fmla="*/ 0 h 84"/>
              <a:gd name="T4" fmla="*/ 0 w 154"/>
              <a:gd name="T5" fmla="*/ 2147483647 h 84"/>
              <a:gd name="T6" fmla="*/ 2147483647 w 154"/>
              <a:gd name="T7" fmla="*/ 2147483647 h 84"/>
              <a:gd name="T8" fmla="*/ 2147483647 w 154"/>
              <a:gd name="T9" fmla="*/ 2147483647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84"/>
              <a:gd name="T17" fmla="*/ 154 w 154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84">
                <a:moveTo>
                  <a:pt x="154" y="54"/>
                </a:moveTo>
                <a:lnTo>
                  <a:pt x="86" y="0"/>
                </a:lnTo>
                <a:lnTo>
                  <a:pt x="0" y="84"/>
                </a:lnTo>
                <a:lnTo>
                  <a:pt x="122" y="84"/>
                </a:lnTo>
                <a:lnTo>
                  <a:pt x="154" y="54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23" name="Freeform 70"/>
          <p:cNvSpPr>
            <a:spLocks noChangeAspect="1"/>
          </p:cNvSpPr>
          <p:nvPr/>
        </p:nvSpPr>
        <p:spPr bwMode="auto">
          <a:xfrm>
            <a:off x="2174875" y="4711700"/>
            <a:ext cx="234950" cy="107950"/>
          </a:xfrm>
          <a:custGeom>
            <a:avLst/>
            <a:gdLst>
              <a:gd name="T0" fmla="*/ 2147483647 w 154"/>
              <a:gd name="T1" fmla="*/ 2147483647 h 84"/>
              <a:gd name="T2" fmla="*/ 2147483647 w 154"/>
              <a:gd name="T3" fmla="*/ 0 h 84"/>
              <a:gd name="T4" fmla="*/ 0 w 154"/>
              <a:gd name="T5" fmla="*/ 2147483647 h 84"/>
              <a:gd name="T6" fmla="*/ 2147483647 w 154"/>
              <a:gd name="T7" fmla="*/ 2147483647 h 84"/>
              <a:gd name="T8" fmla="*/ 2147483647 w 154"/>
              <a:gd name="T9" fmla="*/ 2147483647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84"/>
              <a:gd name="T17" fmla="*/ 154 w 154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84">
                <a:moveTo>
                  <a:pt x="154" y="54"/>
                </a:moveTo>
                <a:lnTo>
                  <a:pt x="86" y="0"/>
                </a:lnTo>
                <a:lnTo>
                  <a:pt x="0" y="84"/>
                </a:lnTo>
                <a:lnTo>
                  <a:pt x="122" y="84"/>
                </a:lnTo>
                <a:lnTo>
                  <a:pt x="154" y="54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24" name="Rectangle 71"/>
          <p:cNvSpPr>
            <a:spLocks noChangeAspect="1" noChangeArrowheads="1"/>
          </p:cNvSpPr>
          <p:nvPr/>
        </p:nvSpPr>
        <p:spPr bwMode="auto">
          <a:xfrm>
            <a:off x="2360613" y="4819650"/>
            <a:ext cx="1587" cy="0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525" name="Freeform 72"/>
          <p:cNvSpPr>
            <a:spLocks noChangeAspect="1"/>
          </p:cNvSpPr>
          <p:nvPr/>
        </p:nvSpPr>
        <p:spPr bwMode="auto">
          <a:xfrm>
            <a:off x="2360613" y="4819650"/>
            <a:ext cx="1587" cy="0"/>
          </a:xfrm>
          <a:custGeom>
            <a:avLst/>
            <a:gdLst>
              <a:gd name="T0" fmla="*/ 0 w 1587"/>
              <a:gd name="T1" fmla="*/ 0 w 1587"/>
              <a:gd name="T2" fmla="*/ 0 w 1587"/>
              <a:gd name="T3" fmla="*/ 0 w 1587"/>
              <a:gd name="T4" fmla="*/ 0 60000 65536"/>
              <a:gd name="T5" fmla="*/ 0 60000 65536"/>
              <a:gd name="T6" fmla="*/ 0 60000 65536"/>
              <a:gd name="T7" fmla="*/ 0 60000 65536"/>
              <a:gd name="T8" fmla="*/ 0 w 1587"/>
              <a:gd name="T9" fmla="*/ 1587 w 1587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26" name="Freeform 73"/>
          <p:cNvSpPr>
            <a:spLocks noChangeAspect="1"/>
          </p:cNvSpPr>
          <p:nvPr/>
        </p:nvSpPr>
        <p:spPr bwMode="auto">
          <a:xfrm>
            <a:off x="2151063" y="4530725"/>
            <a:ext cx="130175" cy="185738"/>
          </a:xfrm>
          <a:custGeom>
            <a:avLst/>
            <a:gdLst>
              <a:gd name="T0" fmla="*/ 2147483647 w 86"/>
              <a:gd name="T1" fmla="*/ 0 h 146"/>
              <a:gd name="T2" fmla="*/ 0 w 86"/>
              <a:gd name="T3" fmla="*/ 2147483647 h 146"/>
              <a:gd name="T4" fmla="*/ 0 w 86"/>
              <a:gd name="T5" fmla="*/ 2147483647 h 146"/>
              <a:gd name="T6" fmla="*/ 0 w 86"/>
              <a:gd name="T7" fmla="*/ 2147483647 h 146"/>
              <a:gd name="T8" fmla="*/ 2147483647 w 86"/>
              <a:gd name="T9" fmla="*/ 2147483647 h 146"/>
              <a:gd name="T10" fmla="*/ 2147483647 w 86"/>
              <a:gd name="T11" fmla="*/ 0 h 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6"/>
              <a:gd name="T20" fmla="*/ 86 w 86"/>
              <a:gd name="T21" fmla="*/ 146 h 1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6">
                <a:moveTo>
                  <a:pt x="48" y="0"/>
                </a:moveTo>
                <a:lnTo>
                  <a:pt x="0" y="48"/>
                </a:lnTo>
                <a:lnTo>
                  <a:pt x="0" y="146"/>
                </a:lnTo>
                <a:lnTo>
                  <a:pt x="86" y="60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27" name="Rectangle 74"/>
          <p:cNvSpPr>
            <a:spLocks noChangeAspect="1" noChangeArrowheads="1"/>
          </p:cNvSpPr>
          <p:nvPr/>
        </p:nvSpPr>
        <p:spPr bwMode="auto">
          <a:xfrm>
            <a:off x="2360613" y="4695825"/>
            <a:ext cx="1587" cy="1588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528" name="Freeform 75"/>
          <p:cNvSpPr>
            <a:spLocks noChangeAspect="1"/>
          </p:cNvSpPr>
          <p:nvPr/>
        </p:nvSpPr>
        <p:spPr bwMode="auto">
          <a:xfrm>
            <a:off x="2360613" y="4695825"/>
            <a:ext cx="1587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  <a:gd name="T12" fmla="*/ 0 w 1587"/>
              <a:gd name="T13" fmla="*/ 0 h 1588"/>
              <a:gd name="T14" fmla="*/ 1587 w 1587"/>
              <a:gd name="T15" fmla="*/ 1588 h 1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7" h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29" name="Freeform 76"/>
          <p:cNvSpPr>
            <a:spLocks noChangeAspect="1"/>
          </p:cNvSpPr>
          <p:nvPr/>
        </p:nvSpPr>
        <p:spPr bwMode="auto">
          <a:xfrm>
            <a:off x="2151063" y="4779963"/>
            <a:ext cx="130175" cy="184150"/>
          </a:xfrm>
          <a:custGeom>
            <a:avLst/>
            <a:gdLst>
              <a:gd name="T0" fmla="*/ 2147483647 w 86"/>
              <a:gd name="T1" fmla="*/ 0 h 144"/>
              <a:gd name="T2" fmla="*/ 0 w 86"/>
              <a:gd name="T3" fmla="*/ 2147483647 h 144"/>
              <a:gd name="T4" fmla="*/ 0 w 86"/>
              <a:gd name="T5" fmla="*/ 2147483647 h 144"/>
              <a:gd name="T6" fmla="*/ 0 w 86"/>
              <a:gd name="T7" fmla="*/ 2147483647 h 144"/>
              <a:gd name="T8" fmla="*/ 2147483647 w 86"/>
              <a:gd name="T9" fmla="*/ 2147483647 h 144"/>
              <a:gd name="T10" fmla="*/ 2147483647 w 86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4"/>
              <a:gd name="T20" fmla="*/ 86 w 86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4">
                <a:moveTo>
                  <a:pt x="48" y="0"/>
                </a:moveTo>
                <a:lnTo>
                  <a:pt x="0" y="48"/>
                </a:lnTo>
                <a:lnTo>
                  <a:pt x="0" y="144"/>
                </a:lnTo>
                <a:lnTo>
                  <a:pt x="86" y="58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30" name="Rectangle 77"/>
          <p:cNvSpPr>
            <a:spLocks noChangeAspect="1" noChangeArrowheads="1"/>
          </p:cNvSpPr>
          <p:nvPr/>
        </p:nvSpPr>
        <p:spPr bwMode="auto">
          <a:xfrm>
            <a:off x="2360613" y="4943475"/>
            <a:ext cx="1587" cy="1588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531" name="Freeform 78"/>
          <p:cNvSpPr>
            <a:spLocks noChangeAspect="1"/>
          </p:cNvSpPr>
          <p:nvPr/>
        </p:nvSpPr>
        <p:spPr bwMode="auto">
          <a:xfrm>
            <a:off x="2360613" y="4943475"/>
            <a:ext cx="1587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w 1587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  <a:gd name="T12" fmla="*/ 0 w 1587"/>
              <a:gd name="T13" fmla="*/ 0 h 1588"/>
              <a:gd name="T14" fmla="*/ 1587 w 1587"/>
              <a:gd name="T15" fmla="*/ 1588 h 1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7" h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32" name="Rectangle 79"/>
          <p:cNvSpPr>
            <a:spLocks noChangeAspect="1" noChangeArrowheads="1"/>
          </p:cNvSpPr>
          <p:nvPr/>
        </p:nvSpPr>
        <p:spPr bwMode="auto">
          <a:xfrm>
            <a:off x="2224088" y="4530725"/>
            <a:ext cx="185737" cy="125413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533" name="Rectangle 80"/>
          <p:cNvSpPr>
            <a:spLocks noChangeAspect="1" noChangeArrowheads="1"/>
          </p:cNvSpPr>
          <p:nvPr/>
        </p:nvSpPr>
        <p:spPr bwMode="auto">
          <a:xfrm>
            <a:off x="2224088" y="4656138"/>
            <a:ext cx="185737" cy="123825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534" name="Rectangle 81"/>
          <p:cNvSpPr>
            <a:spLocks noChangeAspect="1" noChangeArrowheads="1"/>
          </p:cNvSpPr>
          <p:nvPr/>
        </p:nvSpPr>
        <p:spPr bwMode="auto">
          <a:xfrm>
            <a:off x="2224088" y="4779963"/>
            <a:ext cx="185737" cy="123825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282" name="Rectangle 82"/>
          <p:cNvSpPr>
            <a:spLocks noChangeAspect="1" noChangeArrowheads="1"/>
          </p:cNvSpPr>
          <p:nvPr/>
        </p:nvSpPr>
        <p:spPr bwMode="auto">
          <a:xfrm>
            <a:off x="2224088" y="4903788"/>
            <a:ext cx="185737" cy="123825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536" name="Line 83"/>
          <p:cNvSpPr>
            <a:spLocks noChangeShapeType="1"/>
          </p:cNvSpPr>
          <p:nvPr/>
        </p:nvSpPr>
        <p:spPr bwMode="auto">
          <a:xfrm flipH="1">
            <a:off x="1477963" y="4200525"/>
            <a:ext cx="638175" cy="3841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37" name="Freeform 84"/>
          <p:cNvSpPr>
            <a:spLocks noChangeAspect="1"/>
          </p:cNvSpPr>
          <p:nvPr/>
        </p:nvSpPr>
        <p:spPr bwMode="auto">
          <a:xfrm>
            <a:off x="1655763" y="4992688"/>
            <a:ext cx="258762" cy="109537"/>
          </a:xfrm>
          <a:custGeom>
            <a:avLst/>
            <a:gdLst>
              <a:gd name="T0" fmla="*/ 2147483647 w 170"/>
              <a:gd name="T1" fmla="*/ 2147483647 h 86"/>
              <a:gd name="T2" fmla="*/ 2147483647 w 170"/>
              <a:gd name="T3" fmla="*/ 0 h 86"/>
              <a:gd name="T4" fmla="*/ 0 w 170"/>
              <a:gd name="T5" fmla="*/ 2147483647 h 86"/>
              <a:gd name="T6" fmla="*/ 2147483647 w 170"/>
              <a:gd name="T7" fmla="*/ 2147483647 h 86"/>
              <a:gd name="T8" fmla="*/ 2147483647 w 170"/>
              <a:gd name="T9" fmla="*/ 2147483647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"/>
              <a:gd name="T16" fmla="*/ 0 h 86"/>
              <a:gd name="T17" fmla="*/ 170 w 170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" h="86">
                <a:moveTo>
                  <a:pt x="170" y="38"/>
                </a:moveTo>
                <a:lnTo>
                  <a:pt x="86" y="0"/>
                </a:lnTo>
                <a:lnTo>
                  <a:pt x="0" y="86"/>
                </a:lnTo>
                <a:lnTo>
                  <a:pt x="122" y="86"/>
                </a:lnTo>
                <a:lnTo>
                  <a:pt x="170" y="38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38" name="Rectangle 85"/>
          <p:cNvSpPr>
            <a:spLocks noChangeAspect="1" noChangeArrowheads="1"/>
          </p:cNvSpPr>
          <p:nvPr/>
        </p:nvSpPr>
        <p:spPr bwMode="auto">
          <a:xfrm>
            <a:off x="1728788" y="4543425"/>
            <a:ext cx="185737" cy="125413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539" name="Rectangle 86"/>
          <p:cNvSpPr>
            <a:spLocks noChangeAspect="1" noChangeArrowheads="1"/>
          </p:cNvSpPr>
          <p:nvPr/>
        </p:nvSpPr>
        <p:spPr bwMode="auto">
          <a:xfrm>
            <a:off x="1728788" y="4668838"/>
            <a:ext cx="185737" cy="123825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287" name="Rectangle 87"/>
          <p:cNvSpPr>
            <a:spLocks noChangeAspect="1" noChangeArrowheads="1"/>
          </p:cNvSpPr>
          <p:nvPr/>
        </p:nvSpPr>
        <p:spPr bwMode="auto">
          <a:xfrm>
            <a:off x="1728788" y="4792663"/>
            <a:ext cx="185737" cy="123825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288" name="Rectangle 88"/>
          <p:cNvSpPr>
            <a:spLocks noChangeAspect="1" noChangeArrowheads="1"/>
          </p:cNvSpPr>
          <p:nvPr/>
        </p:nvSpPr>
        <p:spPr bwMode="auto">
          <a:xfrm>
            <a:off x="1728788" y="4916488"/>
            <a:ext cx="185737" cy="123825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grpSp>
        <p:nvGrpSpPr>
          <p:cNvPr id="1043542" name="Group 89"/>
          <p:cNvGrpSpPr>
            <a:grpSpLocks noChangeAspect="1"/>
          </p:cNvGrpSpPr>
          <p:nvPr/>
        </p:nvGrpSpPr>
        <p:grpSpPr bwMode="auto">
          <a:xfrm>
            <a:off x="1042988" y="4541838"/>
            <a:ext cx="684212" cy="555625"/>
            <a:chOff x="3192" y="2544"/>
            <a:chExt cx="690" cy="516"/>
          </a:xfrm>
        </p:grpSpPr>
        <p:sp>
          <p:nvSpPr>
            <p:cNvPr id="1043820" name="Freeform 90"/>
            <p:cNvSpPr>
              <a:spLocks noChangeAspect="1"/>
            </p:cNvSpPr>
            <p:nvPr/>
          </p:nvSpPr>
          <p:spPr bwMode="auto">
            <a:xfrm>
              <a:off x="3192" y="3003"/>
              <a:ext cx="690" cy="57"/>
            </a:xfrm>
            <a:custGeom>
              <a:avLst/>
              <a:gdLst>
                <a:gd name="T0" fmla="*/ 2147483647 w 452"/>
                <a:gd name="T1" fmla="*/ 0 h 48"/>
                <a:gd name="T2" fmla="*/ 2147483647 w 452"/>
                <a:gd name="T3" fmla="*/ 2147483647 h 48"/>
                <a:gd name="T4" fmla="*/ 2147483647 w 452"/>
                <a:gd name="T5" fmla="*/ 2147483647 h 48"/>
                <a:gd name="T6" fmla="*/ 0 w 452"/>
                <a:gd name="T7" fmla="*/ 2147483647 h 48"/>
                <a:gd name="T8" fmla="*/ 0 w 452"/>
                <a:gd name="T9" fmla="*/ 2147483647 h 48"/>
                <a:gd name="T10" fmla="*/ 2147483647 w 452"/>
                <a:gd name="T11" fmla="*/ 0 h 48"/>
                <a:gd name="T12" fmla="*/ 2147483647 w 452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2"/>
                <a:gd name="T22" fmla="*/ 0 h 48"/>
                <a:gd name="T23" fmla="*/ 452 w 452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2" h="48">
                  <a:moveTo>
                    <a:pt x="452" y="0"/>
                  </a:moveTo>
                  <a:lnTo>
                    <a:pt x="404" y="48"/>
                  </a:lnTo>
                  <a:lnTo>
                    <a:pt x="0" y="48"/>
                  </a:lnTo>
                  <a:lnTo>
                    <a:pt x="48" y="0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B28000"/>
            </a:solidFill>
            <a:ln w="0">
              <a:solidFill>
                <a:srgbClr val="B2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043821" name="Rectangle 91"/>
            <p:cNvSpPr>
              <a:spLocks noChangeAspect="1" noChangeArrowheads="1"/>
            </p:cNvSpPr>
            <p:nvPr/>
          </p:nvSpPr>
          <p:spPr bwMode="auto">
            <a:xfrm>
              <a:off x="3264" y="2544"/>
              <a:ext cx="617" cy="462"/>
            </a:xfrm>
            <a:prstGeom prst="rect">
              <a:avLst/>
            </a:prstGeom>
            <a:solidFill>
              <a:srgbClr val="FFCC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sp>
        <p:nvSpPr>
          <p:cNvPr id="1043543" name="Freeform 92"/>
          <p:cNvSpPr>
            <a:spLocks noChangeAspect="1"/>
          </p:cNvSpPr>
          <p:nvPr/>
        </p:nvSpPr>
        <p:spPr bwMode="auto">
          <a:xfrm>
            <a:off x="855663" y="4914900"/>
            <a:ext cx="130175" cy="185738"/>
          </a:xfrm>
          <a:custGeom>
            <a:avLst/>
            <a:gdLst>
              <a:gd name="T0" fmla="*/ 2147483647 w 86"/>
              <a:gd name="T1" fmla="*/ 0 h 146"/>
              <a:gd name="T2" fmla="*/ 0 w 86"/>
              <a:gd name="T3" fmla="*/ 2147483647 h 146"/>
              <a:gd name="T4" fmla="*/ 0 w 86"/>
              <a:gd name="T5" fmla="*/ 2147483647 h 146"/>
              <a:gd name="T6" fmla="*/ 0 w 86"/>
              <a:gd name="T7" fmla="*/ 2147483647 h 146"/>
              <a:gd name="T8" fmla="*/ 2147483647 w 86"/>
              <a:gd name="T9" fmla="*/ 2147483647 h 146"/>
              <a:gd name="T10" fmla="*/ 2147483647 w 86"/>
              <a:gd name="T11" fmla="*/ 0 h 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6"/>
              <a:gd name="T20" fmla="*/ 86 w 86"/>
              <a:gd name="T21" fmla="*/ 146 h 1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6">
                <a:moveTo>
                  <a:pt x="48" y="0"/>
                </a:moveTo>
                <a:lnTo>
                  <a:pt x="0" y="48"/>
                </a:lnTo>
                <a:lnTo>
                  <a:pt x="0" y="146"/>
                </a:lnTo>
                <a:lnTo>
                  <a:pt x="86" y="60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44" name="Freeform 93"/>
          <p:cNvSpPr>
            <a:spLocks noChangeAspect="1"/>
          </p:cNvSpPr>
          <p:nvPr/>
        </p:nvSpPr>
        <p:spPr bwMode="auto">
          <a:xfrm>
            <a:off x="855663" y="4991100"/>
            <a:ext cx="258762" cy="109538"/>
          </a:xfrm>
          <a:custGeom>
            <a:avLst/>
            <a:gdLst>
              <a:gd name="T0" fmla="*/ 2147483647 w 170"/>
              <a:gd name="T1" fmla="*/ 2147483647 h 86"/>
              <a:gd name="T2" fmla="*/ 2147483647 w 170"/>
              <a:gd name="T3" fmla="*/ 0 h 86"/>
              <a:gd name="T4" fmla="*/ 0 w 170"/>
              <a:gd name="T5" fmla="*/ 2147483647 h 86"/>
              <a:gd name="T6" fmla="*/ 2147483647 w 170"/>
              <a:gd name="T7" fmla="*/ 2147483647 h 86"/>
              <a:gd name="T8" fmla="*/ 2147483647 w 170"/>
              <a:gd name="T9" fmla="*/ 2147483647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"/>
              <a:gd name="T16" fmla="*/ 0 h 86"/>
              <a:gd name="T17" fmla="*/ 170 w 170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" h="86">
                <a:moveTo>
                  <a:pt x="170" y="38"/>
                </a:moveTo>
                <a:lnTo>
                  <a:pt x="86" y="0"/>
                </a:lnTo>
                <a:lnTo>
                  <a:pt x="0" y="86"/>
                </a:lnTo>
                <a:lnTo>
                  <a:pt x="122" y="86"/>
                </a:lnTo>
                <a:lnTo>
                  <a:pt x="170" y="38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45" name="Freeform 94"/>
          <p:cNvSpPr>
            <a:spLocks noChangeAspect="1"/>
          </p:cNvSpPr>
          <p:nvPr/>
        </p:nvSpPr>
        <p:spPr bwMode="auto">
          <a:xfrm>
            <a:off x="1065213" y="5080000"/>
            <a:ext cx="1587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60000 65536"/>
              <a:gd name="T7" fmla="*/ 0 60000 65536"/>
              <a:gd name="T8" fmla="*/ 0 60000 65536"/>
              <a:gd name="T9" fmla="*/ 0 w 1587"/>
              <a:gd name="T10" fmla="*/ 0 h 1588"/>
              <a:gd name="T11" fmla="*/ 1587 w 158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46" name="Freeform 95"/>
          <p:cNvSpPr>
            <a:spLocks noChangeAspect="1"/>
          </p:cNvSpPr>
          <p:nvPr/>
        </p:nvSpPr>
        <p:spPr bwMode="auto">
          <a:xfrm>
            <a:off x="1065213" y="5080000"/>
            <a:ext cx="1587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60000 65536"/>
              <a:gd name="T7" fmla="*/ 0 60000 65536"/>
              <a:gd name="T8" fmla="*/ 0 60000 65536"/>
              <a:gd name="T9" fmla="*/ 0 w 1587"/>
              <a:gd name="T10" fmla="*/ 0 h 1588"/>
              <a:gd name="T11" fmla="*/ 1587 w 158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47" name="Freeform 96"/>
          <p:cNvSpPr>
            <a:spLocks noChangeAspect="1"/>
          </p:cNvSpPr>
          <p:nvPr/>
        </p:nvSpPr>
        <p:spPr bwMode="auto">
          <a:xfrm>
            <a:off x="855663" y="4667250"/>
            <a:ext cx="130175" cy="184150"/>
          </a:xfrm>
          <a:custGeom>
            <a:avLst/>
            <a:gdLst>
              <a:gd name="T0" fmla="*/ 2147483647 w 86"/>
              <a:gd name="T1" fmla="*/ 0 h 144"/>
              <a:gd name="T2" fmla="*/ 0 w 86"/>
              <a:gd name="T3" fmla="*/ 2147483647 h 144"/>
              <a:gd name="T4" fmla="*/ 0 w 86"/>
              <a:gd name="T5" fmla="*/ 2147483647 h 144"/>
              <a:gd name="T6" fmla="*/ 0 w 86"/>
              <a:gd name="T7" fmla="*/ 2147483647 h 144"/>
              <a:gd name="T8" fmla="*/ 2147483647 w 86"/>
              <a:gd name="T9" fmla="*/ 2147483647 h 144"/>
              <a:gd name="T10" fmla="*/ 2147483647 w 86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4"/>
              <a:gd name="T20" fmla="*/ 86 w 86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4">
                <a:moveTo>
                  <a:pt x="48" y="0"/>
                </a:moveTo>
                <a:lnTo>
                  <a:pt x="0" y="48"/>
                </a:lnTo>
                <a:lnTo>
                  <a:pt x="0" y="144"/>
                </a:lnTo>
                <a:lnTo>
                  <a:pt x="86" y="60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48" name="Freeform 97"/>
          <p:cNvSpPr>
            <a:spLocks noChangeAspect="1"/>
          </p:cNvSpPr>
          <p:nvPr/>
        </p:nvSpPr>
        <p:spPr bwMode="auto">
          <a:xfrm>
            <a:off x="879475" y="4722813"/>
            <a:ext cx="234950" cy="107950"/>
          </a:xfrm>
          <a:custGeom>
            <a:avLst/>
            <a:gdLst>
              <a:gd name="T0" fmla="*/ 2147483647 w 154"/>
              <a:gd name="T1" fmla="*/ 2147483647 h 84"/>
              <a:gd name="T2" fmla="*/ 2147483647 w 154"/>
              <a:gd name="T3" fmla="*/ 0 h 84"/>
              <a:gd name="T4" fmla="*/ 0 w 154"/>
              <a:gd name="T5" fmla="*/ 2147483647 h 84"/>
              <a:gd name="T6" fmla="*/ 2147483647 w 154"/>
              <a:gd name="T7" fmla="*/ 2147483647 h 84"/>
              <a:gd name="T8" fmla="*/ 2147483647 w 154"/>
              <a:gd name="T9" fmla="*/ 2147483647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84"/>
              <a:gd name="T17" fmla="*/ 154 w 154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84">
                <a:moveTo>
                  <a:pt x="154" y="54"/>
                </a:moveTo>
                <a:lnTo>
                  <a:pt x="86" y="0"/>
                </a:lnTo>
                <a:lnTo>
                  <a:pt x="0" y="84"/>
                </a:lnTo>
                <a:lnTo>
                  <a:pt x="122" y="84"/>
                </a:lnTo>
                <a:lnTo>
                  <a:pt x="154" y="54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49" name="Freeform 98"/>
          <p:cNvSpPr>
            <a:spLocks noChangeAspect="1"/>
          </p:cNvSpPr>
          <p:nvPr/>
        </p:nvSpPr>
        <p:spPr bwMode="auto">
          <a:xfrm>
            <a:off x="879475" y="4722813"/>
            <a:ext cx="234950" cy="107950"/>
          </a:xfrm>
          <a:custGeom>
            <a:avLst/>
            <a:gdLst>
              <a:gd name="T0" fmla="*/ 2147483647 w 154"/>
              <a:gd name="T1" fmla="*/ 2147483647 h 84"/>
              <a:gd name="T2" fmla="*/ 2147483647 w 154"/>
              <a:gd name="T3" fmla="*/ 0 h 84"/>
              <a:gd name="T4" fmla="*/ 0 w 154"/>
              <a:gd name="T5" fmla="*/ 2147483647 h 84"/>
              <a:gd name="T6" fmla="*/ 2147483647 w 154"/>
              <a:gd name="T7" fmla="*/ 2147483647 h 84"/>
              <a:gd name="T8" fmla="*/ 2147483647 w 154"/>
              <a:gd name="T9" fmla="*/ 2147483647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84"/>
              <a:gd name="T17" fmla="*/ 154 w 154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84">
                <a:moveTo>
                  <a:pt x="154" y="54"/>
                </a:moveTo>
                <a:lnTo>
                  <a:pt x="86" y="0"/>
                </a:lnTo>
                <a:lnTo>
                  <a:pt x="0" y="84"/>
                </a:lnTo>
                <a:lnTo>
                  <a:pt x="122" y="84"/>
                </a:lnTo>
                <a:lnTo>
                  <a:pt x="154" y="54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50" name="Rectangle 99"/>
          <p:cNvSpPr>
            <a:spLocks noChangeAspect="1" noChangeArrowheads="1"/>
          </p:cNvSpPr>
          <p:nvPr/>
        </p:nvSpPr>
        <p:spPr bwMode="auto">
          <a:xfrm>
            <a:off x="1065213" y="4830763"/>
            <a:ext cx="1587" cy="0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551" name="Freeform 100"/>
          <p:cNvSpPr>
            <a:spLocks noChangeAspect="1"/>
          </p:cNvSpPr>
          <p:nvPr/>
        </p:nvSpPr>
        <p:spPr bwMode="auto">
          <a:xfrm>
            <a:off x="1065213" y="4830763"/>
            <a:ext cx="1587" cy="0"/>
          </a:xfrm>
          <a:custGeom>
            <a:avLst/>
            <a:gdLst>
              <a:gd name="T0" fmla="*/ 0 w 1587"/>
              <a:gd name="T1" fmla="*/ 0 w 1587"/>
              <a:gd name="T2" fmla="*/ 0 w 1587"/>
              <a:gd name="T3" fmla="*/ 0 w 1587"/>
              <a:gd name="T4" fmla="*/ 0 60000 65536"/>
              <a:gd name="T5" fmla="*/ 0 60000 65536"/>
              <a:gd name="T6" fmla="*/ 0 60000 65536"/>
              <a:gd name="T7" fmla="*/ 0 60000 65536"/>
              <a:gd name="T8" fmla="*/ 0 w 1587"/>
              <a:gd name="T9" fmla="*/ 1587 w 1587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52" name="Freeform 101"/>
          <p:cNvSpPr>
            <a:spLocks noChangeAspect="1"/>
          </p:cNvSpPr>
          <p:nvPr/>
        </p:nvSpPr>
        <p:spPr bwMode="auto">
          <a:xfrm>
            <a:off x="855663" y="4541838"/>
            <a:ext cx="130175" cy="185737"/>
          </a:xfrm>
          <a:custGeom>
            <a:avLst/>
            <a:gdLst>
              <a:gd name="T0" fmla="*/ 2147483647 w 86"/>
              <a:gd name="T1" fmla="*/ 0 h 146"/>
              <a:gd name="T2" fmla="*/ 0 w 86"/>
              <a:gd name="T3" fmla="*/ 2147483647 h 146"/>
              <a:gd name="T4" fmla="*/ 0 w 86"/>
              <a:gd name="T5" fmla="*/ 2147483647 h 146"/>
              <a:gd name="T6" fmla="*/ 0 w 86"/>
              <a:gd name="T7" fmla="*/ 2147483647 h 146"/>
              <a:gd name="T8" fmla="*/ 2147483647 w 86"/>
              <a:gd name="T9" fmla="*/ 2147483647 h 146"/>
              <a:gd name="T10" fmla="*/ 2147483647 w 86"/>
              <a:gd name="T11" fmla="*/ 0 h 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6"/>
              <a:gd name="T20" fmla="*/ 86 w 86"/>
              <a:gd name="T21" fmla="*/ 146 h 1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6">
                <a:moveTo>
                  <a:pt x="48" y="0"/>
                </a:moveTo>
                <a:lnTo>
                  <a:pt x="0" y="48"/>
                </a:lnTo>
                <a:lnTo>
                  <a:pt x="0" y="146"/>
                </a:lnTo>
                <a:lnTo>
                  <a:pt x="86" y="60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53" name="Rectangle 102"/>
          <p:cNvSpPr>
            <a:spLocks noChangeAspect="1" noChangeArrowheads="1"/>
          </p:cNvSpPr>
          <p:nvPr/>
        </p:nvSpPr>
        <p:spPr bwMode="auto">
          <a:xfrm>
            <a:off x="1065213" y="4706938"/>
            <a:ext cx="1587" cy="1587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554" name="Freeform 103"/>
          <p:cNvSpPr>
            <a:spLocks noChangeAspect="1"/>
          </p:cNvSpPr>
          <p:nvPr/>
        </p:nvSpPr>
        <p:spPr bwMode="auto">
          <a:xfrm>
            <a:off x="1065213" y="47069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  <a:gd name="T12" fmla="*/ 0 w 1587"/>
              <a:gd name="T13" fmla="*/ 0 h 1587"/>
              <a:gd name="T14" fmla="*/ 1587 w 1587"/>
              <a:gd name="T15" fmla="*/ 1587 h 1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55" name="Freeform 104"/>
          <p:cNvSpPr>
            <a:spLocks noChangeAspect="1"/>
          </p:cNvSpPr>
          <p:nvPr/>
        </p:nvSpPr>
        <p:spPr bwMode="auto">
          <a:xfrm>
            <a:off x="855663" y="4791075"/>
            <a:ext cx="130175" cy="184150"/>
          </a:xfrm>
          <a:custGeom>
            <a:avLst/>
            <a:gdLst>
              <a:gd name="T0" fmla="*/ 2147483647 w 86"/>
              <a:gd name="T1" fmla="*/ 0 h 144"/>
              <a:gd name="T2" fmla="*/ 0 w 86"/>
              <a:gd name="T3" fmla="*/ 2147483647 h 144"/>
              <a:gd name="T4" fmla="*/ 0 w 86"/>
              <a:gd name="T5" fmla="*/ 2147483647 h 144"/>
              <a:gd name="T6" fmla="*/ 0 w 86"/>
              <a:gd name="T7" fmla="*/ 2147483647 h 144"/>
              <a:gd name="T8" fmla="*/ 2147483647 w 86"/>
              <a:gd name="T9" fmla="*/ 2147483647 h 144"/>
              <a:gd name="T10" fmla="*/ 2147483647 w 86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4"/>
              <a:gd name="T20" fmla="*/ 86 w 86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4">
                <a:moveTo>
                  <a:pt x="48" y="0"/>
                </a:moveTo>
                <a:lnTo>
                  <a:pt x="0" y="48"/>
                </a:lnTo>
                <a:lnTo>
                  <a:pt x="0" y="144"/>
                </a:lnTo>
                <a:lnTo>
                  <a:pt x="86" y="58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56" name="Rectangle 105"/>
          <p:cNvSpPr>
            <a:spLocks noChangeAspect="1" noChangeArrowheads="1"/>
          </p:cNvSpPr>
          <p:nvPr/>
        </p:nvSpPr>
        <p:spPr bwMode="auto">
          <a:xfrm>
            <a:off x="1065213" y="4954588"/>
            <a:ext cx="1587" cy="1587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557" name="Freeform 106"/>
          <p:cNvSpPr>
            <a:spLocks noChangeAspect="1"/>
          </p:cNvSpPr>
          <p:nvPr/>
        </p:nvSpPr>
        <p:spPr bwMode="auto">
          <a:xfrm>
            <a:off x="1065213" y="49545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  <a:gd name="T12" fmla="*/ 0 w 1587"/>
              <a:gd name="T13" fmla="*/ 0 h 1587"/>
              <a:gd name="T14" fmla="*/ 1587 w 1587"/>
              <a:gd name="T15" fmla="*/ 1587 h 1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58" name="Rectangle 107"/>
          <p:cNvSpPr>
            <a:spLocks noChangeAspect="1" noChangeArrowheads="1"/>
          </p:cNvSpPr>
          <p:nvPr/>
        </p:nvSpPr>
        <p:spPr bwMode="auto">
          <a:xfrm>
            <a:off x="928688" y="4541838"/>
            <a:ext cx="185737" cy="125412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559" name="Rectangle 108"/>
          <p:cNvSpPr>
            <a:spLocks noChangeAspect="1" noChangeArrowheads="1"/>
          </p:cNvSpPr>
          <p:nvPr/>
        </p:nvSpPr>
        <p:spPr bwMode="auto">
          <a:xfrm>
            <a:off x="928688" y="4667250"/>
            <a:ext cx="185737" cy="123825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560" name="Rectangle 109"/>
          <p:cNvSpPr>
            <a:spLocks noChangeAspect="1" noChangeArrowheads="1"/>
          </p:cNvSpPr>
          <p:nvPr/>
        </p:nvSpPr>
        <p:spPr bwMode="auto">
          <a:xfrm>
            <a:off x="928688" y="4791075"/>
            <a:ext cx="185737" cy="123825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310" name="Rectangle 110"/>
          <p:cNvSpPr>
            <a:spLocks noChangeAspect="1" noChangeArrowheads="1"/>
          </p:cNvSpPr>
          <p:nvPr/>
        </p:nvSpPr>
        <p:spPr bwMode="auto">
          <a:xfrm>
            <a:off x="928688" y="4914900"/>
            <a:ext cx="185737" cy="123825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562" name="Line 111"/>
          <p:cNvSpPr>
            <a:spLocks noChangeShapeType="1"/>
          </p:cNvSpPr>
          <p:nvPr/>
        </p:nvSpPr>
        <p:spPr bwMode="auto">
          <a:xfrm flipH="1">
            <a:off x="2200275" y="3386138"/>
            <a:ext cx="622300" cy="304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63" name="Freeform 112"/>
          <p:cNvSpPr>
            <a:spLocks noChangeAspect="1"/>
          </p:cNvSpPr>
          <p:nvPr/>
        </p:nvSpPr>
        <p:spPr bwMode="auto">
          <a:xfrm>
            <a:off x="2378075" y="4156075"/>
            <a:ext cx="298450" cy="130175"/>
          </a:xfrm>
          <a:custGeom>
            <a:avLst/>
            <a:gdLst>
              <a:gd name="T0" fmla="*/ 2147483647 w 170"/>
              <a:gd name="T1" fmla="*/ 2147483647 h 86"/>
              <a:gd name="T2" fmla="*/ 2147483647 w 170"/>
              <a:gd name="T3" fmla="*/ 0 h 86"/>
              <a:gd name="T4" fmla="*/ 0 w 170"/>
              <a:gd name="T5" fmla="*/ 2147483647 h 86"/>
              <a:gd name="T6" fmla="*/ 2147483647 w 170"/>
              <a:gd name="T7" fmla="*/ 2147483647 h 86"/>
              <a:gd name="T8" fmla="*/ 2147483647 w 170"/>
              <a:gd name="T9" fmla="*/ 2147483647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"/>
              <a:gd name="T16" fmla="*/ 0 h 86"/>
              <a:gd name="T17" fmla="*/ 170 w 170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" h="86">
                <a:moveTo>
                  <a:pt x="170" y="38"/>
                </a:moveTo>
                <a:lnTo>
                  <a:pt x="86" y="0"/>
                </a:lnTo>
                <a:lnTo>
                  <a:pt x="0" y="86"/>
                </a:lnTo>
                <a:lnTo>
                  <a:pt x="122" y="86"/>
                </a:lnTo>
                <a:lnTo>
                  <a:pt x="170" y="38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64" name="Rectangle 113"/>
          <p:cNvSpPr>
            <a:spLocks noChangeAspect="1" noChangeArrowheads="1"/>
          </p:cNvSpPr>
          <p:nvPr/>
        </p:nvSpPr>
        <p:spPr bwMode="auto">
          <a:xfrm>
            <a:off x="2462213" y="3627438"/>
            <a:ext cx="214312" cy="147637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565" name="Rectangle 114"/>
          <p:cNvSpPr>
            <a:spLocks noChangeAspect="1" noChangeArrowheads="1"/>
          </p:cNvSpPr>
          <p:nvPr/>
        </p:nvSpPr>
        <p:spPr bwMode="auto">
          <a:xfrm>
            <a:off x="2462213" y="3775075"/>
            <a:ext cx="214312" cy="147638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315" name="Rectangle 115"/>
          <p:cNvSpPr>
            <a:spLocks noChangeAspect="1" noChangeArrowheads="1"/>
          </p:cNvSpPr>
          <p:nvPr/>
        </p:nvSpPr>
        <p:spPr bwMode="auto">
          <a:xfrm>
            <a:off x="2462213" y="3922713"/>
            <a:ext cx="214312" cy="144462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316" name="Rectangle 116"/>
          <p:cNvSpPr>
            <a:spLocks noChangeAspect="1" noChangeArrowheads="1"/>
          </p:cNvSpPr>
          <p:nvPr/>
        </p:nvSpPr>
        <p:spPr bwMode="auto">
          <a:xfrm>
            <a:off x="2462213" y="4067175"/>
            <a:ext cx="214312" cy="146050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grpSp>
        <p:nvGrpSpPr>
          <p:cNvPr id="1043568" name="Group 117"/>
          <p:cNvGrpSpPr>
            <a:grpSpLocks noChangeAspect="1"/>
          </p:cNvGrpSpPr>
          <p:nvPr/>
        </p:nvGrpSpPr>
        <p:grpSpPr bwMode="auto">
          <a:xfrm>
            <a:off x="1670050" y="3624263"/>
            <a:ext cx="790575" cy="655637"/>
            <a:chOff x="3192" y="2544"/>
            <a:chExt cx="690" cy="516"/>
          </a:xfrm>
        </p:grpSpPr>
        <p:sp>
          <p:nvSpPr>
            <p:cNvPr id="1043818" name="Freeform 118"/>
            <p:cNvSpPr>
              <a:spLocks noChangeAspect="1"/>
            </p:cNvSpPr>
            <p:nvPr/>
          </p:nvSpPr>
          <p:spPr bwMode="auto">
            <a:xfrm>
              <a:off x="3192" y="3003"/>
              <a:ext cx="690" cy="57"/>
            </a:xfrm>
            <a:custGeom>
              <a:avLst/>
              <a:gdLst>
                <a:gd name="T0" fmla="*/ 2147483647 w 452"/>
                <a:gd name="T1" fmla="*/ 0 h 48"/>
                <a:gd name="T2" fmla="*/ 2147483647 w 452"/>
                <a:gd name="T3" fmla="*/ 2147483647 h 48"/>
                <a:gd name="T4" fmla="*/ 2147483647 w 452"/>
                <a:gd name="T5" fmla="*/ 2147483647 h 48"/>
                <a:gd name="T6" fmla="*/ 0 w 452"/>
                <a:gd name="T7" fmla="*/ 2147483647 h 48"/>
                <a:gd name="T8" fmla="*/ 0 w 452"/>
                <a:gd name="T9" fmla="*/ 2147483647 h 48"/>
                <a:gd name="T10" fmla="*/ 2147483647 w 452"/>
                <a:gd name="T11" fmla="*/ 0 h 48"/>
                <a:gd name="T12" fmla="*/ 2147483647 w 452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2"/>
                <a:gd name="T22" fmla="*/ 0 h 48"/>
                <a:gd name="T23" fmla="*/ 452 w 452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2" h="48">
                  <a:moveTo>
                    <a:pt x="452" y="0"/>
                  </a:moveTo>
                  <a:lnTo>
                    <a:pt x="404" y="48"/>
                  </a:lnTo>
                  <a:lnTo>
                    <a:pt x="0" y="48"/>
                  </a:lnTo>
                  <a:lnTo>
                    <a:pt x="48" y="0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B28000"/>
            </a:solidFill>
            <a:ln w="0">
              <a:solidFill>
                <a:srgbClr val="B2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043819" name="Rectangle 119"/>
            <p:cNvSpPr>
              <a:spLocks noChangeAspect="1" noChangeArrowheads="1"/>
            </p:cNvSpPr>
            <p:nvPr/>
          </p:nvSpPr>
          <p:spPr bwMode="auto">
            <a:xfrm>
              <a:off x="3264" y="2544"/>
              <a:ext cx="617" cy="462"/>
            </a:xfrm>
            <a:prstGeom prst="rect">
              <a:avLst/>
            </a:prstGeom>
            <a:solidFill>
              <a:srgbClr val="FFCC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sp>
        <p:nvSpPr>
          <p:cNvPr id="1043569" name="Freeform 120"/>
          <p:cNvSpPr>
            <a:spLocks noChangeAspect="1"/>
          </p:cNvSpPr>
          <p:nvPr/>
        </p:nvSpPr>
        <p:spPr bwMode="auto">
          <a:xfrm>
            <a:off x="1454150" y="4064000"/>
            <a:ext cx="150813" cy="219075"/>
          </a:xfrm>
          <a:custGeom>
            <a:avLst/>
            <a:gdLst>
              <a:gd name="T0" fmla="*/ 2147483647 w 86"/>
              <a:gd name="T1" fmla="*/ 0 h 146"/>
              <a:gd name="T2" fmla="*/ 0 w 86"/>
              <a:gd name="T3" fmla="*/ 2147483647 h 146"/>
              <a:gd name="T4" fmla="*/ 0 w 86"/>
              <a:gd name="T5" fmla="*/ 2147483647 h 146"/>
              <a:gd name="T6" fmla="*/ 0 w 86"/>
              <a:gd name="T7" fmla="*/ 2147483647 h 146"/>
              <a:gd name="T8" fmla="*/ 2147483647 w 86"/>
              <a:gd name="T9" fmla="*/ 2147483647 h 146"/>
              <a:gd name="T10" fmla="*/ 2147483647 w 86"/>
              <a:gd name="T11" fmla="*/ 0 h 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6"/>
              <a:gd name="T20" fmla="*/ 86 w 86"/>
              <a:gd name="T21" fmla="*/ 146 h 1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6">
                <a:moveTo>
                  <a:pt x="48" y="0"/>
                </a:moveTo>
                <a:lnTo>
                  <a:pt x="0" y="48"/>
                </a:lnTo>
                <a:lnTo>
                  <a:pt x="0" y="146"/>
                </a:lnTo>
                <a:lnTo>
                  <a:pt x="86" y="60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70" name="Freeform 121"/>
          <p:cNvSpPr>
            <a:spLocks noChangeAspect="1"/>
          </p:cNvSpPr>
          <p:nvPr/>
        </p:nvSpPr>
        <p:spPr bwMode="auto">
          <a:xfrm>
            <a:off x="1454150" y="4152900"/>
            <a:ext cx="298450" cy="130175"/>
          </a:xfrm>
          <a:custGeom>
            <a:avLst/>
            <a:gdLst>
              <a:gd name="T0" fmla="*/ 2147483647 w 170"/>
              <a:gd name="T1" fmla="*/ 2147483647 h 86"/>
              <a:gd name="T2" fmla="*/ 2147483647 w 170"/>
              <a:gd name="T3" fmla="*/ 0 h 86"/>
              <a:gd name="T4" fmla="*/ 0 w 170"/>
              <a:gd name="T5" fmla="*/ 2147483647 h 86"/>
              <a:gd name="T6" fmla="*/ 2147483647 w 170"/>
              <a:gd name="T7" fmla="*/ 2147483647 h 86"/>
              <a:gd name="T8" fmla="*/ 2147483647 w 170"/>
              <a:gd name="T9" fmla="*/ 2147483647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"/>
              <a:gd name="T16" fmla="*/ 0 h 86"/>
              <a:gd name="T17" fmla="*/ 170 w 170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" h="86">
                <a:moveTo>
                  <a:pt x="170" y="38"/>
                </a:moveTo>
                <a:lnTo>
                  <a:pt x="86" y="0"/>
                </a:lnTo>
                <a:lnTo>
                  <a:pt x="0" y="86"/>
                </a:lnTo>
                <a:lnTo>
                  <a:pt x="122" y="86"/>
                </a:lnTo>
                <a:lnTo>
                  <a:pt x="170" y="38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71" name="Freeform 122"/>
          <p:cNvSpPr>
            <a:spLocks noChangeAspect="1"/>
          </p:cNvSpPr>
          <p:nvPr/>
        </p:nvSpPr>
        <p:spPr bwMode="auto">
          <a:xfrm>
            <a:off x="1697038" y="4259263"/>
            <a:ext cx="0" cy="1587"/>
          </a:xfrm>
          <a:custGeom>
            <a:avLst/>
            <a:gdLst>
              <a:gd name="T0" fmla="*/ 0 h 1587"/>
              <a:gd name="T1" fmla="*/ 0 h 1587"/>
              <a:gd name="T2" fmla="*/ 0 h 1587"/>
              <a:gd name="T3" fmla="*/ 0 60000 65536"/>
              <a:gd name="T4" fmla="*/ 0 60000 65536"/>
              <a:gd name="T5" fmla="*/ 0 60000 65536"/>
              <a:gd name="T6" fmla="*/ 0 h 1587"/>
              <a:gd name="T7" fmla="*/ 1587 h 1587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72" name="Freeform 123"/>
          <p:cNvSpPr>
            <a:spLocks noChangeAspect="1"/>
          </p:cNvSpPr>
          <p:nvPr/>
        </p:nvSpPr>
        <p:spPr bwMode="auto">
          <a:xfrm>
            <a:off x="1697038" y="4259263"/>
            <a:ext cx="0" cy="1587"/>
          </a:xfrm>
          <a:custGeom>
            <a:avLst/>
            <a:gdLst>
              <a:gd name="T0" fmla="*/ 0 h 1587"/>
              <a:gd name="T1" fmla="*/ 0 h 1587"/>
              <a:gd name="T2" fmla="*/ 0 h 1587"/>
              <a:gd name="T3" fmla="*/ 0 60000 65536"/>
              <a:gd name="T4" fmla="*/ 0 60000 65536"/>
              <a:gd name="T5" fmla="*/ 0 60000 65536"/>
              <a:gd name="T6" fmla="*/ 0 h 1587"/>
              <a:gd name="T7" fmla="*/ 1587 h 1587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73" name="Freeform 124"/>
          <p:cNvSpPr>
            <a:spLocks noChangeAspect="1"/>
          </p:cNvSpPr>
          <p:nvPr/>
        </p:nvSpPr>
        <p:spPr bwMode="auto">
          <a:xfrm>
            <a:off x="1454150" y="3771900"/>
            <a:ext cx="150813" cy="215900"/>
          </a:xfrm>
          <a:custGeom>
            <a:avLst/>
            <a:gdLst>
              <a:gd name="T0" fmla="*/ 2147483647 w 86"/>
              <a:gd name="T1" fmla="*/ 0 h 144"/>
              <a:gd name="T2" fmla="*/ 0 w 86"/>
              <a:gd name="T3" fmla="*/ 2147483647 h 144"/>
              <a:gd name="T4" fmla="*/ 0 w 86"/>
              <a:gd name="T5" fmla="*/ 2147483647 h 144"/>
              <a:gd name="T6" fmla="*/ 0 w 86"/>
              <a:gd name="T7" fmla="*/ 2147483647 h 144"/>
              <a:gd name="T8" fmla="*/ 2147483647 w 86"/>
              <a:gd name="T9" fmla="*/ 2147483647 h 144"/>
              <a:gd name="T10" fmla="*/ 2147483647 w 86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4"/>
              <a:gd name="T20" fmla="*/ 86 w 86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4">
                <a:moveTo>
                  <a:pt x="48" y="0"/>
                </a:moveTo>
                <a:lnTo>
                  <a:pt x="0" y="48"/>
                </a:lnTo>
                <a:lnTo>
                  <a:pt x="0" y="144"/>
                </a:lnTo>
                <a:lnTo>
                  <a:pt x="86" y="60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74" name="Freeform 125"/>
          <p:cNvSpPr>
            <a:spLocks noChangeAspect="1"/>
          </p:cNvSpPr>
          <p:nvPr/>
        </p:nvSpPr>
        <p:spPr bwMode="auto">
          <a:xfrm>
            <a:off x="1481138" y="3836988"/>
            <a:ext cx="271462" cy="127000"/>
          </a:xfrm>
          <a:custGeom>
            <a:avLst/>
            <a:gdLst>
              <a:gd name="T0" fmla="*/ 2147483647 w 154"/>
              <a:gd name="T1" fmla="*/ 2147483647 h 84"/>
              <a:gd name="T2" fmla="*/ 2147483647 w 154"/>
              <a:gd name="T3" fmla="*/ 0 h 84"/>
              <a:gd name="T4" fmla="*/ 0 w 154"/>
              <a:gd name="T5" fmla="*/ 2147483647 h 84"/>
              <a:gd name="T6" fmla="*/ 2147483647 w 154"/>
              <a:gd name="T7" fmla="*/ 2147483647 h 84"/>
              <a:gd name="T8" fmla="*/ 2147483647 w 154"/>
              <a:gd name="T9" fmla="*/ 2147483647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84"/>
              <a:gd name="T17" fmla="*/ 154 w 154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84">
                <a:moveTo>
                  <a:pt x="154" y="54"/>
                </a:moveTo>
                <a:lnTo>
                  <a:pt x="86" y="0"/>
                </a:lnTo>
                <a:lnTo>
                  <a:pt x="0" y="84"/>
                </a:lnTo>
                <a:lnTo>
                  <a:pt x="122" y="84"/>
                </a:lnTo>
                <a:lnTo>
                  <a:pt x="154" y="54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75" name="Freeform 126"/>
          <p:cNvSpPr>
            <a:spLocks noChangeAspect="1"/>
          </p:cNvSpPr>
          <p:nvPr/>
        </p:nvSpPr>
        <p:spPr bwMode="auto">
          <a:xfrm>
            <a:off x="1481138" y="3836988"/>
            <a:ext cx="271462" cy="127000"/>
          </a:xfrm>
          <a:custGeom>
            <a:avLst/>
            <a:gdLst>
              <a:gd name="T0" fmla="*/ 2147483647 w 154"/>
              <a:gd name="T1" fmla="*/ 2147483647 h 84"/>
              <a:gd name="T2" fmla="*/ 2147483647 w 154"/>
              <a:gd name="T3" fmla="*/ 0 h 84"/>
              <a:gd name="T4" fmla="*/ 0 w 154"/>
              <a:gd name="T5" fmla="*/ 2147483647 h 84"/>
              <a:gd name="T6" fmla="*/ 2147483647 w 154"/>
              <a:gd name="T7" fmla="*/ 2147483647 h 84"/>
              <a:gd name="T8" fmla="*/ 2147483647 w 154"/>
              <a:gd name="T9" fmla="*/ 2147483647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84"/>
              <a:gd name="T17" fmla="*/ 154 w 154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84">
                <a:moveTo>
                  <a:pt x="154" y="54"/>
                </a:moveTo>
                <a:lnTo>
                  <a:pt x="86" y="0"/>
                </a:lnTo>
                <a:lnTo>
                  <a:pt x="0" y="84"/>
                </a:lnTo>
                <a:lnTo>
                  <a:pt x="122" y="84"/>
                </a:lnTo>
                <a:lnTo>
                  <a:pt x="154" y="54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76" name="Rectangle 127"/>
          <p:cNvSpPr>
            <a:spLocks noChangeAspect="1" noChangeArrowheads="1"/>
          </p:cNvSpPr>
          <p:nvPr/>
        </p:nvSpPr>
        <p:spPr bwMode="auto">
          <a:xfrm>
            <a:off x="1697038" y="3963988"/>
            <a:ext cx="0" cy="1587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577" name="Freeform 128"/>
          <p:cNvSpPr>
            <a:spLocks noChangeAspect="1"/>
          </p:cNvSpPr>
          <p:nvPr/>
        </p:nvSpPr>
        <p:spPr bwMode="auto">
          <a:xfrm>
            <a:off x="1697038" y="3963988"/>
            <a:ext cx="0" cy="1587"/>
          </a:xfrm>
          <a:custGeom>
            <a:avLst/>
            <a:gdLst>
              <a:gd name="T0" fmla="*/ 0 h 1587"/>
              <a:gd name="T1" fmla="*/ 0 h 1587"/>
              <a:gd name="T2" fmla="*/ 0 h 1587"/>
              <a:gd name="T3" fmla="*/ 0 h 1587"/>
              <a:gd name="T4" fmla="*/ 0 60000 65536"/>
              <a:gd name="T5" fmla="*/ 0 60000 65536"/>
              <a:gd name="T6" fmla="*/ 0 60000 65536"/>
              <a:gd name="T7" fmla="*/ 0 60000 65536"/>
              <a:gd name="T8" fmla="*/ 0 h 1587"/>
              <a:gd name="T9" fmla="*/ 1587 h 1587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78" name="Freeform 129"/>
          <p:cNvSpPr>
            <a:spLocks noChangeAspect="1"/>
          </p:cNvSpPr>
          <p:nvPr/>
        </p:nvSpPr>
        <p:spPr bwMode="auto">
          <a:xfrm>
            <a:off x="1454150" y="3624263"/>
            <a:ext cx="150813" cy="219075"/>
          </a:xfrm>
          <a:custGeom>
            <a:avLst/>
            <a:gdLst>
              <a:gd name="T0" fmla="*/ 2147483647 w 86"/>
              <a:gd name="T1" fmla="*/ 0 h 146"/>
              <a:gd name="T2" fmla="*/ 0 w 86"/>
              <a:gd name="T3" fmla="*/ 2147483647 h 146"/>
              <a:gd name="T4" fmla="*/ 0 w 86"/>
              <a:gd name="T5" fmla="*/ 2147483647 h 146"/>
              <a:gd name="T6" fmla="*/ 0 w 86"/>
              <a:gd name="T7" fmla="*/ 2147483647 h 146"/>
              <a:gd name="T8" fmla="*/ 2147483647 w 86"/>
              <a:gd name="T9" fmla="*/ 2147483647 h 146"/>
              <a:gd name="T10" fmla="*/ 2147483647 w 86"/>
              <a:gd name="T11" fmla="*/ 0 h 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6"/>
              <a:gd name="T20" fmla="*/ 86 w 86"/>
              <a:gd name="T21" fmla="*/ 146 h 1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6">
                <a:moveTo>
                  <a:pt x="48" y="0"/>
                </a:moveTo>
                <a:lnTo>
                  <a:pt x="0" y="48"/>
                </a:lnTo>
                <a:lnTo>
                  <a:pt x="0" y="146"/>
                </a:lnTo>
                <a:lnTo>
                  <a:pt x="86" y="60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79" name="Rectangle 130"/>
          <p:cNvSpPr>
            <a:spLocks noChangeAspect="1" noChangeArrowheads="1"/>
          </p:cNvSpPr>
          <p:nvPr/>
        </p:nvSpPr>
        <p:spPr bwMode="auto">
          <a:xfrm>
            <a:off x="1697038" y="3819525"/>
            <a:ext cx="0" cy="1588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580" name="Freeform 131"/>
          <p:cNvSpPr>
            <a:spLocks noChangeAspect="1"/>
          </p:cNvSpPr>
          <p:nvPr/>
        </p:nvSpPr>
        <p:spPr bwMode="auto">
          <a:xfrm>
            <a:off x="1697038" y="3819525"/>
            <a:ext cx="0" cy="1588"/>
          </a:xfrm>
          <a:custGeom>
            <a:avLst/>
            <a:gdLst>
              <a:gd name="T0" fmla="*/ 0 h 1588"/>
              <a:gd name="T1" fmla="*/ 0 h 1588"/>
              <a:gd name="T2" fmla="*/ 0 h 1588"/>
              <a:gd name="T3" fmla="*/ 0 h 1588"/>
              <a:gd name="T4" fmla="*/ 0 60000 65536"/>
              <a:gd name="T5" fmla="*/ 0 60000 65536"/>
              <a:gd name="T6" fmla="*/ 0 60000 65536"/>
              <a:gd name="T7" fmla="*/ 0 60000 65536"/>
              <a:gd name="T8" fmla="*/ 0 h 1588"/>
              <a:gd name="T9" fmla="*/ 1588 h 1588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81" name="Freeform 132"/>
          <p:cNvSpPr>
            <a:spLocks noChangeAspect="1"/>
          </p:cNvSpPr>
          <p:nvPr/>
        </p:nvSpPr>
        <p:spPr bwMode="auto">
          <a:xfrm>
            <a:off x="1454150" y="3919538"/>
            <a:ext cx="150813" cy="215900"/>
          </a:xfrm>
          <a:custGeom>
            <a:avLst/>
            <a:gdLst>
              <a:gd name="T0" fmla="*/ 2147483647 w 86"/>
              <a:gd name="T1" fmla="*/ 0 h 144"/>
              <a:gd name="T2" fmla="*/ 0 w 86"/>
              <a:gd name="T3" fmla="*/ 2147483647 h 144"/>
              <a:gd name="T4" fmla="*/ 0 w 86"/>
              <a:gd name="T5" fmla="*/ 2147483647 h 144"/>
              <a:gd name="T6" fmla="*/ 0 w 86"/>
              <a:gd name="T7" fmla="*/ 2147483647 h 144"/>
              <a:gd name="T8" fmla="*/ 2147483647 w 86"/>
              <a:gd name="T9" fmla="*/ 2147483647 h 144"/>
              <a:gd name="T10" fmla="*/ 2147483647 w 86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4"/>
              <a:gd name="T20" fmla="*/ 86 w 86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4">
                <a:moveTo>
                  <a:pt x="48" y="0"/>
                </a:moveTo>
                <a:lnTo>
                  <a:pt x="0" y="48"/>
                </a:lnTo>
                <a:lnTo>
                  <a:pt x="0" y="144"/>
                </a:lnTo>
                <a:lnTo>
                  <a:pt x="86" y="58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82" name="Rectangle 133"/>
          <p:cNvSpPr>
            <a:spLocks noChangeAspect="1" noChangeArrowheads="1"/>
          </p:cNvSpPr>
          <p:nvPr/>
        </p:nvSpPr>
        <p:spPr bwMode="auto">
          <a:xfrm>
            <a:off x="1697038" y="4111625"/>
            <a:ext cx="0" cy="1588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583" name="Freeform 134"/>
          <p:cNvSpPr>
            <a:spLocks noChangeAspect="1"/>
          </p:cNvSpPr>
          <p:nvPr/>
        </p:nvSpPr>
        <p:spPr bwMode="auto">
          <a:xfrm>
            <a:off x="1697038" y="4111625"/>
            <a:ext cx="0" cy="1588"/>
          </a:xfrm>
          <a:custGeom>
            <a:avLst/>
            <a:gdLst>
              <a:gd name="T0" fmla="*/ 0 h 1588"/>
              <a:gd name="T1" fmla="*/ 0 h 1588"/>
              <a:gd name="T2" fmla="*/ 0 h 1588"/>
              <a:gd name="T3" fmla="*/ 0 h 1588"/>
              <a:gd name="T4" fmla="*/ 0 60000 65536"/>
              <a:gd name="T5" fmla="*/ 0 60000 65536"/>
              <a:gd name="T6" fmla="*/ 0 60000 65536"/>
              <a:gd name="T7" fmla="*/ 0 60000 65536"/>
              <a:gd name="T8" fmla="*/ 0 h 1588"/>
              <a:gd name="T9" fmla="*/ 1588 h 1588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84" name="Rectangle 135"/>
          <p:cNvSpPr>
            <a:spLocks noChangeAspect="1" noChangeArrowheads="1"/>
          </p:cNvSpPr>
          <p:nvPr/>
        </p:nvSpPr>
        <p:spPr bwMode="auto">
          <a:xfrm>
            <a:off x="1538288" y="3624263"/>
            <a:ext cx="214312" cy="147637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585" name="Rectangle 136"/>
          <p:cNvSpPr>
            <a:spLocks noChangeAspect="1" noChangeArrowheads="1"/>
          </p:cNvSpPr>
          <p:nvPr/>
        </p:nvSpPr>
        <p:spPr bwMode="auto">
          <a:xfrm>
            <a:off x="1538288" y="3771900"/>
            <a:ext cx="214312" cy="147638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337" name="Rectangle 137"/>
          <p:cNvSpPr>
            <a:spLocks noChangeAspect="1" noChangeArrowheads="1"/>
          </p:cNvSpPr>
          <p:nvPr/>
        </p:nvSpPr>
        <p:spPr bwMode="auto">
          <a:xfrm>
            <a:off x="1538288" y="3919538"/>
            <a:ext cx="214312" cy="144462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338" name="Rectangle 138"/>
          <p:cNvSpPr>
            <a:spLocks noChangeAspect="1" noChangeArrowheads="1"/>
          </p:cNvSpPr>
          <p:nvPr/>
        </p:nvSpPr>
        <p:spPr bwMode="auto">
          <a:xfrm>
            <a:off x="1538288" y="4064000"/>
            <a:ext cx="214312" cy="146050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588" name="Line 139"/>
          <p:cNvSpPr>
            <a:spLocks noChangeShapeType="1"/>
          </p:cNvSpPr>
          <p:nvPr/>
        </p:nvSpPr>
        <p:spPr bwMode="auto">
          <a:xfrm>
            <a:off x="2797175" y="3367088"/>
            <a:ext cx="650875" cy="304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89" name="Freeform 140"/>
          <p:cNvSpPr>
            <a:spLocks noChangeAspect="1"/>
          </p:cNvSpPr>
          <p:nvPr/>
        </p:nvSpPr>
        <p:spPr bwMode="auto">
          <a:xfrm>
            <a:off x="3689350" y="4146550"/>
            <a:ext cx="298450" cy="130175"/>
          </a:xfrm>
          <a:custGeom>
            <a:avLst/>
            <a:gdLst>
              <a:gd name="T0" fmla="*/ 2147483647 w 170"/>
              <a:gd name="T1" fmla="*/ 2147483647 h 86"/>
              <a:gd name="T2" fmla="*/ 2147483647 w 170"/>
              <a:gd name="T3" fmla="*/ 0 h 86"/>
              <a:gd name="T4" fmla="*/ 0 w 170"/>
              <a:gd name="T5" fmla="*/ 2147483647 h 86"/>
              <a:gd name="T6" fmla="*/ 2147483647 w 170"/>
              <a:gd name="T7" fmla="*/ 2147483647 h 86"/>
              <a:gd name="T8" fmla="*/ 2147483647 w 170"/>
              <a:gd name="T9" fmla="*/ 2147483647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"/>
              <a:gd name="T16" fmla="*/ 0 h 86"/>
              <a:gd name="T17" fmla="*/ 170 w 170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" h="86">
                <a:moveTo>
                  <a:pt x="170" y="38"/>
                </a:moveTo>
                <a:lnTo>
                  <a:pt x="86" y="0"/>
                </a:lnTo>
                <a:lnTo>
                  <a:pt x="0" y="86"/>
                </a:lnTo>
                <a:lnTo>
                  <a:pt x="122" y="86"/>
                </a:lnTo>
                <a:lnTo>
                  <a:pt x="170" y="38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90" name="Rectangle 141"/>
          <p:cNvSpPr>
            <a:spLocks noChangeAspect="1" noChangeArrowheads="1"/>
          </p:cNvSpPr>
          <p:nvPr/>
        </p:nvSpPr>
        <p:spPr bwMode="auto">
          <a:xfrm>
            <a:off x="3773488" y="3617913"/>
            <a:ext cx="214312" cy="147637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342" name="Rectangle 142"/>
          <p:cNvSpPr>
            <a:spLocks noChangeAspect="1" noChangeArrowheads="1"/>
          </p:cNvSpPr>
          <p:nvPr/>
        </p:nvSpPr>
        <p:spPr bwMode="auto">
          <a:xfrm>
            <a:off x="3773488" y="3765550"/>
            <a:ext cx="214312" cy="147638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343" name="Rectangle 143"/>
          <p:cNvSpPr>
            <a:spLocks noChangeAspect="1" noChangeArrowheads="1"/>
          </p:cNvSpPr>
          <p:nvPr/>
        </p:nvSpPr>
        <p:spPr bwMode="auto">
          <a:xfrm>
            <a:off x="3773488" y="3913188"/>
            <a:ext cx="214312" cy="144462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344" name="Rectangle 144"/>
          <p:cNvSpPr>
            <a:spLocks noChangeAspect="1" noChangeArrowheads="1"/>
          </p:cNvSpPr>
          <p:nvPr/>
        </p:nvSpPr>
        <p:spPr bwMode="auto">
          <a:xfrm>
            <a:off x="3773488" y="4057650"/>
            <a:ext cx="214312" cy="146050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grpSp>
        <p:nvGrpSpPr>
          <p:cNvPr id="1043594" name="Group 145"/>
          <p:cNvGrpSpPr>
            <a:grpSpLocks noChangeAspect="1"/>
          </p:cNvGrpSpPr>
          <p:nvPr/>
        </p:nvGrpSpPr>
        <p:grpSpPr bwMode="auto">
          <a:xfrm>
            <a:off x="2981325" y="3614738"/>
            <a:ext cx="790575" cy="655637"/>
            <a:chOff x="3192" y="2544"/>
            <a:chExt cx="690" cy="516"/>
          </a:xfrm>
        </p:grpSpPr>
        <p:sp>
          <p:nvSpPr>
            <p:cNvPr id="1043816" name="Freeform 146"/>
            <p:cNvSpPr>
              <a:spLocks noChangeAspect="1"/>
            </p:cNvSpPr>
            <p:nvPr/>
          </p:nvSpPr>
          <p:spPr bwMode="auto">
            <a:xfrm>
              <a:off x="3192" y="3003"/>
              <a:ext cx="690" cy="57"/>
            </a:xfrm>
            <a:custGeom>
              <a:avLst/>
              <a:gdLst>
                <a:gd name="T0" fmla="*/ 2147483647 w 452"/>
                <a:gd name="T1" fmla="*/ 0 h 48"/>
                <a:gd name="T2" fmla="*/ 2147483647 w 452"/>
                <a:gd name="T3" fmla="*/ 2147483647 h 48"/>
                <a:gd name="T4" fmla="*/ 2147483647 w 452"/>
                <a:gd name="T5" fmla="*/ 2147483647 h 48"/>
                <a:gd name="T6" fmla="*/ 0 w 452"/>
                <a:gd name="T7" fmla="*/ 2147483647 h 48"/>
                <a:gd name="T8" fmla="*/ 0 w 452"/>
                <a:gd name="T9" fmla="*/ 2147483647 h 48"/>
                <a:gd name="T10" fmla="*/ 2147483647 w 452"/>
                <a:gd name="T11" fmla="*/ 0 h 48"/>
                <a:gd name="T12" fmla="*/ 2147483647 w 452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2"/>
                <a:gd name="T22" fmla="*/ 0 h 48"/>
                <a:gd name="T23" fmla="*/ 452 w 452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2" h="48">
                  <a:moveTo>
                    <a:pt x="452" y="0"/>
                  </a:moveTo>
                  <a:lnTo>
                    <a:pt x="404" y="48"/>
                  </a:lnTo>
                  <a:lnTo>
                    <a:pt x="0" y="48"/>
                  </a:lnTo>
                  <a:lnTo>
                    <a:pt x="48" y="0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B28000"/>
            </a:solidFill>
            <a:ln w="0">
              <a:solidFill>
                <a:srgbClr val="B2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043817" name="Rectangle 147"/>
            <p:cNvSpPr>
              <a:spLocks noChangeAspect="1" noChangeArrowheads="1"/>
            </p:cNvSpPr>
            <p:nvPr/>
          </p:nvSpPr>
          <p:spPr bwMode="auto">
            <a:xfrm>
              <a:off x="3264" y="2544"/>
              <a:ext cx="617" cy="462"/>
            </a:xfrm>
            <a:prstGeom prst="rect">
              <a:avLst/>
            </a:prstGeom>
            <a:solidFill>
              <a:srgbClr val="FFCC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sp>
        <p:nvSpPr>
          <p:cNvPr id="1043595" name="Freeform 148"/>
          <p:cNvSpPr>
            <a:spLocks noChangeAspect="1"/>
          </p:cNvSpPr>
          <p:nvPr/>
        </p:nvSpPr>
        <p:spPr bwMode="auto">
          <a:xfrm>
            <a:off x="2765425" y="4054475"/>
            <a:ext cx="150813" cy="219075"/>
          </a:xfrm>
          <a:custGeom>
            <a:avLst/>
            <a:gdLst>
              <a:gd name="T0" fmla="*/ 2147483647 w 86"/>
              <a:gd name="T1" fmla="*/ 0 h 146"/>
              <a:gd name="T2" fmla="*/ 0 w 86"/>
              <a:gd name="T3" fmla="*/ 2147483647 h 146"/>
              <a:gd name="T4" fmla="*/ 0 w 86"/>
              <a:gd name="T5" fmla="*/ 2147483647 h 146"/>
              <a:gd name="T6" fmla="*/ 0 w 86"/>
              <a:gd name="T7" fmla="*/ 2147483647 h 146"/>
              <a:gd name="T8" fmla="*/ 2147483647 w 86"/>
              <a:gd name="T9" fmla="*/ 2147483647 h 146"/>
              <a:gd name="T10" fmla="*/ 2147483647 w 86"/>
              <a:gd name="T11" fmla="*/ 0 h 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6"/>
              <a:gd name="T20" fmla="*/ 86 w 86"/>
              <a:gd name="T21" fmla="*/ 146 h 1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6">
                <a:moveTo>
                  <a:pt x="48" y="0"/>
                </a:moveTo>
                <a:lnTo>
                  <a:pt x="0" y="48"/>
                </a:lnTo>
                <a:lnTo>
                  <a:pt x="0" y="146"/>
                </a:lnTo>
                <a:lnTo>
                  <a:pt x="86" y="60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96" name="Freeform 149"/>
          <p:cNvSpPr>
            <a:spLocks noChangeAspect="1"/>
          </p:cNvSpPr>
          <p:nvPr/>
        </p:nvSpPr>
        <p:spPr bwMode="auto">
          <a:xfrm>
            <a:off x="2765425" y="4143375"/>
            <a:ext cx="298450" cy="130175"/>
          </a:xfrm>
          <a:custGeom>
            <a:avLst/>
            <a:gdLst>
              <a:gd name="T0" fmla="*/ 2147483647 w 170"/>
              <a:gd name="T1" fmla="*/ 2147483647 h 86"/>
              <a:gd name="T2" fmla="*/ 2147483647 w 170"/>
              <a:gd name="T3" fmla="*/ 0 h 86"/>
              <a:gd name="T4" fmla="*/ 0 w 170"/>
              <a:gd name="T5" fmla="*/ 2147483647 h 86"/>
              <a:gd name="T6" fmla="*/ 2147483647 w 170"/>
              <a:gd name="T7" fmla="*/ 2147483647 h 86"/>
              <a:gd name="T8" fmla="*/ 2147483647 w 170"/>
              <a:gd name="T9" fmla="*/ 2147483647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"/>
              <a:gd name="T16" fmla="*/ 0 h 86"/>
              <a:gd name="T17" fmla="*/ 170 w 170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" h="86">
                <a:moveTo>
                  <a:pt x="170" y="38"/>
                </a:moveTo>
                <a:lnTo>
                  <a:pt x="86" y="0"/>
                </a:lnTo>
                <a:lnTo>
                  <a:pt x="0" y="86"/>
                </a:lnTo>
                <a:lnTo>
                  <a:pt x="122" y="86"/>
                </a:lnTo>
                <a:lnTo>
                  <a:pt x="170" y="38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97" name="Freeform 150"/>
          <p:cNvSpPr>
            <a:spLocks noChangeAspect="1"/>
          </p:cNvSpPr>
          <p:nvPr/>
        </p:nvSpPr>
        <p:spPr bwMode="auto">
          <a:xfrm>
            <a:off x="3008313" y="4249738"/>
            <a:ext cx="0" cy="1587"/>
          </a:xfrm>
          <a:custGeom>
            <a:avLst/>
            <a:gdLst>
              <a:gd name="T0" fmla="*/ 0 h 1587"/>
              <a:gd name="T1" fmla="*/ 0 h 1587"/>
              <a:gd name="T2" fmla="*/ 0 h 1587"/>
              <a:gd name="T3" fmla="*/ 0 60000 65536"/>
              <a:gd name="T4" fmla="*/ 0 60000 65536"/>
              <a:gd name="T5" fmla="*/ 0 60000 65536"/>
              <a:gd name="T6" fmla="*/ 0 h 1587"/>
              <a:gd name="T7" fmla="*/ 1587 h 1587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98" name="Freeform 151"/>
          <p:cNvSpPr>
            <a:spLocks noChangeAspect="1"/>
          </p:cNvSpPr>
          <p:nvPr/>
        </p:nvSpPr>
        <p:spPr bwMode="auto">
          <a:xfrm>
            <a:off x="3008313" y="4249738"/>
            <a:ext cx="0" cy="1587"/>
          </a:xfrm>
          <a:custGeom>
            <a:avLst/>
            <a:gdLst>
              <a:gd name="T0" fmla="*/ 0 h 1587"/>
              <a:gd name="T1" fmla="*/ 0 h 1587"/>
              <a:gd name="T2" fmla="*/ 0 h 1587"/>
              <a:gd name="T3" fmla="*/ 0 60000 65536"/>
              <a:gd name="T4" fmla="*/ 0 60000 65536"/>
              <a:gd name="T5" fmla="*/ 0 60000 65536"/>
              <a:gd name="T6" fmla="*/ 0 h 1587"/>
              <a:gd name="T7" fmla="*/ 1587 h 1587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599" name="Freeform 152"/>
          <p:cNvSpPr>
            <a:spLocks noChangeAspect="1"/>
          </p:cNvSpPr>
          <p:nvPr/>
        </p:nvSpPr>
        <p:spPr bwMode="auto">
          <a:xfrm>
            <a:off x="2765425" y="3762375"/>
            <a:ext cx="150813" cy="215900"/>
          </a:xfrm>
          <a:custGeom>
            <a:avLst/>
            <a:gdLst>
              <a:gd name="T0" fmla="*/ 2147483647 w 86"/>
              <a:gd name="T1" fmla="*/ 0 h 144"/>
              <a:gd name="T2" fmla="*/ 0 w 86"/>
              <a:gd name="T3" fmla="*/ 2147483647 h 144"/>
              <a:gd name="T4" fmla="*/ 0 w 86"/>
              <a:gd name="T5" fmla="*/ 2147483647 h 144"/>
              <a:gd name="T6" fmla="*/ 0 w 86"/>
              <a:gd name="T7" fmla="*/ 2147483647 h 144"/>
              <a:gd name="T8" fmla="*/ 2147483647 w 86"/>
              <a:gd name="T9" fmla="*/ 2147483647 h 144"/>
              <a:gd name="T10" fmla="*/ 2147483647 w 86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4"/>
              <a:gd name="T20" fmla="*/ 86 w 86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4">
                <a:moveTo>
                  <a:pt x="48" y="0"/>
                </a:moveTo>
                <a:lnTo>
                  <a:pt x="0" y="48"/>
                </a:lnTo>
                <a:lnTo>
                  <a:pt x="0" y="144"/>
                </a:lnTo>
                <a:lnTo>
                  <a:pt x="86" y="60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00" name="Freeform 153"/>
          <p:cNvSpPr>
            <a:spLocks noChangeAspect="1"/>
          </p:cNvSpPr>
          <p:nvPr/>
        </p:nvSpPr>
        <p:spPr bwMode="auto">
          <a:xfrm>
            <a:off x="2792413" y="3827463"/>
            <a:ext cx="271462" cy="127000"/>
          </a:xfrm>
          <a:custGeom>
            <a:avLst/>
            <a:gdLst>
              <a:gd name="T0" fmla="*/ 2147483647 w 154"/>
              <a:gd name="T1" fmla="*/ 2147483647 h 84"/>
              <a:gd name="T2" fmla="*/ 2147483647 w 154"/>
              <a:gd name="T3" fmla="*/ 0 h 84"/>
              <a:gd name="T4" fmla="*/ 0 w 154"/>
              <a:gd name="T5" fmla="*/ 2147483647 h 84"/>
              <a:gd name="T6" fmla="*/ 2147483647 w 154"/>
              <a:gd name="T7" fmla="*/ 2147483647 h 84"/>
              <a:gd name="T8" fmla="*/ 2147483647 w 154"/>
              <a:gd name="T9" fmla="*/ 2147483647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84"/>
              <a:gd name="T17" fmla="*/ 154 w 154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84">
                <a:moveTo>
                  <a:pt x="154" y="54"/>
                </a:moveTo>
                <a:lnTo>
                  <a:pt x="86" y="0"/>
                </a:lnTo>
                <a:lnTo>
                  <a:pt x="0" y="84"/>
                </a:lnTo>
                <a:lnTo>
                  <a:pt x="122" y="84"/>
                </a:lnTo>
                <a:lnTo>
                  <a:pt x="154" y="54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01" name="Freeform 154"/>
          <p:cNvSpPr>
            <a:spLocks noChangeAspect="1"/>
          </p:cNvSpPr>
          <p:nvPr/>
        </p:nvSpPr>
        <p:spPr bwMode="auto">
          <a:xfrm>
            <a:off x="2792413" y="3827463"/>
            <a:ext cx="271462" cy="127000"/>
          </a:xfrm>
          <a:custGeom>
            <a:avLst/>
            <a:gdLst>
              <a:gd name="T0" fmla="*/ 2147483647 w 154"/>
              <a:gd name="T1" fmla="*/ 2147483647 h 84"/>
              <a:gd name="T2" fmla="*/ 2147483647 w 154"/>
              <a:gd name="T3" fmla="*/ 0 h 84"/>
              <a:gd name="T4" fmla="*/ 0 w 154"/>
              <a:gd name="T5" fmla="*/ 2147483647 h 84"/>
              <a:gd name="T6" fmla="*/ 2147483647 w 154"/>
              <a:gd name="T7" fmla="*/ 2147483647 h 84"/>
              <a:gd name="T8" fmla="*/ 2147483647 w 154"/>
              <a:gd name="T9" fmla="*/ 2147483647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84"/>
              <a:gd name="T17" fmla="*/ 154 w 154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84">
                <a:moveTo>
                  <a:pt x="154" y="54"/>
                </a:moveTo>
                <a:lnTo>
                  <a:pt x="86" y="0"/>
                </a:lnTo>
                <a:lnTo>
                  <a:pt x="0" y="84"/>
                </a:lnTo>
                <a:lnTo>
                  <a:pt x="122" y="84"/>
                </a:lnTo>
                <a:lnTo>
                  <a:pt x="154" y="54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02" name="Rectangle 155"/>
          <p:cNvSpPr>
            <a:spLocks noChangeAspect="1" noChangeArrowheads="1"/>
          </p:cNvSpPr>
          <p:nvPr/>
        </p:nvSpPr>
        <p:spPr bwMode="auto">
          <a:xfrm>
            <a:off x="3008313" y="3954463"/>
            <a:ext cx="0" cy="1587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603" name="Freeform 156"/>
          <p:cNvSpPr>
            <a:spLocks noChangeAspect="1"/>
          </p:cNvSpPr>
          <p:nvPr/>
        </p:nvSpPr>
        <p:spPr bwMode="auto">
          <a:xfrm>
            <a:off x="3008313" y="3954463"/>
            <a:ext cx="0" cy="1587"/>
          </a:xfrm>
          <a:custGeom>
            <a:avLst/>
            <a:gdLst>
              <a:gd name="T0" fmla="*/ 0 h 1587"/>
              <a:gd name="T1" fmla="*/ 0 h 1587"/>
              <a:gd name="T2" fmla="*/ 0 h 1587"/>
              <a:gd name="T3" fmla="*/ 0 h 1587"/>
              <a:gd name="T4" fmla="*/ 0 60000 65536"/>
              <a:gd name="T5" fmla="*/ 0 60000 65536"/>
              <a:gd name="T6" fmla="*/ 0 60000 65536"/>
              <a:gd name="T7" fmla="*/ 0 60000 65536"/>
              <a:gd name="T8" fmla="*/ 0 h 1587"/>
              <a:gd name="T9" fmla="*/ 1587 h 1587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04" name="Freeform 157"/>
          <p:cNvSpPr>
            <a:spLocks noChangeAspect="1"/>
          </p:cNvSpPr>
          <p:nvPr/>
        </p:nvSpPr>
        <p:spPr bwMode="auto">
          <a:xfrm>
            <a:off x="2765425" y="3614738"/>
            <a:ext cx="150813" cy="219075"/>
          </a:xfrm>
          <a:custGeom>
            <a:avLst/>
            <a:gdLst>
              <a:gd name="T0" fmla="*/ 2147483647 w 86"/>
              <a:gd name="T1" fmla="*/ 0 h 146"/>
              <a:gd name="T2" fmla="*/ 0 w 86"/>
              <a:gd name="T3" fmla="*/ 2147483647 h 146"/>
              <a:gd name="T4" fmla="*/ 0 w 86"/>
              <a:gd name="T5" fmla="*/ 2147483647 h 146"/>
              <a:gd name="T6" fmla="*/ 0 w 86"/>
              <a:gd name="T7" fmla="*/ 2147483647 h 146"/>
              <a:gd name="T8" fmla="*/ 2147483647 w 86"/>
              <a:gd name="T9" fmla="*/ 2147483647 h 146"/>
              <a:gd name="T10" fmla="*/ 2147483647 w 86"/>
              <a:gd name="T11" fmla="*/ 0 h 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6"/>
              <a:gd name="T20" fmla="*/ 86 w 86"/>
              <a:gd name="T21" fmla="*/ 146 h 1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6">
                <a:moveTo>
                  <a:pt x="48" y="0"/>
                </a:moveTo>
                <a:lnTo>
                  <a:pt x="0" y="48"/>
                </a:lnTo>
                <a:lnTo>
                  <a:pt x="0" y="146"/>
                </a:lnTo>
                <a:lnTo>
                  <a:pt x="86" y="60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05" name="Rectangle 158"/>
          <p:cNvSpPr>
            <a:spLocks noChangeAspect="1" noChangeArrowheads="1"/>
          </p:cNvSpPr>
          <p:nvPr/>
        </p:nvSpPr>
        <p:spPr bwMode="auto">
          <a:xfrm>
            <a:off x="3008313" y="3810000"/>
            <a:ext cx="0" cy="1588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606" name="Freeform 159"/>
          <p:cNvSpPr>
            <a:spLocks noChangeAspect="1"/>
          </p:cNvSpPr>
          <p:nvPr/>
        </p:nvSpPr>
        <p:spPr bwMode="auto">
          <a:xfrm>
            <a:off x="3008313" y="3810000"/>
            <a:ext cx="0" cy="1588"/>
          </a:xfrm>
          <a:custGeom>
            <a:avLst/>
            <a:gdLst>
              <a:gd name="T0" fmla="*/ 0 h 1588"/>
              <a:gd name="T1" fmla="*/ 0 h 1588"/>
              <a:gd name="T2" fmla="*/ 0 h 1588"/>
              <a:gd name="T3" fmla="*/ 0 h 1588"/>
              <a:gd name="T4" fmla="*/ 0 60000 65536"/>
              <a:gd name="T5" fmla="*/ 0 60000 65536"/>
              <a:gd name="T6" fmla="*/ 0 60000 65536"/>
              <a:gd name="T7" fmla="*/ 0 60000 65536"/>
              <a:gd name="T8" fmla="*/ 0 h 1588"/>
              <a:gd name="T9" fmla="*/ 1588 h 1588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07" name="Freeform 160"/>
          <p:cNvSpPr>
            <a:spLocks noChangeAspect="1"/>
          </p:cNvSpPr>
          <p:nvPr/>
        </p:nvSpPr>
        <p:spPr bwMode="auto">
          <a:xfrm>
            <a:off x="2765425" y="3910013"/>
            <a:ext cx="150813" cy="215900"/>
          </a:xfrm>
          <a:custGeom>
            <a:avLst/>
            <a:gdLst>
              <a:gd name="T0" fmla="*/ 2147483647 w 86"/>
              <a:gd name="T1" fmla="*/ 0 h 144"/>
              <a:gd name="T2" fmla="*/ 0 w 86"/>
              <a:gd name="T3" fmla="*/ 2147483647 h 144"/>
              <a:gd name="T4" fmla="*/ 0 w 86"/>
              <a:gd name="T5" fmla="*/ 2147483647 h 144"/>
              <a:gd name="T6" fmla="*/ 0 w 86"/>
              <a:gd name="T7" fmla="*/ 2147483647 h 144"/>
              <a:gd name="T8" fmla="*/ 2147483647 w 86"/>
              <a:gd name="T9" fmla="*/ 2147483647 h 144"/>
              <a:gd name="T10" fmla="*/ 2147483647 w 86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4"/>
              <a:gd name="T20" fmla="*/ 86 w 86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4">
                <a:moveTo>
                  <a:pt x="48" y="0"/>
                </a:moveTo>
                <a:lnTo>
                  <a:pt x="0" y="48"/>
                </a:lnTo>
                <a:lnTo>
                  <a:pt x="0" y="144"/>
                </a:lnTo>
                <a:lnTo>
                  <a:pt x="86" y="58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08" name="Rectangle 161"/>
          <p:cNvSpPr>
            <a:spLocks noChangeAspect="1" noChangeArrowheads="1"/>
          </p:cNvSpPr>
          <p:nvPr/>
        </p:nvSpPr>
        <p:spPr bwMode="auto">
          <a:xfrm>
            <a:off x="3008313" y="4102100"/>
            <a:ext cx="0" cy="1588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609" name="Freeform 162"/>
          <p:cNvSpPr>
            <a:spLocks noChangeAspect="1"/>
          </p:cNvSpPr>
          <p:nvPr/>
        </p:nvSpPr>
        <p:spPr bwMode="auto">
          <a:xfrm>
            <a:off x="3008313" y="4102100"/>
            <a:ext cx="0" cy="1588"/>
          </a:xfrm>
          <a:custGeom>
            <a:avLst/>
            <a:gdLst>
              <a:gd name="T0" fmla="*/ 0 h 1588"/>
              <a:gd name="T1" fmla="*/ 0 h 1588"/>
              <a:gd name="T2" fmla="*/ 0 h 1588"/>
              <a:gd name="T3" fmla="*/ 0 h 1588"/>
              <a:gd name="T4" fmla="*/ 0 60000 65536"/>
              <a:gd name="T5" fmla="*/ 0 60000 65536"/>
              <a:gd name="T6" fmla="*/ 0 60000 65536"/>
              <a:gd name="T7" fmla="*/ 0 60000 65536"/>
              <a:gd name="T8" fmla="*/ 0 h 1588"/>
              <a:gd name="T9" fmla="*/ 1588 h 1588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10" name="Rectangle 163"/>
          <p:cNvSpPr>
            <a:spLocks noChangeAspect="1" noChangeArrowheads="1"/>
          </p:cNvSpPr>
          <p:nvPr/>
        </p:nvSpPr>
        <p:spPr bwMode="auto">
          <a:xfrm>
            <a:off x="2849563" y="3614738"/>
            <a:ext cx="214312" cy="147637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611" name="Rectangle 164"/>
          <p:cNvSpPr>
            <a:spLocks noChangeAspect="1" noChangeArrowheads="1"/>
          </p:cNvSpPr>
          <p:nvPr/>
        </p:nvSpPr>
        <p:spPr bwMode="auto">
          <a:xfrm>
            <a:off x="2849563" y="3762375"/>
            <a:ext cx="214312" cy="147638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612" name="Rectangle 165"/>
          <p:cNvSpPr>
            <a:spLocks noChangeAspect="1" noChangeArrowheads="1"/>
          </p:cNvSpPr>
          <p:nvPr/>
        </p:nvSpPr>
        <p:spPr bwMode="auto">
          <a:xfrm>
            <a:off x="2849563" y="3910013"/>
            <a:ext cx="214312" cy="144462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366" name="Rectangle 166"/>
          <p:cNvSpPr>
            <a:spLocks noChangeAspect="1" noChangeArrowheads="1"/>
          </p:cNvSpPr>
          <p:nvPr/>
        </p:nvSpPr>
        <p:spPr bwMode="auto">
          <a:xfrm>
            <a:off x="2849563" y="4054475"/>
            <a:ext cx="214312" cy="146050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614" name="Freeform 167"/>
          <p:cNvSpPr>
            <a:spLocks noChangeAspect="1"/>
          </p:cNvSpPr>
          <p:nvPr/>
        </p:nvSpPr>
        <p:spPr bwMode="auto">
          <a:xfrm>
            <a:off x="3209925" y="3308350"/>
            <a:ext cx="314325" cy="130175"/>
          </a:xfrm>
          <a:custGeom>
            <a:avLst/>
            <a:gdLst>
              <a:gd name="T0" fmla="*/ 2147483647 w 170"/>
              <a:gd name="T1" fmla="*/ 2147483647 h 86"/>
              <a:gd name="T2" fmla="*/ 2147483647 w 170"/>
              <a:gd name="T3" fmla="*/ 0 h 86"/>
              <a:gd name="T4" fmla="*/ 0 w 170"/>
              <a:gd name="T5" fmla="*/ 2147483647 h 86"/>
              <a:gd name="T6" fmla="*/ 2147483647 w 170"/>
              <a:gd name="T7" fmla="*/ 2147483647 h 86"/>
              <a:gd name="T8" fmla="*/ 2147483647 w 170"/>
              <a:gd name="T9" fmla="*/ 2147483647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"/>
              <a:gd name="T16" fmla="*/ 0 h 86"/>
              <a:gd name="T17" fmla="*/ 170 w 170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" h="86">
                <a:moveTo>
                  <a:pt x="170" y="38"/>
                </a:moveTo>
                <a:lnTo>
                  <a:pt x="86" y="0"/>
                </a:lnTo>
                <a:lnTo>
                  <a:pt x="0" y="86"/>
                </a:lnTo>
                <a:lnTo>
                  <a:pt x="122" y="86"/>
                </a:lnTo>
                <a:lnTo>
                  <a:pt x="170" y="38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15" name="Rectangle 168"/>
          <p:cNvSpPr>
            <a:spLocks noChangeAspect="1" noChangeArrowheads="1"/>
          </p:cNvSpPr>
          <p:nvPr/>
        </p:nvSpPr>
        <p:spPr bwMode="auto">
          <a:xfrm>
            <a:off x="3298825" y="2779713"/>
            <a:ext cx="225425" cy="147637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369" name="Rectangle 169"/>
          <p:cNvSpPr>
            <a:spLocks noChangeAspect="1" noChangeArrowheads="1"/>
          </p:cNvSpPr>
          <p:nvPr/>
        </p:nvSpPr>
        <p:spPr bwMode="auto">
          <a:xfrm>
            <a:off x="3298825" y="2927350"/>
            <a:ext cx="225425" cy="147638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370" name="Rectangle 170"/>
          <p:cNvSpPr>
            <a:spLocks noChangeAspect="1" noChangeArrowheads="1"/>
          </p:cNvSpPr>
          <p:nvPr/>
        </p:nvSpPr>
        <p:spPr bwMode="auto">
          <a:xfrm>
            <a:off x="3298825" y="3074988"/>
            <a:ext cx="225425" cy="144462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371" name="Rectangle 171"/>
          <p:cNvSpPr>
            <a:spLocks noChangeAspect="1" noChangeArrowheads="1"/>
          </p:cNvSpPr>
          <p:nvPr/>
        </p:nvSpPr>
        <p:spPr bwMode="auto">
          <a:xfrm>
            <a:off x="3298825" y="3219450"/>
            <a:ext cx="225425" cy="146050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619" name="Freeform 172"/>
          <p:cNvSpPr>
            <a:spLocks noChangeAspect="1"/>
          </p:cNvSpPr>
          <p:nvPr/>
        </p:nvSpPr>
        <p:spPr bwMode="auto">
          <a:xfrm>
            <a:off x="2462213" y="3359150"/>
            <a:ext cx="835025" cy="73025"/>
          </a:xfrm>
          <a:custGeom>
            <a:avLst/>
            <a:gdLst>
              <a:gd name="T0" fmla="*/ 2147483647 w 452"/>
              <a:gd name="T1" fmla="*/ 0 h 48"/>
              <a:gd name="T2" fmla="*/ 2147483647 w 452"/>
              <a:gd name="T3" fmla="*/ 2147483647 h 48"/>
              <a:gd name="T4" fmla="*/ 2147483647 w 452"/>
              <a:gd name="T5" fmla="*/ 2147483647 h 48"/>
              <a:gd name="T6" fmla="*/ 0 w 452"/>
              <a:gd name="T7" fmla="*/ 2147483647 h 48"/>
              <a:gd name="T8" fmla="*/ 0 w 452"/>
              <a:gd name="T9" fmla="*/ 2147483647 h 48"/>
              <a:gd name="T10" fmla="*/ 2147483647 w 452"/>
              <a:gd name="T11" fmla="*/ 0 h 48"/>
              <a:gd name="T12" fmla="*/ 2147483647 w 452"/>
              <a:gd name="T13" fmla="*/ 0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2"/>
              <a:gd name="T22" fmla="*/ 0 h 48"/>
              <a:gd name="T23" fmla="*/ 452 w 452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2" h="48">
                <a:moveTo>
                  <a:pt x="452" y="0"/>
                </a:moveTo>
                <a:lnTo>
                  <a:pt x="404" y="48"/>
                </a:lnTo>
                <a:lnTo>
                  <a:pt x="0" y="48"/>
                </a:lnTo>
                <a:lnTo>
                  <a:pt x="48" y="0"/>
                </a:lnTo>
                <a:lnTo>
                  <a:pt x="452" y="0"/>
                </a:lnTo>
                <a:close/>
              </a:path>
            </a:pathLst>
          </a:custGeom>
          <a:solidFill>
            <a:srgbClr val="B28000"/>
          </a:solidFill>
          <a:ln w="0">
            <a:solidFill>
              <a:srgbClr val="B28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20" name="Rectangle 173"/>
          <p:cNvSpPr>
            <a:spLocks noChangeAspect="1" noChangeArrowheads="1"/>
          </p:cNvSpPr>
          <p:nvPr/>
        </p:nvSpPr>
        <p:spPr bwMode="auto">
          <a:xfrm>
            <a:off x="2549525" y="2776538"/>
            <a:ext cx="746125" cy="587375"/>
          </a:xfrm>
          <a:prstGeom prst="rect">
            <a:avLst/>
          </a:prstGeom>
          <a:solidFill>
            <a:srgbClr val="FFCC00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621" name="Freeform 174"/>
          <p:cNvSpPr>
            <a:spLocks noChangeAspect="1"/>
          </p:cNvSpPr>
          <p:nvPr/>
        </p:nvSpPr>
        <p:spPr bwMode="auto">
          <a:xfrm>
            <a:off x="2235200" y="3216275"/>
            <a:ext cx="158750" cy="219075"/>
          </a:xfrm>
          <a:custGeom>
            <a:avLst/>
            <a:gdLst>
              <a:gd name="T0" fmla="*/ 2147483647 w 86"/>
              <a:gd name="T1" fmla="*/ 0 h 146"/>
              <a:gd name="T2" fmla="*/ 0 w 86"/>
              <a:gd name="T3" fmla="*/ 2147483647 h 146"/>
              <a:gd name="T4" fmla="*/ 0 w 86"/>
              <a:gd name="T5" fmla="*/ 2147483647 h 146"/>
              <a:gd name="T6" fmla="*/ 0 w 86"/>
              <a:gd name="T7" fmla="*/ 2147483647 h 146"/>
              <a:gd name="T8" fmla="*/ 2147483647 w 86"/>
              <a:gd name="T9" fmla="*/ 2147483647 h 146"/>
              <a:gd name="T10" fmla="*/ 2147483647 w 86"/>
              <a:gd name="T11" fmla="*/ 0 h 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6"/>
              <a:gd name="T20" fmla="*/ 86 w 86"/>
              <a:gd name="T21" fmla="*/ 146 h 1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6">
                <a:moveTo>
                  <a:pt x="48" y="0"/>
                </a:moveTo>
                <a:lnTo>
                  <a:pt x="0" y="48"/>
                </a:lnTo>
                <a:lnTo>
                  <a:pt x="0" y="146"/>
                </a:lnTo>
                <a:lnTo>
                  <a:pt x="86" y="60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22" name="Freeform 175"/>
          <p:cNvSpPr>
            <a:spLocks noChangeAspect="1"/>
          </p:cNvSpPr>
          <p:nvPr/>
        </p:nvSpPr>
        <p:spPr bwMode="auto">
          <a:xfrm>
            <a:off x="2235200" y="3305175"/>
            <a:ext cx="314325" cy="130175"/>
          </a:xfrm>
          <a:custGeom>
            <a:avLst/>
            <a:gdLst>
              <a:gd name="T0" fmla="*/ 2147483647 w 170"/>
              <a:gd name="T1" fmla="*/ 2147483647 h 86"/>
              <a:gd name="T2" fmla="*/ 2147483647 w 170"/>
              <a:gd name="T3" fmla="*/ 0 h 86"/>
              <a:gd name="T4" fmla="*/ 0 w 170"/>
              <a:gd name="T5" fmla="*/ 2147483647 h 86"/>
              <a:gd name="T6" fmla="*/ 2147483647 w 170"/>
              <a:gd name="T7" fmla="*/ 2147483647 h 86"/>
              <a:gd name="T8" fmla="*/ 2147483647 w 170"/>
              <a:gd name="T9" fmla="*/ 2147483647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"/>
              <a:gd name="T16" fmla="*/ 0 h 86"/>
              <a:gd name="T17" fmla="*/ 170 w 170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" h="86">
                <a:moveTo>
                  <a:pt x="170" y="38"/>
                </a:moveTo>
                <a:lnTo>
                  <a:pt x="86" y="0"/>
                </a:lnTo>
                <a:lnTo>
                  <a:pt x="0" y="86"/>
                </a:lnTo>
                <a:lnTo>
                  <a:pt x="122" y="86"/>
                </a:lnTo>
                <a:lnTo>
                  <a:pt x="170" y="38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23" name="Freeform 176"/>
          <p:cNvSpPr>
            <a:spLocks noChangeAspect="1"/>
          </p:cNvSpPr>
          <p:nvPr/>
        </p:nvSpPr>
        <p:spPr bwMode="auto">
          <a:xfrm>
            <a:off x="2490788" y="3411538"/>
            <a:ext cx="0" cy="1587"/>
          </a:xfrm>
          <a:custGeom>
            <a:avLst/>
            <a:gdLst>
              <a:gd name="T0" fmla="*/ 0 h 1587"/>
              <a:gd name="T1" fmla="*/ 0 h 1587"/>
              <a:gd name="T2" fmla="*/ 0 h 1587"/>
              <a:gd name="T3" fmla="*/ 0 60000 65536"/>
              <a:gd name="T4" fmla="*/ 0 60000 65536"/>
              <a:gd name="T5" fmla="*/ 0 60000 65536"/>
              <a:gd name="T6" fmla="*/ 0 h 1587"/>
              <a:gd name="T7" fmla="*/ 1587 h 1587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24" name="Freeform 177"/>
          <p:cNvSpPr>
            <a:spLocks noChangeAspect="1"/>
          </p:cNvSpPr>
          <p:nvPr/>
        </p:nvSpPr>
        <p:spPr bwMode="auto">
          <a:xfrm>
            <a:off x="2490788" y="3411538"/>
            <a:ext cx="0" cy="1587"/>
          </a:xfrm>
          <a:custGeom>
            <a:avLst/>
            <a:gdLst>
              <a:gd name="T0" fmla="*/ 0 h 1587"/>
              <a:gd name="T1" fmla="*/ 0 h 1587"/>
              <a:gd name="T2" fmla="*/ 0 h 1587"/>
              <a:gd name="T3" fmla="*/ 0 60000 65536"/>
              <a:gd name="T4" fmla="*/ 0 60000 65536"/>
              <a:gd name="T5" fmla="*/ 0 60000 65536"/>
              <a:gd name="T6" fmla="*/ 0 h 1587"/>
              <a:gd name="T7" fmla="*/ 1587 h 1587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25" name="Freeform 178"/>
          <p:cNvSpPr>
            <a:spLocks noChangeAspect="1"/>
          </p:cNvSpPr>
          <p:nvPr/>
        </p:nvSpPr>
        <p:spPr bwMode="auto">
          <a:xfrm>
            <a:off x="2235200" y="2924175"/>
            <a:ext cx="158750" cy="215900"/>
          </a:xfrm>
          <a:custGeom>
            <a:avLst/>
            <a:gdLst>
              <a:gd name="T0" fmla="*/ 2147483647 w 86"/>
              <a:gd name="T1" fmla="*/ 0 h 144"/>
              <a:gd name="T2" fmla="*/ 0 w 86"/>
              <a:gd name="T3" fmla="*/ 2147483647 h 144"/>
              <a:gd name="T4" fmla="*/ 0 w 86"/>
              <a:gd name="T5" fmla="*/ 2147483647 h 144"/>
              <a:gd name="T6" fmla="*/ 0 w 86"/>
              <a:gd name="T7" fmla="*/ 2147483647 h 144"/>
              <a:gd name="T8" fmla="*/ 2147483647 w 86"/>
              <a:gd name="T9" fmla="*/ 2147483647 h 144"/>
              <a:gd name="T10" fmla="*/ 2147483647 w 86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4"/>
              <a:gd name="T20" fmla="*/ 86 w 86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4">
                <a:moveTo>
                  <a:pt x="48" y="0"/>
                </a:moveTo>
                <a:lnTo>
                  <a:pt x="0" y="48"/>
                </a:lnTo>
                <a:lnTo>
                  <a:pt x="0" y="144"/>
                </a:lnTo>
                <a:lnTo>
                  <a:pt x="86" y="60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26" name="Freeform 179"/>
          <p:cNvSpPr>
            <a:spLocks noChangeAspect="1"/>
          </p:cNvSpPr>
          <p:nvPr/>
        </p:nvSpPr>
        <p:spPr bwMode="auto">
          <a:xfrm>
            <a:off x="2263775" y="2989263"/>
            <a:ext cx="285750" cy="127000"/>
          </a:xfrm>
          <a:custGeom>
            <a:avLst/>
            <a:gdLst>
              <a:gd name="T0" fmla="*/ 2147483647 w 154"/>
              <a:gd name="T1" fmla="*/ 2147483647 h 84"/>
              <a:gd name="T2" fmla="*/ 2147483647 w 154"/>
              <a:gd name="T3" fmla="*/ 0 h 84"/>
              <a:gd name="T4" fmla="*/ 0 w 154"/>
              <a:gd name="T5" fmla="*/ 2147483647 h 84"/>
              <a:gd name="T6" fmla="*/ 2147483647 w 154"/>
              <a:gd name="T7" fmla="*/ 2147483647 h 84"/>
              <a:gd name="T8" fmla="*/ 2147483647 w 154"/>
              <a:gd name="T9" fmla="*/ 2147483647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84"/>
              <a:gd name="T17" fmla="*/ 154 w 154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84">
                <a:moveTo>
                  <a:pt x="154" y="54"/>
                </a:moveTo>
                <a:lnTo>
                  <a:pt x="86" y="0"/>
                </a:lnTo>
                <a:lnTo>
                  <a:pt x="0" y="84"/>
                </a:lnTo>
                <a:lnTo>
                  <a:pt x="122" y="84"/>
                </a:lnTo>
                <a:lnTo>
                  <a:pt x="154" y="54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27" name="Freeform 180"/>
          <p:cNvSpPr>
            <a:spLocks noChangeAspect="1"/>
          </p:cNvSpPr>
          <p:nvPr/>
        </p:nvSpPr>
        <p:spPr bwMode="auto">
          <a:xfrm>
            <a:off x="2263775" y="2989263"/>
            <a:ext cx="285750" cy="127000"/>
          </a:xfrm>
          <a:custGeom>
            <a:avLst/>
            <a:gdLst>
              <a:gd name="T0" fmla="*/ 2147483647 w 154"/>
              <a:gd name="T1" fmla="*/ 2147483647 h 84"/>
              <a:gd name="T2" fmla="*/ 2147483647 w 154"/>
              <a:gd name="T3" fmla="*/ 0 h 84"/>
              <a:gd name="T4" fmla="*/ 0 w 154"/>
              <a:gd name="T5" fmla="*/ 2147483647 h 84"/>
              <a:gd name="T6" fmla="*/ 2147483647 w 154"/>
              <a:gd name="T7" fmla="*/ 2147483647 h 84"/>
              <a:gd name="T8" fmla="*/ 2147483647 w 154"/>
              <a:gd name="T9" fmla="*/ 2147483647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84"/>
              <a:gd name="T17" fmla="*/ 154 w 154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84">
                <a:moveTo>
                  <a:pt x="154" y="54"/>
                </a:moveTo>
                <a:lnTo>
                  <a:pt x="86" y="0"/>
                </a:lnTo>
                <a:lnTo>
                  <a:pt x="0" y="84"/>
                </a:lnTo>
                <a:lnTo>
                  <a:pt x="122" y="84"/>
                </a:lnTo>
                <a:lnTo>
                  <a:pt x="154" y="54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28" name="Rectangle 181"/>
          <p:cNvSpPr>
            <a:spLocks noChangeAspect="1" noChangeArrowheads="1"/>
          </p:cNvSpPr>
          <p:nvPr/>
        </p:nvSpPr>
        <p:spPr bwMode="auto">
          <a:xfrm>
            <a:off x="2490788" y="3116263"/>
            <a:ext cx="0" cy="1587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629" name="Freeform 182"/>
          <p:cNvSpPr>
            <a:spLocks noChangeAspect="1"/>
          </p:cNvSpPr>
          <p:nvPr/>
        </p:nvSpPr>
        <p:spPr bwMode="auto">
          <a:xfrm>
            <a:off x="2490788" y="3116263"/>
            <a:ext cx="0" cy="1587"/>
          </a:xfrm>
          <a:custGeom>
            <a:avLst/>
            <a:gdLst>
              <a:gd name="T0" fmla="*/ 0 h 1587"/>
              <a:gd name="T1" fmla="*/ 0 h 1587"/>
              <a:gd name="T2" fmla="*/ 0 h 1587"/>
              <a:gd name="T3" fmla="*/ 0 h 1587"/>
              <a:gd name="T4" fmla="*/ 0 60000 65536"/>
              <a:gd name="T5" fmla="*/ 0 60000 65536"/>
              <a:gd name="T6" fmla="*/ 0 60000 65536"/>
              <a:gd name="T7" fmla="*/ 0 60000 65536"/>
              <a:gd name="T8" fmla="*/ 0 h 1587"/>
              <a:gd name="T9" fmla="*/ 1587 h 1587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30" name="Freeform 183"/>
          <p:cNvSpPr>
            <a:spLocks noChangeAspect="1"/>
          </p:cNvSpPr>
          <p:nvPr/>
        </p:nvSpPr>
        <p:spPr bwMode="auto">
          <a:xfrm>
            <a:off x="2235200" y="2776538"/>
            <a:ext cx="158750" cy="219075"/>
          </a:xfrm>
          <a:custGeom>
            <a:avLst/>
            <a:gdLst>
              <a:gd name="T0" fmla="*/ 2147483647 w 86"/>
              <a:gd name="T1" fmla="*/ 0 h 146"/>
              <a:gd name="T2" fmla="*/ 0 w 86"/>
              <a:gd name="T3" fmla="*/ 2147483647 h 146"/>
              <a:gd name="T4" fmla="*/ 0 w 86"/>
              <a:gd name="T5" fmla="*/ 2147483647 h 146"/>
              <a:gd name="T6" fmla="*/ 0 w 86"/>
              <a:gd name="T7" fmla="*/ 2147483647 h 146"/>
              <a:gd name="T8" fmla="*/ 2147483647 w 86"/>
              <a:gd name="T9" fmla="*/ 2147483647 h 146"/>
              <a:gd name="T10" fmla="*/ 2147483647 w 86"/>
              <a:gd name="T11" fmla="*/ 0 h 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6"/>
              <a:gd name="T20" fmla="*/ 86 w 86"/>
              <a:gd name="T21" fmla="*/ 146 h 1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6">
                <a:moveTo>
                  <a:pt x="48" y="0"/>
                </a:moveTo>
                <a:lnTo>
                  <a:pt x="0" y="48"/>
                </a:lnTo>
                <a:lnTo>
                  <a:pt x="0" y="146"/>
                </a:lnTo>
                <a:lnTo>
                  <a:pt x="86" y="60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31" name="Rectangle 184"/>
          <p:cNvSpPr>
            <a:spLocks noChangeAspect="1" noChangeArrowheads="1"/>
          </p:cNvSpPr>
          <p:nvPr/>
        </p:nvSpPr>
        <p:spPr bwMode="auto">
          <a:xfrm>
            <a:off x="2490788" y="2971800"/>
            <a:ext cx="0" cy="1588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632" name="Freeform 185"/>
          <p:cNvSpPr>
            <a:spLocks noChangeAspect="1"/>
          </p:cNvSpPr>
          <p:nvPr/>
        </p:nvSpPr>
        <p:spPr bwMode="auto">
          <a:xfrm>
            <a:off x="2490788" y="2971800"/>
            <a:ext cx="0" cy="1588"/>
          </a:xfrm>
          <a:custGeom>
            <a:avLst/>
            <a:gdLst>
              <a:gd name="T0" fmla="*/ 0 h 1588"/>
              <a:gd name="T1" fmla="*/ 0 h 1588"/>
              <a:gd name="T2" fmla="*/ 0 h 1588"/>
              <a:gd name="T3" fmla="*/ 0 h 1588"/>
              <a:gd name="T4" fmla="*/ 0 60000 65536"/>
              <a:gd name="T5" fmla="*/ 0 60000 65536"/>
              <a:gd name="T6" fmla="*/ 0 60000 65536"/>
              <a:gd name="T7" fmla="*/ 0 60000 65536"/>
              <a:gd name="T8" fmla="*/ 0 h 1588"/>
              <a:gd name="T9" fmla="*/ 1588 h 1588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33" name="Freeform 186"/>
          <p:cNvSpPr>
            <a:spLocks noChangeAspect="1"/>
          </p:cNvSpPr>
          <p:nvPr/>
        </p:nvSpPr>
        <p:spPr bwMode="auto">
          <a:xfrm>
            <a:off x="2235200" y="3071813"/>
            <a:ext cx="158750" cy="215900"/>
          </a:xfrm>
          <a:custGeom>
            <a:avLst/>
            <a:gdLst>
              <a:gd name="T0" fmla="*/ 2147483647 w 86"/>
              <a:gd name="T1" fmla="*/ 0 h 144"/>
              <a:gd name="T2" fmla="*/ 0 w 86"/>
              <a:gd name="T3" fmla="*/ 2147483647 h 144"/>
              <a:gd name="T4" fmla="*/ 0 w 86"/>
              <a:gd name="T5" fmla="*/ 2147483647 h 144"/>
              <a:gd name="T6" fmla="*/ 0 w 86"/>
              <a:gd name="T7" fmla="*/ 2147483647 h 144"/>
              <a:gd name="T8" fmla="*/ 2147483647 w 86"/>
              <a:gd name="T9" fmla="*/ 2147483647 h 144"/>
              <a:gd name="T10" fmla="*/ 2147483647 w 86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4"/>
              <a:gd name="T20" fmla="*/ 86 w 86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4">
                <a:moveTo>
                  <a:pt x="48" y="0"/>
                </a:moveTo>
                <a:lnTo>
                  <a:pt x="0" y="48"/>
                </a:lnTo>
                <a:lnTo>
                  <a:pt x="0" y="144"/>
                </a:lnTo>
                <a:lnTo>
                  <a:pt x="86" y="58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34" name="Rectangle 187"/>
          <p:cNvSpPr>
            <a:spLocks noChangeAspect="1" noChangeArrowheads="1"/>
          </p:cNvSpPr>
          <p:nvPr/>
        </p:nvSpPr>
        <p:spPr bwMode="auto">
          <a:xfrm>
            <a:off x="2490788" y="3263900"/>
            <a:ext cx="0" cy="1588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635" name="Freeform 188"/>
          <p:cNvSpPr>
            <a:spLocks noChangeAspect="1"/>
          </p:cNvSpPr>
          <p:nvPr/>
        </p:nvSpPr>
        <p:spPr bwMode="auto">
          <a:xfrm>
            <a:off x="2490788" y="3263900"/>
            <a:ext cx="0" cy="1588"/>
          </a:xfrm>
          <a:custGeom>
            <a:avLst/>
            <a:gdLst>
              <a:gd name="T0" fmla="*/ 0 h 1588"/>
              <a:gd name="T1" fmla="*/ 0 h 1588"/>
              <a:gd name="T2" fmla="*/ 0 h 1588"/>
              <a:gd name="T3" fmla="*/ 0 h 1588"/>
              <a:gd name="T4" fmla="*/ 0 60000 65536"/>
              <a:gd name="T5" fmla="*/ 0 60000 65536"/>
              <a:gd name="T6" fmla="*/ 0 60000 65536"/>
              <a:gd name="T7" fmla="*/ 0 60000 65536"/>
              <a:gd name="T8" fmla="*/ 0 h 1588"/>
              <a:gd name="T9" fmla="*/ 1588 h 1588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36" name="Rectangle 189"/>
          <p:cNvSpPr>
            <a:spLocks noChangeAspect="1" noChangeArrowheads="1"/>
          </p:cNvSpPr>
          <p:nvPr/>
        </p:nvSpPr>
        <p:spPr bwMode="auto">
          <a:xfrm>
            <a:off x="2324100" y="2776538"/>
            <a:ext cx="225425" cy="147637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390" name="Rectangle 190"/>
          <p:cNvSpPr>
            <a:spLocks noChangeAspect="1" noChangeArrowheads="1"/>
          </p:cNvSpPr>
          <p:nvPr/>
        </p:nvSpPr>
        <p:spPr bwMode="auto">
          <a:xfrm>
            <a:off x="2324100" y="2924175"/>
            <a:ext cx="225425" cy="147638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391" name="Rectangle 191"/>
          <p:cNvSpPr>
            <a:spLocks noChangeAspect="1" noChangeArrowheads="1"/>
          </p:cNvSpPr>
          <p:nvPr/>
        </p:nvSpPr>
        <p:spPr bwMode="auto">
          <a:xfrm>
            <a:off x="2324100" y="3071813"/>
            <a:ext cx="225425" cy="144462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392" name="Rectangle 192"/>
          <p:cNvSpPr>
            <a:spLocks noChangeAspect="1" noChangeArrowheads="1"/>
          </p:cNvSpPr>
          <p:nvPr/>
        </p:nvSpPr>
        <p:spPr bwMode="auto">
          <a:xfrm>
            <a:off x="2324100" y="3216275"/>
            <a:ext cx="225425" cy="146050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640" name="Line 193"/>
          <p:cNvSpPr>
            <a:spLocks noChangeShapeType="1"/>
          </p:cNvSpPr>
          <p:nvPr/>
        </p:nvSpPr>
        <p:spPr bwMode="auto">
          <a:xfrm flipH="1">
            <a:off x="6499225" y="4117975"/>
            <a:ext cx="463550" cy="3937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41" name="Freeform 194"/>
          <p:cNvSpPr>
            <a:spLocks noChangeAspect="1"/>
          </p:cNvSpPr>
          <p:nvPr/>
        </p:nvSpPr>
        <p:spPr bwMode="auto">
          <a:xfrm>
            <a:off x="6569075" y="4910138"/>
            <a:ext cx="258763" cy="109537"/>
          </a:xfrm>
          <a:custGeom>
            <a:avLst/>
            <a:gdLst>
              <a:gd name="T0" fmla="*/ 2147483647 w 170"/>
              <a:gd name="T1" fmla="*/ 2147483647 h 86"/>
              <a:gd name="T2" fmla="*/ 2147483647 w 170"/>
              <a:gd name="T3" fmla="*/ 0 h 86"/>
              <a:gd name="T4" fmla="*/ 0 w 170"/>
              <a:gd name="T5" fmla="*/ 2147483647 h 86"/>
              <a:gd name="T6" fmla="*/ 2147483647 w 170"/>
              <a:gd name="T7" fmla="*/ 2147483647 h 86"/>
              <a:gd name="T8" fmla="*/ 2147483647 w 170"/>
              <a:gd name="T9" fmla="*/ 2147483647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"/>
              <a:gd name="T16" fmla="*/ 0 h 86"/>
              <a:gd name="T17" fmla="*/ 170 w 170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" h="86">
                <a:moveTo>
                  <a:pt x="170" y="38"/>
                </a:moveTo>
                <a:lnTo>
                  <a:pt x="86" y="0"/>
                </a:lnTo>
                <a:lnTo>
                  <a:pt x="0" y="86"/>
                </a:lnTo>
                <a:lnTo>
                  <a:pt x="122" y="86"/>
                </a:lnTo>
                <a:lnTo>
                  <a:pt x="170" y="38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42" name="Rectangle 195"/>
          <p:cNvSpPr>
            <a:spLocks noChangeAspect="1" noChangeArrowheads="1"/>
          </p:cNvSpPr>
          <p:nvPr/>
        </p:nvSpPr>
        <p:spPr bwMode="auto">
          <a:xfrm>
            <a:off x="6642100" y="4460875"/>
            <a:ext cx="185738" cy="125413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396" name="Rectangle 196"/>
          <p:cNvSpPr>
            <a:spLocks noChangeAspect="1" noChangeArrowheads="1"/>
          </p:cNvSpPr>
          <p:nvPr/>
        </p:nvSpPr>
        <p:spPr bwMode="auto">
          <a:xfrm>
            <a:off x="6642100" y="4586288"/>
            <a:ext cx="185738" cy="123825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397" name="Rectangle 197"/>
          <p:cNvSpPr>
            <a:spLocks noChangeAspect="1" noChangeArrowheads="1"/>
          </p:cNvSpPr>
          <p:nvPr/>
        </p:nvSpPr>
        <p:spPr bwMode="auto">
          <a:xfrm>
            <a:off x="6642100" y="4710113"/>
            <a:ext cx="185738" cy="123825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398" name="Rectangle 198"/>
          <p:cNvSpPr>
            <a:spLocks noChangeAspect="1" noChangeArrowheads="1"/>
          </p:cNvSpPr>
          <p:nvPr/>
        </p:nvSpPr>
        <p:spPr bwMode="auto">
          <a:xfrm>
            <a:off x="6642100" y="4833938"/>
            <a:ext cx="185738" cy="123825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grpSp>
        <p:nvGrpSpPr>
          <p:cNvPr id="1043646" name="Group 199"/>
          <p:cNvGrpSpPr>
            <a:grpSpLocks noChangeAspect="1"/>
          </p:cNvGrpSpPr>
          <p:nvPr/>
        </p:nvGrpSpPr>
        <p:grpSpPr bwMode="auto">
          <a:xfrm>
            <a:off x="5956300" y="4459288"/>
            <a:ext cx="684213" cy="555625"/>
            <a:chOff x="3192" y="2544"/>
            <a:chExt cx="690" cy="516"/>
          </a:xfrm>
        </p:grpSpPr>
        <p:sp>
          <p:nvSpPr>
            <p:cNvPr id="1043814" name="Freeform 200"/>
            <p:cNvSpPr>
              <a:spLocks noChangeAspect="1"/>
            </p:cNvSpPr>
            <p:nvPr/>
          </p:nvSpPr>
          <p:spPr bwMode="auto">
            <a:xfrm>
              <a:off x="3192" y="3003"/>
              <a:ext cx="690" cy="57"/>
            </a:xfrm>
            <a:custGeom>
              <a:avLst/>
              <a:gdLst>
                <a:gd name="T0" fmla="*/ 2147483647 w 452"/>
                <a:gd name="T1" fmla="*/ 0 h 48"/>
                <a:gd name="T2" fmla="*/ 2147483647 w 452"/>
                <a:gd name="T3" fmla="*/ 2147483647 h 48"/>
                <a:gd name="T4" fmla="*/ 2147483647 w 452"/>
                <a:gd name="T5" fmla="*/ 2147483647 h 48"/>
                <a:gd name="T6" fmla="*/ 0 w 452"/>
                <a:gd name="T7" fmla="*/ 2147483647 h 48"/>
                <a:gd name="T8" fmla="*/ 0 w 452"/>
                <a:gd name="T9" fmla="*/ 2147483647 h 48"/>
                <a:gd name="T10" fmla="*/ 2147483647 w 452"/>
                <a:gd name="T11" fmla="*/ 0 h 48"/>
                <a:gd name="T12" fmla="*/ 2147483647 w 452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2"/>
                <a:gd name="T22" fmla="*/ 0 h 48"/>
                <a:gd name="T23" fmla="*/ 452 w 452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2" h="48">
                  <a:moveTo>
                    <a:pt x="452" y="0"/>
                  </a:moveTo>
                  <a:lnTo>
                    <a:pt x="404" y="48"/>
                  </a:lnTo>
                  <a:lnTo>
                    <a:pt x="0" y="48"/>
                  </a:lnTo>
                  <a:lnTo>
                    <a:pt x="48" y="0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B28000"/>
            </a:solidFill>
            <a:ln w="0">
              <a:solidFill>
                <a:srgbClr val="B2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043815" name="Rectangle 201"/>
            <p:cNvSpPr>
              <a:spLocks noChangeAspect="1" noChangeArrowheads="1"/>
            </p:cNvSpPr>
            <p:nvPr/>
          </p:nvSpPr>
          <p:spPr bwMode="auto">
            <a:xfrm>
              <a:off x="3264" y="2544"/>
              <a:ext cx="617" cy="462"/>
            </a:xfrm>
            <a:prstGeom prst="rect">
              <a:avLst/>
            </a:prstGeom>
            <a:solidFill>
              <a:srgbClr val="FFCC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sp>
        <p:nvSpPr>
          <p:cNvPr id="1043647" name="Freeform 202"/>
          <p:cNvSpPr>
            <a:spLocks noChangeAspect="1"/>
          </p:cNvSpPr>
          <p:nvPr/>
        </p:nvSpPr>
        <p:spPr bwMode="auto">
          <a:xfrm>
            <a:off x="5768975" y="4832350"/>
            <a:ext cx="130175" cy="185738"/>
          </a:xfrm>
          <a:custGeom>
            <a:avLst/>
            <a:gdLst>
              <a:gd name="T0" fmla="*/ 2147483647 w 86"/>
              <a:gd name="T1" fmla="*/ 0 h 146"/>
              <a:gd name="T2" fmla="*/ 0 w 86"/>
              <a:gd name="T3" fmla="*/ 2147483647 h 146"/>
              <a:gd name="T4" fmla="*/ 0 w 86"/>
              <a:gd name="T5" fmla="*/ 2147483647 h 146"/>
              <a:gd name="T6" fmla="*/ 0 w 86"/>
              <a:gd name="T7" fmla="*/ 2147483647 h 146"/>
              <a:gd name="T8" fmla="*/ 2147483647 w 86"/>
              <a:gd name="T9" fmla="*/ 2147483647 h 146"/>
              <a:gd name="T10" fmla="*/ 2147483647 w 86"/>
              <a:gd name="T11" fmla="*/ 0 h 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6"/>
              <a:gd name="T20" fmla="*/ 86 w 86"/>
              <a:gd name="T21" fmla="*/ 146 h 1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6">
                <a:moveTo>
                  <a:pt x="48" y="0"/>
                </a:moveTo>
                <a:lnTo>
                  <a:pt x="0" y="48"/>
                </a:lnTo>
                <a:lnTo>
                  <a:pt x="0" y="146"/>
                </a:lnTo>
                <a:lnTo>
                  <a:pt x="86" y="60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48" name="Freeform 203"/>
          <p:cNvSpPr>
            <a:spLocks noChangeAspect="1"/>
          </p:cNvSpPr>
          <p:nvPr/>
        </p:nvSpPr>
        <p:spPr bwMode="auto">
          <a:xfrm>
            <a:off x="5768975" y="4908550"/>
            <a:ext cx="258763" cy="109538"/>
          </a:xfrm>
          <a:custGeom>
            <a:avLst/>
            <a:gdLst>
              <a:gd name="T0" fmla="*/ 2147483647 w 170"/>
              <a:gd name="T1" fmla="*/ 2147483647 h 86"/>
              <a:gd name="T2" fmla="*/ 2147483647 w 170"/>
              <a:gd name="T3" fmla="*/ 0 h 86"/>
              <a:gd name="T4" fmla="*/ 0 w 170"/>
              <a:gd name="T5" fmla="*/ 2147483647 h 86"/>
              <a:gd name="T6" fmla="*/ 2147483647 w 170"/>
              <a:gd name="T7" fmla="*/ 2147483647 h 86"/>
              <a:gd name="T8" fmla="*/ 2147483647 w 170"/>
              <a:gd name="T9" fmla="*/ 2147483647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"/>
              <a:gd name="T16" fmla="*/ 0 h 86"/>
              <a:gd name="T17" fmla="*/ 170 w 170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" h="86">
                <a:moveTo>
                  <a:pt x="170" y="38"/>
                </a:moveTo>
                <a:lnTo>
                  <a:pt x="86" y="0"/>
                </a:lnTo>
                <a:lnTo>
                  <a:pt x="0" y="86"/>
                </a:lnTo>
                <a:lnTo>
                  <a:pt x="122" y="86"/>
                </a:lnTo>
                <a:lnTo>
                  <a:pt x="170" y="38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49" name="Freeform 204"/>
          <p:cNvSpPr>
            <a:spLocks noChangeAspect="1"/>
          </p:cNvSpPr>
          <p:nvPr/>
        </p:nvSpPr>
        <p:spPr bwMode="auto">
          <a:xfrm>
            <a:off x="5978525" y="4997450"/>
            <a:ext cx="1588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60000 65536"/>
              <a:gd name="T7" fmla="*/ 0 60000 65536"/>
              <a:gd name="T8" fmla="*/ 0 60000 65536"/>
              <a:gd name="T9" fmla="*/ 0 w 1588"/>
              <a:gd name="T10" fmla="*/ 0 h 1588"/>
              <a:gd name="T11" fmla="*/ 1588 w 158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50" name="Freeform 205"/>
          <p:cNvSpPr>
            <a:spLocks noChangeAspect="1"/>
          </p:cNvSpPr>
          <p:nvPr/>
        </p:nvSpPr>
        <p:spPr bwMode="auto">
          <a:xfrm>
            <a:off x="5978525" y="4997450"/>
            <a:ext cx="1588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60000 65536"/>
              <a:gd name="T7" fmla="*/ 0 60000 65536"/>
              <a:gd name="T8" fmla="*/ 0 60000 65536"/>
              <a:gd name="T9" fmla="*/ 0 w 1588"/>
              <a:gd name="T10" fmla="*/ 0 h 1588"/>
              <a:gd name="T11" fmla="*/ 1588 w 158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51" name="Freeform 206"/>
          <p:cNvSpPr>
            <a:spLocks noChangeAspect="1"/>
          </p:cNvSpPr>
          <p:nvPr/>
        </p:nvSpPr>
        <p:spPr bwMode="auto">
          <a:xfrm>
            <a:off x="5768975" y="4584700"/>
            <a:ext cx="130175" cy="184150"/>
          </a:xfrm>
          <a:custGeom>
            <a:avLst/>
            <a:gdLst>
              <a:gd name="T0" fmla="*/ 2147483647 w 86"/>
              <a:gd name="T1" fmla="*/ 0 h 144"/>
              <a:gd name="T2" fmla="*/ 0 w 86"/>
              <a:gd name="T3" fmla="*/ 2147483647 h 144"/>
              <a:gd name="T4" fmla="*/ 0 w 86"/>
              <a:gd name="T5" fmla="*/ 2147483647 h 144"/>
              <a:gd name="T6" fmla="*/ 0 w 86"/>
              <a:gd name="T7" fmla="*/ 2147483647 h 144"/>
              <a:gd name="T8" fmla="*/ 2147483647 w 86"/>
              <a:gd name="T9" fmla="*/ 2147483647 h 144"/>
              <a:gd name="T10" fmla="*/ 2147483647 w 86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4"/>
              <a:gd name="T20" fmla="*/ 86 w 86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4">
                <a:moveTo>
                  <a:pt x="48" y="0"/>
                </a:moveTo>
                <a:lnTo>
                  <a:pt x="0" y="48"/>
                </a:lnTo>
                <a:lnTo>
                  <a:pt x="0" y="144"/>
                </a:lnTo>
                <a:lnTo>
                  <a:pt x="86" y="60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52" name="Freeform 207"/>
          <p:cNvSpPr>
            <a:spLocks noChangeAspect="1"/>
          </p:cNvSpPr>
          <p:nvPr/>
        </p:nvSpPr>
        <p:spPr bwMode="auto">
          <a:xfrm>
            <a:off x="5792788" y="4640263"/>
            <a:ext cx="234950" cy="107950"/>
          </a:xfrm>
          <a:custGeom>
            <a:avLst/>
            <a:gdLst>
              <a:gd name="T0" fmla="*/ 2147483647 w 154"/>
              <a:gd name="T1" fmla="*/ 2147483647 h 84"/>
              <a:gd name="T2" fmla="*/ 2147483647 w 154"/>
              <a:gd name="T3" fmla="*/ 0 h 84"/>
              <a:gd name="T4" fmla="*/ 0 w 154"/>
              <a:gd name="T5" fmla="*/ 2147483647 h 84"/>
              <a:gd name="T6" fmla="*/ 2147483647 w 154"/>
              <a:gd name="T7" fmla="*/ 2147483647 h 84"/>
              <a:gd name="T8" fmla="*/ 2147483647 w 154"/>
              <a:gd name="T9" fmla="*/ 2147483647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84"/>
              <a:gd name="T17" fmla="*/ 154 w 154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84">
                <a:moveTo>
                  <a:pt x="154" y="54"/>
                </a:moveTo>
                <a:lnTo>
                  <a:pt x="86" y="0"/>
                </a:lnTo>
                <a:lnTo>
                  <a:pt x="0" y="84"/>
                </a:lnTo>
                <a:lnTo>
                  <a:pt x="122" y="84"/>
                </a:lnTo>
                <a:lnTo>
                  <a:pt x="154" y="54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53" name="Freeform 208"/>
          <p:cNvSpPr>
            <a:spLocks noChangeAspect="1"/>
          </p:cNvSpPr>
          <p:nvPr/>
        </p:nvSpPr>
        <p:spPr bwMode="auto">
          <a:xfrm>
            <a:off x="5792788" y="4640263"/>
            <a:ext cx="234950" cy="107950"/>
          </a:xfrm>
          <a:custGeom>
            <a:avLst/>
            <a:gdLst>
              <a:gd name="T0" fmla="*/ 2147483647 w 154"/>
              <a:gd name="T1" fmla="*/ 2147483647 h 84"/>
              <a:gd name="T2" fmla="*/ 2147483647 w 154"/>
              <a:gd name="T3" fmla="*/ 0 h 84"/>
              <a:gd name="T4" fmla="*/ 0 w 154"/>
              <a:gd name="T5" fmla="*/ 2147483647 h 84"/>
              <a:gd name="T6" fmla="*/ 2147483647 w 154"/>
              <a:gd name="T7" fmla="*/ 2147483647 h 84"/>
              <a:gd name="T8" fmla="*/ 2147483647 w 154"/>
              <a:gd name="T9" fmla="*/ 2147483647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84"/>
              <a:gd name="T17" fmla="*/ 154 w 154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84">
                <a:moveTo>
                  <a:pt x="154" y="54"/>
                </a:moveTo>
                <a:lnTo>
                  <a:pt x="86" y="0"/>
                </a:lnTo>
                <a:lnTo>
                  <a:pt x="0" y="84"/>
                </a:lnTo>
                <a:lnTo>
                  <a:pt x="122" y="84"/>
                </a:lnTo>
                <a:lnTo>
                  <a:pt x="154" y="54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54" name="Rectangle 209"/>
          <p:cNvSpPr>
            <a:spLocks noChangeAspect="1" noChangeArrowheads="1"/>
          </p:cNvSpPr>
          <p:nvPr/>
        </p:nvSpPr>
        <p:spPr bwMode="auto">
          <a:xfrm>
            <a:off x="5978525" y="4748213"/>
            <a:ext cx="1588" cy="0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655" name="Freeform 210"/>
          <p:cNvSpPr>
            <a:spLocks noChangeAspect="1"/>
          </p:cNvSpPr>
          <p:nvPr/>
        </p:nvSpPr>
        <p:spPr bwMode="auto">
          <a:xfrm>
            <a:off x="5978525" y="4748213"/>
            <a:ext cx="1588" cy="0"/>
          </a:xfrm>
          <a:custGeom>
            <a:avLst/>
            <a:gdLst>
              <a:gd name="T0" fmla="*/ 0 w 1588"/>
              <a:gd name="T1" fmla="*/ 0 w 1588"/>
              <a:gd name="T2" fmla="*/ 0 w 1588"/>
              <a:gd name="T3" fmla="*/ 0 w 1588"/>
              <a:gd name="T4" fmla="*/ 0 60000 65536"/>
              <a:gd name="T5" fmla="*/ 0 60000 65536"/>
              <a:gd name="T6" fmla="*/ 0 60000 65536"/>
              <a:gd name="T7" fmla="*/ 0 60000 65536"/>
              <a:gd name="T8" fmla="*/ 0 w 1588"/>
              <a:gd name="T9" fmla="*/ 1588 w 1588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56" name="Freeform 211"/>
          <p:cNvSpPr>
            <a:spLocks noChangeAspect="1"/>
          </p:cNvSpPr>
          <p:nvPr/>
        </p:nvSpPr>
        <p:spPr bwMode="auto">
          <a:xfrm>
            <a:off x="5768975" y="4459288"/>
            <a:ext cx="130175" cy="185737"/>
          </a:xfrm>
          <a:custGeom>
            <a:avLst/>
            <a:gdLst>
              <a:gd name="T0" fmla="*/ 2147483647 w 86"/>
              <a:gd name="T1" fmla="*/ 0 h 146"/>
              <a:gd name="T2" fmla="*/ 0 w 86"/>
              <a:gd name="T3" fmla="*/ 2147483647 h 146"/>
              <a:gd name="T4" fmla="*/ 0 w 86"/>
              <a:gd name="T5" fmla="*/ 2147483647 h 146"/>
              <a:gd name="T6" fmla="*/ 0 w 86"/>
              <a:gd name="T7" fmla="*/ 2147483647 h 146"/>
              <a:gd name="T8" fmla="*/ 2147483647 w 86"/>
              <a:gd name="T9" fmla="*/ 2147483647 h 146"/>
              <a:gd name="T10" fmla="*/ 2147483647 w 86"/>
              <a:gd name="T11" fmla="*/ 0 h 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6"/>
              <a:gd name="T20" fmla="*/ 86 w 86"/>
              <a:gd name="T21" fmla="*/ 146 h 1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6">
                <a:moveTo>
                  <a:pt x="48" y="0"/>
                </a:moveTo>
                <a:lnTo>
                  <a:pt x="0" y="48"/>
                </a:lnTo>
                <a:lnTo>
                  <a:pt x="0" y="146"/>
                </a:lnTo>
                <a:lnTo>
                  <a:pt x="86" y="60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57" name="Rectangle 212"/>
          <p:cNvSpPr>
            <a:spLocks noChangeAspect="1" noChangeArrowheads="1"/>
          </p:cNvSpPr>
          <p:nvPr/>
        </p:nvSpPr>
        <p:spPr bwMode="auto">
          <a:xfrm>
            <a:off x="5978525" y="4624388"/>
            <a:ext cx="1588" cy="1587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658" name="Freeform 213"/>
          <p:cNvSpPr>
            <a:spLocks noChangeAspect="1"/>
          </p:cNvSpPr>
          <p:nvPr/>
        </p:nvSpPr>
        <p:spPr bwMode="auto">
          <a:xfrm>
            <a:off x="5978525" y="4624388"/>
            <a:ext cx="1588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  <a:gd name="T12" fmla="*/ 0 w 1588"/>
              <a:gd name="T13" fmla="*/ 0 h 1587"/>
              <a:gd name="T14" fmla="*/ 1588 w 1588"/>
              <a:gd name="T15" fmla="*/ 1587 h 1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8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59" name="Freeform 214"/>
          <p:cNvSpPr>
            <a:spLocks noChangeAspect="1"/>
          </p:cNvSpPr>
          <p:nvPr/>
        </p:nvSpPr>
        <p:spPr bwMode="auto">
          <a:xfrm>
            <a:off x="5768975" y="4708525"/>
            <a:ext cx="130175" cy="184150"/>
          </a:xfrm>
          <a:custGeom>
            <a:avLst/>
            <a:gdLst>
              <a:gd name="T0" fmla="*/ 2147483647 w 86"/>
              <a:gd name="T1" fmla="*/ 0 h 144"/>
              <a:gd name="T2" fmla="*/ 0 w 86"/>
              <a:gd name="T3" fmla="*/ 2147483647 h 144"/>
              <a:gd name="T4" fmla="*/ 0 w 86"/>
              <a:gd name="T5" fmla="*/ 2147483647 h 144"/>
              <a:gd name="T6" fmla="*/ 0 w 86"/>
              <a:gd name="T7" fmla="*/ 2147483647 h 144"/>
              <a:gd name="T8" fmla="*/ 2147483647 w 86"/>
              <a:gd name="T9" fmla="*/ 2147483647 h 144"/>
              <a:gd name="T10" fmla="*/ 2147483647 w 86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4"/>
              <a:gd name="T20" fmla="*/ 86 w 86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4">
                <a:moveTo>
                  <a:pt x="48" y="0"/>
                </a:moveTo>
                <a:lnTo>
                  <a:pt x="0" y="48"/>
                </a:lnTo>
                <a:lnTo>
                  <a:pt x="0" y="144"/>
                </a:lnTo>
                <a:lnTo>
                  <a:pt x="86" y="58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60" name="Rectangle 215"/>
          <p:cNvSpPr>
            <a:spLocks noChangeAspect="1" noChangeArrowheads="1"/>
          </p:cNvSpPr>
          <p:nvPr/>
        </p:nvSpPr>
        <p:spPr bwMode="auto">
          <a:xfrm>
            <a:off x="5978525" y="4872038"/>
            <a:ext cx="1588" cy="1587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661" name="Freeform 216"/>
          <p:cNvSpPr>
            <a:spLocks noChangeAspect="1"/>
          </p:cNvSpPr>
          <p:nvPr/>
        </p:nvSpPr>
        <p:spPr bwMode="auto">
          <a:xfrm>
            <a:off x="5978525" y="4872038"/>
            <a:ext cx="1588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  <a:gd name="T12" fmla="*/ 0 w 1588"/>
              <a:gd name="T13" fmla="*/ 0 h 1587"/>
              <a:gd name="T14" fmla="*/ 1588 w 1588"/>
              <a:gd name="T15" fmla="*/ 1587 h 1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8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62" name="Rectangle 217"/>
          <p:cNvSpPr>
            <a:spLocks noChangeAspect="1" noChangeArrowheads="1"/>
          </p:cNvSpPr>
          <p:nvPr/>
        </p:nvSpPr>
        <p:spPr bwMode="auto">
          <a:xfrm>
            <a:off x="5842000" y="4459288"/>
            <a:ext cx="185738" cy="125412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663" name="Rectangle 218"/>
          <p:cNvSpPr>
            <a:spLocks noChangeAspect="1" noChangeArrowheads="1"/>
          </p:cNvSpPr>
          <p:nvPr/>
        </p:nvSpPr>
        <p:spPr bwMode="auto">
          <a:xfrm>
            <a:off x="5842000" y="4584700"/>
            <a:ext cx="185738" cy="123825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419" name="Rectangle 219"/>
          <p:cNvSpPr>
            <a:spLocks noChangeAspect="1" noChangeArrowheads="1"/>
          </p:cNvSpPr>
          <p:nvPr/>
        </p:nvSpPr>
        <p:spPr bwMode="auto">
          <a:xfrm>
            <a:off x="5842000" y="4708525"/>
            <a:ext cx="185738" cy="123825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420" name="Rectangle 220"/>
          <p:cNvSpPr>
            <a:spLocks noChangeAspect="1" noChangeArrowheads="1"/>
          </p:cNvSpPr>
          <p:nvPr/>
        </p:nvSpPr>
        <p:spPr bwMode="auto">
          <a:xfrm>
            <a:off x="5842000" y="4832350"/>
            <a:ext cx="185738" cy="123825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666" name="Line 221"/>
          <p:cNvSpPr>
            <a:spLocks noChangeShapeType="1"/>
          </p:cNvSpPr>
          <p:nvPr/>
        </p:nvSpPr>
        <p:spPr bwMode="auto">
          <a:xfrm>
            <a:off x="7172325" y="4168775"/>
            <a:ext cx="485775" cy="3937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67" name="Freeform 222"/>
          <p:cNvSpPr>
            <a:spLocks noChangeAspect="1"/>
          </p:cNvSpPr>
          <p:nvPr/>
        </p:nvSpPr>
        <p:spPr bwMode="auto">
          <a:xfrm>
            <a:off x="7853363" y="4910138"/>
            <a:ext cx="258762" cy="109537"/>
          </a:xfrm>
          <a:custGeom>
            <a:avLst/>
            <a:gdLst>
              <a:gd name="T0" fmla="*/ 2147483647 w 170"/>
              <a:gd name="T1" fmla="*/ 2147483647 h 86"/>
              <a:gd name="T2" fmla="*/ 2147483647 w 170"/>
              <a:gd name="T3" fmla="*/ 0 h 86"/>
              <a:gd name="T4" fmla="*/ 0 w 170"/>
              <a:gd name="T5" fmla="*/ 2147483647 h 86"/>
              <a:gd name="T6" fmla="*/ 2147483647 w 170"/>
              <a:gd name="T7" fmla="*/ 2147483647 h 86"/>
              <a:gd name="T8" fmla="*/ 2147483647 w 170"/>
              <a:gd name="T9" fmla="*/ 2147483647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"/>
              <a:gd name="T16" fmla="*/ 0 h 86"/>
              <a:gd name="T17" fmla="*/ 170 w 170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" h="86">
                <a:moveTo>
                  <a:pt x="170" y="38"/>
                </a:moveTo>
                <a:lnTo>
                  <a:pt x="86" y="0"/>
                </a:lnTo>
                <a:lnTo>
                  <a:pt x="0" y="86"/>
                </a:lnTo>
                <a:lnTo>
                  <a:pt x="122" y="86"/>
                </a:lnTo>
                <a:lnTo>
                  <a:pt x="170" y="38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68" name="Rectangle 223"/>
          <p:cNvSpPr>
            <a:spLocks noChangeAspect="1" noChangeArrowheads="1"/>
          </p:cNvSpPr>
          <p:nvPr/>
        </p:nvSpPr>
        <p:spPr bwMode="auto">
          <a:xfrm>
            <a:off x="7926388" y="4460875"/>
            <a:ext cx="185737" cy="125413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669" name="Rectangle 224"/>
          <p:cNvSpPr>
            <a:spLocks noChangeAspect="1" noChangeArrowheads="1"/>
          </p:cNvSpPr>
          <p:nvPr/>
        </p:nvSpPr>
        <p:spPr bwMode="auto">
          <a:xfrm>
            <a:off x="7926388" y="4586288"/>
            <a:ext cx="185737" cy="123825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425" name="Rectangle 225"/>
          <p:cNvSpPr>
            <a:spLocks noChangeAspect="1" noChangeArrowheads="1"/>
          </p:cNvSpPr>
          <p:nvPr/>
        </p:nvSpPr>
        <p:spPr bwMode="auto">
          <a:xfrm>
            <a:off x="7926388" y="4710113"/>
            <a:ext cx="185737" cy="123825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426" name="Rectangle 226"/>
          <p:cNvSpPr>
            <a:spLocks noChangeAspect="1" noChangeArrowheads="1"/>
          </p:cNvSpPr>
          <p:nvPr/>
        </p:nvSpPr>
        <p:spPr bwMode="auto">
          <a:xfrm>
            <a:off x="7926388" y="4833938"/>
            <a:ext cx="185737" cy="123825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grpSp>
        <p:nvGrpSpPr>
          <p:cNvPr id="1043672" name="Group 227"/>
          <p:cNvGrpSpPr>
            <a:grpSpLocks noChangeAspect="1"/>
          </p:cNvGrpSpPr>
          <p:nvPr/>
        </p:nvGrpSpPr>
        <p:grpSpPr bwMode="auto">
          <a:xfrm>
            <a:off x="7240588" y="4459288"/>
            <a:ext cx="684212" cy="555625"/>
            <a:chOff x="3192" y="2544"/>
            <a:chExt cx="690" cy="516"/>
          </a:xfrm>
        </p:grpSpPr>
        <p:sp>
          <p:nvSpPr>
            <p:cNvPr id="1043812" name="Freeform 228"/>
            <p:cNvSpPr>
              <a:spLocks noChangeAspect="1"/>
            </p:cNvSpPr>
            <p:nvPr/>
          </p:nvSpPr>
          <p:spPr bwMode="auto">
            <a:xfrm>
              <a:off x="3192" y="3003"/>
              <a:ext cx="690" cy="57"/>
            </a:xfrm>
            <a:custGeom>
              <a:avLst/>
              <a:gdLst>
                <a:gd name="T0" fmla="*/ 2147483647 w 452"/>
                <a:gd name="T1" fmla="*/ 0 h 48"/>
                <a:gd name="T2" fmla="*/ 2147483647 w 452"/>
                <a:gd name="T3" fmla="*/ 2147483647 h 48"/>
                <a:gd name="T4" fmla="*/ 2147483647 w 452"/>
                <a:gd name="T5" fmla="*/ 2147483647 h 48"/>
                <a:gd name="T6" fmla="*/ 0 w 452"/>
                <a:gd name="T7" fmla="*/ 2147483647 h 48"/>
                <a:gd name="T8" fmla="*/ 0 w 452"/>
                <a:gd name="T9" fmla="*/ 2147483647 h 48"/>
                <a:gd name="T10" fmla="*/ 2147483647 w 452"/>
                <a:gd name="T11" fmla="*/ 0 h 48"/>
                <a:gd name="T12" fmla="*/ 2147483647 w 452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2"/>
                <a:gd name="T22" fmla="*/ 0 h 48"/>
                <a:gd name="T23" fmla="*/ 452 w 452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2" h="48">
                  <a:moveTo>
                    <a:pt x="452" y="0"/>
                  </a:moveTo>
                  <a:lnTo>
                    <a:pt x="404" y="48"/>
                  </a:lnTo>
                  <a:lnTo>
                    <a:pt x="0" y="48"/>
                  </a:lnTo>
                  <a:lnTo>
                    <a:pt x="48" y="0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B28000"/>
            </a:solidFill>
            <a:ln w="0">
              <a:solidFill>
                <a:srgbClr val="B2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043813" name="Rectangle 229"/>
            <p:cNvSpPr>
              <a:spLocks noChangeAspect="1" noChangeArrowheads="1"/>
            </p:cNvSpPr>
            <p:nvPr/>
          </p:nvSpPr>
          <p:spPr bwMode="auto">
            <a:xfrm>
              <a:off x="3264" y="2544"/>
              <a:ext cx="617" cy="462"/>
            </a:xfrm>
            <a:prstGeom prst="rect">
              <a:avLst/>
            </a:prstGeom>
            <a:solidFill>
              <a:srgbClr val="FFCC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sp>
        <p:nvSpPr>
          <p:cNvPr id="1043673" name="Freeform 230"/>
          <p:cNvSpPr>
            <a:spLocks noChangeAspect="1"/>
          </p:cNvSpPr>
          <p:nvPr/>
        </p:nvSpPr>
        <p:spPr bwMode="auto">
          <a:xfrm>
            <a:off x="7053263" y="4832350"/>
            <a:ext cx="130175" cy="185738"/>
          </a:xfrm>
          <a:custGeom>
            <a:avLst/>
            <a:gdLst>
              <a:gd name="T0" fmla="*/ 2147483647 w 86"/>
              <a:gd name="T1" fmla="*/ 0 h 146"/>
              <a:gd name="T2" fmla="*/ 0 w 86"/>
              <a:gd name="T3" fmla="*/ 2147483647 h 146"/>
              <a:gd name="T4" fmla="*/ 0 w 86"/>
              <a:gd name="T5" fmla="*/ 2147483647 h 146"/>
              <a:gd name="T6" fmla="*/ 0 w 86"/>
              <a:gd name="T7" fmla="*/ 2147483647 h 146"/>
              <a:gd name="T8" fmla="*/ 2147483647 w 86"/>
              <a:gd name="T9" fmla="*/ 2147483647 h 146"/>
              <a:gd name="T10" fmla="*/ 2147483647 w 86"/>
              <a:gd name="T11" fmla="*/ 0 h 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6"/>
              <a:gd name="T20" fmla="*/ 86 w 86"/>
              <a:gd name="T21" fmla="*/ 146 h 1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6">
                <a:moveTo>
                  <a:pt x="48" y="0"/>
                </a:moveTo>
                <a:lnTo>
                  <a:pt x="0" y="48"/>
                </a:lnTo>
                <a:lnTo>
                  <a:pt x="0" y="146"/>
                </a:lnTo>
                <a:lnTo>
                  <a:pt x="86" y="60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74" name="Freeform 231"/>
          <p:cNvSpPr>
            <a:spLocks noChangeAspect="1"/>
          </p:cNvSpPr>
          <p:nvPr/>
        </p:nvSpPr>
        <p:spPr bwMode="auto">
          <a:xfrm>
            <a:off x="7053263" y="4908550"/>
            <a:ext cx="258762" cy="109538"/>
          </a:xfrm>
          <a:custGeom>
            <a:avLst/>
            <a:gdLst>
              <a:gd name="T0" fmla="*/ 2147483647 w 170"/>
              <a:gd name="T1" fmla="*/ 2147483647 h 86"/>
              <a:gd name="T2" fmla="*/ 2147483647 w 170"/>
              <a:gd name="T3" fmla="*/ 0 h 86"/>
              <a:gd name="T4" fmla="*/ 0 w 170"/>
              <a:gd name="T5" fmla="*/ 2147483647 h 86"/>
              <a:gd name="T6" fmla="*/ 2147483647 w 170"/>
              <a:gd name="T7" fmla="*/ 2147483647 h 86"/>
              <a:gd name="T8" fmla="*/ 2147483647 w 170"/>
              <a:gd name="T9" fmla="*/ 2147483647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"/>
              <a:gd name="T16" fmla="*/ 0 h 86"/>
              <a:gd name="T17" fmla="*/ 170 w 170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" h="86">
                <a:moveTo>
                  <a:pt x="170" y="38"/>
                </a:moveTo>
                <a:lnTo>
                  <a:pt x="86" y="0"/>
                </a:lnTo>
                <a:lnTo>
                  <a:pt x="0" y="86"/>
                </a:lnTo>
                <a:lnTo>
                  <a:pt x="122" y="86"/>
                </a:lnTo>
                <a:lnTo>
                  <a:pt x="170" y="38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75" name="Freeform 232"/>
          <p:cNvSpPr>
            <a:spLocks noChangeAspect="1"/>
          </p:cNvSpPr>
          <p:nvPr/>
        </p:nvSpPr>
        <p:spPr bwMode="auto">
          <a:xfrm>
            <a:off x="7262813" y="4997450"/>
            <a:ext cx="1587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60000 65536"/>
              <a:gd name="T7" fmla="*/ 0 60000 65536"/>
              <a:gd name="T8" fmla="*/ 0 60000 65536"/>
              <a:gd name="T9" fmla="*/ 0 w 1587"/>
              <a:gd name="T10" fmla="*/ 0 h 1588"/>
              <a:gd name="T11" fmla="*/ 1587 w 158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588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76" name="Freeform 233"/>
          <p:cNvSpPr>
            <a:spLocks noChangeAspect="1"/>
          </p:cNvSpPr>
          <p:nvPr/>
        </p:nvSpPr>
        <p:spPr bwMode="auto">
          <a:xfrm>
            <a:off x="7262813" y="4997450"/>
            <a:ext cx="1587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60000 65536"/>
              <a:gd name="T7" fmla="*/ 0 60000 65536"/>
              <a:gd name="T8" fmla="*/ 0 60000 65536"/>
              <a:gd name="T9" fmla="*/ 0 w 1587"/>
              <a:gd name="T10" fmla="*/ 0 h 1588"/>
              <a:gd name="T11" fmla="*/ 1587 w 158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77" name="Freeform 234"/>
          <p:cNvSpPr>
            <a:spLocks noChangeAspect="1"/>
          </p:cNvSpPr>
          <p:nvPr/>
        </p:nvSpPr>
        <p:spPr bwMode="auto">
          <a:xfrm>
            <a:off x="7053263" y="4584700"/>
            <a:ext cx="130175" cy="184150"/>
          </a:xfrm>
          <a:custGeom>
            <a:avLst/>
            <a:gdLst>
              <a:gd name="T0" fmla="*/ 2147483647 w 86"/>
              <a:gd name="T1" fmla="*/ 0 h 144"/>
              <a:gd name="T2" fmla="*/ 0 w 86"/>
              <a:gd name="T3" fmla="*/ 2147483647 h 144"/>
              <a:gd name="T4" fmla="*/ 0 w 86"/>
              <a:gd name="T5" fmla="*/ 2147483647 h 144"/>
              <a:gd name="T6" fmla="*/ 0 w 86"/>
              <a:gd name="T7" fmla="*/ 2147483647 h 144"/>
              <a:gd name="T8" fmla="*/ 2147483647 w 86"/>
              <a:gd name="T9" fmla="*/ 2147483647 h 144"/>
              <a:gd name="T10" fmla="*/ 2147483647 w 86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4"/>
              <a:gd name="T20" fmla="*/ 86 w 86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4">
                <a:moveTo>
                  <a:pt x="48" y="0"/>
                </a:moveTo>
                <a:lnTo>
                  <a:pt x="0" y="48"/>
                </a:lnTo>
                <a:lnTo>
                  <a:pt x="0" y="144"/>
                </a:lnTo>
                <a:lnTo>
                  <a:pt x="86" y="60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78" name="Freeform 235"/>
          <p:cNvSpPr>
            <a:spLocks noChangeAspect="1"/>
          </p:cNvSpPr>
          <p:nvPr/>
        </p:nvSpPr>
        <p:spPr bwMode="auto">
          <a:xfrm>
            <a:off x="7077075" y="4640263"/>
            <a:ext cx="234950" cy="107950"/>
          </a:xfrm>
          <a:custGeom>
            <a:avLst/>
            <a:gdLst>
              <a:gd name="T0" fmla="*/ 2147483647 w 154"/>
              <a:gd name="T1" fmla="*/ 2147483647 h 84"/>
              <a:gd name="T2" fmla="*/ 2147483647 w 154"/>
              <a:gd name="T3" fmla="*/ 0 h 84"/>
              <a:gd name="T4" fmla="*/ 0 w 154"/>
              <a:gd name="T5" fmla="*/ 2147483647 h 84"/>
              <a:gd name="T6" fmla="*/ 2147483647 w 154"/>
              <a:gd name="T7" fmla="*/ 2147483647 h 84"/>
              <a:gd name="T8" fmla="*/ 2147483647 w 154"/>
              <a:gd name="T9" fmla="*/ 2147483647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84"/>
              <a:gd name="T17" fmla="*/ 154 w 154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84">
                <a:moveTo>
                  <a:pt x="154" y="54"/>
                </a:moveTo>
                <a:lnTo>
                  <a:pt x="86" y="0"/>
                </a:lnTo>
                <a:lnTo>
                  <a:pt x="0" y="84"/>
                </a:lnTo>
                <a:lnTo>
                  <a:pt x="122" y="84"/>
                </a:lnTo>
                <a:lnTo>
                  <a:pt x="154" y="54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79" name="Freeform 236"/>
          <p:cNvSpPr>
            <a:spLocks noChangeAspect="1"/>
          </p:cNvSpPr>
          <p:nvPr/>
        </p:nvSpPr>
        <p:spPr bwMode="auto">
          <a:xfrm>
            <a:off x="7077075" y="4640263"/>
            <a:ext cx="234950" cy="107950"/>
          </a:xfrm>
          <a:custGeom>
            <a:avLst/>
            <a:gdLst>
              <a:gd name="T0" fmla="*/ 2147483647 w 154"/>
              <a:gd name="T1" fmla="*/ 2147483647 h 84"/>
              <a:gd name="T2" fmla="*/ 2147483647 w 154"/>
              <a:gd name="T3" fmla="*/ 0 h 84"/>
              <a:gd name="T4" fmla="*/ 0 w 154"/>
              <a:gd name="T5" fmla="*/ 2147483647 h 84"/>
              <a:gd name="T6" fmla="*/ 2147483647 w 154"/>
              <a:gd name="T7" fmla="*/ 2147483647 h 84"/>
              <a:gd name="T8" fmla="*/ 2147483647 w 154"/>
              <a:gd name="T9" fmla="*/ 2147483647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84"/>
              <a:gd name="T17" fmla="*/ 154 w 154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84">
                <a:moveTo>
                  <a:pt x="154" y="54"/>
                </a:moveTo>
                <a:lnTo>
                  <a:pt x="86" y="0"/>
                </a:lnTo>
                <a:lnTo>
                  <a:pt x="0" y="84"/>
                </a:lnTo>
                <a:lnTo>
                  <a:pt x="122" y="84"/>
                </a:lnTo>
                <a:lnTo>
                  <a:pt x="154" y="54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80" name="Rectangle 237"/>
          <p:cNvSpPr>
            <a:spLocks noChangeAspect="1" noChangeArrowheads="1"/>
          </p:cNvSpPr>
          <p:nvPr/>
        </p:nvSpPr>
        <p:spPr bwMode="auto">
          <a:xfrm>
            <a:off x="7262813" y="4748213"/>
            <a:ext cx="1587" cy="0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681" name="Freeform 238"/>
          <p:cNvSpPr>
            <a:spLocks noChangeAspect="1"/>
          </p:cNvSpPr>
          <p:nvPr/>
        </p:nvSpPr>
        <p:spPr bwMode="auto">
          <a:xfrm>
            <a:off x="7262813" y="4748213"/>
            <a:ext cx="1587" cy="0"/>
          </a:xfrm>
          <a:custGeom>
            <a:avLst/>
            <a:gdLst>
              <a:gd name="T0" fmla="*/ 0 w 1587"/>
              <a:gd name="T1" fmla="*/ 0 w 1587"/>
              <a:gd name="T2" fmla="*/ 0 w 1587"/>
              <a:gd name="T3" fmla="*/ 0 w 1587"/>
              <a:gd name="T4" fmla="*/ 0 60000 65536"/>
              <a:gd name="T5" fmla="*/ 0 60000 65536"/>
              <a:gd name="T6" fmla="*/ 0 60000 65536"/>
              <a:gd name="T7" fmla="*/ 0 60000 65536"/>
              <a:gd name="T8" fmla="*/ 0 w 1587"/>
              <a:gd name="T9" fmla="*/ 1587 w 1587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82" name="Freeform 239"/>
          <p:cNvSpPr>
            <a:spLocks noChangeAspect="1"/>
          </p:cNvSpPr>
          <p:nvPr/>
        </p:nvSpPr>
        <p:spPr bwMode="auto">
          <a:xfrm>
            <a:off x="7053263" y="4459288"/>
            <a:ext cx="130175" cy="185737"/>
          </a:xfrm>
          <a:custGeom>
            <a:avLst/>
            <a:gdLst>
              <a:gd name="T0" fmla="*/ 2147483647 w 86"/>
              <a:gd name="T1" fmla="*/ 0 h 146"/>
              <a:gd name="T2" fmla="*/ 0 w 86"/>
              <a:gd name="T3" fmla="*/ 2147483647 h 146"/>
              <a:gd name="T4" fmla="*/ 0 w 86"/>
              <a:gd name="T5" fmla="*/ 2147483647 h 146"/>
              <a:gd name="T6" fmla="*/ 0 w 86"/>
              <a:gd name="T7" fmla="*/ 2147483647 h 146"/>
              <a:gd name="T8" fmla="*/ 2147483647 w 86"/>
              <a:gd name="T9" fmla="*/ 2147483647 h 146"/>
              <a:gd name="T10" fmla="*/ 2147483647 w 86"/>
              <a:gd name="T11" fmla="*/ 0 h 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6"/>
              <a:gd name="T20" fmla="*/ 86 w 86"/>
              <a:gd name="T21" fmla="*/ 146 h 1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6">
                <a:moveTo>
                  <a:pt x="48" y="0"/>
                </a:moveTo>
                <a:lnTo>
                  <a:pt x="0" y="48"/>
                </a:lnTo>
                <a:lnTo>
                  <a:pt x="0" y="146"/>
                </a:lnTo>
                <a:lnTo>
                  <a:pt x="86" y="60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83" name="Rectangle 240"/>
          <p:cNvSpPr>
            <a:spLocks noChangeAspect="1" noChangeArrowheads="1"/>
          </p:cNvSpPr>
          <p:nvPr/>
        </p:nvSpPr>
        <p:spPr bwMode="auto">
          <a:xfrm>
            <a:off x="7262813" y="4624388"/>
            <a:ext cx="1587" cy="1587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684" name="Freeform 241"/>
          <p:cNvSpPr>
            <a:spLocks noChangeAspect="1"/>
          </p:cNvSpPr>
          <p:nvPr/>
        </p:nvSpPr>
        <p:spPr bwMode="auto">
          <a:xfrm>
            <a:off x="7262813" y="46243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  <a:gd name="T12" fmla="*/ 0 w 1587"/>
              <a:gd name="T13" fmla="*/ 0 h 1587"/>
              <a:gd name="T14" fmla="*/ 1587 w 1587"/>
              <a:gd name="T15" fmla="*/ 1587 h 1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85" name="Freeform 242"/>
          <p:cNvSpPr>
            <a:spLocks noChangeAspect="1"/>
          </p:cNvSpPr>
          <p:nvPr/>
        </p:nvSpPr>
        <p:spPr bwMode="auto">
          <a:xfrm>
            <a:off x="7053263" y="4708525"/>
            <a:ext cx="130175" cy="184150"/>
          </a:xfrm>
          <a:custGeom>
            <a:avLst/>
            <a:gdLst>
              <a:gd name="T0" fmla="*/ 2147483647 w 86"/>
              <a:gd name="T1" fmla="*/ 0 h 144"/>
              <a:gd name="T2" fmla="*/ 0 w 86"/>
              <a:gd name="T3" fmla="*/ 2147483647 h 144"/>
              <a:gd name="T4" fmla="*/ 0 w 86"/>
              <a:gd name="T5" fmla="*/ 2147483647 h 144"/>
              <a:gd name="T6" fmla="*/ 0 w 86"/>
              <a:gd name="T7" fmla="*/ 2147483647 h 144"/>
              <a:gd name="T8" fmla="*/ 2147483647 w 86"/>
              <a:gd name="T9" fmla="*/ 2147483647 h 144"/>
              <a:gd name="T10" fmla="*/ 2147483647 w 86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4"/>
              <a:gd name="T20" fmla="*/ 86 w 86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4">
                <a:moveTo>
                  <a:pt x="48" y="0"/>
                </a:moveTo>
                <a:lnTo>
                  <a:pt x="0" y="48"/>
                </a:lnTo>
                <a:lnTo>
                  <a:pt x="0" y="144"/>
                </a:lnTo>
                <a:lnTo>
                  <a:pt x="86" y="58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86" name="Rectangle 243"/>
          <p:cNvSpPr>
            <a:spLocks noChangeAspect="1" noChangeArrowheads="1"/>
          </p:cNvSpPr>
          <p:nvPr/>
        </p:nvSpPr>
        <p:spPr bwMode="auto">
          <a:xfrm>
            <a:off x="7262813" y="4872038"/>
            <a:ext cx="1587" cy="1587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687" name="Freeform 244"/>
          <p:cNvSpPr>
            <a:spLocks noChangeAspect="1"/>
          </p:cNvSpPr>
          <p:nvPr/>
        </p:nvSpPr>
        <p:spPr bwMode="auto">
          <a:xfrm>
            <a:off x="7262813" y="48720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  <a:gd name="T12" fmla="*/ 0 w 1587"/>
              <a:gd name="T13" fmla="*/ 0 h 1587"/>
              <a:gd name="T14" fmla="*/ 1587 w 1587"/>
              <a:gd name="T15" fmla="*/ 1587 h 1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88" name="Rectangle 245"/>
          <p:cNvSpPr>
            <a:spLocks noChangeAspect="1" noChangeArrowheads="1"/>
          </p:cNvSpPr>
          <p:nvPr/>
        </p:nvSpPr>
        <p:spPr bwMode="auto">
          <a:xfrm>
            <a:off x="7126288" y="4459288"/>
            <a:ext cx="185737" cy="125412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689" name="Rectangle 246"/>
          <p:cNvSpPr>
            <a:spLocks noChangeAspect="1" noChangeArrowheads="1"/>
          </p:cNvSpPr>
          <p:nvPr/>
        </p:nvSpPr>
        <p:spPr bwMode="auto">
          <a:xfrm>
            <a:off x="7126288" y="4584700"/>
            <a:ext cx="185737" cy="123825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447" name="Rectangle 247"/>
          <p:cNvSpPr>
            <a:spLocks noChangeAspect="1" noChangeArrowheads="1"/>
          </p:cNvSpPr>
          <p:nvPr/>
        </p:nvSpPr>
        <p:spPr bwMode="auto">
          <a:xfrm>
            <a:off x="7126288" y="4708525"/>
            <a:ext cx="185737" cy="123825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448" name="Rectangle 248"/>
          <p:cNvSpPr>
            <a:spLocks noChangeAspect="1" noChangeArrowheads="1"/>
          </p:cNvSpPr>
          <p:nvPr/>
        </p:nvSpPr>
        <p:spPr bwMode="auto">
          <a:xfrm>
            <a:off x="7126288" y="4832350"/>
            <a:ext cx="185737" cy="123825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692" name="Line 249"/>
          <p:cNvSpPr>
            <a:spLocks noChangeShapeType="1"/>
          </p:cNvSpPr>
          <p:nvPr/>
        </p:nvSpPr>
        <p:spPr bwMode="auto">
          <a:xfrm flipH="1">
            <a:off x="5429250" y="3386138"/>
            <a:ext cx="650875" cy="31432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93" name="Freeform 250"/>
          <p:cNvSpPr>
            <a:spLocks noChangeAspect="1"/>
          </p:cNvSpPr>
          <p:nvPr/>
        </p:nvSpPr>
        <p:spPr bwMode="auto">
          <a:xfrm>
            <a:off x="5791200" y="4127500"/>
            <a:ext cx="298450" cy="130175"/>
          </a:xfrm>
          <a:custGeom>
            <a:avLst/>
            <a:gdLst>
              <a:gd name="T0" fmla="*/ 2147483647 w 170"/>
              <a:gd name="T1" fmla="*/ 2147483647 h 86"/>
              <a:gd name="T2" fmla="*/ 2147483647 w 170"/>
              <a:gd name="T3" fmla="*/ 0 h 86"/>
              <a:gd name="T4" fmla="*/ 0 w 170"/>
              <a:gd name="T5" fmla="*/ 2147483647 h 86"/>
              <a:gd name="T6" fmla="*/ 2147483647 w 170"/>
              <a:gd name="T7" fmla="*/ 2147483647 h 86"/>
              <a:gd name="T8" fmla="*/ 2147483647 w 170"/>
              <a:gd name="T9" fmla="*/ 2147483647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"/>
              <a:gd name="T16" fmla="*/ 0 h 86"/>
              <a:gd name="T17" fmla="*/ 170 w 170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" h="86">
                <a:moveTo>
                  <a:pt x="170" y="38"/>
                </a:moveTo>
                <a:lnTo>
                  <a:pt x="86" y="0"/>
                </a:lnTo>
                <a:lnTo>
                  <a:pt x="0" y="86"/>
                </a:lnTo>
                <a:lnTo>
                  <a:pt x="122" y="86"/>
                </a:lnTo>
                <a:lnTo>
                  <a:pt x="170" y="38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694" name="Rectangle 251"/>
          <p:cNvSpPr>
            <a:spLocks noChangeAspect="1" noChangeArrowheads="1"/>
          </p:cNvSpPr>
          <p:nvPr/>
        </p:nvSpPr>
        <p:spPr bwMode="auto">
          <a:xfrm>
            <a:off x="5875338" y="3598863"/>
            <a:ext cx="214312" cy="147637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695" name="Rectangle 252"/>
          <p:cNvSpPr>
            <a:spLocks noChangeAspect="1" noChangeArrowheads="1"/>
          </p:cNvSpPr>
          <p:nvPr/>
        </p:nvSpPr>
        <p:spPr bwMode="auto">
          <a:xfrm>
            <a:off x="5875338" y="3746500"/>
            <a:ext cx="214312" cy="147638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453" name="Rectangle 253"/>
          <p:cNvSpPr>
            <a:spLocks noChangeAspect="1" noChangeArrowheads="1"/>
          </p:cNvSpPr>
          <p:nvPr/>
        </p:nvSpPr>
        <p:spPr bwMode="auto">
          <a:xfrm>
            <a:off x="5875338" y="3894138"/>
            <a:ext cx="214312" cy="144462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454" name="Rectangle 254"/>
          <p:cNvSpPr>
            <a:spLocks noChangeAspect="1" noChangeArrowheads="1"/>
          </p:cNvSpPr>
          <p:nvPr/>
        </p:nvSpPr>
        <p:spPr bwMode="auto">
          <a:xfrm>
            <a:off x="5875338" y="4038600"/>
            <a:ext cx="214312" cy="146050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grpSp>
        <p:nvGrpSpPr>
          <p:cNvPr id="1043698" name="Group 255"/>
          <p:cNvGrpSpPr>
            <a:grpSpLocks noChangeAspect="1"/>
          </p:cNvGrpSpPr>
          <p:nvPr/>
        </p:nvGrpSpPr>
        <p:grpSpPr bwMode="auto">
          <a:xfrm>
            <a:off x="5083175" y="3595688"/>
            <a:ext cx="790575" cy="655637"/>
            <a:chOff x="3192" y="2544"/>
            <a:chExt cx="690" cy="516"/>
          </a:xfrm>
        </p:grpSpPr>
        <p:sp>
          <p:nvSpPr>
            <p:cNvPr id="1043810" name="Freeform 256"/>
            <p:cNvSpPr>
              <a:spLocks noChangeAspect="1"/>
            </p:cNvSpPr>
            <p:nvPr/>
          </p:nvSpPr>
          <p:spPr bwMode="auto">
            <a:xfrm>
              <a:off x="3192" y="3003"/>
              <a:ext cx="690" cy="57"/>
            </a:xfrm>
            <a:custGeom>
              <a:avLst/>
              <a:gdLst>
                <a:gd name="T0" fmla="*/ 2147483647 w 452"/>
                <a:gd name="T1" fmla="*/ 0 h 48"/>
                <a:gd name="T2" fmla="*/ 2147483647 w 452"/>
                <a:gd name="T3" fmla="*/ 2147483647 h 48"/>
                <a:gd name="T4" fmla="*/ 2147483647 w 452"/>
                <a:gd name="T5" fmla="*/ 2147483647 h 48"/>
                <a:gd name="T6" fmla="*/ 0 w 452"/>
                <a:gd name="T7" fmla="*/ 2147483647 h 48"/>
                <a:gd name="T8" fmla="*/ 0 w 452"/>
                <a:gd name="T9" fmla="*/ 2147483647 h 48"/>
                <a:gd name="T10" fmla="*/ 2147483647 w 452"/>
                <a:gd name="T11" fmla="*/ 0 h 48"/>
                <a:gd name="T12" fmla="*/ 2147483647 w 452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2"/>
                <a:gd name="T22" fmla="*/ 0 h 48"/>
                <a:gd name="T23" fmla="*/ 452 w 452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2" h="48">
                  <a:moveTo>
                    <a:pt x="452" y="0"/>
                  </a:moveTo>
                  <a:lnTo>
                    <a:pt x="404" y="48"/>
                  </a:lnTo>
                  <a:lnTo>
                    <a:pt x="0" y="48"/>
                  </a:lnTo>
                  <a:lnTo>
                    <a:pt x="48" y="0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B28000"/>
            </a:solidFill>
            <a:ln w="0">
              <a:solidFill>
                <a:srgbClr val="B2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043811" name="Rectangle 257"/>
            <p:cNvSpPr>
              <a:spLocks noChangeAspect="1" noChangeArrowheads="1"/>
            </p:cNvSpPr>
            <p:nvPr/>
          </p:nvSpPr>
          <p:spPr bwMode="auto">
            <a:xfrm>
              <a:off x="3264" y="2544"/>
              <a:ext cx="617" cy="462"/>
            </a:xfrm>
            <a:prstGeom prst="rect">
              <a:avLst/>
            </a:prstGeom>
            <a:solidFill>
              <a:srgbClr val="FFCC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sp>
        <p:nvSpPr>
          <p:cNvPr id="1043699" name="Freeform 258"/>
          <p:cNvSpPr>
            <a:spLocks noChangeAspect="1"/>
          </p:cNvSpPr>
          <p:nvPr/>
        </p:nvSpPr>
        <p:spPr bwMode="auto">
          <a:xfrm>
            <a:off x="4867275" y="4035425"/>
            <a:ext cx="150813" cy="219075"/>
          </a:xfrm>
          <a:custGeom>
            <a:avLst/>
            <a:gdLst>
              <a:gd name="T0" fmla="*/ 2147483647 w 86"/>
              <a:gd name="T1" fmla="*/ 0 h 146"/>
              <a:gd name="T2" fmla="*/ 0 w 86"/>
              <a:gd name="T3" fmla="*/ 2147483647 h 146"/>
              <a:gd name="T4" fmla="*/ 0 w 86"/>
              <a:gd name="T5" fmla="*/ 2147483647 h 146"/>
              <a:gd name="T6" fmla="*/ 0 w 86"/>
              <a:gd name="T7" fmla="*/ 2147483647 h 146"/>
              <a:gd name="T8" fmla="*/ 2147483647 w 86"/>
              <a:gd name="T9" fmla="*/ 2147483647 h 146"/>
              <a:gd name="T10" fmla="*/ 2147483647 w 86"/>
              <a:gd name="T11" fmla="*/ 0 h 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6"/>
              <a:gd name="T20" fmla="*/ 86 w 86"/>
              <a:gd name="T21" fmla="*/ 146 h 1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6">
                <a:moveTo>
                  <a:pt x="48" y="0"/>
                </a:moveTo>
                <a:lnTo>
                  <a:pt x="0" y="48"/>
                </a:lnTo>
                <a:lnTo>
                  <a:pt x="0" y="146"/>
                </a:lnTo>
                <a:lnTo>
                  <a:pt x="86" y="60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700" name="Freeform 259"/>
          <p:cNvSpPr>
            <a:spLocks noChangeAspect="1"/>
          </p:cNvSpPr>
          <p:nvPr/>
        </p:nvSpPr>
        <p:spPr bwMode="auto">
          <a:xfrm>
            <a:off x="4867275" y="4124325"/>
            <a:ext cx="298450" cy="130175"/>
          </a:xfrm>
          <a:custGeom>
            <a:avLst/>
            <a:gdLst>
              <a:gd name="T0" fmla="*/ 2147483647 w 170"/>
              <a:gd name="T1" fmla="*/ 2147483647 h 86"/>
              <a:gd name="T2" fmla="*/ 2147483647 w 170"/>
              <a:gd name="T3" fmla="*/ 0 h 86"/>
              <a:gd name="T4" fmla="*/ 0 w 170"/>
              <a:gd name="T5" fmla="*/ 2147483647 h 86"/>
              <a:gd name="T6" fmla="*/ 2147483647 w 170"/>
              <a:gd name="T7" fmla="*/ 2147483647 h 86"/>
              <a:gd name="T8" fmla="*/ 2147483647 w 170"/>
              <a:gd name="T9" fmla="*/ 2147483647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"/>
              <a:gd name="T16" fmla="*/ 0 h 86"/>
              <a:gd name="T17" fmla="*/ 170 w 170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" h="86">
                <a:moveTo>
                  <a:pt x="170" y="38"/>
                </a:moveTo>
                <a:lnTo>
                  <a:pt x="86" y="0"/>
                </a:lnTo>
                <a:lnTo>
                  <a:pt x="0" y="86"/>
                </a:lnTo>
                <a:lnTo>
                  <a:pt x="122" y="86"/>
                </a:lnTo>
                <a:lnTo>
                  <a:pt x="170" y="38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701" name="Freeform 260"/>
          <p:cNvSpPr>
            <a:spLocks noChangeAspect="1"/>
          </p:cNvSpPr>
          <p:nvPr/>
        </p:nvSpPr>
        <p:spPr bwMode="auto">
          <a:xfrm>
            <a:off x="5110163" y="4230688"/>
            <a:ext cx="0" cy="1587"/>
          </a:xfrm>
          <a:custGeom>
            <a:avLst/>
            <a:gdLst>
              <a:gd name="T0" fmla="*/ 0 h 1587"/>
              <a:gd name="T1" fmla="*/ 0 h 1587"/>
              <a:gd name="T2" fmla="*/ 0 h 1587"/>
              <a:gd name="T3" fmla="*/ 0 60000 65536"/>
              <a:gd name="T4" fmla="*/ 0 60000 65536"/>
              <a:gd name="T5" fmla="*/ 0 60000 65536"/>
              <a:gd name="T6" fmla="*/ 0 h 1587"/>
              <a:gd name="T7" fmla="*/ 1587 h 1587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702" name="Freeform 261"/>
          <p:cNvSpPr>
            <a:spLocks noChangeAspect="1"/>
          </p:cNvSpPr>
          <p:nvPr/>
        </p:nvSpPr>
        <p:spPr bwMode="auto">
          <a:xfrm>
            <a:off x="5110163" y="4230688"/>
            <a:ext cx="0" cy="1587"/>
          </a:xfrm>
          <a:custGeom>
            <a:avLst/>
            <a:gdLst>
              <a:gd name="T0" fmla="*/ 0 h 1587"/>
              <a:gd name="T1" fmla="*/ 0 h 1587"/>
              <a:gd name="T2" fmla="*/ 0 h 1587"/>
              <a:gd name="T3" fmla="*/ 0 60000 65536"/>
              <a:gd name="T4" fmla="*/ 0 60000 65536"/>
              <a:gd name="T5" fmla="*/ 0 60000 65536"/>
              <a:gd name="T6" fmla="*/ 0 h 1587"/>
              <a:gd name="T7" fmla="*/ 1587 h 1587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703" name="Freeform 262"/>
          <p:cNvSpPr>
            <a:spLocks noChangeAspect="1"/>
          </p:cNvSpPr>
          <p:nvPr/>
        </p:nvSpPr>
        <p:spPr bwMode="auto">
          <a:xfrm>
            <a:off x="4867275" y="3743325"/>
            <a:ext cx="150813" cy="215900"/>
          </a:xfrm>
          <a:custGeom>
            <a:avLst/>
            <a:gdLst>
              <a:gd name="T0" fmla="*/ 2147483647 w 86"/>
              <a:gd name="T1" fmla="*/ 0 h 144"/>
              <a:gd name="T2" fmla="*/ 0 w 86"/>
              <a:gd name="T3" fmla="*/ 2147483647 h 144"/>
              <a:gd name="T4" fmla="*/ 0 w 86"/>
              <a:gd name="T5" fmla="*/ 2147483647 h 144"/>
              <a:gd name="T6" fmla="*/ 0 w 86"/>
              <a:gd name="T7" fmla="*/ 2147483647 h 144"/>
              <a:gd name="T8" fmla="*/ 2147483647 w 86"/>
              <a:gd name="T9" fmla="*/ 2147483647 h 144"/>
              <a:gd name="T10" fmla="*/ 2147483647 w 86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4"/>
              <a:gd name="T20" fmla="*/ 86 w 86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4">
                <a:moveTo>
                  <a:pt x="48" y="0"/>
                </a:moveTo>
                <a:lnTo>
                  <a:pt x="0" y="48"/>
                </a:lnTo>
                <a:lnTo>
                  <a:pt x="0" y="144"/>
                </a:lnTo>
                <a:lnTo>
                  <a:pt x="86" y="60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704" name="Freeform 263"/>
          <p:cNvSpPr>
            <a:spLocks noChangeAspect="1"/>
          </p:cNvSpPr>
          <p:nvPr/>
        </p:nvSpPr>
        <p:spPr bwMode="auto">
          <a:xfrm>
            <a:off x="4894263" y="3808413"/>
            <a:ext cx="271462" cy="127000"/>
          </a:xfrm>
          <a:custGeom>
            <a:avLst/>
            <a:gdLst>
              <a:gd name="T0" fmla="*/ 2147483647 w 154"/>
              <a:gd name="T1" fmla="*/ 2147483647 h 84"/>
              <a:gd name="T2" fmla="*/ 2147483647 w 154"/>
              <a:gd name="T3" fmla="*/ 0 h 84"/>
              <a:gd name="T4" fmla="*/ 0 w 154"/>
              <a:gd name="T5" fmla="*/ 2147483647 h 84"/>
              <a:gd name="T6" fmla="*/ 2147483647 w 154"/>
              <a:gd name="T7" fmla="*/ 2147483647 h 84"/>
              <a:gd name="T8" fmla="*/ 2147483647 w 154"/>
              <a:gd name="T9" fmla="*/ 2147483647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84"/>
              <a:gd name="T17" fmla="*/ 154 w 154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84">
                <a:moveTo>
                  <a:pt x="154" y="54"/>
                </a:moveTo>
                <a:lnTo>
                  <a:pt x="86" y="0"/>
                </a:lnTo>
                <a:lnTo>
                  <a:pt x="0" y="84"/>
                </a:lnTo>
                <a:lnTo>
                  <a:pt x="122" y="84"/>
                </a:lnTo>
                <a:lnTo>
                  <a:pt x="154" y="54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705" name="Freeform 264"/>
          <p:cNvSpPr>
            <a:spLocks noChangeAspect="1"/>
          </p:cNvSpPr>
          <p:nvPr/>
        </p:nvSpPr>
        <p:spPr bwMode="auto">
          <a:xfrm>
            <a:off x="4894263" y="3808413"/>
            <a:ext cx="271462" cy="127000"/>
          </a:xfrm>
          <a:custGeom>
            <a:avLst/>
            <a:gdLst>
              <a:gd name="T0" fmla="*/ 2147483647 w 154"/>
              <a:gd name="T1" fmla="*/ 2147483647 h 84"/>
              <a:gd name="T2" fmla="*/ 2147483647 w 154"/>
              <a:gd name="T3" fmla="*/ 0 h 84"/>
              <a:gd name="T4" fmla="*/ 0 w 154"/>
              <a:gd name="T5" fmla="*/ 2147483647 h 84"/>
              <a:gd name="T6" fmla="*/ 2147483647 w 154"/>
              <a:gd name="T7" fmla="*/ 2147483647 h 84"/>
              <a:gd name="T8" fmla="*/ 2147483647 w 154"/>
              <a:gd name="T9" fmla="*/ 2147483647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84"/>
              <a:gd name="T17" fmla="*/ 154 w 154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84">
                <a:moveTo>
                  <a:pt x="154" y="54"/>
                </a:moveTo>
                <a:lnTo>
                  <a:pt x="86" y="0"/>
                </a:lnTo>
                <a:lnTo>
                  <a:pt x="0" y="84"/>
                </a:lnTo>
                <a:lnTo>
                  <a:pt x="122" y="84"/>
                </a:lnTo>
                <a:lnTo>
                  <a:pt x="154" y="54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706" name="Rectangle 265"/>
          <p:cNvSpPr>
            <a:spLocks noChangeAspect="1" noChangeArrowheads="1"/>
          </p:cNvSpPr>
          <p:nvPr/>
        </p:nvSpPr>
        <p:spPr bwMode="auto">
          <a:xfrm>
            <a:off x="5110163" y="3935413"/>
            <a:ext cx="0" cy="1587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707" name="Freeform 266"/>
          <p:cNvSpPr>
            <a:spLocks noChangeAspect="1"/>
          </p:cNvSpPr>
          <p:nvPr/>
        </p:nvSpPr>
        <p:spPr bwMode="auto">
          <a:xfrm>
            <a:off x="5110163" y="3935413"/>
            <a:ext cx="0" cy="1587"/>
          </a:xfrm>
          <a:custGeom>
            <a:avLst/>
            <a:gdLst>
              <a:gd name="T0" fmla="*/ 0 h 1587"/>
              <a:gd name="T1" fmla="*/ 0 h 1587"/>
              <a:gd name="T2" fmla="*/ 0 h 1587"/>
              <a:gd name="T3" fmla="*/ 0 h 1587"/>
              <a:gd name="T4" fmla="*/ 0 60000 65536"/>
              <a:gd name="T5" fmla="*/ 0 60000 65536"/>
              <a:gd name="T6" fmla="*/ 0 60000 65536"/>
              <a:gd name="T7" fmla="*/ 0 60000 65536"/>
              <a:gd name="T8" fmla="*/ 0 h 1587"/>
              <a:gd name="T9" fmla="*/ 1587 h 1587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708" name="Freeform 267"/>
          <p:cNvSpPr>
            <a:spLocks noChangeAspect="1"/>
          </p:cNvSpPr>
          <p:nvPr/>
        </p:nvSpPr>
        <p:spPr bwMode="auto">
          <a:xfrm>
            <a:off x="4867275" y="3595688"/>
            <a:ext cx="150813" cy="219075"/>
          </a:xfrm>
          <a:custGeom>
            <a:avLst/>
            <a:gdLst>
              <a:gd name="T0" fmla="*/ 2147483647 w 86"/>
              <a:gd name="T1" fmla="*/ 0 h 146"/>
              <a:gd name="T2" fmla="*/ 0 w 86"/>
              <a:gd name="T3" fmla="*/ 2147483647 h 146"/>
              <a:gd name="T4" fmla="*/ 0 w 86"/>
              <a:gd name="T5" fmla="*/ 2147483647 h 146"/>
              <a:gd name="T6" fmla="*/ 0 w 86"/>
              <a:gd name="T7" fmla="*/ 2147483647 h 146"/>
              <a:gd name="T8" fmla="*/ 2147483647 w 86"/>
              <a:gd name="T9" fmla="*/ 2147483647 h 146"/>
              <a:gd name="T10" fmla="*/ 2147483647 w 86"/>
              <a:gd name="T11" fmla="*/ 0 h 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6"/>
              <a:gd name="T20" fmla="*/ 86 w 86"/>
              <a:gd name="T21" fmla="*/ 146 h 1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6">
                <a:moveTo>
                  <a:pt x="48" y="0"/>
                </a:moveTo>
                <a:lnTo>
                  <a:pt x="0" y="48"/>
                </a:lnTo>
                <a:lnTo>
                  <a:pt x="0" y="146"/>
                </a:lnTo>
                <a:lnTo>
                  <a:pt x="86" y="60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709" name="Rectangle 268"/>
          <p:cNvSpPr>
            <a:spLocks noChangeAspect="1" noChangeArrowheads="1"/>
          </p:cNvSpPr>
          <p:nvPr/>
        </p:nvSpPr>
        <p:spPr bwMode="auto">
          <a:xfrm>
            <a:off x="5110163" y="3790950"/>
            <a:ext cx="0" cy="1588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710" name="Freeform 269"/>
          <p:cNvSpPr>
            <a:spLocks noChangeAspect="1"/>
          </p:cNvSpPr>
          <p:nvPr/>
        </p:nvSpPr>
        <p:spPr bwMode="auto">
          <a:xfrm>
            <a:off x="5110163" y="3790950"/>
            <a:ext cx="0" cy="1588"/>
          </a:xfrm>
          <a:custGeom>
            <a:avLst/>
            <a:gdLst>
              <a:gd name="T0" fmla="*/ 0 h 1588"/>
              <a:gd name="T1" fmla="*/ 0 h 1588"/>
              <a:gd name="T2" fmla="*/ 0 h 1588"/>
              <a:gd name="T3" fmla="*/ 0 h 1588"/>
              <a:gd name="T4" fmla="*/ 0 60000 65536"/>
              <a:gd name="T5" fmla="*/ 0 60000 65536"/>
              <a:gd name="T6" fmla="*/ 0 60000 65536"/>
              <a:gd name="T7" fmla="*/ 0 60000 65536"/>
              <a:gd name="T8" fmla="*/ 0 h 1588"/>
              <a:gd name="T9" fmla="*/ 1588 h 1588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711" name="Freeform 270"/>
          <p:cNvSpPr>
            <a:spLocks noChangeAspect="1"/>
          </p:cNvSpPr>
          <p:nvPr/>
        </p:nvSpPr>
        <p:spPr bwMode="auto">
          <a:xfrm>
            <a:off x="4867275" y="3890963"/>
            <a:ext cx="150813" cy="215900"/>
          </a:xfrm>
          <a:custGeom>
            <a:avLst/>
            <a:gdLst>
              <a:gd name="T0" fmla="*/ 2147483647 w 86"/>
              <a:gd name="T1" fmla="*/ 0 h 144"/>
              <a:gd name="T2" fmla="*/ 0 w 86"/>
              <a:gd name="T3" fmla="*/ 2147483647 h 144"/>
              <a:gd name="T4" fmla="*/ 0 w 86"/>
              <a:gd name="T5" fmla="*/ 2147483647 h 144"/>
              <a:gd name="T6" fmla="*/ 0 w 86"/>
              <a:gd name="T7" fmla="*/ 2147483647 h 144"/>
              <a:gd name="T8" fmla="*/ 2147483647 w 86"/>
              <a:gd name="T9" fmla="*/ 2147483647 h 144"/>
              <a:gd name="T10" fmla="*/ 2147483647 w 86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4"/>
              <a:gd name="T20" fmla="*/ 86 w 86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4">
                <a:moveTo>
                  <a:pt x="48" y="0"/>
                </a:moveTo>
                <a:lnTo>
                  <a:pt x="0" y="48"/>
                </a:lnTo>
                <a:lnTo>
                  <a:pt x="0" y="144"/>
                </a:lnTo>
                <a:lnTo>
                  <a:pt x="86" y="58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712" name="Rectangle 271"/>
          <p:cNvSpPr>
            <a:spLocks noChangeAspect="1" noChangeArrowheads="1"/>
          </p:cNvSpPr>
          <p:nvPr/>
        </p:nvSpPr>
        <p:spPr bwMode="auto">
          <a:xfrm>
            <a:off x="5110163" y="4083050"/>
            <a:ext cx="0" cy="1588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713" name="Freeform 272"/>
          <p:cNvSpPr>
            <a:spLocks noChangeAspect="1"/>
          </p:cNvSpPr>
          <p:nvPr/>
        </p:nvSpPr>
        <p:spPr bwMode="auto">
          <a:xfrm>
            <a:off x="5110163" y="4083050"/>
            <a:ext cx="0" cy="1588"/>
          </a:xfrm>
          <a:custGeom>
            <a:avLst/>
            <a:gdLst>
              <a:gd name="T0" fmla="*/ 0 h 1588"/>
              <a:gd name="T1" fmla="*/ 0 h 1588"/>
              <a:gd name="T2" fmla="*/ 0 h 1588"/>
              <a:gd name="T3" fmla="*/ 0 h 1588"/>
              <a:gd name="T4" fmla="*/ 0 60000 65536"/>
              <a:gd name="T5" fmla="*/ 0 60000 65536"/>
              <a:gd name="T6" fmla="*/ 0 60000 65536"/>
              <a:gd name="T7" fmla="*/ 0 60000 65536"/>
              <a:gd name="T8" fmla="*/ 0 h 1588"/>
              <a:gd name="T9" fmla="*/ 1588 h 1588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714" name="Rectangle 273"/>
          <p:cNvSpPr>
            <a:spLocks noChangeAspect="1" noChangeArrowheads="1"/>
          </p:cNvSpPr>
          <p:nvPr/>
        </p:nvSpPr>
        <p:spPr bwMode="auto">
          <a:xfrm>
            <a:off x="4951413" y="3595688"/>
            <a:ext cx="214312" cy="147637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715" name="Rectangle 274"/>
          <p:cNvSpPr>
            <a:spLocks noChangeAspect="1" noChangeArrowheads="1"/>
          </p:cNvSpPr>
          <p:nvPr/>
        </p:nvSpPr>
        <p:spPr bwMode="auto">
          <a:xfrm>
            <a:off x="4951413" y="3743325"/>
            <a:ext cx="214312" cy="147638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475" name="Rectangle 275"/>
          <p:cNvSpPr>
            <a:spLocks noChangeAspect="1" noChangeArrowheads="1"/>
          </p:cNvSpPr>
          <p:nvPr/>
        </p:nvSpPr>
        <p:spPr bwMode="auto">
          <a:xfrm>
            <a:off x="4951413" y="3890963"/>
            <a:ext cx="214312" cy="144462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476" name="Rectangle 276"/>
          <p:cNvSpPr>
            <a:spLocks noChangeAspect="1" noChangeArrowheads="1"/>
          </p:cNvSpPr>
          <p:nvPr/>
        </p:nvSpPr>
        <p:spPr bwMode="auto">
          <a:xfrm>
            <a:off x="4951413" y="4035425"/>
            <a:ext cx="214312" cy="146050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718" name="Line 277"/>
          <p:cNvSpPr>
            <a:spLocks noChangeShapeType="1"/>
          </p:cNvSpPr>
          <p:nvPr/>
        </p:nvSpPr>
        <p:spPr bwMode="auto">
          <a:xfrm>
            <a:off x="6127750" y="3352800"/>
            <a:ext cx="635000" cy="304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719" name="Freeform 278"/>
          <p:cNvSpPr>
            <a:spLocks noChangeAspect="1"/>
          </p:cNvSpPr>
          <p:nvPr/>
        </p:nvSpPr>
        <p:spPr bwMode="auto">
          <a:xfrm>
            <a:off x="7286625" y="4084638"/>
            <a:ext cx="298450" cy="130175"/>
          </a:xfrm>
          <a:custGeom>
            <a:avLst/>
            <a:gdLst>
              <a:gd name="T0" fmla="*/ 2147483647 w 170"/>
              <a:gd name="T1" fmla="*/ 2147483647 h 86"/>
              <a:gd name="T2" fmla="*/ 2147483647 w 170"/>
              <a:gd name="T3" fmla="*/ 0 h 86"/>
              <a:gd name="T4" fmla="*/ 0 w 170"/>
              <a:gd name="T5" fmla="*/ 2147483647 h 86"/>
              <a:gd name="T6" fmla="*/ 2147483647 w 170"/>
              <a:gd name="T7" fmla="*/ 2147483647 h 86"/>
              <a:gd name="T8" fmla="*/ 2147483647 w 170"/>
              <a:gd name="T9" fmla="*/ 2147483647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"/>
              <a:gd name="T16" fmla="*/ 0 h 86"/>
              <a:gd name="T17" fmla="*/ 170 w 170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" h="86">
                <a:moveTo>
                  <a:pt x="170" y="38"/>
                </a:moveTo>
                <a:lnTo>
                  <a:pt x="86" y="0"/>
                </a:lnTo>
                <a:lnTo>
                  <a:pt x="0" y="86"/>
                </a:lnTo>
                <a:lnTo>
                  <a:pt x="122" y="86"/>
                </a:lnTo>
                <a:lnTo>
                  <a:pt x="170" y="38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720" name="Rectangle 279"/>
          <p:cNvSpPr>
            <a:spLocks noChangeAspect="1" noChangeArrowheads="1"/>
          </p:cNvSpPr>
          <p:nvPr/>
        </p:nvSpPr>
        <p:spPr bwMode="auto">
          <a:xfrm>
            <a:off x="7370763" y="3556000"/>
            <a:ext cx="214312" cy="147638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480" name="Rectangle 280"/>
          <p:cNvSpPr>
            <a:spLocks noChangeAspect="1" noChangeArrowheads="1"/>
          </p:cNvSpPr>
          <p:nvPr/>
        </p:nvSpPr>
        <p:spPr bwMode="auto">
          <a:xfrm>
            <a:off x="7370763" y="3703638"/>
            <a:ext cx="214312" cy="147637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481" name="Rectangle 281"/>
          <p:cNvSpPr>
            <a:spLocks noChangeAspect="1" noChangeArrowheads="1"/>
          </p:cNvSpPr>
          <p:nvPr/>
        </p:nvSpPr>
        <p:spPr bwMode="auto">
          <a:xfrm>
            <a:off x="7370763" y="3851275"/>
            <a:ext cx="214312" cy="144463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482" name="Rectangle 282"/>
          <p:cNvSpPr>
            <a:spLocks noChangeAspect="1" noChangeArrowheads="1"/>
          </p:cNvSpPr>
          <p:nvPr/>
        </p:nvSpPr>
        <p:spPr bwMode="auto">
          <a:xfrm>
            <a:off x="7370763" y="3995738"/>
            <a:ext cx="214312" cy="146050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grpSp>
        <p:nvGrpSpPr>
          <p:cNvPr id="1043724" name="Group 283"/>
          <p:cNvGrpSpPr>
            <a:grpSpLocks noChangeAspect="1"/>
          </p:cNvGrpSpPr>
          <p:nvPr/>
        </p:nvGrpSpPr>
        <p:grpSpPr bwMode="auto">
          <a:xfrm>
            <a:off x="6578600" y="3552825"/>
            <a:ext cx="790575" cy="655638"/>
            <a:chOff x="3192" y="2544"/>
            <a:chExt cx="690" cy="516"/>
          </a:xfrm>
        </p:grpSpPr>
        <p:sp>
          <p:nvSpPr>
            <p:cNvPr id="1043808" name="Freeform 284"/>
            <p:cNvSpPr>
              <a:spLocks noChangeAspect="1"/>
            </p:cNvSpPr>
            <p:nvPr/>
          </p:nvSpPr>
          <p:spPr bwMode="auto">
            <a:xfrm>
              <a:off x="3192" y="3003"/>
              <a:ext cx="690" cy="57"/>
            </a:xfrm>
            <a:custGeom>
              <a:avLst/>
              <a:gdLst>
                <a:gd name="T0" fmla="*/ 2147483647 w 452"/>
                <a:gd name="T1" fmla="*/ 0 h 48"/>
                <a:gd name="T2" fmla="*/ 2147483647 w 452"/>
                <a:gd name="T3" fmla="*/ 2147483647 h 48"/>
                <a:gd name="T4" fmla="*/ 2147483647 w 452"/>
                <a:gd name="T5" fmla="*/ 2147483647 h 48"/>
                <a:gd name="T6" fmla="*/ 0 w 452"/>
                <a:gd name="T7" fmla="*/ 2147483647 h 48"/>
                <a:gd name="T8" fmla="*/ 0 w 452"/>
                <a:gd name="T9" fmla="*/ 2147483647 h 48"/>
                <a:gd name="T10" fmla="*/ 2147483647 w 452"/>
                <a:gd name="T11" fmla="*/ 0 h 48"/>
                <a:gd name="T12" fmla="*/ 2147483647 w 452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2"/>
                <a:gd name="T22" fmla="*/ 0 h 48"/>
                <a:gd name="T23" fmla="*/ 452 w 452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2" h="48">
                  <a:moveTo>
                    <a:pt x="452" y="0"/>
                  </a:moveTo>
                  <a:lnTo>
                    <a:pt x="404" y="48"/>
                  </a:lnTo>
                  <a:lnTo>
                    <a:pt x="0" y="48"/>
                  </a:lnTo>
                  <a:lnTo>
                    <a:pt x="48" y="0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B28000"/>
            </a:solidFill>
            <a:ln w="0">
              <a:solidFill>
                <a:srgbClr val="B2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043809" name="Rectangle 285"/>
            <p:cNvSpPr>
              <a:spLocks noChangeAspect="1" noChangeArrowheads="1"/>
            </p:cNvSpPr>
            <p:nvPr/>
          </p:nvSpPr>
          <p:spPr bwMode="auto">
            <a:xfrm>
              <a:off x="3264" y="2544"/>
              <a:ext cx="617" cy="462"/>
            </a:xfrm>
            <a:prstGeom prst="rect">
              <a:avLst/>
            </a:prstGeom>
            <a:solidFill>
              <a:srgbClr val="FFCC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grpSp>
        <p:nvGrpSpPr>
          <p:cNvPr id="1043725" name="Group 286"/>
          <p:cNvGrpSpPr>
            <a:grpSpLocks/>
          </p:cNvGrpSpPr>
          <p:nvPr/>
        </p:nvGrpSpPr>
        <p:grpSpPr bwMode="auto">
          <a:xfrm>
            <a:off x="6362700" y="3552825"/>
            <a:ext cx="298450" cy="658813"/>
            <a:chOff x="4008" y="2238"/>
            <a:chExt cx="188" cy="415"/>
          </a:xfrm>
        </p:grpSpPr>
        <p:sp>
          <p:nvSpPr>
            <p:cNvPr id="1043789" name="Freeform 287"/>
            <p:cNvSpPr>
              <a:spLocks noChangeAspect="1"/>
            </p:cNvSpPr>
            <p:nvPr/>
          </p:nvSpPr>
          <p:spPr bwMode="auto">
            <a:xfrm>
              <a:off x="4008" y="2515"/>
              <a:ext cx="95" cy="138"/>
            </a:xfrm>
            <a:custGeom>
              <a:avLst/>
              <a:gdLst>
                <a:gd name="T0" fmla="*/ 2147483647 w 86"/>
                <a:gd name="T1" fmla="*/ 0 h 146"/>
                <a:gd name="T2" fmla="*/ 0 w 86"/>
                <a:gd name="T3" fmla="*/ 9 h 146"/>
                <a:gd name="T4" fmla="*/ 0 w 86"/>
                <a:gd name="T5" fmla="*/ 9 h 146"/>
                <a:gd name="T6" fmla="*/ 0 w 86"/>
                <a:gd name="T7" fmla="*/ 9 h 146"/>
                <a:gd name="T8" fmla="*/ 2147483647 w 86"/>
                <a:gd name="T9" fmla="*/ 9 h 146"/>
                <a:gd name="T10" fmla="*/ 2147483647 w 86"/>
                <a:gd name="T11" fmla="*/ 0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146"/>
                <a:gd name="T20" fmla="*/ 86 w 86"/>
                <a:gd name="T21" fmla="*/ 146 h 1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146">
                  <a:moveTo>
                    <a:pt x="48" y="0"/>
                  </a:moveTo>
                  <a:lnTo>
                    <a:pt x="0" y="48"/>
                  </a:lnTo>
                  <a:lnTo>
                    <a:pt x="0" y="146"/>
                  </a:lnTo>
                  <a:lnTo>
                    <a:pt x="86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B2B2B2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043790" name="Freeform 288"/>
            <p:cNvSpPr>
              <a:spLocks noChangeAspect="1"/>
            </p:cNvSpPr>
            <p:nvPr/>
          </p:nvSpPr>
          <p:spPr bwMode="auto">
            <a:xfrm>
              <a:off x="4008" y="2571"/>
              <a:ext cx="188" cy="82"/>
            </a:xfrm>
            <a:custGeom>
              <a:avLst/>
              <a:gdLst>
                <a:gd name="T0" fmla="*/ 2147483647 w 170"/>
                <a:gd name="T1" fmla="*/ 10 h 86"/>
                <a:gd name="T2" fmla="*/ 2147483647 w 170"/>
                <a:gd name="T3" fmla="*/ 0 h 86"/>
                <a:gd name="T4" fmla="*/ 0 w 170"/>
                <a:gd name="T5" fmla="*/ 10 h 86"/>
                <a:gd name="T6" fmla="*/ 2147483647 w 170"/>
                <a:gd name="T7" fmla="*/ 10 h 86"/>
                <a:gd name="T8" fmla="*/ 2147483647 w 170"/>
                <a:gd name="T9" fmla="*/ 1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0"/>
                <a:gd name="T16" fmla="*/ 0 h 86"/>
                <a:gd name="T17" fmla="*/ 170 w 17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0" h="86">
                  <a:moveTo>
                    <a:pt x="170" y="38"/>
                  </a:moveTo>
                  <a:lnTo>
                    <a:pt x="86" y="0"/>
                  </a:lnTo>
                  <a:lnTo>
                    <a:pt x="0" y="86"/>
                  </a:lnTo>
                  <a:lnTo>
                    <a:pt x="122" y="86"/>
                  </a:lnTo>
                  <a:lnTo>
                    <a:pt x="170" y="38"/>
                  </a:lnTo>
                  <a:close/>
                </a:path>
              </a:pathLst>
            </a:custGeom>
            <a:solidFill>
              <a:srgbClr val="B2B2B2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043791" name="Freeform 289"/>
            <p:cNvSpPr>
              <a:spLocks noChangeAspect="1"/>
            </p:cNvSpPr>
            <p:nvPr/>
          </p:nvSpPr>
          <p:spPr bwMode="auto">
            <a:xfrm>
              <a:off x="4161" y="2638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60000 65536"/>
                <a:gd name="T4" fmla="*/ 0 60000 65536"/>
                <a:gd name="T5" fmla="*/ 0 60000 65536"/>
                <a:gd name="T6" fmla="*/ 0 h 1"/>
                <a:gd name="T7" fmla="*/ 1 h 1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043792" name="Freeform 290"/>
            <p:cNvSpPr>
              <a:spLocks noChangeAspect="1"/>
            </p:cNvSpPr>
            <p:nvPr/>
          </p:nvSpPr>
          <p:spPr bwMode="auto">
            <a:xfrm>
              <a:off x="4161" y="2638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60000 65536"/>
                <a:gd name="T4" fmla="*/ 0 60000 65536"/>
                <a:gd name="T5" fmla="*/ 0 60000 65536"/>
                <a:gd name="T6" fmla="*/ 0 h 1"/>
                <a:gd name="T7" fmla="*/ 1 h 1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043793" name="Freeform 291"/>
            <p:cNvSpPr>
              <a:spLocks noChangeAspect="1"/>
            </p:cNvSpPr>
            <p:nvPr/>
          </p:nvSpPr>
          <p:spPr bwMode="auto">
            <a:xfrm>
              <a:off x="4008" y="2331"/>
              <a:ext cx="95" cy="136"/>
            </a:xfrm>
            <a:custGeom>
              <a:avLst/>
              <a:gdLst>
                <a:gd name="T0" fmla="*/ 2147483647 w 86"/>
                <a:gd name="T1" fmla="*/ 0 h 144"/>
                <a:gd name="T2" fmla="*/ 0 w 86"/>
                <a:gd name="T3" fmla="*/ 9 h 144"/>
                <a:gd name="T4" fmla="*/ 0 w 86"/>
                <a:gd name="T5" fmla="*/ 9 h 144"/>
                <a:gd name="T6" fmla="*/ 0 w 86"/>
                <a:gd name="T7" fmla="*/ 9 h 144"/>
                <a:gd name="T8" fmla="*/ 2147483647 w 86"/>
                <a:gd name="T9" fmla="*/ 9 h 144"/>
                <a:gd name="T10" fmla="*/ 2147483647 w 86"/>
                <a:gd name="T11" fmla="*/ 0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144"/>
                <a:gd name="T20" fmla="*/ 86 w 86"/>
                <a:gd name="T21" fmla="*/ 144 h 1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144">
                  <a:moveTo>
                    <a:pt x="48" y="0"/>
                  </a:moveTo>
                  <a:lnTo>
                    <a:pt x="0" y="48"/>
                  </a:lnTo>
                  <a:lnTo>
                    <a:pt x="0" y="144"/>
                  </a:lnTo>
                  <a:lnTo>
                    <a:pt x="86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B2B2B2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043794" name="Freeform 292"/>
            <p:cNvSpPr>
              <a:spLocks noChangeAspect="1"/>
            </p:cNvSpPr>
            <p:nvPr/>
          </p:nvSpPr>
          <p:spPr bwMode="auto">
            <a:xfrm>
              <a:off x="4025" y="2372"/>
              <a:ext cx="171" cy="80"/>
            </a:xfrm>
            <a:custGeom>
              <a:avLst/>
              <a:gdLst>
                <a:gd name="T0" fmla="*/ 2147483647 w 154"/>
                <a:gd name="T1" fmla="*/ 10 h 84"/>
                <a:gd name="T2" fmla="*/ 2147483647 w 154"/>
                <a:gd name="T3" fmla="*/ 0 h 84"/>
                <a:gd name="T4" fmla="*/ 0 w 154"/>
                <a:gd name="T5" fmla="*/ 10 h 84"/>
                <a:gd name="T6" fmla="*/ 2147483647 w 154"/>
                <a:gd name="T7" fmla="*/ 10 h 84"/>
                <a:gd name="T8" fmla="*/ 2147483647 w 154"/>
                <a:gd name="T9" fmla="*/ 1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84"/>
                <a:gd name="T17" fmla="*/ 154 w 154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84">
                  <a:moveTo>
                    <a:pt x="154" y="54"/>
                  </a:moveTo>
                  <a:lnTo>
                    <a:pt x="86" y="0"/>
                  </a:lnTo>
                  <a:lnTo>
                    <a:pt x="0" y="84"/>
                  </a:lnTo>
                  <a:lnTo>
                    <a:pt x="122" y="84"/>
                  </a:lnTo>
                  <a:lnTo>
                    <a:pt x="154" y="54"/>
                  </a:lnTo>
                  <a:close/>
                </a:path>
              </a:pathLst>
            </a:custGeom>
            <a:solidFill>
              <a:srgbClr val="B2B2B2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043795" name="Freeform 293"/>
            <p:cNvSpPr>
              <a:spLocks noChangeAspect="1"/>
            </p:cNvSpPr>
            <p:nvPr/>
          </p:nvSpPr>
          <p:spPr bwMode="auto">
            <a:xfrm>
              <a:off x="4025" y="2372"/>
              <a:ext cx="171" cy="80"/>
            </a:xfrm>
            <a:custGeom>
              <a:avLst/>
              <a:gdLst>
                <a:gd name="T0" fmla="*/ 2147483647 w 154"/>
                <a:gd name="T1" fmla="*/ 10 h 84"/>
                <a:gd name="T2" fmla="*/ 2147483647 w 154"/>
                <a:gd name="T3" fmla="*/ 0 h 84"/>
                <a:gd name="T4" fmla="*/ 0 w 154"/>
                <a:gd name="T5" fmla="*/ 10 h 84"/>
                <a:gd name="T6" fmla="*/ 2147483647 w 154"/>
                <a:gd name="T7" fmla="*/ 10 h 84"/>
                <a:gd name="T8" fmla="*/ 2147483647 w 154"/>
                <a:gd name="T9" fmla="*/ 1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84"/>
                <a:gd name="T17" fmla="*/ 154 w 154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84">
                  <a:moveTo>
                    <a:pt x="154" y="54"/>
                  </a:moveTo>
                  <a:lnTo>
                    <a:pt x="86" y="0"/>
                  </a:lnTo>
                  <a:lnTo>
                    <a:pt x="0" y="84"/>
                  </a:lnTo>
                  <a:lnTo>
                    <a:pt x="122" y="84"/>
                  </a:lnTo>
                  <a:lnTo>
                    <a:pt x="154" y="54"/>
                  </a:lnTo>
                </a:path>
              </a:pathLst>
            </a:cu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043796" name="Rectangle 294"/>
            <p:cNvSpPr>
              <a:spLocks noChangeAspect="1" noChangeArrowheads="1"/>
            </p:cNvSpPr>
            <p:nvPr/>
          </p:nvSpPr>
          <p:spPr bwMode="auto">
            <a:xfrm>
              <a:off x="4161" y="2452"/>
              <a:ext cx="0" cy="1"/>
            </a:xfrm>
            <a:prstGeom prst="rect">
              <a:avLst/>
            </a:prstGeom>
            <a:solidFill>
              <a:srgbClr val="B2B2B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  <p:sp>
          <p:nvSpPr>
            <p:cNvPr id="1043797" name="Freeform 295"/>
            <p:cNvSpPr>
              <a:spLocks noChangeAspect="1"/>
            </p:cNvSpPr>
            <p:nvPr/>
          </p:nvSpPr>
          <p:spPr bwMode="auto">
            <a:xfrm>
              <a:off x="4161" y="245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1"/>
                <a:gd name="T9" fmla="*/ 1 h 1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043798" name="Freeform 296"/>
            <p:cNvSpPr>
              <a:spLocks noChangeAspect="1"/>
            </p:cNvSpPr>
            <p:nvPr/>
          </p:nvSpPr>
          <p:spPr bwMode="auto">
            <a:xfrm>
              <a:off x="4008" y="2238"/>
              <a:ext cx="95" cy="138"/>
            </a:xfrm>
            <a:custGeom>
              <a:avLst/>
              <a:gdLst>
                <a:gd name="T0" fmla="*/ 2147483647 w 86"/>
                <a:gd name="T1" fmla="*/ 0 h 146"/>
                <a:gd name="T2" fmla="*/ 0 w 86"/>
                <a:gd name="T3" fmla="*/ 9 h 146"/>
                <a:gd name="T4" fmla="*/ 0 w 86"/>
                <a:gd name="T5" fmla="*/ 9 h 146"/>
                <a:gd name="T6" fmla="*/ 0 w 86"/>
                <a:gd name="T7" fmla="*/ 9 h 146"/>
                <a:gd name="T8" fmla="*/ 2147483647 w 86"/>
                <a:gd name="T9" fmla="*/ 9 h 146"/>
                <a:gd name="T10" fmla="*/ 2147483647 w 86"/>
                <a:gd name="T11" fmla="*/ 0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146"/>
                <a:gd name="T20" fmla="*/ 86 w 86"/>
                <a:gd name="T21" fmla="*/ 146 h 1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146">
                  <a:moveTo>
                    <a:pt x="48" y="0"/>
                  </a:moveTo>
                  <a:lnTo>
                    <a:pt x="0" y="48"/>
                  </a:lnTo>
                  <a:lnTo>
                    <a:pt x="0" y="146"/>
                  </a:lnTo>
                  <a:lnTo>
                    <a:pt x="86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B2B2B2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043799" name="Rectangle 297"/>
            <p:cNvSpPr>
              <a:spLocks noChangeAspect="1" noChangeArrowheads="1"/>
            </p:cNvSpPr>
            <p:nvPr/>
          </p:nvSpPr>
          <p:spPr bwMode="auto">
            <a:xfrm>
              <a:off x="4161" y="2361"/>
              <a:ext cx="0" cy="1"/>
            </a:xfrm>
            <a:prstGeom prst="rect">
              <a:avLst/>
            </a:prstGeom>
            <a:solidFill>
              <a:srgbClr val="B2B2B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  <p:sp>
          <p:nvSpPr>
            <p:cNvPr id="1043800" name="Freeform 298"/>
            <p:cNvSpPr>
              <a:spLocks noChangeAspect="1"/>
            </p:cNvSpPr>
            <p:nvPr/>
          </p:nvSpPr>
          <p:spPr bwMode="auto">
            <a:xfrm>
              <a:off x="4161" y="2361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1"/>
                <a:gd name="T9" fmla="*/ 1 h 1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043801" name="Freeform 299"/>
            <p:cNvSpPr>
              <a:spLocks noChangeAspect="1"/>
            </p:cNvSpPr>
            <p:nvPr/>
          </p:nvSpPr>
          <p:spPr bwMode="auto">
            <a:xfrm>
              <a:off x="4008" y="2424"/>
              <a:ext cx="95" cy="136"/>
            </a:xfrm>
            <a:custGeom>
              <a:avLst/>
              <a:gdLst>
                <a:gd name="T0" fmla="*/ 2147483647 w 86"/>
                <a:gd name="T1" fmla="*/ 0 h 144"/>
                <a:gd name="T2" fmla="*/ 0 w 86"/>
                <a:gd name="T3" fmla="*/ 9 h 144"/>
                <a:gd name="T4" fmla="*/ 0 w 86"/>
                <a:gd name="T5" fmla="*/ 9 h 144"/>
                <a:gd name="T6" fmla="*/ 0 w 86"/>
                <a:gd name="T7" fmla="*/ 9 h 144"/>
                <a:gd name="T8" fmla="*/ 2147483647 w 86"/>
                <a:gd name="T9" fmla="*/ 9 h 144"/>
                <a:gd name="T10" fmla="*/ 2147483647 w 86"/>
                <a:gd name="T11" fmla="*/ 0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144"/>
                <a:gd name="T20" fmla="*/ 86 w 86"/>
                <a:gd name="T21" fmla="*/ 144 h 1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144">
                  <a:moveTo>
                    <a:pt x="48" y="0"/>
                  </a:moveTo>
                  <a:lnTo>
                    <a:pt x="0" y="48"/>
                  </a:lnTo>
                  <a:lnTo>
                    <a:pt x="0" y="144"/>
                  </a:lnTo>
                  <a:lnTo>
                    <a:pt x="86" y="5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B2B2B2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043802" name="Rectangle 300"/>
            <p:cNvSpPr>
              <a:spLocks noChangeAspect="1" noChangeArrowheads="1"/>
            </p:cNvSpPr>
            <p:nvPr/>
          </p:nvSpPr>
          <p:spPr bwMode="auto">
            <a:xfrm>
              <a:off x="4161" y="2545"/>
              <a:ext cx="0" cy="1"/>
            </a:xfrm>
            <a:prstGeom prst="rect">
              <a:avLst/>
            </a:prstGeom>
            <a:solidFill>
              <a:srgbClr val="B2B2B2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  <p:sp>
          <p:nvSpPr>
            <p:cNvPr id="1043803" name="Freeform 301"/>
            <p:cNvSpPr>
              <a:spLocks noChangeAspect="1"/>
            </p:cNvSpPr>
            <p:nvPr/>
          </p:nvSpPr>
          <p:spPr bwMode="auto">
            <a:xfrm>
              <a:off x="4161" y="2545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1"/>
                <a:gd name="T9" fmla="*/ 1 h 1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1043804" name="Rectangle 302"/>
            <p:cNvSpPr>
              <a:spLocks noChangeAspect="1" noChangeArrowheads="1"/>
            </p:cNvSpPr>
            <p:nvPr/>
          </p:nvSpPr>
          <p:spPr bwMode="auto">
            <a:xfrm>
              <a:off x="4061" y="2238"/>
              <a:ext cx="135" cy="9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  <p:sp>
          <p:nvSpPr>
            <p:cNvPr id="1043805" name="Rectangle 303"/>
            <p:cNvSpPr>
              <a:spLocks noChangeAspect="1" noChangeArrowheads="1"/>
            </p:cNvSpPr>
            <p:nvPr/>
          </p:nvSpPr>
          <p:spPr bwMode="auto">
            <a:xfrm>
              <a:off x="4061" y="2331"/>
              <a:ext cx="135" cy="9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  <p:sp>
          <p:nvSpPr>
            <p:cNvPr id="1043806" name="Rectangle 304"/>
            <p:cNvSpPr>
              <a:spLocks noChangeAspect="1" noChangeArrowheads="1"/>
            </p:cNvSpPr>
            <p:nvPr/>
          </p:nvSpPr>
          <p:spPr bwMode="auto">
            <a:xfrm>
              <a:off x="4061" y="2424"/>
              <a:ext cx="135" cy="9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  <p:sp>
          <p:nvSpPr>
            <p:cNvPr id="1043807" name="Rectangle 305"/>
            <p:cNvSpPr>
              <a:spLocks noChangeAspect="1" noChangeArrowheads="1"/>
            </p:cNvSpPr>
            <p:nvPr/>
          </p:nvSpPr>
          <p:spPr bwMode="auto">
            <a:xfrm>
              <a:off x="4061" y="2515"/>
              <a:ext cx="135" cy="9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z="2800" b="1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endParaRPr>
            </a:p>
          </p:txBody>
        </p:sp>
      </p:grpSp>
      <p:sp>
        <p:nvSpPr>
          <p:cNvPr id="1043726" name="Freeform 306"/>
          <p:cNvSpPr>
            <a:spLocks noChangeAspect="1"/>
          </p:cNvSpPr>
          <p:nvPr/>
        </p:nvSpPr>
        <p:spPr bwMode="auto">
          <a:xfrm>
            <a:off x="6462713" y="3298825"/>
            <a:ext cx="314325" cy="130175"/>
          </a:xfrm>
          <a:custGeom>
            <a:avLst/>
            <a:gdLst>
              <a:gd name="T0" fmla="*/ 2147483647 w 170"/>
              <a:gd name="T1" fmla="*/ 2147483647 h 86"/>
              <a:gd name="T2" fmla="*/ 2147483647 w 170"/>
              <a:gd name="T3" fmla="*/ 0 h 86"/>
              <a:gd name="T4" fmla="*/ 0 w 170"/>
              <a:gd name="T5" fmla="*/ 2147483647 h 86"/>
              <a:gd name="T6" fmla="*/ 2147483647 w 170"/>
              <a:gd name="T7" fmla="*/ 2147483647 h 86"/>
              <a:gd name="T8" fmla="*/ 2147483647 w 170"/>
              <a:gd name="T9" fmla="*/ 2147483647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"/>
              <a:gd name="T16" fmla="*/ 0 h 86"/>
              <a:gd name="T17" fmla="*/ 170 w 170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" h="86">
                <a:moveTo>
                  <a:pt x="170" y="38"/>
                </a:moveTo>
                <a:lnTo>
                  <a:pt x="86" y="0"/>
                </a:lnTo>
                <a:lnTo>
                  <a:pt x="0" y="86"/>
                </a:lnTo>
                <a:lnTo>
                  <a:pt x="122" y="86"/>
                </a:lnTo>
                <a:lnTo>
                  <a:pt x="170" y="38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727" name="Rectangle 307"/>
          <p:cNvSpPr>
            <a:spLocks noChangeAspect="1" noChangeArrowheads="1"/>
          </p:cNvSpPr>
          <p:nvPr/>
        </p:nvSpPr>
        <p:spPr bwMode="auto">
          <a:xfrm>
            <a:off x="6551613" y="2770188"/>
            <a:ext cx="225425" cy="147637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508" name="Rectangle 308"/>
          <p:cNvSpPr>
            <a:spLocks noChangeAspect="1" noChangeArrowheads="1"/>
          </p:cNvSpPr>
          <p:nvPr/>
        </p:nvSpPr>
        <p:spPr bwMode="auto">
          <a:xfrm>
            <a:off x="6551613" y="2917825"/>
            <a:ext cx="225425" cy="147638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509" name="Rectangle 309"/>
          <p:cNvSpPr>
            <a:spLocks noChangeAspect="1" noChangeArrowheads="1"/>
          </p:cNvSpPr>
          <p:nvPr/>
        </p:nvSpPr>
        <p:spPr bwMode="auto">
          <a:xfrm>
            <a:off x="6551613" y="3065463"/>
            <a:ext cx="225425" cy="144462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510" name="Rectangle 310"/>
          <p:cNvSpPr>
            <a:spLocks noChangeAspect="1" noChangeArrowheads="1"/>
          </p:cNvSpPr>
          <p:nvPr/>
        </p:nvSpPr>
        <p:spPr bwMode="auto">
          <a:xfrm>
            <a:off x="6551613" y="3209925"/>
            <a:ext cx="225425" cy="146050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731" name="Freeform 311"/>
          <p:cNvSpPr>
            <a:spLocks noChangeAspect="1"/>
          </p:cNvSpPr>
          <p:nvPr/>
        </p:nvSpPr>
        <p:spPr bwMode="auto">
          <a:xfrm>
            <a:off x="5715000" y="3349625"/>
            <a:ext cx="835025" cy="73025"/>
          </a:xfrm>
          <a:custGeom>
            <a:avLst/>
            <a:gdLst>
              <a:gd name="T0" fmla="*/ 2147483647 w 452"/>
              <a:gd name="T1" fmla="*/ 0 h 48"/>
              <a:gd name="T2" fmla="*/ 2147483647 w 452"/>
              <a:gd name="T3" fmla="*/ 2147483647 h 48"/>
              <a:gd name="T4" fmla="*/ 2147483647 w 452"/>
              <a:gd name="T5" fmla="*/ 2147483647 h 48"/>
              <a:gd name="T6" fmla="*/ 0 w 452"/>
              <a:gd name="T7" fmla="*/ 2147483647 h 48"/>
              <a:gd name="T8" fmla="*/ 0 w 452"/>
              <a:gd name="T9" fmla="*/ 2147483647 h 48"/>
              <a:gd name="T10" fmla="*/ 2147483647 w 452"/>
              <a:gd name="T11" fmla="*/ 0 h 48"/>
              <a:gd name="T12" fmla="*/ 2147483647 w 452"/>
              <a:gd name="T13" fmla="*/ 0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2"/>
              <a:gd name="T22" fmla="*/ 0 h 48"/>
              <a:gd name="T23" fmla="*/ 452 w 452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2" h="48">
                <a:moveTo>
                  <a:pt x="452" y="0"/>
                </a:moveTo>
                <a:lnTo>
                  <a:pt x="404" y="48"/>
                </a:lnTo>
                <a:lnTo>
                  <a:pt x="0" y="48"/>
                </a:lnTo>
                <a:lnTo>
                  <a:pt x="48" y="0"/>
                </a:lnTo>
                <a:lnTo>
                  <a:pt x="452" y="0"/>
                </a:lnTo>
                <a:close/>
              </a:path>
            </a:pathLst>
          </a:custGeom>
          <a:solidFill>
            <a:srgbClr val="B28000"/>
          </a:solidFill>
          <a:ln w="0">
            <a:solidFill>
              <a:srgbClr val="B28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732" name="Rectangle 312"/>
          <p:cNvSpPr>
            <a:spLocks noChangeAspect="1" noChangeArrowheads="1"/>
          </p:cNvSpPr>
          <p:nvPr/>
        </p:nvSpPr>
        <p:spPr bwMode="auto">
          <a:xfrm>
            <a:off x="5802313" y="2767013"/>
            <a:ext cx="746125" cy="587375"/>
          </a:xfrm>
          <a:prstGeom prst="rect">
            <a:avLst/>
          </a:prstGeom>
          <a:solidFill>
            <a:srgbClr val="FFCC00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733" name="Freeform 313"/>
          <p:cNvSpPr>
            <a:spLocks noChangeAspect="1"/>
          </p:cNvSpPr>
          <p:nvPr/>
        </p:nvSpPr>
        <p:spPr bwMode="auto">
          <a:xfrm>
            <a:off x="5487988" y="3206750"/>
            <a:ext cx="158750" cy="219075"/>
          </a:xfrm>
          <a:custGeom>
            <a:avLst/>
            <a:gdLst>
              <a:gd name="T0" fmla="*/ 2147483647 w 86"/>
              <a:gd name="T1" fmla="*/ 0 h 146"/>
              <a:gd name="T2" fmla="*/ 0 w 86"/>
              <a:gd name="T3" fmla="*/ 2147483647 h 146"/>
              <a:gd name="T4" fmla="*/ 0 w 86"/>
              <a:gd name="T5" fmla="*/ 2147483647 h 146"/>
              <a:gd name="T6" fmla="*/ 0 w 86"/>
              <a:gd name="T7" fmla="*/ 2147483647 h 146"/>
              <a:gd name="T8" fmla="*/ 2147483647 w 86"/>
              <a:gd name="T9" fmla="*/ 2147483647 h 146"/>
              <a:gd name="T10" fmla="*/ 2147483647 w 86"/>
              <a:gd name="T11" fmla="*/ 0 h 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6"/>
              <a:gd name="T20" fmla="*/ 86 w 86"/>
              <a:gd name="T21" fmla="*/ 146 h 1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6">
                <a:moveTo>
                  <a:pt x="48" y="0"/>
                </a:moveTo>
                <a:lnTo>
                  <a:pt x="0" y="48"/>
                </a:lnTo>
                <a:lnTo>
                  <a:pt x="0" y="146"/>
                </a:lnTo>
                <a:lnTo>
                  <a:pt x="86" y="60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734" name="Freeform 314"/>
          <p:cNvSpPr>
            <a:spLocks noChangeAspect="1"/>
          </p:cNvSpPr>
          <p:nvPr/>
        </p:nvSpPr>
        <p:spPr bwMode="auto">
          <a:xfrm>
            <a:off x="5487988" y="3295650"/>
            <a:ext cx="314325" cy="130175"/>
          </a:xfrm>
          <a:custGeom>
            <a:avLst/>
            <a:gdLst>
              <a:gd name="T0" fmla="*/ 2147483647 w 170"/>
              <a:gd name="T1" fmla="*/ 2147483647 h 86"/>
              <a:gd name="T2" fmla="*/ 2147483647 w 170"/>
              <a:gd name="T3" fmla="*/ 0 h 86"/>
              <a:gd name="T4" fmla="*/ 0 w 170"/>
              <a:gd name="T5" fmla="*/ 2147483647 h 86"/>
              <a:gd name="T6" fmla="*/ 2147483647 w 170"/>
              <a:gd name="T7" fmla="*/ 2147483647 h 86"/>
              <a:gd name="T8" fmla="*/ 2147483647 w 170"/>
              <a:gd name="T9" fmla="*/ 2147483647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"/>
              <a:gd name="T16" fmla="*/ 0 h 86"/>
              <a:gd name="T17" fmla="*/ 170 w 170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" h="86">
                <a:moveTo>
                  <a:pt x="170" y="38"/>
                </a:moveTo>
                <a:lnTo>
                  <a:pt x="86" y="0"/>
                </a:lnTo>
                <a:lnTo>
                  <a:pt x="0" y="86"/>
                </a:lnTo>
                <a:lnTo>
                  <a:pt x="122" y="86"/>
                </a:lnTo>
                <a:lnTo>
                  <a:pt x="170" y="38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735" name="Freeform 315"/>
          <p:cNvSpPr>
            <a:spLocks noChangeAspect="1"/>
          </p:cNvSpPr>
          <p:nvPr/>
        </p:nvSpPr>
        <p:spPr bwMode="auto">
          <a:xfrm>
            <a:off x="5743575" y="3402013"/>
            <a:ext cx="0" cy="1587"/>
          </a:xfrm>
          <a:custGeom>
            <a:avLst/>
            <a:gdLst>
              <a:gd name="T0" fmla="*/ 0 h 1587"/>
              <a:gd name="T1" fmla="*/ 0 h 1587"/>
              <a:gd name="T2" fmla="*/ 0 h 1587"/>
              <a:gd name="T3" fmla="*/ 0 60000 65536"/>
              <a:gd name="T4" fmla="*/ 0 60000 65536"/>
              <a:gd name="T5" fmla="*/ 0 60000 65536"/>
              <a:gd name="T6" fmla="*/ 0 h 1587"/>
              <a:gd name="T7" fmla="*/ 1587 h 1587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736" name="Freeform 316"/>
          <p:cNvSpPr>
            <a:spLocks noChangeAspect="1"/>
          </p:cNvSpPr>
          <p:nvPr/>
        </p:nvSpPr>
        <p:spPr bwMode="auto">
          <a:xfrm>
            <a:off x="5743575" y="3402013"/>
            <a:ext cx="0" cy="1587"/>
          </a:xfrm>
          <a:custGeom>
            <a:avLst/>
            <a:gdLst>
              <a:gd name="T0" fmla="*/ 0 h 1587"/>
              <a:gd name="T1" fmla="*/ 0 h 1587"/>
              <a:gd name="T2" fmla="*/ 0 h 1587"/>
              <a:gd name="T3" fmla="*/ 0 60000 65536"/>
              <a:gd name="T4" fmla="*/ 0 60000 65536"/>
              <a:gd name="T5" fmla="*/ 0 60000 65536"/>
              <a:gd name="T6" fmla="*/ 0 h 1587"/>
              <a:gd name="T7" fmla="*/ 1587 h 1587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737" name="Freeform 317"/>
          <p:cNvSpPr>
            <a:spLocks noChangeAspect="1"/>
          </p:cNvSpPr>
          <p:nvPr/>
        </p:nvSpPr>
        <p:spPr bwMode="auto">
          <a:xfrm>
            <a:off x="5487988" y="2914650"/>
            <a:ext cx="158750" cy="215900"/>
          </a:xfrm>
          <a:custGeom>
            <a:avLst/>
            <a:gdLst>
              <a:gd name="T0" fmla="*/ 2147483647 w 86"/>
              <a:gd name="T1" fmla="*/ 0 h 144"/>
              <a:gd name="T2" fmla="*/ 0 w 86"/>
              <a:gd name="T3" fmla="*/ 2147483647 h 144"/>
              <a:gd name="T4" fmla="*/ 0 w 86"/>
              <a:gd name="T5" fmla="*/ 2147483647 h 144"/>
              <a:gd name="T6" fmla="*/ 0 w 86"/>
              <a:gd name="T7" fmla="*/ 2147483647 h 144"/>
              <a:gd name="T8" fmla="*/ 2147483647 w 86"/>
              <a:gd name="T9" fmla="*/ 2147483647 h 144"/>
              <a:gd name="T10" fmla="*/ 2147483647 w 86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4"/>
              <a:gd name="T20" fmla="*/ 86 w 86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4">
                <a:moveTo>
                  <a:pt x="48" y="0"/>
                </a:moveTo>
                <a:lnTo>
                  <a:pt x="0" y="48"/>
                </a:lnTo>
                <a:lnTo>
                  <a:pt x="0" y="144"/>
                </a:lnTo>
                <a:lnTo>
                  <a:pt x="86" y="60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738" name="Freeform 318"/>
          <p:cNvSpPr>
            <a:spLocks noChangeAspect="1"/>
          </p:cNvSpPr>
          <p:nvPr/>
        </p:nvSpPr>
        <p:spPr bwMode="auto">
          <a:xfrm>
            <a:off x="5516563" y="2979738"/>
            <a:ext cx="285750" cy="127000"/>
          </a:xfrm>
          <a:custGeom>
            <a:avLst/>
            <a:gdLst>
              <a:gd name="T0" fmla="*/ 2147483647 w 154"/>
              <a:gd name="T1" fmla="*/ 2147483647 h 84"/>
              <a:gd name="T2" fmla="*/ 2147483647 w 154"/>
              <a:gd name="T3" fmla="*/ 0 h 84"/>
              <a:gd name="T4" fmla="*/ 0 w 154"/>
              <a:gd name="T5" fmla="*/ 2147483647 h 84"/>
              <a:gd name="T6" fmla="*/ 2147483647 w 154"/>
              <a:gd name="T7" fmla="*/ 2147483647 h 84"/>
              <a:gd name="T8" fmla="*/ 2147483647 w 154"/>
              <a:gd name="T9" fmla="*/ 2147483647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84"/>
              <a:gd name="T17" fmla="*/ 154 w 154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84">
                <a:moveTo>
                  <a:pt x="154" y="54"/>
                </a:moveTo>
                <a:lnTo>
                  <a:pt x="86" y="0"/>
                </a:lnTo>
                <a:lnTo>
                  <a:pt x="0" y="84"/>
                </a:lnTo>
                <a:lnTo>
                  <a:pt x="122" y="84"/>
                </a:lnTo>
                <a:lnTo>
                  <a:pt x="154" y="54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739" name="Freeform 319"/>
          <p:cNvSpPr>
            <a:spLocks noChangeAspect="1"/>
          </p:cNvSpPr>
          <p:nvPr/>
        </p:nvSpPr>
        <p:spPr bwMode="auto">
          <a:xfrm>
            <a:off x="5516563" y="2979738"/>
            <a:ext cx="285750" cy="127000"/>
          </a:xfrm>
          <a:custGeom>
            <a:avLst/>
            <a:gdLst>
              <a:gd name="T0" fmla="*/ 2147483647 w 154"/>
              <a:gd name="T1" fmla="*/ 2147483647 h 84"/>
              <a:gd name="T2" fmla="*/ 2147483647 w 154"/>
              <a:gd name="T3" fmla="*/ 0 h 84"/>
              <a:gd name="T4" fmla="*/ 0 w 154"/>
              <a:gd name="T5" fmla="*/ 2147483647 h 84"/>
              <a:gd name="T6" fmla="*/ 2147483647 w 154"/>
              <a:gd name="T7" fmla="*/ 2147483647 h 84"/>
              <a:gd name="T8" fmla="*/ 2147483647 w 154"/>
              <a:gd name="T9" fmla="*/ 2147483647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84"/>
              <a:gd name="T17" fmla="*/ 154 w 154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84">
                <a:moveTo>
                  <a:pt x="154" y="54"/>
                </a:moveTo>
                <a:lnTo>
                  <a:pt x="86" y="0"/>
                </a:lnTo>
                <a:lnTo>
                  <a:pt x="0" y="84"/>
                </a:lnTo>
                <a:lnTo>
                  <a:pt x="122" y="84"/>
                </a:lnTo>
                <a:lnTo>
                  <a:pt x="154" y="54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740" name="Rectangle 320"/>
          <p:cNvSpPr>
            <a:spLocks noChangeAspect="1" noChangeArrowheads="1"/>
          </p:cNvSpPr>
          <p:nvPr/>
        </p:nvSpPr>
        <p:spPr bwMode="auto">
          <a:xfrm>
            <a:off x="5743575" y="3106738"/>
            <a:ext cx="0" cy="1587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741" name="Freeform 321"/>
          <p:cNvSpPr>
            <a:spLocks noChangeAspect="1"/>
          </p:cNvSpPr>
          <p:nvPr/>
        </p:nvSpPr>
        <p:spPr bwMode="auto">
          <a:xfrm>
            <a:off x="5743575" y="3106738"/>
            <a:ext cx="0" cy="1587"/>
          </a:xfrm>
          <a:custGeom>
            <a:avLst/>
            <a:gdLst>
              <a:gd name="T0" fmla="*/ 0 h 1587"/>
              <a:gd name="T1" fmla="*/ 0 h 1587"/>
              <a:gd name="T2" fmla="*/ 0 h 1587"/>
              <a:gd name="T3" fmla="*/ 0 h 1587"/>
              <a:gd name="T4" fmla="*/ 0 60000 65536"/>
              <a:gd name="T5" fmla="*/ 0 60000 65536"/>
              <a:gd name="T6" fmla="*/ 0 60000 65536"/>
              <a:gd name="T7" fmla="*/ 0 60000 65536"/>
              <a:gd name="T8" fmla="*/ 0 h 1587"/>
              <a:gd name="T9" fmla="*/ 1587 h 1587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742" name="Freeform 322"/>
          <p:cNvSpPr>
            <a:spLocks noChangeAspect="1"/>
          </p:cNvSpPr>
          <p:nvPr/>
        </p:nvSpPr>
        <p:spPr bwMode="auto">
          <a:xfrm>
            <a:off x="5487988" y="2767013"/>
            <a:ext cx="158750" cy="219075"/>
          </a:xfrm>
          <a:custGeom>
            <a:avLst/>
            <a:gdLst>
              <a:gd name="T0" fmla="*/ 2147483647 w 86"/>
              <a:gd name="T1" fmla="*/ 0 h 146"/>
              <a:gd name="T2" fmla="*/ 0 w 86"/>
              <a:gd name="T3" fmla="*/ 2147483647 h 146"/>
              <a:gd name="T4" fmla="*/ 0 w 86"/>
              <a:gd name="T5" fmla="*/ 2147483647 h 146"/>
              <a:gd name="T6" fmla="*/ 0 w 86"/>
              <a:gd name="T7" fmla="*/ 2147483647 h 146"/>
              <a:gd name="T8" fmla="*/ 2147483647 w 86"/>
              <a:gd name="T9" fmla="*/ 2147483647 h 146"/>
              <a:gd name="T10" fmla="*/ 2147483647 w 86"/>
              <a:gd name="T11" fmla="*/ 0 h 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6"/>
              <a:gd name="T20" fmla="*/ 86 w 86"/>
              <a:gd name="T21" fmla="*/ 146 h 1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6">
                <a:moveTo>
                  <a:pt x="48" y="0"/>
                </a:moveTo>
                <a:lnTo>
                  <a:pt x="0" y="48"/>
                </a:lnTo>
                <a:lnTo>
                  <a:pt x="0" y="146"/>
                </a:lnTo>
                <a:lnTo>
                  <a:pt x="86" y="60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743" name="Rectangle 323"/>
          <p:cNvSpPr>
            <a:spLocks noChangeAspect="1" noChangeArrowheads="1"/>
          </p:cNvSpPr>
          <p:nvPr/>
        </p:nvSpPr>
        <p:spPr bwMode="auto">
          <a:xfrm>
            <a:off x="5743575" y="2962275"/>
            <a:ext cx="0" cy="1588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744" name="Freeform 324"/>
          <p:cNvSpPr>
            <a:spLocks noChangeAspect="1"/>
          </p:cNvSpPr>
          <p:nvPr/>
        </p:nvSpPr>
        <p:spPr bwMode="auto">
          <a:xfrm>
            <a:off x="5743575" y="2962275"/>
            <a:ext cx="0" cy="1588"/>
          </a:xfrm>
          <a:custGeom>
            <a:avLst/>
            <a:gdLst>
              <a:gd name="T0" fmla="*/ 0 h 1588"/>
              <a:gd name="T1" fmla="*/ 0 h 1588"/>
              <a:gd name="T2" fmla="*/ 0 h 1588"/>
              <a:gd name="T3" fmla="*/ 0 h 1588"/>
              <a:gd name="T4" fmla="*/ 0 60000 65536"/>
              <a:gd name="T5" fmla="*/ 0 60000 65536"/>
              <a:gd name="T6" fmla="*/ 0 60000 65536"/>
              <a:gd name="T7" fmla="*/ 0 60000 65536"/>
              <a:gd name="T8" fmla="*/ 0 h 1588"/>
              <a:gd name="T9" fmla="*/ 1588 h 1588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745" name="Freeform 325"/>
          <p:cNvSpPr>
            <a:spLocks noChangeAspect="1"/>
          </p:cNvSpPr>
          <p:nvPr/>
        </p:nvSpPr>
        <p:spPr bwMode="auto">
          <a:xfrm>
            <a:off x="5487988" y="3062288"/>
            <a:ext cx="158750" cy="215900"/>
          </a:xfrm>
          <a:custGeom>
            <a:avLst/>
            <a:gdLst>
              <a:gd name="T0" fmla="*/ 2147483647 w 86"/>
              <a:gd name="T1" fmla="*/ 0 h 144"/>
              <a:gd name="T2" fmla="*/ 0 w 86"/>
              <a:gd name="T3" fmla="*/ 2147483647 h 144"/>
              <a:gd name="T4" fmla="*/ 0 w 86"/>
              <a:gd name="T5" fmla="*/ 2147483647 h 144"/>
              <a:gd name="T6" fmla="*/ 0 w 86"/>
              <a:gd name="T7" fmla="*/ 2147483647 h 144"/>
              <a:gd name="T8" fmla="*/ 2147483647 w 86"/>
              <a:gd name="T9" fmla="*/ 2147483647 h 144"/>
              <a:gd name="T10" fmla="*/ 2147483647 w 86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4"/>
              <a:gd name="T20" fmla="*/ 86 w 86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4">
                <a:moveTo>
                  <a:pt x="48" y="0"/>
                </a:moveTo>
                <a:lnTo>
                  <a:pt x="0" y="48"/>
                </a:lnTo>
                <a:lnTo>
                  <a:pt x="0" y="144"/>
                </a:lnTo>
                <a:lnTo>
                  <a:pt x="86" y="58"/>
                </a:lnTo>
                <a:lnTo>
                  <a:pt x="48" y="0"/>
                </a:lnTo>
                <a:close/>
              </a:path>
            </a:pathLst>
          </a:custGeom>
          <a:solidFill>
            <a:srgbClr val="B2B2B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746" name="Rectangle 326"/>
          <p:cNvSpPr>
            <a:spLocks noChangeAspect="1" noChangeArrowheads="1"/>
          </p:cNvSpPr>
          <p:nvPr/>
        </p:nvSpPr>
        <p:spPr bwMode="auto">
          <a:xfrm>
            <a:off x="5743575" y="3254375"/>
            <a:ext cx="0" cy="1588"/>
          </a:xfrm>
          <a:prstGeom prst="rect">
            <a:avLst/>
          </a:prstGeom>
          <a:solidFill>
            <a:srgbClr val="B2B2B2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747" name="Freeform 327"/>
          <p:cNvSpPr>
            <a:spLocks noChangeAspect="1"/>
          </p:cNvSpPr>
          <p:nvPr/>
        </p:nvSpPr>
        <p:spPr bwMode="auto">
          <a:xfrm>
            <a:off x="5743575" y="3254375"/>
            <a:ext cx="0" cy="1588"/>
          </a:xfrm>
          <a:custGeom>
            <a:avLst/>
            <a:gdLst>
              <a:gd name="T0" fmla="*/ 0 h 1588"/>
              <a:gd name="T1" fmla="*/ 0 h 1588"/>
              <a:gd name="T2" fmla="*/ 0 h 1588"/>
              <a:gd name="T3" fmla="*/ 0 h 1588"/>
              <a:gd name="T4" fmla="*/ 0 60000 65536"/>
              <a:gd name="T5" fmla="*/ 0 60000 65536"/>
              <a:gd name="T6" fmla="*/ 0 60000 65536"/>
              <a:gd name="T7" fmla="*/ 0 60000 65536"/>
              <a:gd name="T8" fmla="*/ 0 h 1588"/>
              <a:gd name="T9" fmla="*/ 1588 h 1588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748" name="Rectangle 328"/>
          <p:cNvSpPr>
            <a:spLocks noChangeAspect="1" noChangeArrowheads="1"/>
          </p:cNvSpPr>
          <p:nvPr/>
        </p:nvSpPr>
        <p:spPr bwMode="auto">
          <a:xfrm>
            <a:off x="5576888" y="2767013"/>
            <a:ext cx="225425" cy="147637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749" name="Rectangle 329"/>
          <p:cNvSpPr>
            <a:spLocks noChangeAspect="1" noChangeArrowheads="1"/>
          </p:cNvSpPr>
          <p:nvPr/>
        </p:nvSpPr>
        <p:spPr bwMode="auto">
          <a:xfrm>
            <a:off x="5576888" y="2914650"/>
            <a:ext cx="225425" cy="147638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530" name="Rectangle 330"/>
          <p:cNvSpPr>
            <a:spLocks noChangeAspect="1" noChangeArrowheads="1"/>
          </p:cNvSpPr>
          <p:nvPr/>
        </p:nvSpPr>
        <p:spPr bwMode="auto">
          <a:xfrm>
            <a:off x="5576888" y="3062288"/>
            <a:ext cx="225425" cy="144462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531" name="Rectangle 331"/>
          <p:cNvSpPr>
            <a:spLocks noChangeAspect="1" noChangeArrowheads="1"/>
          </p:cNvSpPr>
          <p:nvPr/>
        </p:nvSpPr>
        <p:spPr bwMode="auto">
          <a:xfrm>
            <a:off x="5576888" y="3206750"/>
            <a:ext cx="225425" cy="146050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752" name="Freeform 332"/>
          <p:cNvSpPr>
            <a:spLocks noChangeAspect="1"/>
          </p:cNvSpPr>
          <p:nvPr/>
        </p:nvSpPr>
        <p:spPr bwMode="auto">
          <a:xfrm>
            <a:off x="3238500" y="2074863"/>
            <a:ext cx="169863" cy="371475"/>
          </a:xfrm>
          <a:custGeom>
            <a:avLst/>
            <a:gdLst>
              <a:gd name="T0" fmla="*/ 2147483647 w 86"/>
              <a:gd name="T1" fmla="*/ 0 h 144"/>
              <a:gd name="T2" fmla="*/ 0 w 86"/>
              <a:gd name="T3" fmla="*/ 2147483647 h 144"/>
              <a:gd name="T4" fmla="*/ 0 w 86"/>
              <a:gd name="T5" fmla="*/ 2147483647 h 144"/>
              <a:gd name="T6" fmla="*/ 0 w 86"/>
              <a:gd name="T7" fmla="*/ 2147483647 h 144"/>
              <a:gd name="T8" fmla="*/ 2147483647 w 86"/>
              <a:gd name="T9" fmla="*/ 2147483647 h 144"/>
              <a:gd name="T10" fmla="*/ 2147483647 w 86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4"/>
              <a:gd name="T20" fmla="*/ 86 w 86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4">
                <a:moveTo>
                  <a:pt x="48" y="0"/>
                </a:moveTo>
                <a:lnTo>
                  <a:pt x="0" y="48"/>
                </a:lnTo>
                <a:lnTo>
                  <a:pt x="0" y="144"/>
                </a:lnTo>
                <a:lnTo>
                  <a:pt x="86" y="58"/>
                </a:lnTo>
                <a:lnTo>
                  <a:pt x="48" y="0"/>
                </a:lnTo>
              </a:path>
            </a:pathLst>
          </a:custGeom>
          <a:solidFill>
            <a:srgbClr val="C0C0C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753" name="Freeform 333"/>
          <p:cNvSpPr>
            <a:spLocks noChangeAspect="1"/>
          </p:cNvSpPr>
          <p:nvPr/>
        </p:nvSpPr>
        <p:spPr bwMode="auto">
          <a:xfrm>
            <a:off x="3240088" y="1619250"/>
            <a:ext cx="168275" cy="309563"/>
          </a:xfrm>
          <a:custGeom>
            <a:avLst/>
            <a:gdLst>
              <a:gd name="T0" fmla="*/ 2147483647 w 86"/>
              <a:gd name="T1" fmla="*/ 0 h 144"/>
              <a:gd name="T2" fmla="*/ 0 w 86"/>
              <a:gd name="T3" fmla="*/ 2147483647 h 144"/>
              <a:gd name="T4" fmla="*/ 0 w 86"/>
              <a:gd name="T5" fmla="*/ 2147483647 h 144"/>
              <a:gd name="T6" fmla="*/ 0 w 86"/>
              <a:gd name="T7" fmla="*/ 2147483647 h 144"/>
              <a:gd name="T8" fmla="*/ 2147483647 w 86"/>
              <a:gd name="T9" fmla="*/ 2147483647 h 144"/>
              <a:gd name="T10" fmla="*/ 2147483647 w 86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4"/>
              <a:gd name="T20" fmla="*/ 86 w 86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4">
                <a:moveTo>
                  <a:pt x="48" y="0"/>
                </a:moveTo>
                <a:lnTo>
                  <a:pt x="0" y="48"/>
                </a:lnTo>
                <a:lnTo>
                  <a:pt x="0" y="144"/>
                </a:lnTo>
                <a:lnTo>
                  <a:pt x="86" y="58"/>
                </a:lnTo>
                <a:lnTo>
                  <a:pt x="48" y="0"/>
                </a:lnTo>
              </a:path>
            </a:pathLst>
          </a:custGeom>
          <a:solidFill>
            <a:srgbClr val="C0C0C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754" name="Freeform 334"/>
          <p:cNvSpPr>
            <a:spLocks noChangeAspect="1"/>
          </p:cNvSpPr>
          <p:nvPr/>
        </p:nvSpPr>
        <p:spPr bwMode="auto">
          <a:xfrm>
            <a:off x="3240088" y="1781175"/>
            <a:ext cx="168275" cy="309563"/>
          </a:xfrm>
          <a:custGeom>
            <a:avLst/>
            <a:gdLst>
              <a:gd name="T0" fmla="*/ 2147483647 w 86"/>
              <a:gd name="T1" fmla="*/ 0 h 144"/>
              <a:gd name="T2" fmla="*/ 0 w 86"/>
              <a:gd name="T3" fmla="*/ 2147483647 h 144"/>
              <a:gd name="T4" fmla="*/ 0 w 86"/>
              <a:gd name="T5" fmla="*/ 2147483647 h 144"/>
              <a:gd name="T6" fmla="*/ 0 w 86"/>
              <a:gd name="T7" fmla="*/ 2147483647 h 144"/>
              <a:gd name="T8" fmla="*/ 2147483647 w 86"/>
              <a:gd name="T9" fmla="*/ 2147483647 h 144"/>
              <a:gd name="T10" fmla="*/ 2147483647 w 86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4"/>
              <a:gd name="T20" fmla="*/ 86 w 86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4">
                <a:moveTo>
                  <a:pt x="48" y="0"/>
                </a:moveTo>
                <a:lnTo>
                  <a:pt x="0" y="48"/>
                </a:lnTo>
                <a:lnTo>
                  <a:pt x="0" y="144"/>
                </a:lnTo>
                <a:lnTo>
                  <a:pt x="86" y="58"/>
                </a:lnTo>
                <a:lnTo>
                  <a:pt x="48" y="0"/>
                </a:lnTo>
              </a:path>
            </a:pathLst>
          </a:custGeom>
          <a:solidFill>
            <a:srgbClr val="C0C0C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755" name="Freeform 335"/>
          <p:cNvSpPr>
            <a:spLocks noChangeAspect="1"/>
          </p:cNvSpPr>
          <p:nvPr/>
        </p:nvSpPr>
        <p:spPr bwMode="auto">
          <a:xfrm>
            <a:off x="3240088" y="1966913"/>
            <a:ext cx="168275" cy="277812"/>
          </a:xfrm>
          <a:custGeom>
            <a:avLst/>
            <a:gdLst>
              <a:gd name="T0" fmla="*/ 2147483647 w 86"/>
              <a:gd name="T1" fmla="*/ 0 h 144"/>
              <a:gd name="T2" fmla="*/ 0 w 86"/>
              <a:gd name="T3" fmla="*/ 2147483647 h 144"/>
              <a:gd name="T4" fmla="*/ 0 w 86"/>
              <a:gd name="T5" fmla="*/ 2147483647 h 144"/>
              <a:gd name="T6" fmla="*/ 0 w 86"/>
              <a:gd name="T7" fmla="*/ 2147483647 h 144"/>
              <a:gd name="T8" fmla="*/ 2147483647 w 86"/>
              <a:gd name="T9" fmla="*/ 2147483647 h 144"/>
              <a:gd name="T10" fmla="*/ 2147483647 w 86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"/>
              <a:gd name="T19" fmla="*/ 0 h 144"/>
              <a:gd name="T20" fmla="*/ 86 w 86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" h="144">
                <a:moveTo>
                  <a:pt x="48" y="0"/>
                </a:moveTo>
                <a:lnTo>
                  <a:pt x="0" y="48"/>
                </a:lnTo>
                <a:lnTo>
                  <a:pt x="0" y="144"/>
                </a:lnTo>
                <a:lnTo>
                  <a:pt x="86" y="58"/>
                </a:lnTo>
                <a:lnTo>
                  <a:pt x="48" y="0"/>
                </a:lnTo>
              </a:path>
            </a:pathLst>
          </a:custGeom>
          <a:solidFill>
            <a:srgbClr val="C0C0C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43756" name="Rectangle 336"/>
          <p:cNvSpPr>
            <a:spLocks noChangeAspect="1" noChangeArrowheads="1"/>
          </p:cNvSpPr>
          <p:nvPr/>
        </p:nvSpPr>
        <p:spPr bwMode="auto">
          <a:xfrm>
            <a:off x="3935413" y="1627188"/>
            <a:ext cx="1425575" cy="7270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757" name="AutoShape 337"/>
          <p:cNvSpPr>
            <a:spLocks noChangeAspect="1" noChangeArrowheads="1"/>
          </p:cNvSpPr>
          <p:nvPr/>
        </p:nvSpPr>
        <p:spPr bwMode="auto">
          <a:xfrm>
            <a:off x="3811588" y="2354263"/>
            <a:ext cx="1611312" cy="76200"/>
          </a:xfrm>
          <a:prstGeom prst="parallelogram">
            <a:avLst>
              <a:gd name="adj" fmla="val 110135"/>
            </a:avLst>
          </a:prstGeom>
          <a:solidFill>
            <a:srgbClr val="A18F0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538" name="Rectangle 338"/>
          <p:cNvSpPr>
            <a:spLocks noChangeAspect="1" noChangeArrowheads="1"/>
          </p:cNvSpPr>
          <p:nvPr/>
        </p:nvSpPr>
        <p:spPr bwMode="auto">
          <a:xfrm>
            <a:off x="3322638" y="1643063"/>
            <a:ext cx="612775" cy="1857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539" name="Rectangle 339"/>
          <p:cNvSpPr>
            <a:spLocks noChangeAspect="1" noChangeArrowheads="1"/>
          </p:cNvSpPr>
          <p:nvPr/>
        </p:nvSpPr>
        <p:spPr bwMode="auto">
          <a:xfrm>
            <a:off x="3322638" y="1806575"/>
            <a:ext cx="612775" cy="185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540" name="Rectangle 340"/>
          <p:cNvSpPr>
            <a:spLocks noChangeAspect="1" noChangeArrowheads="1"/>
          </p:cNvSpPr>
          <p:nvPr/>
        </p:nvSpPr>
        <p:spPr bwMode="auto">
          <a:xfrm>
            <a:off x="3322638" y="1987550"/>
            <a:ext cx="612775" cy="185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541" name="Rectangle 341"/>
          <p:cNvSpPr>
            <a:spLocks noChangeAspect="1" noChangeArrowheads="1"/>
          </p:cNvSpPr>
          <p:nvPr/>
        </p:nvSpPr>
        <p:spPr bwMode="auto">
          <a:xfrm>
            <a:off x="3322638" y="2168525"/>
            <a:ext cx="612775" cy="185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542" name="Rectangle 342"/>
          <p:cNvSpPr>
            <a:spLocks noChangeAspect="1" noChangeArrowheads="1"/>
          </p:cNvSpPr>
          <p:nvPr/>
        </p:nvSpPr>
        <p:spPr bwMode="auto">
          <a:xfrm>
            <a:off x="5359400" y="1627188"/>
            <a:ext cx="612775" cy="1857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543" name="Rectangle 343"/>
          <p:cNvSpPr>
            <a:spLocks noChangeAspect="1" noChangeArrowheads="1"/>
          </p:cNvSpPr>
          <p:nvPr/>
        </p:nvSpPr>
        <p:spPr bwMode="auto">
          <a:xfrm>
            <a:off x="5359400" y="1806575"/>
            <a:ext cx="612775" cy="185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544" name="Rectangle 344"/>
          <p:cNvSpPr>
            <a:spLocks noChangeAspect="1" noChangeArrowheads="1"/>
          </p:cNvSpPr>
          <p:nvPr/>
        </p:nvSpPr>
        <p:spPr bwMode="auto">
          <a:xfrm>
            <a:off x="5359400" y="1987550"/>
            <a:ext cx="612775" cy="185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545" name="Rectangle 345"/>
          <p:cNvSpPr>
            <a:spLocks noChangeAspect="1" noChangeArrowheads="1"/>
          </p:cNvSpPr>
          <p:nvPr/>
        </p:nvSpPr>
        <p:spPr bwMode="auto">
          <a:xfrm>
            <a:off x="5359400" y="2168525"/>
            <a:ext cx="612775" cy="185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766" name="AutoShape 346"/>
          <p:cNvSpPr>
            <a:spLocks noChangeAspect="1" noChangeArrowheads="1"/>
          </p:cNvSpPr>
          <p:nvPr/>
        </p:nvSpPr>
        <p:spPr bwMode="auto">
          <a:xfrm>
            <a:off x="5291138" y="2354263"/>
            <a:ext cx="681037" cy="76200"/>
          </a:xfrm>
          <a:prstGeom prst="parallelogram">
            <a:avLst>
              <a:gd name="adj" fmla="val 9980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767" name="AutoShape 347"/>
          <p:cNvSpPr>
            <a:spLocks noChangeAspect="1" noChangeArrowheads="1"/>
          </p:cNvSpPr>
          <p:nvPr/>
        </p:nvSpPr>
        <p:spPr bwMode="auto">
          <a:xfrm>
            <a:off x="3238500" y="2354263"/>
            <a:ext cx="696913" cy="76200"/>
          </a:xfrm>
          <a:prstGeom prst="parallelogram">
            <a:avLst>
              <a:gd name="adj" fmla="val 102129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768" name="Rectangle 348"/>
          <p:cNvSpPr>
            <a:spLocks noChangeAspect="1" noChangeArrowheads="1"/>
          </p:cNvSpPr>
          <p:nvPr/>
        </p:nvSpPr>
        <p:spPr bwMode="auto">
          <a:xfrm>
            <a:off x="3851275" y="1341438"/>
            <a:ext cx="16589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5E6DA4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91440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800">
                <a:solidFill>
                  <a:srgbClr val="000099"/>
                </a:solidFill>
                <a:latin typeface="微軟正黑體" charset="0"/>
                <a:ea typeface="微軟正黑體" charset="0"/>
                <a:cs typeface="微軟正黑體" charset="0"/>
              </a:rPr>
              <a:t>你自己</a:t>
            </a:r>
            <a:r>
              <a:rPr lang="zh-TW" altLang="en-US" sz="1400" b="1">
                <a:solidFill>
                  <a:srgbClr val="201080"/>
                </a:solidFill>
                <a:latin typeface="微軟正黑體" charset="0"/>
                <a:ea typeface="微軟正黑體" charset="0"/>
                <a:cs typeface="微軟正黑體" charset="0"/>
              </a:rPr>
              <a:t>              </a:t>
            </a:r>
            <a:endParaRPr lang="zh-TW" altLang="en-US" sz="1600" b="1">
              <a:solidFill>
                <a:srgbClr val="20108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769" name="Rectangle 349"/>
          <p:cNvSpPr>
            <a:spLocks noChangeAspect="1" noChangeArrowheads="1"/>
          </p:cNvSpPr>
          <p:nvPr/>
        </p:nvSpPr>
        <p:spPr bwMode="auto">
          <a:xfrm>
            <a:off x="3259138" y="4495800"/>
            <a:ext cx="1189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>
                <a:solidFill>
                  <a:srgbClr val="000099"/>
                </a:solidFill>
                <a:latin typeface="微軟正黑體" charset="0"/>
                <a:ea typeface="微軟正黑體" charset="0"/>
                <a:cs typeface="微軟正黑體" charset="0"/>
              </a:rPr>
              <a:t>白小姐</a:t>
            </a:r>
            <a:r>
              <a:rPr lang="zh-TW" altLang="en-US" sz="1600" b="1">
                <a:solidFill>
                  <a:srgbClr val="00CC66"/>
                </a:solidFill>
                <a:latin typeface="微軟正黑體" charset="0"/>
                <a:ea typeface="微軟正黑體" charset="0"/>
                <a:cs typeface="微軟正黑體" charset="0"/>
              </a:rPr>
              <a:t>          </a:t>
            </a:r>
            <a:endParaRPr lang="zh-TW" altLang="en-US" sz="1200" b="1">
              <a:solidFill>
                <a:srgbClr val="00CC66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770" name="Rectangle 350"/>
          <p:cNvSpPr>
            <a:spLocks noChangeAspect="1" noChangeArrowheads="1"/>
          </p:cNvSpPr>
          <p:nvPr/>
        </p:nvSpPr>
        <p:spPr bwMode="auto">
          <a:xfrm>
            <a:off x="2117725" y="4505325"/>
            <a:ext cx="1189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>
                <a:solidFill>
                  <a:srgbClr val="000099"/>
                </a:solidFill>
                <a:latin typeface="微軟正黑體" charset="0"/>
                <a:ea typeface="微軟正黑體" charset="0"/>
                <a:cs typeface="微軟正黑體" charset="0"/>
              </a:rPr>
              <a:t>喬先生</a:t>
            </a:r>
            <a:r>
              <a:rPr lang="zh-TW" altLang="en-US" sz="1600" b="1">
                <a:solidFill>
                  <a:srgbClr val="00CC66"/>
                </a:solidFill>
                <a:latin typeface="微軟正黑體" charset="0"/>
                <a:ea typeface="微軟正黑體" charset="0"/>
                <a:cs typeface="微軟正黑體" charset="0"/>
              </a:rPr>
              <a:t>          </a:t>
            </a:r>
            <a:endParaRPr lang="zh-TW" altLang="en-US" sz="1200" b="1">
              <a:solidFill>
                <a:srgbClr val="00CC66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771" name="Rectangle 351"/>
          <p:cNvSpPr>
            <a:spLocks noChangeAspect="1" noChangeArrowheads="1"/>
          </p:cNvSpPr>
          <p:nvPr/>
        </p:nvSpPr>
        <p:spPr bwMode="auto">
          <a:xfrm>
            <a:off x="822325" y="4516438"/>
            <a:ext cx="11890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>
                <a:solidFill>
                  <a:srgbClr val="000099"/>
                </a:solidFill>
                <a:latin typeface="微軟正黑體" charset="0"/>
                <a:ea typeface="微軟正黑體" charset="0"/>
                <a:cs typeface="微軟正黑體" charset="0"/>
              </a:rPr>
              <a:t>金小姐</a:t>
            </a:r>
            <a:r>
              <a:rPr lang="zh-TW" altLang="en-US" sz="1600" b="1">
                <a:solidFill>
                  <a:srgbClr val="00CC66"/>
                </a:solidFill>
                <a:latin typeface="微軟正黑體" charset="0"/>
                <a:ea typeface="微軟正黑體" charset="0"/>
                <a:cs typeface="微軟正黑體" charset="0"/>
              </a:rPr>
              <a:t>          </a:t>
            </a:r>
            <a:endParaRPr lang="zh-TW" altLang="en-US" sz="1200" b="1">
              <a:solidFill>
                <a:srgbClr val="00CC66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772" name="Rectangle 352"/>
          <p:cNvSpPr>
            <a:spLocks noChangeAspect="1" noChangeArrowheads="1"/>
          </p:cNvSpPr>
          <p:nvPr/>
        </p:nvSpPr>
        <p:spPr bwMode="auto">
          <a:xfrm>
            <a:off x="1416050" y="3605213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solidFill>
                  <a:srgbClr val="000099"/>
                </a:solidFill>
                <a:latin typeface="微軟正黑體" charset="0"/>
                <a:ea typeface="微軟正黑體" charset="0"/>
                <a:cs typeface="微軟正黑體" charset="0"/>
              </a:rPr>
              <a:t>馬小姐</a:t>
            </a:r>
            <a:r>
              <a:rPr lang="zh-TW" altLang="en-US" b="1">
                <a:solidFill>
                  <a:srgbClr val="00CC66"/>
                </a:solidFill>
                <a:latin typeface="微軟正黑體" charset="0"/>
                <a:ea typeface="微軟正黑體" charset="0"/>
                <a:cs typeface="微軟正黑體" charset="0"/>
              </a:rPr>
              <a:t>          </a:t>
            </a:r>
            <a:endParaRPr lang="zh-TW" altLang="en-US" sz="1400" b="1">
              <a:solidFill>
                <a:srgbClr val="00CC66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773" name="Rectangle 353"/>
          <p:cNvSpPr>
            <a:spLocks noChangeAspect="1" noChangeArrowheads="1"/>
          </p:cNvSpPr>
          <p:nvPr/>
        </p:nvSpPr>
        <p:spPr bwMode="auto">
          <a:xfrm>
            <a:off x="2727325" y="3595688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solidFill>
                  <a:srgbClr val="000099"/>
                </a:solidFill>
                <a:latin typeface="微軟正黑體" charset="0"/>
                <a:ea typeface="微軟正黑體" charset="0"/>
                <a:cs typeface="微軟正黑體" charset="0"/>
              </a:rPr>
              <a:t>唐先生</a:t>
            </a:r>
            <a:r>
              <a:rPr lang="zh-TW" altLang="en-US" b="1">
                <a:solidFill>
                  <a:srgbClr val="00CC66"/>
                </a:solidFill>
                <a:latin typeface="微軟正黑體" charset="0"/>
                <a:ea typeface="微軟正黑體" charset="0"/>
                <a:cs typeface="微軟正黑體" charset="0"/>
              </a:rPr>
              <a:t>         </a:t>
            </a:r>
            <a:endParaRPr lang="zh-TW" altLang="en-US" sz="1400" b="1">
              <a:solidFill>
                <a:srgbClr val="00CC66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774" name="Rectangle 354"/>
          <p:cNvSpPr>
            <a:spLocks noChangeAspect="1" noChangeArrowheads="1"/>
          </p:cNvSpPr>
          <p:nvPr/>
        </p:nvSpPr>
        <p:spPr bwMode="auto">
          <a:xfrm>
            <a:off x="2193925" y="2757488"/>
            <a:ext cx="1447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solidFill>
                  <a:srgbClr val="000099"/>
                </a:solidFill>
                <a:latin typeface="微軟正黑體" charset="0"/>
                <a:ea typeface="微軟正黑體" charset="0"/>
                <a:cs typeface="微軟正黑體" charset="0"/>
              </a:rPr>
              <a:t>張先生</a:t>
            </a:r>
            <a:endParaRPr lang="en-US" altLang="ja-JP">
              <a:solidFill>
                <a:srgbClr val="000099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b="1">
                <a:solidFill>
                  <a:srgbClr val="00CC66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endParaRPr lang="zh-TW" altLang="en-US" sz="1400" b="1">
              <a:solidFill>
                <a:srgbClr val="00CC66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775" name="Rectangle 355"/>
          <p:cNvSpPr>
            <a:spLocks noChangeAspect="1" noChangeArrowheads="1"/>
          </p:cNvSpPr>
          <p:nvPr/>
        </p:nvSpPr>
        <p:spPr bwMode="auto">
          <a:xfrm>
            <a:off x="5735638" y="4433888"/>
            <a:ext cx="11890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99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r>
              <a:rPr lang="ja-JP" altLang="en-US" sz="1600">
                <a:solidFill>
                  <a:srgbClr val="000099"/>
                </a:solidFill>
                <a:latin typeface="微軟正黑體" charset="0"/>
                <a:ea typeface="微軟正黑體" charset="0"/>
                <a:cs typeface="微軟正黑體" charset="0"/>
              </a:rPr>
              <a:t>珍小姐</a:t>
            </a:r>
            <a:r>
              <a:rPr lang="zh-TW" altLang="en-US" sz="1600" b="1">
                <a:solidFill>
                  <a:srgbClr val="00CC66"/>
                </a:solidFill>
                <a:latin typeface="微軟正黑體" charset="0"/>
                <a:ea typeface="微軟正黑體" charset="0"/>
                <a:cs typeface="微軟正黑體" charset="0"/>
              </a:rPr>
              <a:t>          </a:t>
            </a:r>
            <a:endParaRPr lang="zh-TW" altLang="en-US" sz="1200" b="1">
              <a:solidFill>
                <a:srgbClr val="00CC66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776" name="Rectangle 356"/>
          <p:cNvSpPr>
            <a:spLocks noChangeAspect="1" noChangeArrowheads="1"/>
          </p:cNvSpPr>
          <p:nvPr/>
        </p:nvSpPr>
        <p:spPr bwMode="auto">
          <a:xfrm>
            <a:off x="7019925" y="4433888"/>
            <a:ext cx="11890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>
                <a:solidFill>
                  <a:srgbClr val="000099"/>
                </a:solidFill>
                <a:latin typeface="微軟正黑體" charset="0"/>
                <a:ea typeface="微軟正黑體" charset="0"/>
                <a:cs typeface="微軟正黑體" charset="0"/>
              </a:rPr>
              <a:t>容先生</a:t>
            </a:r>
            <a:r>
              <a:rPr lang="zh-TW" altLang="en-US" sz="1600" b="1">
                <a:solidFill>
                  <a:srgbClr val="00CC66"/>
                </a:solidFill>
                <a:latin typeface="微軟正黑體" charset="0"/>
                <a:ea typeface="微軟正黑體" charset="0"/>
                <a:cs typeface="微軟正黑體" charset="0"/>
              </a:rPr>
              <a:t>          </a:t>
            </a:r>
            <a:endParaRPr lang="zh-TW" altLang="en-US" sz="1200" b="1">
              <a:solidFill>
                <a:srgbClr val="00CC66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777" name="Rectangle 357"/>
          <p:cNvSpPr>
            <a:spLocks noChangeAspect="1" noChangeArrowheads="1"/>
          </p:cNvSpPr>
          <p:nvPr/>
        </p:nvSpPr>
        <p:spPr bwMode="auto">
          <a:xfrm>
            <a:off x="4829175" y="3576638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solidFill>
                  <a:srgbClr val="000099"/>
                </a:solidFill>
                <a:latin typeface="微軟正黑體" charset="0"/>
                <a:ea typeface="微軟正黑體" charset="0"/>
                <a:cs typeface="微軟正黑體" charset="0"/>
              </a:rPr>
              <a:t>方先生</a:t>
            </a:r>
            <a:r>
              <a:rPr lang="zh-TW" altLang="en-US" b="1">
                <a:solidFill>
                  <a:srgbClr val="00CC66"/>
                </a:solidFill>
                <a:latin typeface="微軟正黑體" charset="0"/>
                <a:ea typeface="微軟正黑體" charset="0"/>
                <a:cs typeface="微軟正黑體" charset="0"/>
              </a:rPr>
              <a:t>        </a:t>
            </a:r>
            <a:endParaRPr lang="zh-TW" altLang="en-US" sz="1400" b="1">
              <a:solidFill>
                <a:srgbClr val="00CC66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778" name="Rectangle 358"/>
          <p:cNvSpPr>
            <a:spLocks noChangeAspect="1" noChangeArrowheads="1"/>
          </p:cNvSpPr>
          <p:nvPr/>
        </p:nvSpPr>
        <p:spPr bwMode="auto">
          <a:xfrm>
            <a:off x="6324600" y="3533775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solidFill>
                  <a:srgbClr val="000099"/>
                </a:solidFill>
                <a:latin typeface="微軟正黑體" charset="0"/>
                <a:ea typeface="微軟正黑體" charset="0"/>
                <a:cs typeface="微軟正黑體" charset="0"/>
              </a:rPr>
              <a:t>周小姐</a:t>
            </a:r>
            <a:r>
              <a:rPr lang="zh-TW" altLang="en-US" b="1">
                <a:solidFill>
                  <a:srgbClr val="00CC66"/>
                </a:solidFill>
                <a:latin typeface="微軟正黑體" charset="0"/>
                <a:ea typeface="微軟正黑體" charset="0"/>
                <a:cs typeface="微軟正黑體" charset="0"/>
              </a:rPr>
              <a:t>         </a:t>
            </a:r>
            <a:endParaRPr lang="zh-TW" altLang="en-US" sz="1400" b="1">
              <a:solidFill>
                <a:srgbClr val="00CC66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779" name="Rectangle 359"/>
          <p:cNvSpPr>
            <a:spLocks noChangeAspect="1" noChangeArrowheads="1"/>
          </p:cNvSpPr>
          <p:nvPr/>
        </p:nvSpPr>
        <p:spPr bwMode="auto">
          <a:xfrm>
            <a:off x="5446713" y="2747963"/>
            <a:ext cx="1447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solidFill>
                  <a:srgbClr val="000099"/>
                </a:solidFill>
                <a:latin typeface="微軟正黑體" charset="0"/>
                <a:ea typeface="微軟正黑體" charset="0"/>
                <a:cs typeface="微軟正黑體" charset="0"/>
              </a:rPr>
              <a:t>蘇小姐</a:t>
            </a:r>
            <a:endParaRPr lang="en-US" altLang="ja-JP">
              <a:solidFill>
                <a:srgbClr val="000099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b="1">
                <a:solidFill>
                  <a:srgbClr val="00CC66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endParaRPr lang="zh-TW" altLang="en-US" sz="1400" b="1">
              <a:solidFill>
                <a:srgbClr val="00CC66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780" name="Text Box 360"/>
          <p:cNvSpPr txBox="1">
            <a:spLocks noChangeArrowheads="1"/>
          </p:cNvSpPr>
          <p:nvPr/>
        </p:nvSpPr>
        <p:spPr bwMode="auto">
          <a:xfrm>
            <a:off x="2843213" y="5373688"/>
            <a:ext cx="3457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zh-TW" altLang="en-US" sz="2000" b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562" name="Rectangle 362"/>
          <p:cNvSpPr>
            <a:spLocks noChangeArrowheads="1"/>
          </p:cNvSpPr>
          <p:nvPr/>
        </p:nvSpPr>
        <p:spPr bwMode="auto">
          <a:xfrm>
            <a:off x="684213" y="1557338"/>
            <a:ext cx="2232025" cy="1150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lang="zh-TW" altLang="en-US" sz="2000" b="1">
              <a:solidFill>
                <a:srgbClr val="003366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563" name="Rectangle 363"/>
          <p:cNvSpPr>
            <a:spLocks noChangeArrowheads="1"/>
          </p:cNvSpPr>
          <p:nvPr/>
        </p:nvSpPr>
        <p:spPr bwMode="auto">
          <a:xfrm>
            <a:off x="6156325" y="1557338"/>
            <a:ext cx="2232025" cy="1150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  </a:t>
            </a:r>
            <a:endParaRPr lang="zh-TW" altLang="en-US" sz="2000" b="1">
              <a:solidFill>
                <a:srgbClr val="003366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43783" name="Text Box 364"/>
          <p:cNvSpPr txBox="1">
            <a:spLocks noChangeArrowheads="1"/>
          </p:cNvSpPr>
          <p:nvPr/>
        </p:nvSpPr>
        <p:spPr bwMode="auto">
          <a:xfrm>
            <a:off x="684213" y="2708275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zh-TW" altLang="en-US" sz="2000" b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569" name="Text Box 369"/>
          <p:cNvSpPr txBox="1">
            <a:spLocks noChangeArrowheads="1"/>
          </p:cNvSpPr>
          <p:nvPr/>
        </p:nvSpPr>
        <p:spPr bwMode="auto">
          <a:xfrm>
            <a:off x="685800" y="1600200"/>
            <a:ext cx="2209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0"/>
                <a:ea typeface="微軟正黑體" charset="0"/>
                <a:cs typeface="微軟正黑體" charset="0"/>
              </a:rPr>
              <a:t>20,000 BV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kumimoji="1" lang="zh-TW" altLang="en-US" sz="2400" b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3251571" name="Text Box 371"/>
          <p:cNvSpPr txBox="1">
            <a:spLocks noChangeArrowheads="1"/>
          </p:cNvSpPr>
          <p:nvPr/>
        </p:nvSpPr>
        <p:spPr bwMode="auto">
          <a:xfrm>
            <a:off x="6172200" y="1600200"/>
            <a:ext cx="22098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charset="0"/>
                <a:ea typeface="微軟正黑體" charset="0"/>
                <a:cs typeface="微軟正黑體" charset="0"/>
              </a:rPr>
              <a:t>20,000 BV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kumimoji="1" lang="zh-TW" altLang="en-US" sz="1800" b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charset="0"/>
              <a:ea typeface="微軟正黑體" charset="0"/>
              <a:cs typeface="微軟正黑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680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251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251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2513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3251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3251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32512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3251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251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2512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3251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251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2512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251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251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2512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251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251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2512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3251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3251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3251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3251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251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3251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251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251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251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3251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251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251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3251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251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251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3251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3251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2514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2514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2514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2514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3251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251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251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251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251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2513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3251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3251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251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32514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2514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2514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32514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32514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32514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3251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3251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2514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3251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3251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32514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3251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251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2513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0" fill="hold"/>
                                        <p:tgtEl>
                                          <p:spTgt spid="3251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3251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2513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0" fill="hold"/>
                                        <p:tgtEl>
                                          <p:spTgt spid="3251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3251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32513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1000" fill="hold"/>
                                        <p:tgtEl>
                                          <p:spTgt spid="3251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3251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3251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3251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3251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32513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3251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3251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3251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3251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3251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251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1000" fill="hold"/>
                                        <p:tgtEl>
                                          <p:spTgt spid="3251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6" dur="1000" fill="hold"/>
                                        <p:tgtEl>
                                          <p:spTgt spid="3251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3251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1000" fill="hold"/>
                                        <p:tgtEl>
                                          <p:spTgt spid="32514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32514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32514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1000" fill="hold"/>
                                        <p:tgtEl>
                                          <p:spTgt spid="3251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3251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32514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32514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32514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2514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32514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32514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32514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3251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3251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32514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32514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32514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32514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1000" fill="hold"/>
                                        <p:tgtEl>
                                          <p:spTgt spid="32514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32514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32514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1000" fill="hold"/>
                                        <p:tgtEl>
                                          <p:spTgt spid="3251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3251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1000" fill="hold"/>
                                        <p:tgtEl>
                                          <p:spTgt spid="32513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3251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3251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32513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1000" fill="hold"/>
                                        <p:tgtEl>
                                          <p:spTgt spid="3251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1000" fill="hold"/>
                                        <p:tgtEl>
                                          <p:spTgt spid="3251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32513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1000" fill="hold"/>
                                        <p:tgtEl>
                                          <p:spTgt spid="3251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1000" fill="hold"/>
                                        <p:tgtEl>
                                          <p:spTgt spid="3251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1000" fill="hold"/>
                                        <p:tgtEl>
                                          <p:spTgt spid="32513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1000" fill="hold"/>
                                        <p:tgtEl>
                                          <p:spTgt spid="3251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5" dur="1000" fill="hold"/>
                                        <p:tgtEl>
                                          <p:spTgt spid="3251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1000" fill="hold"/>
                                        <p:tgtEl>
                                          <p:spTgt spid="32513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1000" fill="hold"/>
                                        <p:tgtEl>
                                          <p:spTgt spid="3251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3251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1000" fill="hold"/>
                                        <p:tgtEl>
                                          <p:spTgt spid="32513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3251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3251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32515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1000" fill="hold"/>
                                        <p:tgtEl>
                                          <p:spTgt spid="325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1000" fill="hold"/>
                                        <p:tgtEl>
                                          <p:spTgt spid="325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2515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325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325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32515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1000" fill="hold"/>
                                        <p:tgtEl>
                                          <p:spTgt spid="3251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5" dur="1000" fill="hold"/>
                                        <p:tgtEl>
                                          <p:spTgt spid="3251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1000" fill="hold"/>
                                        <p:tgtEl>
                                          <p:spTgt spid="32515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1000" fill="hold"/>
                                        <p:tgtEl>
                                          <p:spTgt spid="325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325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32515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1000" fill="hold"/>
                                        <p:tgtEl>
                                          <p:spTgt spid="3251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4" dur="1000" fill="hold"/>
                                        <p:tgtEl>
                                          <p:spTgt spid="3251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1000" fill="hold"/>
                                        <p:tgtEl>
                                          <p:spTgt spid="32515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1000" fill="hold"/>
                                        <p:tgtEl>
                                          <p:spTgt spid="3251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1000" fill="hold"/>
                                        <p:tgtEl>
                                          <p:spTgt spid="3251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1000" fill="hold"/>
                                        <p:tgtEl>
                                          <p:spTgt spid="32515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3251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3251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3251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1000" fill="hold"/>
                                        <p:tgtEl>
                                          <p:spTgt spid="3251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6" dur="1000" fill="hold"/>
                                        <p:tgtEl>
                                          <p:spTgt spid="3251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0" fill="hold"/>
                                        <p:tgtEl>
                                          <p:spTgt spid="32515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1000" fill="hold"/>
                                        <p:tgtEl>
                                          <p:spTgt spid="3251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3251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1000" fill="hold"/>
                                        <p:tgtEl>
                                          <p:spTgt spid="32515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1000" fill="hold"/>
                                        <p:tgtEl>
                                          <p:spTgt spid="3251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4" dur="1000" fill="hold"/>
                                        <p:tgtEl>
                                          <p:spTgt spid="3251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1000" fill="hold"/>
                                        <p:tgtEl>
                                          <p:spTgt spid="32515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1000" fill="hold"/>
                                        <p:tgtEl>
                                          <p:spTgt spid="3251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8" dur="1000" fill="hold"/>
                                        <p:tgtEl>
                                          <p:spTgt spid="3251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1000" fill="hold"/>
                                        <p:tgtEl>
                                          <p:spTgt spid="32515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1000" fill="hold"/>
                                        <p:tgtEl>
                                          <p:spTgt spid="3251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2" dur="1000" fill="hold"/>
                                        <p:tgtEl>
                                          <p:spTgt spid="3251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3251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2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25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4" dur="500"/>
                                        <p:tgtEl>
                                          <p:spTgt spid="325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7" dur="500"/>
                                        <p:tgtEl>
                                          <p:spTgt spid="325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1562" grpId="0" animBg="1"/>
      <p:bldP spid="3251563" grpId="0" animBg="1"/>
      <p:bldP spid="3251569" grpId="0"/>
      <p:bldP spid="32515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B0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3257" name="Rectangle 9"/>
          <p:cNvSpPr>
            <a:spLocks noChangeArrowheads="1"/>
          </p:cNvSpPr>
          <p:nvPr/>
        </p:nvSpPr>
        <p:spPr bwMode="auto">
          <a:xfrm>
            <a:off x="0" y="4800600"/>
            <a:ext cx="9144000" cy="3810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32532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"/>
            <a:ext cx="9144000" cy="692150"/>
          </a:xfrm>
          <a:ln>
            <a:miter lim="800000"/>
            <a:headEnd/>
            <a:tailEnd/>
          </a:ln>
          <a:effectLst>
            <a:outerShdw algn="ctr" rotWithShape="0">
              <a:srgbClr val="000000">
                <a:alpha val="75000"/>
              </a:srgbClr>
            </a:outerShdw>
          </a:effectLst>
          <a:extLst/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4800" b="1" kern="1200" spc="3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目標設定</a:t>
            </a:r>
          </a:p>
        </p:txBody>
      </p:sp>
      <p:sp>
        <p:nvSpPr>
          <p:cNvPr id="877571" name="Rectangle 3"/>
          <p:cNvSpPr>
            <a:spLocks noChangeArrowheads="1"/>
          </p:cNvSpPr>
          <p:nvPr/>
        </p:nvSpPr>
        <p:spPr bwMode="auto">
          <a:xfrm>
            <a:off x="525463" y="1266825"/>
            <a:ext cx="800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400" b="1" dirty="0">
                <a:solidFill>
                  <a:srgbClr val="DADADA"/>
                </a:solidFill>
                <a:latin typeface="微軟正黑體" pitchFamily="34" charset="-120"/>
                <a:ea typeface="微軟正黑體" pitchFamily="34" charset="-120"/>
                <a:cs typeface="SimSun" charset="0"/>
              </a:rPr>
              <a:t>層數</a:t>
            </a:r>
          </a:p>
        </p:txBody>
      </p:sp>
      <p:sp>
        <p:nvSpPr>
          <p:cNvPr id="877572" name="Rectangle 4"/>
          <p:cNvSpPr>
            <a:spLocks noChangeArrowheads="1"/>
          </p:cNvSpPr>
          <p:nvPr/>
        </p:nvSpPr>
        <p:spPr bwMode="auto">
          <a:xfrm>
            <a:off x="6699250" y="1074738"/>
            <a:ext cx="14144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400" b="1" dirty="0">
                <a:solidFill>
                  <a:srgbClr val="DADADA"/>
                </a:solidFill>
                <a:latin typeface="微軟正黑體" pitchFamily="34" charset="-120"/>
                <a:ea typeface="微軟正黑體" pitchFamily="34" charset="-120"/>
                <a:cs typeface="SimSun" charset="0"/>
              </a:rPr>
              <a:t>人數</a:t>
            </a:r>
            <a:r>
              <a:rPr kumimoji="1" lang="zh-CN" altLang="en-US" sz="2400" b="1" dirty="0">
                <a:solidFill>
                  <a:srgbClr val="DADADA"/>
                </a:solidFill>
                <a:latin typeface="微軟正黑體" pitchFamily="34" charset="-120"/>
                <a:ea typeface="微軟正黑體" pitchFamily="34" charset="-120"/>
                <a:cs typeface="SimSun" charset="0"/>
              </a:rPr>
              <a:t>累積</a:t>
            </a:r>
            <a:endParaRPr kumimoji="1" lang="en-US" altLang="zh-TW" sz="2400" b="1" dirty="0">
              <a:solidFill>
                <a:srgbClr val="DADADA"/>
              </a:solidFill>
              <a:latin typeface="微軟正黑體" pitchFamily="34" charset="-120"/>
              <a:ea typeface="微軟正黑體" pitchFamily="34" charset="-120"/>
              <a:cs typeface="SimSun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400" b="1" dirty="0">
                <a:solidFill>
                  <a:srgbClr val="DADADA"/>
                </a:solidFill>
                <a:latin typeface="微軟正黑體" pitchFamily="34" charset="-120"/>
                <a:ea typeface="微軟正黑體" pitchFamily="34" charset="-120"/>
                <a:cs typeface="SimSun" charset="0"/>
              </a:rPr>
              <a:t>左		右</a:t>
            </a:r>
          </a:p>
        </p:txBody>
      </p:sp>
      <p:sp>
        <p:nvSpPr>
          <p:cNvPr id="3253253" name="Rectangle 5"/>
          <p:cNvSpPr>
            <a:spLocks noChangeArrowheads="1"/>
          </p:cNvSpPr>
          <p:nvPr/>
        </p:nvSpPr>
        <p:spPr bwMode="auto">
          <a:xfrm>
            <a:off x="2555875" y="1963738"/>
            <a:ext cx="288131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>
                <a:solidFill>
                  <a:srgbClr val="FFFFFF"/>
                </a:solidFill>
                <a:latin typeface="Gungsuh" charset="0"/>
                <a:ea typeface="Gungsuh" charset="0"/>
                <a:cs typeface="Gungsuh" charset="0"/>
              </a:rPr>
              <a:t>1		1</a:t>
            </a:r>
            <a:endParaRPr kumimoji="1" lang="en-US" altLang="zh-TW" sz="2600">
              <a:solidFill>
                <a:srgbClr val="FFFFFF"/>
              </a:solidFill>
              <a:latin typeface="Gungsuh" charset="0"/>
              <a:ea typeface="Gungsuh" charset="0"/>
              <a:cs typeface="Gungsuh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>
                <a:solidFill>
                  <a:srgbClr val="FFFFFF"/>
                </a:solidFill>
                <a:latin typeface="Gungsuh" charset="0"/>
                <a:ea typeface="Gungsuh" charset="0"/>
                <a:cs typeface="Gungsuh" charset="0"/>
              </a:rPr>
              <a:t>2		2</a:t>
            </a:r>
            <a:endParaRPr kumimoji="1" lang="en-US" altLang="zh-TW" sz="2600">
              <a:solidFill>
                <a:srgbClr val="FFFFFF"/>
              </a:solidFill>
              <a:latin typeface="Gungsuh" charset="0"/>
              <a:ea typeface="Gungsuh" charset="0"/>
              <a:cs typeface="Gungsuh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>
                <a:solidFill>
                  <a:srgbClr val="FFFFFF"/>
                </a:solidFill>
                <a:latin typeface="Gungsuh" charset="0"/>
                <a:ea typeface="Gungsuh" charset="0"/>
                <a:cs typeface="Gungsuh" charset="0"/>
              </a:rPr>
              <a:t>4		4</a:t>
            </a:r>
            <a:endParaRPr kumimoji="1" lang="en-US" altLang="zh-TW" sz="2600">
              <a:solidFill>
                <a:srgbClr val="FFFFFF"/>
              </a:solidFill>
              <a:latin typeface="Gungsuh" charset="0"/>
              <a:ea typeface="Gungsuh" charset="0"/>
              <a:cs typeface="Gungsuh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>
                <a:solidFill>
                  <a:srgbClr val="FFFFFF"/>
                </a:solidFill>
                <a:latin typeface="Gungsuh" charset="0"/>
                <a:ea typeface="Gungsuh" charset="0"/>
                <a:cs typeface="Gungsuh" charset="0"/>
              </a:rPr>
              <a:t>8		8</a:t>
            </a:r>
            <a:endParaRPr kumimoji="1" lang="en-US" altLang="zh-TW" sz="2600">
              <a:solidFill>
                <a:srgbClr val="FFFFFF"/>
              </a:solidFill>
              <a:latin typeface="Gungsuh" charset="0"/>
              <a:ea typeface="Gungsuh" charset="0"/>
              <a:cs typeface="Gungsuh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>
                <a:solidFill>
                  <a:srgbClr val="FFFFFF"/>
                </a:solidFill>
                <a:latin typeface="Gungsuh" charset="0"/>
                <a:ea typeface="Gungsuh" charset="0"/>
                <a:cs typeface="Gungsuh" charset="0"/>
              </a:rPr>
              <a:t>16		16</a:t>
            </a:r>
            <a:endParaRPr kumimoji="1" lang="en-US" altLang="zh-TW" sz="2600">
              <a:solidFill>
                <a:srgbClr val="FFFFFF"/>
              </a:solidFill>
              <a:latin typeface="Gungsuh" charset="0"/>
              <a:ea typeface="Gungsuh" charset="0"/>
              <a:cs typeface="Gungsuh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>
                <a:solidFill>
                  <a:srgbClr val="FFFFFF"/>
                </a:solidFill>
                <a:latin typeface="Gungsuh" charset="0"/>
                <a:ea typeface="Gungsuh" charset="0"/>
                <a:cs typeface="Gungsuh" charset="0"/>
              </a:rPr>
              <a:t>32		32</a:t>
            </a:r>
            <a:endParaRPr kumimoji="1" lang="en-US" altLang="zh-TW" sz="2600">
              <a:solidFill>
                <a:srgbClr val="FFFFFF"/>
              </a:solidFill>
              <a:latin typeface="Gungsuh" charset="0"/>
              <a:ea typeface="Gungsuh" charset="0"/>
              <a:cs typeface="Gungsuh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>
                <a:solidFill>
                  <a:srgbClr val="FFFFFF"/>
                </a:solidFill>
                <a:latin typeface="Gungsuh" charset="0"/>
                <a:ea typeface="Gungsuh" charset="0"/>
                <a:cs typeface="Gungsuh" charset="0"/>
              </a:rPr>
              <a:t>64		64</a:t>
            </a:r>
            <a:endParaRPr kumimoji="1" lang="en-US" altLang="zh-TW" sz="2600">
              <a:solidFill>
                <a:srgbClr val="FFFFFF"/>
              </a:solidFill>
              <a:latin typeface="Gungsuh" charset="0"/>
              <a:ea typeface="Gungsuh" charset="0"/>
              <a:cs typeface="Gungsuh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>
                <a:solidFill>
                  <a:srgbClr val="FFFF66"/>
                </a:solidFill>
                <a:latin typeface="Gungsuh" charset="0"/>
                <a:ea typeface="Gungsuh" charset="0"/>
                <a:cs typeface="Gungsuh" charset="0"/>
              </a:rPr>
              <a:t>128		128</a:t>
            </a:r>
            <a:endParaRPr kumimoji="1" lang="en-US" altLang="zh-TW" sz="2600">
              <a:solidFill>
                <a:srgbClr val="FFFF66"/>
              </a:solidFill>
              <a:latin typeface="Gungsuh" charset="0"/>
              <a:ea typeface="Gungsuh" charset="0"/>
              <a:cs typeface="Gungsuh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>
                <a:solidFill>
                  <a:srgbClr val="FFFFFF"/>
                </a:solidFill>
                <a:latin typeface="Gungsuh" charset="0"/>
                <a:ea typeface="Gungsuh" charset="0"/>
                <a:cs typeface="Gungsuh" charset="0"/>
              </a:rPr>
              <a:t>256		256</a:t>
            </a:r>
            <a:endParaRPr kumimoji="1" lang="en-US" altLang="zh-TW" sz="2600">
              <a:solidFill>
                <a:srgbClr val="FFFFFF"/>
              </a:solidFill>
              <a:latin typeface="Gungsuh" charset="0"/>
              <a:ea typeface="Gungsuh" charset="0"/>
              <a:cs typeface="Gungsuh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>
                <a:solidFill>
                  <a:srgbClr val="FFFFFF"/>
                </a:solidFill>
                <a:latin typeface="Gungsuh" charset="0"/>
                <a:ea typeface="Gungsuh" charset="0"/>
                <a:cs typeface="Gungsuh" charset="0"/>
              </a:rPr>
              <a:t>512		512</a:t>
            </a:r>
            <a:endParaRPr kumimoji="1" lang="en-US" altLang="zh-TW" sz="2600">
              <a:solidFill>
                <a:srgbClr val="FFFFFF"/>
              </a:solidFill>
              <a:latin typeface="Gungsuh" charset="0"/>
              <a:ea typeface="Gungsuh" charset="0"/>
              <a:cs typeface="Gungsuh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>
                <a:solidFill>
                  <a:srgbClr val="FFFFFF"/>
                </a:solidFill>
                <a:latin typeface="Gungsuh" charset="0"/>
                <a:ea typeface="Gungsuh" charset="0"/>
                <a:cs typeface="Gungsuh" charset="0"/>
              </a:rPr>
              <a:t>1024		1024</a:t>
            </a:r>
            <a:endParaRPr kumimoji="1" lang="en-US" altLang="zh-TW" sz="2600">
              <a:solidFill>
                <a:srgbClr val="FFFFFF"/>
              </a:solidFill>
              <a:latin typeface="Gungsuh" charset="0"/>
              <a:ea typeface="Gungsuh" charset="0"/>
              <a:cs typeface="Gungsuh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>
                <a:solidFill>
                  <a:srgbClr val="FFFFFF"/>
                </a:solidFill>
                <a:latin typeface="Gungsuh" charset="0"/>
                <a:ea typeface="Gungsuh" charset="0"/>
                <a:cs typeface="Gungsuh" charset="0"/>
              </a:rPr>
              <a:t>2048		2048</a:t>
            </a:r>
          </a:p>
        </p:txBody>
      </p:sp>
      <p:sp>
        <p:nvSpPr>
          <p:cNvPr id="3253254" name="Rectangle 6"/>
          <p:cNvSpPr>
            <a:spLocks noChangeArrowheads="1"/>
          </p:cNvSpPr>
          <p:nvPr/>
        </p:nvSpPr>
        <p:spPr bwMode="auto">
          <a:xfrm>
            <a:off x="684213" y="1963738"/>
            <a:ext cx="719137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600" b="1">
                <a:solidFill>
                  <a:srgbClr val="000000"/>
                </a:solidFill>
                <a:latin typeface="Rockwell Extra Bold" charset="0"/>
                <a:ea typeface="標楷體" charset="0"/>
                <a:cs typeface="標楷體" charset="0"/>
              </a:rPr>
              <a:t> </a:t>
            </a:r>
            <a:r>
              <a:rPr kumimoji="1" lang="en-US" altLang="zh-TW" sz="2600" b="1">
                <a:solidFill>
                  <a:srgbClr val="FFFFFF"/>
                </a:solidFill>
                <a:latin typeface="Rockwell Extra Bold" charset="0"/>
                <a:ea typeface="標楷體" charset="0"/>
                <a:cs typeface="標楷體" charset="0"/>
              </a:rPr>
              <a:t>1</a:t>
            </a:r>
            <a:endParaRPr kumimoji="1" lang="en-US" altLang="zh-TW" sz="2600">
              <a:solidFill>
                <a:srgbClr val="FFFFFF"/>
              </a:solidFill>
              <a:latin typeface="Rockwell Extra Bold" charset="0"/>
              <a:ea typeface="標楷體" charset="0"/>
              <a:cs typeface="標楷體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>
                <a:solidFill>
                  <a:srgbClr val="FFFFFF"/>
                </a:solidFill>
                <a:latin typeface="Rockwell Extra Bold" charset="0"/>
                <a:ea typeface="標楷體" charset="0"/>
                <a:cs typeface="標楷體" charset="0"/>
              </a:rPr>
              <a:t> 2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>
                <a:solidFill>
                  <a:srgbClr val="FFFFFF"/>
                </a:solidFill>
                <a:latin typeface="Rockwell Extra Bold" charset="0"/>
                <a:ea typeface="標楷體" charset="0"/>
                <a:cs typeface="標楷體" charset="0"/>
              </a:rPr>
              <a:t> 3</a:t>
            </a:r>
            <a:endParaRPr kumimoji="1" lang="en-US" altLang="zh-TW" sz="2600">
              <a:solidFill>
                <a:srgbClr val="FFFFFF"/>
              </a:solidFill>
              <a:latin typeface="Rockwell Extra Bold" charset="0"/>
              <a:ea typeface="標楷體" charset="0"/>
              <a:cs typeface="標楷體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>
                <a:solidFill>
                  <a:srgbClr val="FFFFFF"/>
                </a:solidFill>
                <a:latin typeface="Rockwell Extra Bold" charset="0"/>
                <a:ea typeface="標楷體" charset="0"/>
                <a:cs typeface="標楷體" charset="0"/>
              </a:rPr>
              <a:t> 4</a:t>
            </a:r>
            <a:endParaRPr kumimoji="1" lang="en-US" altLang="zh-TW" sz="2600">
              <a:solidFill>
                <a:srgbClr val="FFFFFF"/>
              </a:solidFill>
              <a:latin typeface="Rockwell Extra Bold" charset="0"/>
              <a:ea typeface="標楷體" charset="0"/>
              <a:cs typeface="標楷體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>
                <a:solidFill>
                  <a:srgbClr val="FFFFFF"/>
                </a:solidFill>
                <a:latin typeface="Rockwell Extra Bold" charset="0"/>
                <a:ea typeface="標楷體" charset="0"/>
                <a:cs typeface="標楷體" charset="0"/>
              </a:rPr>
              <a:t> 5</a:t>
            </a:r>
            <a:endParaRPr kumimoji="1" lang="en-US" altLang="zh-TW" sz="2600">
              <a:solidFill>
                <a:srgbClr val="FFFFFF"/>
              </a:solidFill>
              <a:latin typeface="Rockwell Extra Bold" charset="0"/>
              <a:ea typeface="標楷體" charset="0"/>
              <a:cs typeface="標楷體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>
                <a:solidFill>
                  <a:srgbClr val="FFFFFF"/>
                </a:solidFill>
                <a:latin typeface="Rockwell Extra Bold" charset="0"/>
                <a:ea typeface="標楷體" charset="0"/>
                <a:cs typeface="標楷體" charset="0"/>
              </a:rPr>
              <a:t> 6</a:t>
            </a:r>
            <a:endParaRPr kumimoji="1" lang="en-US" altLang="zh-TW" sz="2600">
              <a:solidFill>
                <a:srgbClr val="FFFFFF"/>
              </a:solidFill>
              <a:latin typeface="Rockwell Extra Bold" charset="0"/>
              <a:ea typeface="標楷體" charset="0"/>
              <a:cs typeface="標楷體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>
                <a:solidFill>
                  <a:srgbClr val="FFFFFF"/>
                </a:solidFill>
                <a:latin typeface="Rockwell Extra Bold" charset="0"/>
                <a:ea typeface="標楷體" charset="0"/>
                <a:cs typeface="標楷體" charset="0"/>
              </a:rPr>
              <a:t> 7</a:t>
            </a:r>
            <a:endParaRPr kumimoji="1" lang="en-US" altLang="zh-TW" sz="2600">
              <a:solidFill>
                <a:srgbClr val="FFFFFF"/>
              </a:solidFill>
              <a:latin typeface="Rockwell Extra Bold" charset="0"/>
              <a:ea typeface="標楷體" charset="0"/>
              <a:cs typeface="標楷體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>
                <a:solidFill>
                  <a:srgbClr val="FFFFFF"/>
                </a:solidFill>
                <a:latin typeface="Rockwell Extra Bold" charset="0"/>
                <a:ea typeface="標楷體" charset="0"/>
                <a:cs typeface="標楷體" charset="0"/>
              </a:rPr>
              <a:t> </a:t>
            </a:r>
            <a:r>
              <a:rPr kumimoji="1" lang="en-US" altLang="zh-TW" sz="2600" b="1">
                <a:solidFill>
                  <a:srgbClr val="FFFF66"/>
                </a:solidFill>
                <a:latin typeface="Gungsuh" charset="0"/>
                <a:ea typeface="Gungsuh" charset="0"/>
                <a:cs typeface="Gungsuh" charset="0"/>
              </a:rPr>
              <a:t>8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>
                <a:solidFill>
                  <a:srgbClr val="FFFFFF"/>
                </a:solidFill>
                <a:latin typeface="Rockwell Extra Bold" charset="0"/>
                <a:ea typeface="標楷體" charset="0"/>
                <a:cs typeface="標楷體" charset="0"/>
              </a:rPr>
              <a:t> 9</a:t>
            </a:r>
            <a:endParaRPr kumimoji="1" lang="en-US" altLang="zh-TW" sz="2600">
              <a:solidFill>
                <a:srgbClr val="FFFFFF"/>
              </a:solidFill>
              <a:latin typeface="Rockwell Extra Bold" charset="0"/>
              <a:ea typeface="標楷體" charset="0"/>
              <a:cs typeface="標楷體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>
                <a:solidFill>
                  <a:srgbClr val="FFFFFF"/>
                </a:solidFill>
                <a:latin typeface="Rockwell Extra Bold" charset="0"/>
                <a:ea typeface="標楷體" charset="0"/>
                <a:cs typeface="標楷體" charset="0"/>
              </a:rPr>
              <a:t>10</a:t>
            </a:r>
            <a:endParaRPr kumimoji="1" lang="en-US" altLang="zh-TW" sz="2600">
              <a:solidFill>
                <a:srgbClr val="FFFFFF"/>
              </a:solidFill>
              <a:latin typeface="Rockwell Extra Bold" charset="0"/>
              <a:ea typeface="標楷體" charset="0"/>
              <a:cs typeface="標楷體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>
                <a:solidFill>
                  <a:srgbClr val="FFFFFF"/>
                </a:solidFill>
                <a:latin typeface="Rockwell Extra Bold" charset="0"/>
                <a:ea typeface="標楷體" charset="0"/>
                <a:cs typeface="標楷體" charset="0"/>
              </a:rPr>
              <a:t>11</a:t>
            </a:r>
            <a:endParaRPr kumimoji="1" lang="en-US" altLang="zh-TW" sz="2600">
              <a:solidFill>
                <a:srgbClr val="FFFFFF"/>
              </a:solidFill>
              <a:latin typeface="Rockwell Extra Bold" charset="0"/>
              <a:ea typeface="標楷體" charset="0"/>
              <a:cs typeface="標楷體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>
                <a:solidFill>
                  <a:srgbClr val="FFFFFF"/>
                </a:solidFill>
                <a:latin typeface="Rockwell Extra Bold" charset="0"/>
                <a:ea typeface="標楷體" charset="0"/>
                <a:cs typeface="標楷體" charset="0"/>
              </a:rPr>
              <a:t>12</a:t>
            </a:r>
          </a:p>
        </p:txBody>
      </p:sp>
      <p:sp>
        <p:nvSpPr>
          <p:cNvPr id="1045512" name="Rectangle 7"/>
          <p:cNvSpPr>
            <a:spLocks noChangeArrowheads="1"/>
          </p:cNvSpPr>
          <p:nvPr/>
        </p:nvSpPr>
        <p:spPr bwMode="auto">
          <a:xfrm>
            <a:off x="2667000" y="1074738"/>
            <a:ext cx="3263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>
                <a:solidFill>
                  <a:srgbClr val="DADADA"/>
                </a:solidFill>
                <a:latin typeface="微軟正黑體" charset="0"/>
                <a:ea typeface="微軟正黑體" charset="0"/>
                <a:cs typeface="微軟正黑體" charset="0"/>
              </a:rPr>
              <a:t>每人帶進 </a:t>
            </a:r>
            <a:r>
              <a:rPr kumimoji="1" lang="en-US" altLang="zh-TW" sz="2400" b="1">
                <a:solidFill>
                  <a:srgbClr val="DADADA"/>
                </a:solidFill>
                <a:latin typeface="微軟正黑體" charset="0"/>
                <a:ea typeface="微軟正黑體" charset="0"/>
                <a:cs typeface="微軟正黑體" charset="0"/>
              </a:rPr>
              <a:t>2 </a:t>
            </a:r>
            <a:r>
              <a:rPr kumimoji="1" lang="zh-TW" altLang="en-US" sz="2400" b="1">
                <a:solidFill>
                  <a:srgbClr val="DADADA"/>
                </a:solidFill>
                <a:latin typeface="微軟正黑體" charset="0"/>
                <a:ea typeface="微軟正黑體" charset="0"/>
                <a:cs typeface="微軟正黑體" charset="0"/>
              </a:rPr>
              <a:t>人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>
                <a:solidFill>
                  <a:srgbClr val="DADADA"/>
                </a:solidFill>
                <a:latin typeface="微軟正黑體" charset="0"/>
                <a:ea typeface="微軟正黑體" charset="0"/>
                <a:cs typeface="微軟正黑體" charset="0"/>
              </a:rPr>
              <a:t>左增加	右增加</a:t>
            </a:r>
          </a:p>
        </p:txBody>
      </p:sp>
      <p:sp>
        <p:nvSpPr>
          <p:cNvPr id="3253256" name="Rectangle 8"/>
          <p:cNvSpPr>
            <a:spLocks noChangeArrowheads="1"/>
          </p:cNvSpPr>
          <p:nvPr/>
        </p:nvSpPr>
        <p:spPr bwMode="auto">
          <a:xfrm>
            <a:off x="6264275" y="1963738"/>
            <a:ext cx="287972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>
                <a:solidFill>
                  <a:srgbClr val="FFFFFF"/>
                </a:solidFill>
                <a:latin typeface="Bauhaus 93" charset="0"/>
                <a:ea typeface="標楷體" charset="0"/>
                <a:cs typeface="標楷體" charset="0"/>
              </a:rPr>
              <a:t>1			1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>
                <a:solidFill>
                  <a:srgbClr val="FFFFFF"/>
                </a:solidFill>
                <a:latin typeface="Bauhaus 93" charset="0"/>
                <a:ea typeface="標楷體" charset="0"/>
                <a:cs typeface="標楷體" charset="0"/>
              </a:rPr>
              <a:t>3			3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>
                <a:solidFill>
                  <a:srgbClr val="FFFFFF"/>
                </a:solidFill>
                <a:latin typeface="Bauhaus 93" charset="0"/>
                <a:ea typeface="標楷體" charset="0"/>
                <a:cs typeface="標楷體" charset="0"/>
              </a:rPr>
              <a:t>7			7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Tx/>
              <a:buAutoNum type="arabicPlain" startAt="15"/>
            </a:pPr>
            <a:r>
              <a:rPr kumimoji="1" lang="en-US" altLang="zh-TW" sz="2600" b="1">
                <a:solidFill>
                  <a:srgbClr val="FFFFFF"/>
                </a:solidFill>
                <a:latin typeface="Bauhaus 93" charset="0"/>
                <a:ea typeface="標楷體" charset="0"/>
                <a:cs typeface="標楷體" charset="0"/>
              </a:rPr>
              <a:t>                15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Tx/>
              <a:buAutoNum type="arabicPlain" startAt="31"/>
            </a:pPr>
            <a:r>
              <a:rPr kumimoji="1" lang="en-US" altLang="zh-TW" sz="2600" b="1">
                <a:solidFill>
                  <a:srgbClr val="FFFFFF"/>
                </a:solidFill>
                <a:latin typeface="Bauhaus 93" charset="0"/>
                <a:ea typeface="標楷體" charset="0"/>
                <a:cs typeface="標楷體" charset="0"/>
              </a:rPr>
              <a:t>                31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Tx/>
              <a:buAutoNum type="arabicPlain" startAt="63"/>
            </a:pPr>
            <a:r>
              <a:rPr kumimoji="1" lang="en-US" altLang="zh-TW" sz="2600" b="1">
                <a:solidFill>
                  <a:srgbClr val="FFFFFF"/>
                </a:solidFill>
                <a:latin typeface="Bauhaus 93" charset="0"/>
                <a:ea typeface="標楷體" charset="0"/>
                <a:cs typeface="標楷體" charset="0"/>
              </a:rPr>
              <a:t>                63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>
                <a:solidFill>
                  <a:srgbClr val="FFFFFF"/>
                </a:solidFill>
                <a:latin typeface="Bauhaus 93" charset="0"/>
                <a:ea typeface="標楷體" charset="0"/>
                <a:cs typeface="標楷體" charset="0"/>
              </a:rPr>
              <a:t>127		127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>
                <a:solidFill>
                  <a:srgbClr val="FFFF66"/>
                </a:solidFill>
                <a:latin typeface="Bauhaus 93" charset="0"/>
                <a:ea typeface="標楷體" charset="0"/>
                <a:cs typeface="標楷體" charset="0"/>
              </a:rPr>
              <a:t>255		255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>
                <a:solidFill>
                  <a:srgbClr val="FFFFFF"/>
                </a:solidFill>
                <a:latin typeface="Bauhaus 93" charset="0"/>
                <a:ea typeface="標楷體" charset="0"/>
                <a:cs typeface="標楷體" charset="0"/>
              </a:rPr>
              <a:t>511		511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>
                <a:solidFill>
                  <a:srgbClr val="FFFFFF"/>
                </a:solidFill>
                <a:latin typeface="Bauhaus 93" charset="0"/>
                <a:ea typeface="標楷體" charset="0"/>
                <a:cs typeface="標楷體" charset="0"/>
              </a:rPr>
              <a:t>1023		1023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>
                <a:solidFill>
                  <a:srgbClr val="FFFFFF"/>
                </a:solidFill>
                <a:latin typeface="Bauhaus 93" charset="0"/>
                <a:ea typeface="標楷體" charset="0"/>
                <a:cs typeface="標楷體" charset="0"/>
              </a:rPr>
              <a:t>2047		2047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b="1">
                <a:solidFill>
                  <a:srgbClr val="FFFFFF"/>
                </a:solidFill>
                <a:latin typeface="Bauhaus 93" charset="0"/>
                <a:ea typeface="標楷體" charset="0"/>
                <a:cs typeface="標楷體" charset="0"/>
              </a:rPr>
              <a:t>4095		4095</a:t>
            </a:r>
          </a:p>
        </p:txBody>
      </p:sp>
    </p:spTree>
    <p:extLst>
      <p:ext uri="{BB962C8B-B14F-4D97-AF65-F5344CB8AC3E}">
        <p14:creationId xmlns:p14="http://schemas.microsoft.com/office/powerpoint/2010/main" val="309694477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2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2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2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2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2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253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253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53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532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532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532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2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3253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3253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3253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3253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3253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3253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3253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53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53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53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532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532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532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532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532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532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532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532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532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3257" grpId="0" animBg="1"/>
      <p:bldP spid="3253253" grpId="0" build="allAtOnce"/>
      <p:bldP spid="32532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230"/>
            <a:ext cx="9144000" cy="792163"/>
          </a:xfrm>
          <a:ln>
            <a:miter lim="800000"/>
            <a:headEnd/>
            <a:tailEnd/>
          </a:ln>
          <a:effectLst>
            <a:outerShdw algn="ctr" rotWithShape="0">
              <a:srgbClr val="000000">
                <a:alpha val="75000"/>
              </a:srgbClr>
            </a:outerShdw>
          </a:effectLst>
          <a:extLst/>
        </p:spPr>
        <p:txBody>
          <a:bodyPr/>
          <a:lstStyle/>
          <a:p>
            <a:pPr marL="342900" indent="-342900" eaLnBrk="1" hangingPunct="1">
              <a:buClr>
                <a:schemeClr val="tx1"/>
              </a:buClr>
              <a:defRPr/>
            </a:pPr>
            <a:r>
              <a:rPr lang="zh-TW" altLang="en-US" sz="4800" b="1" kern="1200" spc="3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目標設定</a:t>
            </a:r>
            <a:r>
              <a:rPr lang="en-US" altLang="zh-TW" sz="4800" b="1" kern="1200" spc="3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&amp;</a:t>
            </a:r>
            <a:r>
              <a:rPr lang="zh-TW" altLang="en-US" sz="4800" b="1" kern="1200" spc="30" dirty="0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itchFamily="34" charset="-120"/>
                <a:ea typeface="微軟正黑體" pitchFamily="34" charset="-120"/>
                <a:cs typeface="SimSun" charset="0"/>
              </a:rPr>
              <a:t>管理</a:t>
            </a:r>
          </a:p>
        </p:txBody>
      </p:sp>
      <p:sp>
        <p:nvSpPr>
          <p:cNvPr id="325427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24000"/>
            <a:ext cx="8748712" cy="5334000"/>
          </a:xfrm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TW" altLang="en-US" b="1">
                <a:latin typeface="微軟正黑體" charset="0"/>
                <a:ea typeface="微軟正黑體" charset="0"/>
                <a:cs typeface="微軟正黑體" charset="0"/>
              </a:rPr>
              <a:t>一年做滿一家店收入進度</a:t>
            </a:r>
          </a:p>
          <a:p>
            <a:pPr eaLnBrk="1" hangingPunct="1">
              <a:buFontTx/>
              <a:buNone/>
              <a:defRPr/>
            </a:pPr>
            <a:r>
              <a:rPr lang="zh-TW" altLang="en-US" b="1">
                <a:latin typeface="微軟正黑體" charset="0"/>
                <a:ea typeface="微軟正黑體" charset="0"/>
                <a:cs typeface="微軟正黑體" charset="0"/>
              </a:rPr>
              <a:t>入會後用</a:t>
            </a:r>
            <a:r>
              <a:rPr lang="en-US" altLang="zh-TW" b="1">
                <a:latin typeface="微軟正黑體" charset="0"/>
                <a:ea typeface="微軟正黑體" charset="0"/>
                <a:cs typeface="微軟正黑體" charset="0"/>
              </a:rPr>
              <a:t>1.5</a:t>
            </a:r>
            <a:r>
              <a:rPr lang="zh-TW" altLang="en-US" b="1">
                <a:latin typeface="微軟正黑體" charset="0"/>
                <a:ea typeface="微軟正黑體" charset="0"/>
                <a:cs typeface="微軟正黑體" charset="0"/>
              </a:rPr>
              <a:t>個月時間招募自己的兩位合夥人</a:t>
            </a:r>
            <a:r>
              <a:rPr lang="en-US" altLang="zh-TW" b="1">
                <a:latin typeface="微軟正黑體" charset="0"/>
                <a:ea typeface="微軟正黑體" charset="0"/>
                <a:cs typeface="微軟正黑體" charset="0"/>
              </a:rPr>
              <a:t>, </a:t>
            </a:r>
          </a:p>
          <a:p>
            <a:pPr eaLnBrk="1" hangingPunct="1">
              <a:buFontTx/>
              <a:buNone/>
              <a:defRPr/>
            </a:pPr>
            <a:endParaRPr lang="en-US" altLang="zh-TW" b="1">
              <a:latin typeface="微軟正黑體" charset="0"/>
              <a:ea typeface="微軟正黑體" charset="0"/>
              <a:cs typeface="微軟正黑體" charset="0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b="1">
                <a:latin typeface="微軟正黑體" charset="0"/>
                <a:ea typeface="微軟正黑體" charset="0"/>
                <a:cs typeface="微軟正黑體" charset="0"/>
              </a:rPr>
              <a:t>每位後進經銷商皆複製此動作 </a:t>
            </a:r>
          </a:p>
          <a:p>
            <a:pPr eaLnBrk="1" hangingPunct="1">
              <a:buFontTx/>
              <a:buNone/>
              <a:defRPr/>
            </a:pPr>
            <a:r>
              <a:rPr lang="en-US" altLang="zh-TW" b="1">
                <a:latin typeface="微軟正黑體" charset="0"/>
                <a:ea typeface="微軟正黑體" charset="0"/>
                <a:cs typeface="微軟正黑體" charset="0"/>
              </a:rPr>
              <a:t>(</a:t>
            </a:r>
            <a:r>
              <a:rPr lang="zh-TW" altLang="en-US" b="1">
                <a:latin typeface="微軟正黑體" charset="0"/>
                <a:ea typeface="微軟正黑體" charset="0"/>
                <a:cs typeface="微軟正黑體" charset="0"/>
              </a:rPr>
              <a:t>入會後用</a:t>
            </a:r>
            <a:r>
              <a:rPr lang="en-US" altLang="zh-TW" b="1">
                <a:latin typeface="微軟正黑體" charset="0"/>
                <a:ea typeface="微軟正黑體" charset="0"/>
                <a:cs typeface="微軟正黑體" charset="0"/>
              </a:rPr>
              <a:t>1.5</a:t>
            </a:r>
            <a:r>
              <a:rPr lang="zh-TW" altLang="en-US" b="1">
                <a:latin typeface="微軟正黑體" charset="0"/>
                <a:ea typeface="微軟正黑體" charset="0"/>
                <a:cs typeface="微軟正黑體" charset="0"/>
              </a:rPr>
              <a:t>個月時間招募自己的兩位合夥人</a:t>
            </a:r>
            <a:r>
              <a:rPr lang="en-US" altLang="zh-TW" b="1">
                <a:latin typeface="微軟正黑體" charset="0"/>
                <a:ea typeface="微軟正黑體" charset="0"/>
                <a:cs typeface="微軟正黑體" charset="0"/>
              </a:rPr>
              <a:t>), </a:t>
            </a:r>
          </a:p>
          <a:p>
            <a:pPr eaLnBrk="1" hangingPunct="1">
              <a:buFontTx/>
              <a:buNone/>
              <a:defRPr/>
            </a:pPr>
            <a:endParaRPr lang="en-US" altLang="zh-TW" b="1">
              <a:latin typeface="微軟正黑體" charset="0"/>
              <a:ea typeface="微軟正黑體" charset="0"/>
              <a:cs typeface="微軟正黑體" charset="0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b="1">
                <a:latin typeface="微軟正黑體" charset="0"/>
                <a:ea typeface="微軟正黑體" charset="0"/>
                <a:cs typeface="微軟正黑體" charset="0"/>
              </a:rPr>
              <a:t>此後需複製做好 </a:t>
            </a:r>
            <a:r>
              <a:rPr lang="zh-TW" altLang="en-US" sz="3600" b="1">
                <a:solidFill>
                  <a:srgbClr val="FF6600"/>
                </a:solidFill>
                <a:latin typeface="微軟正黑體" charset="0"/>
                <a:ea typeface="微軟正黑體" charset="0"/>
                <a:cs typeface="微軟正黑體" charset="0"/>
              </a:rPr>
              <a:t>學</a:t>
            </a:r>
            <a:r>
              <a:rPr lang="en-US" altLang="zh-TW" sz="3600" b="1">
                <a:solidFill>
                  <a:srgbClr val="FF6600"/>
                </a:solidFill>
                <a:latin typeface="微軟正黑體" charset="0"/>
                <a:ea typeface="微軟正黑體" charset="0"/>
                <a:cs typeface="微軟正黑體" charset="0"/>
              </a:rPr>
              <a:t>,</a:t>
            </a:r>
            <a:r>
              <a:rPr lang="zh-TW" altLang="en-US" sz="3600" b="1">
                <a:solidFill>
                  <a:srgbClr val="FF6600"/>
                </a:solidFill>
                <a:latin typeface="微軟正黑體" charset="0"/>
                <a:ea typeface="微軟正黑體" charset="0"/>
                <a:cs typeface="微軟正黑體" charset="0"/>
              </a:rPr>
              <a:t>教 幫 </a:t>
            </a:r>
            <a:r>
              <a:rPr lang="zh-TW" altLang="en-US" b="1">
                <a:latin typeface="微軟正黑體" charset="0"/>
                <a:ea typeface="微軟正黑體" charset="0"/>
                <a:cs typeface="微軟正黑體" charset="0"/>
              </a:rPr>
              <a:t>動作</a:t>
            </a:r>
            <a:r>
              <a:rPr lang="en-US" altLang="zh-TW" b="1">
                <a:latin typeface="微軟正黑體" charset="0"/>
                <a:ea typeface="微軟正黑體" charset="0"/>
                <a:cs typeface="微軟正黑體" charset="0"/>
              </a:rPr>
              <a:t>, </a:t>
            </a:r>
          </a:p>
          <a:p>
            <a:pPr eaLnBrk="1" hangingPunct="1">
              <a:buFontTx/>
              <a:buNone/>
              <a:defRPr/>
            </a:pPr>
            <a:endParaRPr lang="en-US" altLang="zh-TW" b="1">
              <a:latin typeface="微軟正黑體" charset="0"/>
              <a:ea typeface="微軟正黑體" charset="0"/>
              <a:cs typeface="微軟正黑體" charset="0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b="1">
                <a:latin typeface="微軟正黑體" charset="0"/>
                <a:ea typeface="微軟正黑體" charset="0"/>
                <a:cs typeface="微軟正黑體" charset="0"/>
              </a:rPr>
              <a:t>一年後</a:t>
            </a:r>
            <a:r>
              <a:rPr lang="en-US" altLang="zh-TW" b="1">
                <a:latin typeface="微軟正黑體" charset="0"/>
                <a:ea typeface="微軟正黑體" charset="0"/>
                <a:cs typeface="微軟正黑體" charset="0"/>
              </a:rPr>
              <a:t>, </a:t>
            </a:r>
            <a:r>
              <a:rPr lang="zh-TW" altLang="en-US" b="1">
                <a:latin typeface="微軟正黑體" charset="0"/>
                <a:ea typeface="微軟正黑體" charset="0"/>
                <a:cs typeface="微軟正黑體" charset="0"/>
              </a:rPr>
              <a:t>你幾乎可達成一家店滿額收入</a:t>
            </a:r>
          </a:p>
        </p:txBody>
      </p:sp>
    </p:spTree>
    <p:extLst>
      <p:ext uri="{BB962C8B-B14F-4D97-AF65-F5344CB8AC3E}">
        <p14:creationId xmlns:p14="http://schemas.microsoft.com/office/powerpoint/2010/main" val="418250980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新細明體"/>
        <a:cs typeface="新細明體"/>
      </a:majorFont>
      <a:minorFont>
        <a:latin typeface="Arial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0_Office Theme">
  <a:themeElements>
    <a:clrScheme name="Analys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27DAC"/>
      </a:accent1>
      <a:accent2>
        <a:srgbClr val="443988"/>
      </a:accent2>
      <a:accent3>
        <a:srgbClr val="9F0052"/>
      </a:accent3>
      <a:accent4>
        <a:srgbClr val="FE4020"/>
      </a:accent4>
      <a:accent5>
        <a:srgbClr val="FFBE00"/>
      </a:accent5>
      <a:accent6>
        <a:srgbClr val="00A9FC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新細明體"/>
        <a:cs typeface="新細明體"/>
      </a:majorFont>
      <a:minorFont>
        <a:latin typeface="Arial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Columns">
  <a:themeElements>
    <a:clrScheme name="2_Columns 2">
      <a:dk1>
        <a:srgbClr val="003366"/>
      </a:dk1>
      <a:lt1>
        <a:srgbClr val="FFFFFF"/>
      </a:lt1>
      <a:dk2>
        <a:srgbClr val="5E6DA4"/>
      </a:dk2>
      <a:lt2>
        <a:srgbClr val="FFFFFF"/>
      </a:lt2>
      <a:accent1>
        <a:srgbClr val="9966FF"/>
      </a:accent1>
      <a:accent2>
        <a:srgbClr val="00CC66"/>
      </a:accent2>
      <a:accent3>
        <a:srgbClr val="B6BACF"/>
      </a:accent3>
      <a:accent4>
        <a:srgbClr val="DADADA"/>
      </a:accent4>
      <a:accent5>
        <a:srgbClr val="CAB8FF"/>
      </a:accent5>
      <a:accent6>
        <a:srgbClr val="00B95C"/>
      </a:accent6>
      <a:hlink>
        <a:srgbClr val="65C8FF"/>
      </a:hlink>
      <a:folHlink>
        <a:srgbClr val="FFCC99"/>
      </a:folHlink>
    </a:clrScheme>
    <a:fontScheme name="2_Columns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lnDef>
  </a:objectDefaults>
  <a:extraClrSchemeLst>
    <a:extraClrScheme>
      <a:clrScheme name="2_Columns 1">
        <a:dk1>
          <a:srgbClr val="000066"/>
        </a:dk1>
        <a:lt1>
          <a:srgbClr val="FFFFFF"/>
        </a:lt1>
        <a:dk2>
          <a:srgbClr val="5E6DA4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BAC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umns 2">
        <a:dk1>
          <a:srgbClr val="003366"/>
        </a:dk1>
        <a:lt1>
          <a:srgbClr val="FFFFFF"/>
        </a:lt1>
        <a:dk2>
          <a:srgbClr val="5E6DA4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6BACF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umns 3">
        <a:dk1>
          <a:srgbClr val="000000"/>
        </a:dk1>
        <a:lt1>
          <a:srgbClr val="FFFFFF"/>
        </a:lt1>
        <a:dk2>
          <a:srgbClr val="5E6DA4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6BACF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3300"/>
      </a:lt1>
      <a:dk2>
        <a:srgbClr val="000000"/>
      </a:dk2>
      <a:lt2>
        <a:srgbClr val="808080"/>
      </a:lt2>
      <a:accent1>
        <a:srgbClr val="FF3300"/>
      </a:accent1>
      <a:accent2>
        <a:srgbClr val="3333CC"/>
      </a:accent2>
      <a:accent3>
        <a:srgbClr val="FFADAA"/>
      </a:accent3>
      <a:accent4>
        <a:srgbClr val="000000"/>
      </a:accent4>
      <a:accent5>
        <a:srgbClr val="FFADA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Arial"/>
        <a:ea typeface="新細明體"/>
        <a:cs typeface="新細明體"/>
      </a:majorFont>
      <a:minorFont>
        <a:latin typeface="Arial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Office Theme">
  <a:themeElements>
    <a:clrScheme name="Analys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27DAC"/>
      </a:accent1>
      <a:accent2>
        <a:srgbClr val="443988"/>
      </a:accent2>
      <a:accent3>
        <a:srgbClr val="9F0052"/>
      </a:accent3>
      <a:accent4>
        <a:srgbClr val="FE4020"/>
      </a:accent4>
      <a:accent5>
        <a:srgbClr val="FFBE00"/>
      </a:accent5>
      <a:accent6>
        <a:srgbClr val="00A9FC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lumns">
  <a:themeElements>
    <a:clrScheme name="3_Columns 2">
      <a:dk1>
        <a:srgbClr val="003366"/>
      </a:dk1>
      <a:lt1>
        <a:srgbClr val="FFFFFF"/>
      </a:lt1>
      <a:dk2>
        <a:srgbClr val="5E6DA4"/>
      </a:dk2>
      <a:lt2>
        <a:srgbClr val="FFFFFF"/>
      </a:lt2>
      <a:accent1>
        <a:srgbClr val="9966FF"/>
      </a:accent1>
      <a:accent2>
        <a:srgbClr val="00CC66"/>
      </a:accent2>
      <a:accent3>
        <a:srgbClr val="B6BACF"/>
      </a:accent3>
      <a:accent4>
        <a:srgbClr val="DADADA"/>
      </a:accent4>
      <a:accent5>
        <a:srgbClr val="CAB8FF"/>
      </a:accent5>
      <a:accent6>
        <a:srgbClr val="00B95C"/>
      </a:accent6>
      <a:hlink>
        <a:srgbClr val="65C8FF"/>
      </a:hlink>
      <a:folHlink>
        <a:srgbClr val="FFCC99"/>
      </a:folHlink>
    </a:clrScheme>
    <a:fontScheme name="3_Columns">
      <a:majorFont>
        <a:latin typeface="Verdana"/>
        <a:ea typeface="新細明體"/>
        <a:cs typeface="新細明體"/>
      </a:majorFont>
      <a:minorFont>
        <a:latin typeface="Verdana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lnDef>
  </a:objectDefaults>
  <a:extraClrSchemeLst>
    <a:extraClrScheme>
      <a:clrScheme name="3_Columns 1">
        <a:dk1>
          <a:srgbClr val="000066"/>
        </a:dk1>
        <a:lt1>
          <a:srgbClr val="FFFFFF"/>
        </a:lt1>
        <a:dk2>
          <a:srgbClr val="5E6DA4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BAC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umns 2">
        <a:dk1>
          <a:srgbClr val="003366"/>
        </a:dk1>
        <a:lt1>
          <a:srgbClr val="FFFFFF"/>
        </a:lt1>
        <a:dk2>
          <a:srgbClr val="5E6DA4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6BACF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umns 3">
        <a:dk1>
          <a:srgbClr val="000000"/>
        </a:dk1>
        <a:lt1>
          <a:srgbClr val="FFFFFF"/>
        </a:lt1>
        <a:dk2>
          <a:srgbClr val="5E6DA4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6BACF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olumns">
  <a:themeElements>
    <a:clrScheme name="2_Columns 2">
      <a:dk1>
        <a:srgbClr val="003366"/>
      </a:dk1>
      <a:lt1>
        <a:srgbClr val="FFFFFF"/>
      </a:lt1>
      <a:dk2>
        <a:srgbClr val="5E6DA4"/>
      </a:dk2>
      <a:lt2>
        <a:srgbClr val="FFFFFF"/>
      </a:lt2>
      <a:accent1>
        <a:srgbClr val="9966FF"/>
      </a:accent1>
      <a:accent2>
        <a:srgbClr val="00CC66"/>
      </a:accent2>
      <a:accent3>
        <a:srgbClr val="B6BACF"/>
      </a:accent3>
      <a:accent4>
        <a:srgbClr val="DADADA"/>
      </a:accent4>
      <a:accent5>
        <a:srgbClr val="CAB8FF"/>
      </a:accent5>
      <a:accent6>
        <a:srgbClr val="00B95C"/>
      </a:accent6>
      <a:hlink>
        <a:srgbClr val="65C8FF"/>
      </a:hlink>
      <a:folHlink>
        <a:srgbClr val="FFCC99"/>
      </a:folHlink>
    </a:clrScheme>
    <a:fontScheme name="2_Columns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lnDef>
  </a:objectDefaults>
  <a:extraClrSchemeLst>
    <a:extraClrScheme>
      <a:clrScheme name="2_Columns 1">
        <a:dk1>
          <a:srgbClr val="000066"/>
        </a:dk1>
        <a:lt1>
          <a:srgbClr val="FFFFFF"/>
        </a:lt1>
        <a:dk2>
          <a:srgbClr val="5E6DA4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BAC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umns 2">
        <a:dk1>
          <a:srgbClr val="003366"/>
        </a:dk1>
        <a:lt1>
          <a:srgbClr val="FFFFFF"/>
        </a:lt1>
        <a:dk2>
          <a:srgbClr val="5E6DA4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6BACF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umns 3">
        <a:dk1>
          <a:srgbClr val="000000"/>
        </a:dk1>
        <a:lt1>
          <a:srgbClr val="FFFFFF"/>
        </a:lt1>
        <a:dk2>
          <a:srgbClr val="5E6DA4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6BACF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ascade">
  <a:themeElements>
    <a:clrScheme name="Cascad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e">
      <a:majorFont>
        <a:latin typeface="Arial"/>
        <a:ea typeface="新細明體"/>
        <a:cs typeface="新細明體"/>
      </a:majorFont>
      <a:minorFont>
        <a:latin typeface="Arial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Columns">
  <a:themeElements>
    <a:clrScheme name="2_Columns 2">
      <a:dk1>
        <a:srgbClr val="003366"/>
      </a:dk1>
      <a:lt1>
        <a:srgbClr val="FFFFFF"/>
      </a:lt1>
      <a:dk2>
        <a:srgbClr val="5E6DA4"/>
      </a:dk2>
      <a:lt2>
        <a:srgbClr val="FFFFFF"/>
      </a:lt2>
      <a:accent1>
        <a:srgbClr val="9966FF"/>
      </a:accent1>
      <a:accent2>
        <a:srgbClr val="00CC66"/>
      </a:accent2>
      <a:accent3>
        <a:srgbClr val="B6BACF"/>
      </a:accent3>
      <a:accent4>
        <a:srgbClr val="DADADA"/>
      </a:accent4>
      <a:accent5>
        <a:srgbClr val="CAB8FF"/>
      </a:accent5>
      <a:accent6>
        <a:srgbClr val="00B95C"/>
      </a:accent6>
      <a:hlink>
        <a:srgbClr val="65C8FF"/>
      </a:hlink>
      <a:folHlink>
        <a:srgbClr val="FFCC99"/>
      </a:folHlink>
    </a:clrScheme>
    <a:fontScheme name="2_Columns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lnDef>
  </a:objectDefaults>
  <a:extraClrSchemeLst>
    <a:extraClrScheme>
      <a:clrScheme name="2_Columns 1">
        <a:dk1>
          <a:srgbClr val="000066"/>
        </a:dk1>
        <a:lt1>
          <a:srgbClr val="FFFFFF"/>
        </a:lt1>
        <a:dk2>
          <a:srgbClr val="5E6DA4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BAC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umns 2">
        <a:dk1>
          <a:srgbClr val="003366"/>
        </a:dk1>
        <a:lt1>
          <a:srgbClr val="FFFFFF"/>
        </a:lt1>
        <a:dk2>
          <a:srgbClr val="5E6DA4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6BACF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umns 3">
        <a:dk1>
          <a:srgbClr val="000000"/>
        </a:dk1>
        <a:lt1>
          <a:srgbClr val="FFFFFF"/>
        </a:lt1>
        <a:dk2>
          <a:srgbClr val="5E6DA4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6BACF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olumns">
  <a:themeElements>
    <a:clrScheme name="2_Columns 2">
      <a:dk1>
        <a:srgbClr val="003366"/>
      </a:dk1>
      <a:lt1>
        <a:srgbClr val="FFFFFF"/>
      </a:lt1>
      <a:dk2>
        <a:srgbClr val="5E6DA4"/>
      </a:dk2>
      <a:lt2>
        <a:srgbClr val="FFFFFF"/>
      </a:lt2>
      <a:accent1>
        <a:srgbClr val="9966FF"/>
      </a:accent1>
      <a:accent2>
        <a:srgbClr val="00CC66"/>
      </a:accent2>
      <a:accent3>
        <a:srgbClr val="B6BACF"/>
      </a:accent3>
      <a:accent4>
        <a:srgbClr val="DADADA"/>
      </a:accent4>
      <a:accent5>
        <a:srgbClr val="CAB8FF"/>
      </a:accent5>
      <a:accent6>
        <a:srgbClr val="00B95C"/>
      </a:accent6>
      <a:hlink>
        <a:srgbClr val="65C8FF"/>
      </a:hlink>
      <a:folHlink>
        <a:srgbClr val="FFCC99"/>
      </a:folHlink>
    </a:clrScheme>
    <a:fontScheme name="2_Columns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lnDef>
  </a:objectDefaults>
  <a:extraClrSchemeLst>
    <a:extraClrScheme>
      <a:clrScheme name="2_Columns 1">
        <a:dk1>
          <a:srgbClr val="000066"/>
        </a:dk1>
        <a:lt1>
          <a:srgbClr val="FFFFFF"/>
        </a:lt1>
        <a:dk2>
          <a:srgbClr val="5E6DA4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BAC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umns 2">
        <a:dk1>
          <a:srgbClr val="003366"/>
        </a:dk1>
        <a:lt1>
          <a:srgbClr val="FFFFFF"/>
        </a:lt1>
        <a:dk2>
          <a:srgbClr val="5E6DA4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6BACF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umns 3">
        <a:dk1>
          <a:srgbClr val="000000"/>
        </a:dk1>
        <a:lt1>
          <a:srgbClr val="FFFFFF"/>
        </a:lt1>
        <a:dk2>
          <a:srgbClr val="5E6DA4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6BACF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olumns">
  <a:themeElements>
    <a:clrScheme name="Columns 2">
      <a:dk1>
        <a:srgbClr val="003366"/>
      </a:dk1>
      <a:lt1>
        <a:srgbClr val="FFFFFF"/>
      </a:lt1>
      <a:dk2>
        <a:srgbClr val="5E6DA4"/>
      </a:dk2>
      <a:lt2>
        <a:srgbClr val="FFFFFF"/>
      </a:lt2>
      <a:accent1>
        <a:srgbClr val="9966FF"/>
      </a:accent1>
      <a:accent2>
        <a:srgbClr val="00CC66"/>
      </a:accent2>
      <a:accent3>
        <a:srgbClr val="B6BACF"/>
      </a:accent3>
      <a:accent4>
        <a:srgbClr val="DADADA"/>
      </a:accent4>
      <a:accent5>
        <a:srgbClr val="CAB8FF"/>
      </a:accent5>
      <a:accent6>
        <a:srgbClr val="00B95C"/>
      </a:accent6>
      <a:hlink>
        <a:srgbClr val="65C8FF"/>
      </a:hlink>
      <a:folHlink>
        <a:srgbClr val="FFCC99"/>
      </a:folHlink>
    </a:clrScheme>
    <a:fontScheme name="Columns">
      <a:majorFont>
        <a:latin typeface="標楷體"/>
        <a:ea typeface="標楷體"/>
        <a:cs typeface="Arial"/>
      </a:majorFont>
      <a:minorFont>
        <a:latin typeface="標楷體"/>
        <a:ea typeface="標楷體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標楷體" pitchFamily="65" charset="-120"/>
          </a:defRPr>
        </a:defPPr>
      </a:lstStyle>
    </a:lnDef>
  </a:objectDefaults>
  <a:extraClrSchemeLst>
    <a:extraClrScheme>
      <a:clrScheme name="Columns 1">
        <a:dk1>
          <a:srgbClr val="000066"/>
        </a:dk1>
        <a:lt1>
          <a:srgbClr val="FFFFFF"/>
        </a:lt1>
        <a:dk2>
          <a:srgbClr val="5E6DA4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BAC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2">
        <a:dk1>
          <a:srgbClr val="003366"/>
        </a:dk1>
        <a:lt1>
          <a:srgbClr val="FFFFFF"/>
        </a:lt1>
        <a:dk2>
          <a:srgbClr val="5E6DA4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6BACF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3">
        <a:dk1>
          <a:srgbClr val="000000"/>
        </a:dk1>
        <a:lt1>
          <a:srgbClr val="FFFFFF"/>
        </a:lt1>
        <a:dk2>
          <a:srgbClr val="5E6DA4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6BACF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660</Words>
  <Application>Microsoft Macintosh PowerPoint</Application>
  <PresentationFormat>如螢幕大小 (4:3)</PresentationFormat>
  <Paragraphs>260</Paragraphs>
  <Slides>20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12</vt:i4>
      </vt:variant>
      <vt:variant>
        <vt:lpstr>投影片標題</vt:lpstr>
      </vt:variant>
      <vt:variant>
        <vt:i4>20</vt:i4>
      </vt:variant>
    </vt:vector>
  </HeadingPairs>
  <TitlesOfParts>
    <vt:vector size="32" baseType="lpstr">
      <vt:lpstr>Orbit</vt:lpstr>
      <vt:lpstr>2_Default Design</vt:lpstr>
      <vt:lpstr>5_Office Theme</vt:lpstr>
      <vt:lpstr>3_Columns</vt:lpstr>
      <vt:lpstr>2_Columns</vt:lpstr>
      <vt:lpstr>Cascade</vt:lpstr>
      <vt:lpstr>7_Columns</vt:lpstr>
      <vt:lpstr>4_Columns</vt:lpstr>
      <vt:lpstr>6_Columns</vt:lpstr>
      <vt:lpstr>30_Office Theme</vt:lpstr>
      <vt:lpstr>1_Orbit</vt:lpstr>
      <vt:lpstr>5_Columns</vt:lpstr>
      <vt:lpstr>PowerPoint 簡報</vt:lpstr>
      <vt:lpstr>PowerPoint 簡報</vt:lpstr>
      <vt:lpstr>PowerPoint 簡報</vt:lpstr>
      <vt:lpstr>PowerPoint 簡報</vt:lpstr>
      <vt:lpstr>WWH</vt:lpstr>
      <vt:lpstr>你將計劃用多少時間做滿一家店?</vt:lpstr>
      <vt:lpstr>永續收入 (Residual Income)</vt:lpstr>
      <vt:lpstr>PowerPoint 簡報</vt:lpstr>
      <vt:lpstr>目標設定&amp;管理</vt:lpstr>
      <vt:lpstr>美安2-3 年圓夢計劃</vt:lpstr>
      <vt:lpstr>目標設定 經營美安重點</vt:lpstr>
      <vt:lpstr>PowerPoint 簡報</vt:lpstr>
      <vt:lpstr>PowerPoint 簡報</vt:lpstr>
      <vt:lpstr> 2-3年圓夢計劃 </vt:lpstr>
      <vt:lpstr>美安2-3 年圓夢計劃</vt:lpstr>
      <vt:lpstr>PowerPoint 簡報</vt:lpstr>
      <vt:lpstr>B—A (12個月內)</vt:lpstr>
      <vt:lpstr>PowerPoint 簡報</vt:lpstr>
      <vt:lpstr>收入認知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Katherine Yin </dc:creator>
  <cp:lastModifiedBy>Katherine Yin </cp:lastModifiedBy>
  <cp:revision>6</cp:revision>
  <dcterms:created xsi:type="dcterms:W3CDTF">2017-09-29T19:26:45Z</dcterms:created>
  <dcterms:modified xsi:type="dcterms:W3CDTF">2017-11-06T10:13:24Z</dcterms:modified>
</cp:coreProperties>
</file>